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5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7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3/16/2024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4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11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3887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22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3/16/2024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65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3/16/2024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1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1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3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1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8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5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8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7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9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41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  <p:sldLayoutId id="2147483937" r:id="rId12"/>
    <p:sldLayoutId id="2147483938" r:id="rId13"/>
    <p:sldLayoutId id="2147483939" r:id="rId14"/>
    <p:sldLayoutId id="2147483940" r:id="rId15"/>
    <p:sldLayoutId id="2147483941" r:id="rId16"/>
    <p:sldLayoutId id="21474839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Vector background of vibrant colours splashing">
            <a:extLst>
              <a:ext uri="{FF2B5EF4-FFF2-40B4-BE49-F238E27FC236}">
                <a16:creationId xmlns:a16="http://schemas.microsoft.com/office/drawing/2014/main" id="{8F81E58F-DE42-1727-C9EF-EB7CE0D00E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4799" r="90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33487F-9B68-4C7F-1BA9-0C7FFA310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Freely distributed Password Cracking tools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736A9-4B89-2C61-D701-08317EE98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hu-HU"/>
              <a:t>Ákos Lévárdy</a:t>
            </a:r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62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7228C-2BBE-C7A2-AB28-82DBEFE4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Scrypt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E0A94-3E4E-9F22-E293-F50F36362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397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64C8-7728-E486-ABA0-BD879CA6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Cracking Tools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21E1F-8920-D717-CE8C-DFEBF7F42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Cracking tools description</a:t>
            </a:r>
          </a:p>
          <a:p>
            <a:r>
              <a:rPr lang="en-US" dirty="0" err="1"/>
              <a:t>Hashcat</a:t>
            </a:r>
            <a:endParaRPr lang="en-US" dirty="0"/>
          </a:p>
          <a:p>
            <a:r>
              <a:rPr lang="en-US" dirty="0"/>
              <a:t>John the Ripper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4472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1257-C675-D71B-1749-572550C43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Hashcat</a:t>
            </a:r>
            <a:endParaRPr lang="en-GB" dirty="0"/>
          </a:p>
        </p:txBody>
      </p:sp>
      <p:pic>
        <p:nvPicPr>
          <p:cNvPr id="5" name="Content Placeholder 4" descr="A logo with white text&#10;&#10;Description automatically generated">
            <a:extLst>
              <a:ext uri="{FF2B5EF4-FFF2-40B4-BE49-F238E27FC236}">
                <a16:creationId xmlns:a16="http://schemas.microsoft.com/office/drawing/2014/main" id="{BD5633F3-7D1A-0C82-FF0D-694C4DBA6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360" y="306965"/>
            <a:ext cx="3956713" cy="1895266"/>
          </a:xfrm>
        </p:spPr>
      </p:pic>
    </p:spTree>
    <p:extLst>
      <p:ext uri="{BB962C8B-B14F-4D97-AF65-F5344CB8AC3E}">
        <p14:creationId xmlns:p14="http://schemas.microsoft.com/office/powerpoint/2010/main" val="1150327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BE4F-6A99-04F1-747D-895FEF10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 the Ripper</a:t>
            </a:r>
            <a:endParaRPr lang="en-GB" dirty="0"/>
          </a:p>
        </p:txBody>
      </p:sp>
      <p:pic>
        <p:nvPicPr>
          <p:cNvPr id="5" name="Content Placeholder 4" descr="A logo of a person in a tall hat&#10;&#10;Description automatically generated">
            <a:extLst>
              <a:ext uri="{FF2B5EF4-FFF2-40B4-BE49-F238E27FC236}">
                <a16:creationId xmlns:a16="http://schemas.microsoft.com/office/drawing/2014/main" id="{4FB2FE55-BBEC-8818-0A52-076D50D5B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122" y="452718"/>
            <a:ext cx="3689517" cy="2075354"/>
          </a:xfrm>
        </p:spPr>
      </p:pic>
    </p:spTree>
    <p:extLst>
      <p:ext uri="{BB962C8B-B14F-4D97-AF65-F5344CB8AC3E}">
        <p14:creationId xmlns:p14="http://schemas.microsoft.com/office/powerpoint/2010/main" val="267644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09B7C-07C0-86B6-59B8-54E2E5EB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report 2</a:t>
            </a:r>
            <a:br>
              <a:rPr lang="en-US" dirty="0"/>
            </a:br>
            <a:r>
              <a:rPr lang="en-US" dirty="0"/>
              <a:t>Plans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02955-043E-3402-A24C-AA6782089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282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3113-61BD-3C56-0A6A-E7791DF48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255" y="1897463"/>
            <a:ext cx="7583489" cy="1400530"/>
          </a:xfrm>
        </p:spPr>
        <p:txBody>
          <a:bodyPr/>
          <a:lstStyle/>
          <a:p>
            <a:r>
              <a:rPr lang="en-US" b="1" dirty="0"/>
              <a:t>Thank you for your attention!</a:t>
            </a:r>
            <a:endParaRPr lang="en-GB" b="1" dirty="0"/>
          </a:p>
        </p:txBody>
      </p:sp>
      <p:pic>
        <p:nvPicPr>
          <p:cNvPr id="5" name="Picture 4" descr="A close up of a lock&#10;&#10;Description automatically generated">
            <a:extLst>
              <a:ext uri="{FF2B5EF4-FFF2-40B4-BE49-F238E27FC236}">
                <a16:creationId xmlns:a16="http://schemas.microsoft.com/office/drawing/2014/main" id="{1BF0EDE8-3580-5126-4CD7-98B3DA655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5593"/>
            <a:ext cx="12192001" cy="364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2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C09E-8D43-EE74-639F-055B1DA5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639" y="652388"/>
            <a:ext cx="5657707" cy="1400530"/>
          </a:xfrm>
        </p:spPr>
        <p:txBody>
          <a:bodyPr/>
          <a:lstStyle/>
          <a:p>
            <a:r>
              <a:rPr lang="en-US" dirty="0"/>
              <a:t>Progress report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BF056-36FC-574E-6FA0-EFB80F663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95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FE08-EE48-8D93-0185-FA916F85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  <a:endParaRPr lang="en-GB" dirty="0"/>
          </a:p>
        </p:txBody>
      </p:sp>
      <p:pic>
        <p:nvPicPr>
          <p:cNvPr id="6" name="Picture 5" descr="Padlock on computer motherboard">
            <a:extLst>
              <a:ext uri="{FF2B5EF4-FFF2-40B4-BE49-F238E27FC236}">
                <a16:creationId xmlns:a16="http://schemas.microsoft.com/office/drawing/2014/main" id="{898601A0-47A4-166C-7A03-43391D41B5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64" r="32017" b="-1"/>
          <a:stretch/>
        </p:blipFill>
        <p:spPr>
          <a:xfrm>
            <a:off x="6100398" y="10"/>
            <a:ext cx="6094412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95DDCFA-D3DE-4CEB-8AFF-C6501187E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4F6B9-FD2C-7D2F-96D6-C5FB53E1D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7" y="1814946"/>
            <a:ext cx="4802031" cy="38099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90000"/>
              </a:lnSpc>
            </a:pPr>
            <a:r>
              <a:rPr lang="en-US" dirty="0"/>
              <a:t>Password-Hashing Schemes – PHS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Background Theory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Key-Derivation Function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PBKDF2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Bcrypt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Scrypt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Password cracking tools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Hashcat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John the Ripper</a:t>
            </a:r>
          </a:p>
        </p:txBody>
      </p:sp>
    </p:spTree>
    <p:extLst>
      <p:ext uri="{BB962C8B-B14F-4D97-AF65-F5344CB8AC3E}">
        <p14:creationId xmlns:p14="http://schemas.microsoft.com/office/powerpoint/2010/main" val="211683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76A8-21EE-B55F-EB5D-6186B480D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DE891-02A2-F4BD-936E-1D56AD708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50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6786-828F-0988-37C8-CCD6B85B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Password-Hashing Schemes – PHS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E974F-B621-C346-2EEC-1ACA0A154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02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CE7C-4783-199D-7499-A9AD39AE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Theory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5325C-480B-D460-0FAB-51829D03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674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0445-FE09-531B-BBA5-F928985F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Key-Derivation Function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F81C6-B21C-5B0F-272A-AB004E5A0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06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1D20-A38C-721E-AF1F-20E818A5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Breaking Key-Derivation Function 2 </a:t>
            </a:r>
            <a:br>
              <a:rPr lang="en-US" dirty="0"/>
            </a:br>
            <a:r>
              <a:rPr lang="en-US" dirty="0"/>
              <a:t>PBKDF2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F8DFD-5C8A-68F3-4A56-1865FB222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70909"/>
            <a:ext cx="8946541" cy="347749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4662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FCEA-B0F4-F3D1-95D2-FB499A13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Bcrypt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9D965-443B-A662-742C-B9EA68C78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600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162</TotalTime>
  <Words>75</Words>
  <Application>Microsoft Office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Freely distributed Password Cracking tools</vt:lpstr>
      <vt:lpstr>Progress report 1</vt:lpstr>
      <vt:lpstr>Contents</vt:lpstr>
      <vt:lpstr>Introduction</vt:lpstr>
      <vt:lpstr>Password-Hashing Schemes – PHS</vt:lpstr>
      <vt:lpstr>Background Theory</vt:lpstr>
      <vt:lpstr>Key-Derivation Function </vt:lpstr>
      <vt:lpstr>Password Breaking Key-Derivation Function 2  PBKDF2 </vt:lpstr>
      <vt:lpstr>Bcrypt</vt:lpstr>
      <vt:lpstr>Scrypt</vt:lpstr>
      <vt:lpstr>Password Cracking Tools</vt:lpstr>
      <vt:lpstr>Hashcat</vt:lpstr>
      <vt:lpstr>John the Ripper</vt:lpstr>
      <vt:lpstr>Progress report 2 Plans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Freely distributed Password Cracking tools</dc:title>
  <dc:creator>Ákos Lévárdy</dc:creator>
  <cp:lastModifiedBy>Ákos Lévárdy</cp:lastModifiedBy>
  <cp:revision>6</cp:revision>
  <dcterms:created xsi:type="dcterms:W3CDTF">2024-03-16T13:44:37Z</dcterms:created>
  <dcterms:modified xsi:type="dcterms:W3CDTF">2024-03-16T16:26:39Z</dcterms:modified>
</cp:coreProperties>
</file>