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312" r:id="rId3"/>
    <p:sldId id="313" r:id="rId4"/>
    <p:sldId id="314" r:id="rId5"/>
    <p:sldId id="274" r:id="rId6"/>
    <p:sldId id="261" r:id="rId7"/>
  </p:sldIdLst>
  <p:sldSz cx="9144000" cy="5143500" type="screen16x9"/>
  <p:notesSz cx="6858000" cy="9144000"/>
  <p:embeddedFontLst>
    <p:embeddedFont>
      <p:font typeface="Bebas Neue" panose="020B0604020202020204" charset="-18"/>
      <p:regular r:id="rId9"/>
    </p:embeddedFont>
    <p:embeddedFont>
      <p:font typeface="Poppins" panose="00000500000000000000" pitchFamily="2" charset="-18"/>
      <p:regular r:id="rId10"/>
      <p:bold r:id="rId11"/>
      <p:italic r:id="rId12"/>
      <p:boldItalic r:id="rId13"/>
    </p:embeddedFont>
    <p:embeddedFont>
      <p:font typeface="Poppins ExtraBold" panose="00000900000000000000" pitchFamily="2" charset="-18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4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4021AD-2F80-44A0-9F2E-9D40F90AE848}">
  <a:tblStyle styleId="{714021AD-2F80-44A0-9F2E-9D40F90AE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88be8e98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88be8e98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21b7b72dd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21b7b72dd0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1181099"/>
            <a:ext cx="3858900" cy="23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99800" y="3623138"/>
            <a:ext cx="30033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936100" cy="4059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sp>
      <p:cxnSp>
        <p:nvCxnSpPr>
          <p:cNvPr id="12" name="Google Shape;12;p2"/>
          <p:cNvCxnSpPr/>
          <p:nvPr/>
        </p:nvCxnSpPr>
        <p:spPr>
          <a:xfrm>
            <a:off x="4964100" y="4599425"/>
            <a:ext cx="3074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 rot="-2700000">
            <a:off x="6351602" y="1648914"/>
            <a:ext cx="5584793" cy="2981719"/>
            <a:chOff x="-585046" y="3171225"/>
            <a:chExt cx="5584846" cy="2981748"/>
          </a:xfrm>
        </p:grpSpPr>
        <p:sp>
          <p:nvSpPr>
            <p:cNvPr id="15" name="Google Shape;15;p3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3"/>
          <p:cNvGrpSpPr/>
          <p:nvPr/>
        </p:nvGrpSpPr>
        <p:grpSpPr>
          <a:xfrm rot="-2700000">
            <a:off x="-2667870" y="237405"/>
            <a:ext cx="5117651" cy="1927407"/>
            <a:chOff x="-590550" y="1086975"/>
            <a:chExt cx="5117700" cy="1927425"/>
          </a:xfrm>
        </p:grpSpPr>
        <p:sp>
          <p:nvSpPr>
            <p:cNvPr id="19" name="Google Shape;19;p3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" name="Google Shape;21;p3"/>
          <p:cNvCxnSpPr/>
          <p:nvPr/>
        </p:nvCxnSpPr>
        <p:spPr>
          <a:xfrm>
            <a:off x="1419275" y="4599425"/>
            <a:ext cx="3074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flipH="1">
            <a:off x="713225" y="2011371"/>
            <a:ext cx="4486800" cy="16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79325" y="1069077"/>
            <a:ext cx="1554600" cy="94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13225" y="3805323"/>
            <a:ext cx="44868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miko SemiBold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pic" idx="3"/>
          </p:nvPr>
        </p:nvSpPr>
        <p:spPr>
          <a:xfrm>
            <a:off x="5494758" y="539500"/>
            <a:ext cx="2936100" cy="4059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 rot="-2700000">
            <a:off x="7035150" y="3184833"/>
            <a:ext cx="2555203" cy="2315535"/>
            <a:chOff x="-590550" y="1086975"/>
            <a:chExt cx="5590350" cy="5065998"/>
          </a:xfrm>
        </p:grpSpPr>
        <p:sp>
          <p:nvSpPr>
            <p:cNvPr id="39" name="Google Shape;39;p5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5"/>
          <p:cNvGrpSpPr/>
          <p:nvPr/>
        </p:nvGrpSpPr>
        <p:grpSpPr>
          <a:xfrm rot="-2700000">
            <a:off x="-1395138" y="2206736"/>
            <a:ext cx="2552687" cy="1362879"/>
            <a:chOff x="-585046" y="3171225"/>
            <a:chExt cx="5584846" cy="2981748"/>
          </a:xfrm>
        </p:grpSpPr>
        <p:sp>
          <p:nvSpPr>
            <p:cNvPr id="46" name="Google Shape;46;p5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" name="Google Shape;49;p5"/>
          <p:cNvCxnSpPr/>
          <p:nvPr/>
        </p:nvCxnSpPr>
        <p:spPr>
          <a:xfrm>
            <a:off x="1927925" y="4599425"/>
            <a:ext cx="3074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539272" y="1805924"/>
            <a:ext cx="3852000" cy="4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1539272" y="2217349"/>
            <a:ext cx="3852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1539272" y="3101398"/>
            <a:ext cx="3852000" cy="4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1539272" y="3512724"/>
            <a:ext cx="3852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>
            <a:spLocks noGrp="1"/>
          </p:cNvSpPr>
          <p:nvPr>
            <p:ph type="pic" idx="5"/>
          </p:nvPr>
        </p:nvSpPr>
        <p:spPr>
          <a:xfrm>
            <a:off x="5542104" y="1386725"/>
            <a:ext cx="2322600" cy="321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7"/>
          <p:cNvCxnSpPr/>
          <p:nvPr/>
        </p:nvCxnSpPr>
        <p:spPr>
          <a:xfrm>
            <a:off x="4778325" y="4599425"/>
            <a:ext cx="3074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7"/>
          <p:cNvGrpSpPr/>
          <p:nvPr/>
        </p:nvGrpSpPr>
        <p:grpSpPr>
          <a:xfrm rot="-2700000">
            <a:off x="-637675" y="486083"/>
            <a:ext cx="2555203" cy="2315535"/>
            <a:chOff x="-590550" y="1086975"/>
            <a:chExt cx="5590350" cy="5065998"/>
          </a:xfrm>
        </p:grpSpPr>
        <p:sp>
          <p:nvSpPr>
            <p:cNvPr id="69" name="Google Shape;69;p7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7"/>
          <p:cNvGrpSpPr/>
          <p:nvPr/>
        </p:nvGrpSpPr>
        <p:grpSpPr>
          <a:xfrm rot="-2700000">
            <a:off x="8009050" y="-618267"/>
            <a:ext cx="2555203" cy="2315535"/>
            <a:chOff x="-590550" y="1086975"/>
            <a:chExt cx="5590350" cy="5065998"/>
          </a:xfrm>
        </p:grpSpPr>
        <p:sp>
          <p:nvSpPr>
            <p:cNvPr id="76" name="Google Shape;76;p7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4200525" y="883588"/>
            <a:ext cx="4230300" cy="12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4200525" y="2215713"/>
            <a:ext cx="4230300" cy="20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>
            <a:spLocks noGrp="1"/>
          </p:cNvSpPr>
          <p:nvPr>
            <p:ph type="pic" idx="2"/>
          </p:nvPr>
        </p:nvSpPr>
        <p:spPr>
          <a:xfrm>
            <a:off x="928058" y="541800"/>
            <a:ext cx="2936100" cy="4059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3451075" y="3307925"/>
            <a:ext cx="4979700" cy="12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10"/>
          <p:cNvGrpSpPr/>
          <p:nvPr/>
        </p:nvGrpSpPr>
        <p:grpSpPr>
          <a:xfrm rot="-2700000">
            <a:off x="-3460557" y="3940572"/>
            <a:ext cx="5590296" cy="2969522"/>
            <a:chOff x="-590550" y="2129100"/>
            <a:chExt cx="5590350" cy="2969550"/>
          </a:xfrm>
        </p:grpSpPr>
        <p:sp>
          <p:nvSpPr>
            <p:cNvPr id="97" name="Google Shape;97;p10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6"/>
          <p:cNvGrpSpPr/>
          <p:nvPr/>
        </p:nvGrpSpPr>
        <p:grpSpPr>
          <a:xfrm rot="-2700000">
            <a:off x="-1349988" y="695611"/>
            <a:ext cx="2552687" cy="1362879"/>
            <a:chOff x="-585046" y="3171225"/>
            <a:chExt cx="5584846" cy="2981748"/>
          </a:xfrm>
        </p:grpSpPr>
        <p:sp>
          <p:nvSpPr>
            <p:cNvPr id="281" name="Google Shape;281;p26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6"/>
          <p:cNvGrpSpPr/>
          <p:nvPr/>
        </p:nvGrpSpPr>
        <p:grpSpPr>
          <a:xfrm rot="-2700000">
            <a:off x="7970602" y="2185393"/>
            <a:ext cx="2339167" cy="1357304"/>
            <a:chOff x="-590550" y="1086975"/>
            <a:chExt cx="5117700" cy="2969550"/>
          </a:xfrm>
        </p:grpSpPr>
        <p:sp>
          <p:nvSpPr>
            <p:cNvPr id="285" name="Google Shape;285;p26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8" name="Google Shape;288;p26"/>
          <p:cNvCxnSpPr/>
          <p:nvPr/>
        </p:nvCxnSpPr>
        <p:spPr>
          <a:xfrm>
            <a:off x="3030363" y="4599425"/>
            <a:ext cx="3074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ubTitle" idx="1"/>
          </p:nvPr>
        </p:nvSpPr>
        <p:spPr>
          <a:xfrm>
            <a:off x="3502200" y="3384075"/>
            <a:ext cx="2139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title" idx="2" hasCustomPrompt="1"/>
          </p:nvPr>
        </p:nvSpPr>
        <p:spPr>
          <a:xfrm>
            <a:off x="3994950" y="2876550"/>
            <a:ext cx="1154100" cy="4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 txBox="1">
            <a:spLocks noGrp="1"/>
          </p:cNvSpPr>
          <p:nvPr>
            <p:ph type="subTitle" idx="3"/>
          </p:nvPr>
        </p:nvSpPr>
        <p:spPr>
          <a:xfrm>
            <a:off x="3504000" y="3769548"/>
            <a:ext cx="21360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4"/>
          </p:nvPr>
        </p:nvSpPr>
        <p:spPr>
          <a:xfrm>
            <a:off x="6284398" y="3384075"/>
            <a:ext cx="2139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26"/>
          <p:cNvSpPr txBox="1">
            <a:spLocks noGrp="1"/>
          </p:cNvSpPr>
          <p:nvPr>
            <p:ph type="title" idx="5" hasCustomPrompt="1"/>
          </p:nvPr>
        </p:nvSpPr>
        <p:spPr>
          <a:xfrm>
            <a:off x="6777148" y="2876550"/>
            <a:ext cx="1154100" cy="4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5" name="Google Shape;295;p26"/>
          <p:cNvSpPr txBox="1">
            <a:spLocks noGrp="1"/>
          </p:cNvSpPr>
          <p:nvPr>
            <p:ph type="subTitle" idx="6"/>
          </p:nvPr>
        </p:nvSpPr>
        <p:spPr>
          <a:xfrm>
            <a:off x="6286198" y="3769548"/>
            <a:ext cx="21360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6"/>
          <p:cNvSpPr txBox="1">
            <a:spLocks noGrp="1"/>
          </p:cNvSpPr>
          <p:nvPr>
            <p:ph type="subTitle" idx="7"/>
          </p:nvPr>
        </p:nvSpPr>
        <p:spPr>
          <a:xfrm>
            <a:off x="711423" y="3384075"/>
            <a:ext cx="2139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title" idx="8" hasCustomPrompt="1"/>
          </p:nvPr>
        </p:nvSpPr>
        <p:spPr>
          <a:xfrm>
            <a:off x="1204173" y="2876550"/>
            <a:ext cx="1154100" cy="4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8" name="Google Shape;298;p26"/>
          <p:cNvSpPr txBox="1">
            <a:spLocks noGrp="1"/>
          </p:cNvSpPr>
          <p:nvPr>
            <p:ph type="subTitle" idx="9"/>
          </p:nvPr>
        </p:nvSpPr>
        <p:spPr>
          <a:xfrm>
            <a:off x="713223" y="3769548"/>
            <a:ext cx="21360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9"/>
          <p:cNvGrpSpPr/>
          <p:nvPr/>
        </p:nvGrpSpPr>
        <p:grpSpPr>
          <a:xfrm rot="-2700000">
            <a:off x="7503458" y="-835646"/>
            <a:ext cx="2555203" cy="1839207"/>
            <a:chOff x="-590550" y="2129100"/>
            <a:chExt cx="5590350" cy="4023873"/>
          </a:xfrm>
        </p:grpSpPr>
        <p:sp>
          <p:nvSpPr>
            <p:cNvPr id="327" name="Google Shape;327;p29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9"/>
          <p:cNvGrpSpPr/>
          <p:nvPr/>
        </p:nvGrpSpPr>
        <p:grpSpPr>
          <a:xfrm rot="-2700000">
            <a:off x="7320114" y="3946363"/>
            <a:ext cx="2555203" cy="1357304"/>
            <a:chOff x="-590550" y="1086975"/>
            <a:chExt cx="5590350" cy="2969550"/>
          </a:xfrm>
        </p:grpSpPr>
        <p:sp>
          <p:nvSpPr>
            <p:cNvPr id="333" name="Google Shape;333;p29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9"/>
          <p:cNvGrpSpPr/>
          <p:nvPr/>
        </p:nvGrpSpPr>
        <p:grpSpPr>
          <a:xfrm rot="-2700000">
            <a:off x="-1277600" y="1413983"/>
            <a:ext cx="2555203" cy="2315535"/>
            <a:chOff x="-590550" y="1086975"/>
            <a:chExt cx="5590350" cy="5065998"/>
          </a:xfrm>
        </p:grpSpPr>
        <p:sp>
          <p:nvSpPr>
            <p:cNvPr id="337" name="Google Shape;337;p29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0"/>
          <p:cNvGrpSpPr/>
          <p:nvPr/>
        </p:nvGrpSpPr>
        <p:grpSpPr>
          <a:xfrm rot="-2700000">
            <a:off x="-1146138" y="351086"/>
            <a:ext cx="2552687" cy="1362879"/>
            <a:chOff x="-585046" y="3171225"/>
            <a:chExt cx="5584846" cy="2981748"/>
          </a:xfrm>
        </p:grpSpPr>
        <p:sp>
          <p:nvSpPr>
            <p:cNvPr id="344" name="Google Shape;344;p30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0"/>
          <p:cNvGrpSpPr/>
          <p:nvPr/>
        </p:nvGrpSpPr>
        <p:grpSpPr>
          <a:xfrm rot="-2700000">
            <a:off x="-1487071" y="3997427"/>
            <a:ext cx="2555203" cy="1357304"/>
            <a:chOff x="-590550" y="2129100"/>
            <a:chExt cx="5590350" cy="2969550"/>
          </a:xfrm>
        </p:grpSpPr>
        <p:sp>
          <p:nvSpPr>
            <p:cNvPr id="348" name="Google Shape;348;p30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0"/>
          <p:cNvGrpSpPr/>
          <p:nvPr/>
        </p:nvGrpSpPr>
        <p:grpSpPr>
          <a:xfrm rot="-2700000">
            <a:off x="8187102" y="-244457"/>
            <a:ext cx="2339167" cy="1357304"/>
            <a:chOff x="-590550" y="1086975"/>
            <a:chExt cx="5117700" cy="2969550"/>
          </a:xfrm>
        </p:grpSpPr>
        <p:sp>
          <p:nvSpPr>
            <p:cNvPr id="352" name="Google Shape;352;p30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0"/>
          <p:cNvGrpSpPr/>
          <p:nvPr/>
        </p:nvGrpSpPr>
        <p:grpSpPr>
          <a:xfrm rot="-2700000">
            <a:off x="8018695" y="3806749"/>
            <a:ext cx="2339167" cy="880976"/>
            <a:chOff x="-590550" y="1086975"/>
            <a:chExt cx="5117700" cy="1927425"/>
          </a:xfrm>
        </p:grpSpPr>
        <p:sp>
          <p:nvSpPr>
            <p:cNvPr id="356" name="Google Shape;356;p30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8" r:id="rId6"/>
    <p:sldLayoutId id="2147483672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ctrTitle"/>
          </p:nvPr>
        </p:nvSpPr>
        <p:spPr>
          <a:xfrm>
            <a:off x="4639582" y="1672797"/>
            <a:ext cx="3858900" cy="1797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>
                <a:solidFill>
                  <a:schemeClr val="dk2"/>
                </a:solidFill>
              </a:rPr>
              <a:t>TheShoe</a:t>
            </a:r>
            <a:r>
              <a:rPr lang="hu-HU" sz="6000" dirty="0"/>
              <a:t>Box</a:t>
            </a:r>
            <a:endParaRPr sz="6000" dirty="0"/>
          </a:p>
        </p:txBody>
      </p:sp>
      <p:grpSp>
        <p:nvGrpSpPr>
          <p:cNvPr id="370" name="Google Shape;370;p34"/>
          <p:cNvGrpSpPr/>
          <p:nvPr/>
        </p:nvGrpSpPr>
        <p:grpSpPr>
          <a:xfrm rot="-2700000">
            <a:off x="-789245" y="277421"/>
            <a:ext cx="5590296" cy="5065949"/>
            <a:chOff x="-590550" y="1086975"/>
            <a:chExt cx="5590350" cy="5065998"/>
          </a:xfrm>
        </p:grpSpPr>
        <p:sp>
          <p:nvSpPr>
            <p:cNvPr id="371" name="Google Shape;371;p34"/>
            <p:cNvSpPr/>
            <p:nvPr/>
          </p:nvSpPr>
          <p:spPr>
            <a:xfrm>
              <a:off x="963700" y="108697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590550" y="2129100"/>
              <a:ext cx="51177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436400" y="3171225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114300" y="3171225"/>
              <a:ext cx="14409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335050" y="4213350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585046" y="5267673"/>
              <a:ext cx="3563400" cy="88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7" name="Google Shape;377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24471" t="22518" r="24471"/>
          <a:stretch/>
        </p:blipFill>
        <p:spPr>
          <a:xfrm>
            <a:off x="713100" y="998911"/>
            <a:ext cx="2936100" cy="31456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D7EC9-246D-4341-AD25-67089CE91058}"/>
              </a:ext>
            </a:extLst>
          </p:cNvPr>
          <p:cNvSpPr txBox="1"/>
          <p:nvPr/>
        </p:nvSpPr>
        <p:spPr>
          <a:xfrm>
            <a:off x="4941947" y="4264873"/>
            <a:ext cx="2938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2F4255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Kovács Szebi, Vendler Ákos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2C7F95D-C56C-47A4-A12C-835617C1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622" y="1270387"/>
            <a:ext cx="4354378" cy="260272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4801150-F059-442E-9DEA-77CF1DF6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Az ötlet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C6C89-E4DB-4335-B0CE-CA8CED0B240B}"/>
              </a:ext>
            </a:extLst>
          </p:cNvPr>
          <p:cNvSpPr txBox="1"/>
          <p:nvPr/>
        </p:nvSpPr>
        <p:spPr>
          <a:xfrm>
            <a:off x="775842" y="1879252"/>
            <a:ext cx="3167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2F4255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Akartunk egy letisztult könnyen átlátható webshopot ezért az egész oldalt mi designoltuk Figmában hogy mind a kettőnknek fegfelelő legyen a végeredmény.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78F08-2045-44CD-A7F4-08E1E87FA3F8}"/>
              </a:ext>
            </a:extLst>
          </p:cNvPr>
          <p:cNvSpPr txBox="1"/>
          <p:nvPr/>
        </p:nvSpPr>
        <p:spPr>
          <a:xfrm>
            <a:off x="3943788" y="3910861"/>
            <a:ext cx="3167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rgbClr val="2F4255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Alapból így nézett volna ki</a:t>
            </a:r>
          </a:p>
        </p:txBody>
      </p:sp>
    </p:spTree>
    <p:extLst>
      <p:ext uri="{BB962C8B-B14F-4D97-AF65-F5344CB8AC3E}">
        <p14:creationId xmlns:p14="http://schemas.microsoft.com/office/powerpoint/2010/main" val="1418102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F854-30A8-4325-A3C8-1F849E9C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1" y="1121938"/>
            <a:ext cx="4572001" cy="1291500"/>
          </a:xfrm>
        </p:spPr>
        <p:txBody>
          <a:bodyPr/>
          <a:lstStyle/>
          <a:p>
            <a:pPr algn="l"/>
            <a:r>
              <a:rPr lang="hu-HU" sz="2000" dirty="0">
                <a:latin typeface="Poppins" panose="00000500000000000000" pitchFamily="2" charset="-18"/>
                <a:cs typeface="Poppins" panose="00000500000000000000" pitchFamily="2" charset="-18"/>
              </a:rPr>
              <a:t>De persze használtunk pár előre megírt kódot hogy kicsit gyorsabban haladjunk mint pl.: a fizetés része.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2C155-E7EF-4C42-AC5F-2DA9AAC4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389" y="1978819"/>
            <a:ext cx="3628125" cy="25717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FA39390-4501-4AC4-950E-DDBBBB0DBD16}"/>
              </a:ext>
            </a:extLst>
          </p:cNvPr>
          <p:cNvSpPr txBox="1">
            <a:spLocks/>
          </p:cNvSpPr>
          <p:nvPr/>
        </p:nvSpPr>
        <p:spPr>
          <a:xfrm>
            <a:off x="1838325" y="3264694"/>
            <a:ext cx="3019426" cy="1133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hu-HU" sz="1600" dirty="0">
                <a:latin typeface="Poppins" panose="00000500000000000000" pitchFamily="2" charset="-18"/>
                <a:cs typeface="Poppins" panose="00000500000000000000" pitchFamily="2" charset="-18"/>
              </a:rPr>
              <a:t>Ezt az interneten találtuk és egy kicsit átalakítottuk meg kapott egy kifizetem gombot is. </a:t>
            </a:r>
          </a:p>
        </p:txBody>
      </p:sp>
    </p:spTree>
    <p:extLst>
      <p:ext uri="{BB962C8B-B14F-4D97-AF65-F5344CB8AC3E}">
        <p14:creationId xmlns:p14="http://schemas.microsoft.com/office/powerpoint/2010/main" val="949266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C8AA-D554-48E3-9D1F-CE554351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51" y="300146"/>
            <a:ext cx="4230300" cy="646236"/>
          </a:xfrm>
        </p:spPr>
        <p:txBody>
          <a:bodyPr/>
          <a:lstStyle/>
          <a:p>
            <a:r>
              <a:rPr lang="hu-HU" dirty="0"/>
              <a:t>Ki mit csinált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8C966-1A20-4416-A709-DECAABF3B6DC}"/>
              </a:ext>
            </a:extLst>
          </p:cNvPr>
          <p:cNvSpPr txBox="1"/>
          <p:nvPr/>
        </p:nvSpPr>
        <p:spPr>
          <a:xfrm>
            <a:off x="2114986" y="1137765"/>
            <a:ext cx="49559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2F4255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Szebi csinálta a Bejelentkezés részét meg a Jordan részét meg persze az ötleteket eddig.</a:t>
            </a:r>
          </a:p>
          <a:p>
            <a:endParaRPr lang="hu-HU" dirty="0">
              <a:solidFill>
                <a:srgbClr val="2F4255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hu-HU" dirty="0">
                <a:solidFill>
                  <a:srgbClr val="2F4255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Én a Főoldal részét csinaltam a külömböző képekkel meg a javascriptes dolgokat mint pl.: a kosár.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DE370-7174-43B2-9C68-EBC8FDEA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2" y="2498699"/>
            <a:ext cx="2954327" cy="18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27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632;p52">
            <a:extLst>
              <a:ext uri="{FF2B5EF4-FFF2-40B4-BE49-F238E27FC236}">
                <a16:creationId xmlns:a16="http://schemas.microsoft.com/office/drawing/2014/main" id="{CE381A30-6A1F-41F6-9B57-7BF159AAF80C}"/>
              </a:ext>
            </a:extLst>
          </p:cNvPr>
          <p:cNvSpPr/>
          <p:nvPr/>
        </p:nvSpPr>
        <p:spPr>
          <a:xfrm rot="-5400000" flipV="1">
            <a:off x="7610213" y="2437442"/>
            <a:ext cx="167565" cy="26949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2"/>
          <p:cNvSpPr/>
          <p:nvPr/>
        </p:nvSpPr>
        <p:spPr>
          <a:xfrm rot="-5400000" flipV="1">
            <a:off x="6116453" y="2215832"/>
            <a:ext cx="610787" cy="26949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2"/>
          <p:cNvSpPr/>
          <p:nvPr/>
        </p:nvSpPr>
        <p:spPr>
          <a:xfrm rot="-5400000" flipV="1">
            <a:off x="4967216" y="2338746"/>
            <a:ext cx="364959" cy="26949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52"/>
          <p:cNvSpPr txBox="1">
            <a:spLocks noGrp="1"/>
          </p:cNvSpPr>
          <p:nvPr>
            <p:ph type="title"/>
          </p:nvPr>
        </p:nvSpPr>
        <p:spPr>
          <a:xfrm>
            <a:off x="887524" y="513331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</a:rPr>
              <a:t>Az oldalunk felépítése</a:t>
            </a:r>
            <a:endParaRPr dirty="0"/>
          </a:p>
        </p:txBody>
      </p:sp>
      <p:sp>
        <p:nvSpPr>
          <p:cNvPr id="620" name="Google Shape;620;p52"/>
          <p:cNvSpPr txBox="1">
            <a:spLocks noGrp="1"/>
          </p:cNvSpPr>
          <p:nvPr>
            <p:ph type="subTitle" idx="1"/>
          </p:nvPr>
        </p:nvSpPr>
        <p:spPr>
          <a:xfrm>
            <a:off x="5347564" y="3342938"/>
            <a:ext cx="2139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CSS</a:t>
            </a:r>
            <a:endParaRPr dirty="0"/>
          </a:p>
        </p:txBody>
      </p:sp>
      <p:sp>
        <p:nvSpPr>
          <p:cNvPr id="621" name="Google Shape;621;p52"/>
          <p:cNvSpPr txBox="1">
            <a:spLocks noGrp="1"/>
          </p:cNvSpPr>
          <p:nvPr>
            <p:ph type="title" idx="2"/>
          </p:nvPr>
        </p:nvSpPr>
        <p:spPr>
          <a:xfrm>
            <a:off x="5844796" y="2852487"/>
            <a:ext cx="1154100" cy="4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55</a:t>
            </a:r>
            <a:r>
              <a:rPr lang="en" dirty="0"/>
              <a:t>%</a:t>
            </a:r>
            <a:endParaRPr dirty="0"/>
          </a:p>
        </p:txBody>
      </p:sp>
      <p:sp>
        <p:nvSpPr>
          <p:cNvPr id="623" name="Google Shape;623;p52"/>
          <p:cNvSpPr txBox="1">
            <a:spLocks noGrp="1"/>
          </p:cNvSpPr>
          <p:nvPr>
            <p:ph type="subTitle" idx="4"/>
          </p:nvPr>
        </p:nvSpPr>
        <p:spPr>
          <a:xfrm>
            <a:off x="6624196" y="3333588"/>
            <a:ext cx="2139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JS</a:t>
            </a:r>
            <a:endParaRPr dirty="0"/>
          </a:p>
        </p:txBody>
      </p:sp>
      <p:sp>
        <p:nvSpPr>
          <p:cNvPr id="624" name="Google Shape;624;p52"/>
          <p:cNvSpPr txBox="1">
            <a:spLocks noGrp="1"/>
          </p:cNvSpPr>
          <p:nvPr>
            <p:ph type="title" idx="5"/>
          </p:nvPr>
        </p:nvSpPr>
        <p:spPr>
          <a:xfrm>
            <a:off x="7196031" y="2859322"/>
            <a:ext cx="1154100" cy="4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15</a:t>
            </a:r>
            <a:r>
              <a:rPr lang="en" dirty="0"/>
              <a:t>%</a:t>
            </a:r>
            <a:endParaRPr dirty="0"/>
          </a:p>
        </p:txBody>
      </p:sp>
      <p:sp>
        <p:nvSpPr>
          <p:cNvPr id="626" name="Google Shape;626;p52"/>
          <p:cNvSpPr txBox="1">
            <a:spLocks noGrp="1"/>
          </p:cNvSpPr>
          <p:nvPr>
            <p:ph type="subTitle" idx="7"/>
          </p:nvPr>
        </p:nvSpPr>
        <p:spPr>
          <a:xfrm>
            <a:off x="4079896" y="3342938"/>
            <a:ext cx="2139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HTML</a:t>
            </a:r>
            <a:endParaRPr dirty="0"/>
          </a:p>
        </p:txBody>
      </p:sp>
      <p:sp>
        <p:nvSpPr>
          <p:cNvPr id="627" name="Google Shape;627;p52"/>
          <p:cNvSpPr txBox="1">
            <a:spLocks noGrp="1"/>
          </p:cNvSpPr>
          <p:nvPr>
            <p:ph type="title" idx="8"/>
          </p:nvPr>
        </p:nvSpPr>
        <p:spPr>
          <a:xfrm>
            <a:off x="4572646" y="2852487"/>
            <a:ext cx="1154100" cy="4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30</a:t>
            </a:r>
            <a:r>
              <a:rPr lang="en" dirty="0"/>
              <a:t>%</a:t>
            </a:r>
            <a:endParaRPr dirty="0"/>
          </a:p>
        </p:txBody>
      </p:sp>
      <p:sp>
        <p:nvSpPr>
          <p:cNvPr id="629" name="Google Shape;629;p52"/>
          <p:cNvSpPr/>
          <p:nvPr/>
        </p:nvSpPr>
        <p:spPr>
          <a:xfrm rot="-5400000" flipV="1">
            <a:off x="4639379" y="2010909"/>
            <a:ext cx="1020634" cy="26949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2"/>
          <p:cNvSpPr/>
          <p:nvPr/>
        </p:nvSpPr>
        <p:spPr>
          <a:xfrm rot="-5400000" flipV="1">
            <a:off x="5911530" y="2010909"/>
            <a:ext cx="1020634" cy="26949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D98B1-DD80-431F-BF85-E2E29368255B}"/>
              </a:ext>
            </a:extLst>
          </p:cNvPr>
          <p:cNvSpPr txBox="1"/>
          <p:nvPr/>
        </p:nvSpPr>
        <p:spPr>
          <a:xfrm>
            <a:off x="1352632" y="1941278"/>
            <a:ext cx="3089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2F4255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Az oldalt nagyrésze a css-en alapszik amibe az egész stílusát csináltuk meg az oldalnak.</a:t>
            </a:r>
          </a:p>
        </p:txBody>
      </p:sp>
      <p:sp>
        <p:nvSpPr>
          <p:cNvPr id="29" name="Google Shape;633;p52">
            <a:extLst>
              <a:ext uri="{FF2B5EF4-FFF2-40B4-BE49-F238E27FC236}">
                <a16:creationId xmlns:a16="http://schemas.microsoft.com/office/drawing/2014/main" id="{7394ED24-B080-4978-97B2-9FAF8A796BE6}"/>
              </a:ext>
            </a:extLst>
          </p:cNvPr>
          <p:cNvSpPr/>
          <p:nvPr/>
        </p:nvSpPr>
        <p:spPr>
          <a:xfrm rot="-5400000" flipV="1">
            <a:off x="7182310" y="1999297"/>
            <a:ext cx="1020634" cy="326231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52"/>
          <p:cNvSpPr/>
          <p:nvPr/>
        </p:nvSpPr>
        <p:spPr>
          <a:xfrm rot="-5400000" flipV="1">
            <a:off x="7183680" y="2010909"/>
            <a:ext cx="1020634" cy="26949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>
            <a:spLocks noGrp="1"/>
          </p:cNvSpPr>
          <p:nvPr>
            <p:ph type="title"/>
          </p:nvPr>
        </p:nvSpPr>
        <p:spPr>
          <a:xfrm flipH="1">
            <a:off x="2200587" y="1655781"/>
            <a:ext cx="4742825" cy="1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</a:rPr>
              <a:t>Köszönjük a</a:t>
            </a:r>
            <a:r>
              <a:rPr lang="en" dirty="0"/>
              <a:t> </a:t>
            </a:r>
            <a:r>
              <a:rPr lang="hu-HU" dirty="0"/>
              <a:t>figyelmet!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Valuation Methods by Slidesgo">
  <a:themeElements>
    <a:clrScheme name="Simple Light">
      <a:dk1>
        <a:srgbClr val="273A4E"/>
      </a:dk1>
      <a:lt1>
        <a:srgbClr val="FFFFFF"/>
      </a:lt1>
      <a:dk2>
        <a:srgbClr val="29DCB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3A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135</Words>
  <Application>Microsoft Office PowerPoint</Application>
  <PresentationFormat>On-screen Show (16:9)</PresentationFormat>
  <Paragraphs>20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Amiko SemiBold</vt:lpstr>
      <vt:lpstr>Poppins</vt:lpstr>
      <vt:lpstr>Arial</vt:lpstr>
      <vt:lpstr>Bebas Neue</vt:lpstr>
      <vt:lpstr>Poppins ExtraBold</vt:lpstr>
      <vt:lpstr>Business Valuation Methods by Slidesgo</vt:lpstr>
      <vt:lpstr>TheShoeBox</vt:lpstr>
      <vt:lpstr>Az ötlet</vt:lpstr>
      <vt:lpstr>De persze használtunk pár előre megírt kódot hogy kicsit gyorsabban haladjunk mint pl.: a fizetés része.</vt:lpstr>
      <vt:lpstr>Ki mit csinált</vt:lpstr>
      <vt:lpstr>Az oldalunk felépítése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Valuation Methods</dc:title>
  <cp:lastModifiedBy>ákos vendler</cp:lastModifiedBy>
  <cp:revision>7</cp:revision>
  <dcterms:modified xsi:type="dcterms:W3CDTF">2023-02-02T18:27:29Z</dcterms:modified>
</cp:coreProperties>
</file>