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84A2CF-E1D2-C8EC-3B51-65A24513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BBDC00-6A62-92DF-16F2-FCA7E8182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CBED32-5FAF-9DAF-9F66-69FB203A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8E0F4-BF0D-F4A6-4C34-E8DED75E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A08BCE-9E40-E6B0-2D22-969CA174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79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EC77C1-CE57-9EC8-F583-57209E6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8A4CE81-1388-0806-130A-F0E87AE8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E89919-1E06-6CC4-D343-8B612B9C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8B0B59-B976-B4EB-F6F6-5A2C2E38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697BE0-A506-4437-3A38-45AA2D46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00B5F0B-97F6-E099-ADCF-FF6EBE460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5E8D6F5-9B63-BCFE-C3EE-BD695ED0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C5B7DE-323A-10C9-BFE1-7E570BE8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72BEFC-0F55-9589-07C9-C163F49F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43311-D48C-5CC6-CC06-9BB21EE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25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BEECA-46BB-DE9F-B38C-516979E8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F6DEC-95FB-E297-FAB1-E87848E4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764AC8-DE84-962A-5DA8-19DD2E94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505463-4B05-A06F-5364-DBC953F2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189FE-520C-4BF9-6C2A-9D93E048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53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A2B1D-60ED-53CF-E875-D14FE764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8EBE2D-38D8-D1AE-51D3-04BBFDE1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5E22E2-BDB2-14C4-0B82-55E268F5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FA4D84-25AB-4154-1351-56D9D706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975F1-FA14-311D-47CB-DA26C865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56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EF18A-E871-F236-3864-175AFEA3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7F01F-9100-9B33-8A34-C5D26375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E81F55-4286-0E05-4E01-84348DCF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66EB33-DE21-F2D7-4347-96DA4702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19C186-0B04-8421-C317-FCA71D66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FAFAAB-8771-10B1-78B8-053D1D9B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23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644570-CC0F-82F7-AF44-68243C93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194337-4E1D-6723-FA00-4407B092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672C96-FDE3-704D-2F8F-31AE470F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A30C2B6-13EE-0299-7DA0-00EF9CC6C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C9D323-CCAD-352B-992E-B37C65E0F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98751F-1CDD-0A63-C254-448942D7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2386FF-E444-C0F6-945C-BBFCB423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2C8BD8-7895-FA7A-1C63-0728C622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75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055E0-FACF-0C22-0BB4-2BBC3ACF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D4A922-14E0-4FA1-A7E7-418522B6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0CE520-8FD2-70F3-678F-554426A0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A1C53A-6027-4A04-3394-1B6E6F80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79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689F7D3-0FC0-9C1A-E799-1D491FBA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544BD0-A6F0-0E83-ED44-1B8DD0F2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A885C8-703A-3598-2D77-3C1B02A7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00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E794A-FB71-9B21-E96D-99A500A1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7FEAAA-6052-85DE-A77A-D467E368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30E50D6-1F86-C3FB-C583-9B54E887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436E2F-E763-75F8-3FC2-8F67563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20EA43-0C82-4515-6CCA-8F1AA5C4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F8B3-EB6A-67F4-D047-C6AE624B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3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55CB6-CE1D-21D8-2A16-7E67D24B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9B1D84-F2B4-A1B9-7105-1013B6230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E7E1BE-246F-5568-6466-4DE05A6E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694ECC-A937-BCB9-C434-64455D08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DF811C-F03F-311D-565C-EE3FE69D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EC2E75-4170-E39D-A2B7-85EAD8F1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53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9D821D9-913A-BC7B-BA62-6C5E588A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911DEF-17EB-14F9-1EAD-553CBFD3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8BD2BD-1AE7-4157-C666-404DC94CD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BF52-11F0-4419-8F29-3BD0F881E834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9BA81-0DB1-ED19-497A-4B7A46076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1E937E-D9F3-FA87-F807-2D944089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BD714-4384-443E-9984-31C960B0CA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osmarozsan.github.io/Nyiltnapprojekt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E109F16-66C9-15EB-BB53-99E8664072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1111B23-10D1-96F4-B27E-4E15FDA1C75C}"/>
              </a:ext>
            </a:extLst>
          </p:cNvPr>
          <p:cNvGrpSpPr/>
          <p:nvPr/>
        </p:nvGrpSpPr>
        <p:grpSpPr>
          <a:xfrm>
            <a:off x="1457035" y="912328"/>
            <a:ext cx="9277928" cy="4911828"/>
            <a:chOff x="3694117" y="1267867"/>
            <a:chExt cx="8423671" cy="4092110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B0BCD7AD-16BB-30B8-19D5-0B14FFC6C366}"/>
                </a:ext>
              </a:extLst>
            </p:cNvPr>
            <p:cNvSpPr txBox="1"/>
            <p:nvPr/>
          </p:nvSpPr>
          <p:spPr>
            <a:xfrm>
              <a:off x="3694117" y="1267867"/>
              <a:ext cx="8423671" cy="19230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A Petőfi </a:t>
              </a:r>
              <a:r>
                <a:rPr lang="en-US" sz="7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weblap</a:t>
              </a:r>
              <a:r>
                <a:rPr lang="en-US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 </a:t>
              </a:r>
              <a:r>
                <a:rPr lang="hu-HU" sz="7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újragondolt</a:t>
              </a:r>
              <a:r>
                <a:rPr lang="hu-HU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 verziója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1567013A-1260-02B0-77AA-29065FD9A389}"/>
                </a:ext>
              </a:extLst>
            </p:cNvPr>
            <p:cNvSpPr txBox="1"/>
            <p:nvPr/>
          </p:nvSpPr>
          <p:spPr>
            <a:xfrm>
              <a:off x="4404975" y="4052272"/>
              <a:ext cx="7001955" cy="130770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u="sng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Projektet</a:t>
              </a:r>
              <a:r>
                <a:rPr lang="en-US" sz="3200" b="1" i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 k</a:t>
              </a:r>
              <a:r>
                <a:rPr lang="hu-HU" sz="3200" b="1" i="1" u="sng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észítette</a:t>
              </a:r>
              <a:r>
                <a:rPr lang="hu-HU" sz="3200" b="1" i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:</a:t>
              </a:r>
            </a:p>
            <a:p>
              <a:pPr algn="ctr"/>
              <a:r>
                <a:rPr lang="hu-HU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Virág Balázs</a:t>
              </a:r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 10.b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Marozs</a:t>
              </a:r>
              <a:r>
                <a:rPr lang="hu-HU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Heavy" panose="020B0903020102020204" pitchFamily="34" charset="0"/>
                </a:rPr>
                <a:t>án Ákos 10.b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751632"/>
      </p:ext>
    </p:extLst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C18E6-4295-7614-277B-EBA20054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F27CEDF-60D7-B382-D525-71A754A165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B1DB0EE-CDDA-B9C7-199B-83CD5F0EB3A9}"/>
              </a:ext>
            </a:extLst>
          </p:cNvPr>
          <p:cNvSpPr txBox="1"/>
          <p:nvPr/>
        </p:nvSpPr>
        <p:spPr>
          <a:xfrm>
            <a:off x="267854" y="2487090"/>
            <a:ext cx="1165629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849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7857-6CEC-128E-F5F8-E76A72C52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F817BB7-97D1-609B-9F09-0F9568DA10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5D3972-D28F-64F2-BEC7-C1DBE2DB011D}"/>
              </a:ext>
            </a:extLst>
          </p:cNvPr>
          <p:cNvSpPr txBox="1"/>
          <p:nvPr/>
        </p:nvSpPr>
        <p:spPr>
          <a:xfrm>
            <a:off x="267855" y="1613095"/>
            <a:ext cx="11656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Kik vagyunk?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129BA6D-0BF5-545E-8BB9-E30179415D25}"/>
              </a:ext>
            </a:extLst>
          </p:cNvPr>
          <p:cNvSpPr txBox="1"/>
          <p:nvPr/>
        </p:nvSpPr>
        <p:spPr>
          <a:xfrm>
            <a:off x="327889" y="3124545"/>
            <a:ext cx="1153622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Mi vagyunk a Team 0impact.</a:t>
            </a:r>
          </a:p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Egyik tagunk 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Marozsán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 Ákos, másikunk neve Virág Balázs.</a:t>
            </a:r>
          </a:p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Mindketten 10. osztályos tanulók vagyunk.</a:t>
            </a:r>
          </a:p>
        </p:txBody>
      </p:sp>
    </p:spTree>
    <p:extLst>
      <p:ext uri="{BB962C8B-B14F-4D97-AF65-F5344CB8AC3E}">
        <p14:creationId xmlns:p14="http://schemas.microsoft.com/office/powerpoint/2010/main" val="386940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74F18-3849-8D72-4F37-BA9AC4AA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8715F3B-D02B-A07E-125D-CE49E6360D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C998A08-839E-B45D-8F0E-1FDFB709CD9A}"/>
              </a:ext>
            </a:extLst>
          </p:cNvPr>
          <p:cNvSpPr txBox="1"/>
          <p:nvPr/>
        </p:nvSpPr>
        <p:spPr>
          <a:xfrm>
            <a:off x="267851" y="1372950"/>
            <a:ext cx="11656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Mi</a:t>
            </a:r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ért választottuk ezt a projektet?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08F58ED-F0F6-120E-7381-237202FE2636}"/>
              </a:ext>
            </a:extLst>
          </p:cNvPr>
          <p:cNvSpPr txBox="1"/>
          <p:nvPr/>
        </p:nvSpPr>
        <p:spPr>
          <a:xfrm>
            <a:off x="1199571" y="2930505"/>
            <a:ext cx="9792853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Úgy gondoljuk, iskolánk weboldala egy kicsit elavult, nem a legmodernebb weboldal. Szeretnénk ebben segíteni, ezért készítettünk egy mintát az eddig megszerzett tudásunk, illetve 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felsőbbéves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 tanulmányok alapján.</a:t>
            </a:r>
          </a:p>
        </p:txBody>
      </p:sp>
    </p:spTree>
    <p:extLst>
      <p:ext uri="{BB962C8B-B14F-4D97-AF65-F5344CB8AC3E}">
        <p14:creationId xmlns:p14="http://schemas.microsoft.com/office/powerpoint/2010/main" val="83796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1147-9631-D972-A3B9-171D98D5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E40A7CD-34C8-20F8-2427-500B2539E9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FDCD0AC-C524-22F0-A0F9-56D71DB40EBF}"/>
              </a:ext>
            </a:extLst>
          </p:cNvPr>
          <p:cNvSpPr txBox="1"/>
          <p:nvPr/>
        </p:nvSpPr>
        <p:spPr>
          <a:xfrm>
            <a:off x="267854" y="1021968"/>
            <a:ext cx="11656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Mi a projektünk célja?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BAE253E-4F9E-9588-1693-EF29EBB434E4}"/>
              </a:ext>
            </a:extLst>
          </p:cNvPr>
          <p:cNvSpPr txBox="1"/>
          <p:nvPr/>
        </p:nvSpPr>
        <p:spPr>
          <a:xfrm>
            <a:off x="1199574" y="2579523"/>
            <a:ext cx="9792853" cy="35394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Célunk, hogy az oldal átláthatóbb, könnyebben kezelhető és vizuálisan megfelelő legyen, miközben megfelel a mai technológiai elvárásoknak. Emellett szeretnénk gyakorlatba ültetni az eddig megszerzett tudásunkat, valamint fejleszteni készségeinket a webfejlesztés terén.</a:t>
            </a:r>
          </a:p>
          <a:p>
            <a:pPr algn="ctr"/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1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FA4C-F92B-59E3-C3D2-1FBA7B6C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2C6B08F-D105-B18A-8708-E41BB58587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EC3AC77-9B3E-D62A-E6B6-C9CB93B76884}"/>
              </a:ext>
            </a:extLst>
          </p:cNvPr>
          <p:cNvSpPr txBox="1"/>
          <p:nvPr/>
        </p:nvSpPr>
        <p:spPr>
          <a:xfrm>
            <a:off x="267854" y="161594"/>
            <a:ext cx="11656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A projektünk SWOT-</a:t>
            </a:r>
            <a:r>
              <a:rPr lang="hu-HU" sz="54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analízisa</a:t>
            </a:r>
            <a:endParaRPr lang="hu-HU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8" name="Kép 7" descr="A képen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09BDD6B-C8EE-63C5-851A-A4D2AB49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" y="1372796"/>
            <a:ext cx="9070110" cy="5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E037-2497-46F7-986E-DB5E8A7A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F0CE7F8-C380-8AB4-8B62-8815D6D499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2AA7117-9C53-4D92-4DB6-DE02DACEF915}"/>
              </a:ext>
            </a:extLst>
          </p:cNvPr>
          <p:cNvSpPr txBox="1"/>
          <p:nvPr/>
        </p:nvSpPr>
        <p:spPr>
          <a:xfrm>
            <a:off x="267854" y="697304"/>
            <a:ext cx="11656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Munkamegosztás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14BE89-A3E0-328F-8910-DC26BEF63F50}"/>
              </a:ext>
            </a:extLst>
          </p:cNvPr>
          <p:cNvSpPr txBox="1"/>
          <p:nvPr/>
        </p:nvSpPr>
        <p:spPr>
          <a:xfrm>
            <a:off x="1143000" y="2210883"/>
            <a:ext cx="32154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3200" u="db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bg1"/>
                  </a:solidFill>
                </a:uFill>
                <a:latin typeface="Franklin Gothic Heavy" panose="020B0903020102020204" pitchFamily="34" charset="0"/>
              </a:rPr>
              <a:t>Marozsán</a:t>
            </a:r>
            <a:r>
              <a:rPr lang="hu-HU" sz="3200" u="db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bg1"/>
                  </a:solidFill>
                </a:uFill>
                <a:latin typeface="Franklin Gothic Heavy" panose="020B0903020102020204" pitchFamily="34" charset="0"/>
              </a:rPr>
              <a:t> Ákos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15BF834-38EF-FFBA-1F40-3012168E8612}"/>
              </a:ext>
            </a:extLst>
          </p:cNvPr>
          <p:cNvSpPr txBox="1"/>
          <p:nvPr/>
        </p:nvSpPr>
        <p:spPr>
          <a:xfrm>
            <a:off x="7979064" y="2201255"/>
            <a:ext cx="262428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3200" u="db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Virág</a:t>
            </a:r>
            <a:r>
              <a:rPr lang="hu-HU" sz="3200" u="db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bg1"/>
                  </a:solidFill>
                </a:uFill>
                <a:latin typeface="Franklin Gothic Heavy" panose="020B0903020102020204" pitchFamily="34" charset="0"/>
              </a:rPr>
              <a:t> Balázs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BFAC147-1533-3D2F-0F65-4A2B40D75AA6}"/>
              </a:ext>
            </a:extLst>
          </p:cNvPr>
          <p:cNvSpPr txBox="1"/>
          <p:nvPr/>
        </p:nvSpPr>
        <p:spPr>
          <a:xfrm>
            <a:off x="413327" y="2979332"/>
            <a:ext cx="5053443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Weboldal alapja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Képek méretre vágása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PPT anyaggyűjtés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Logo elk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észítése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82ACB97-58FF-623A-3F71-251B43ABC6CD}"/>
              </a:ext>
            </a:extLst>
          </p:cNvPr>
          <p:cNvSpPr txBox="1"/>
          <p:nvPr/>
        </p:nvSpPr>
        <p:spPr>
          <a:xfrm>
            <a:off x="6870702" y="2983987"/>
            <a:ext cx="5053443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Weboldal tartalma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Képek készítése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PPT elkészítése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Csapatnév kitalálása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DB1F76-5CCE-051F-17BB-37D957AFC7CC}"/>
              </a:ext>
            </a:extLst>
          </p:cNvPr>
          <p:cNvSpPr txBox="1"/>
          <p:nvPr/>
        </p:nvSpPr>
        <p:spPr>
          <a:xfrm>
            <a:off x="987713" y="5511560"/>
            <a:ext cx="1021657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(néhány képért köszönet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Berki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 Balázs tanár úrnak)</a:t>
            </a:r>
          </a:p>
        </p:txBody>
      </p:sp>
    </p:spTree>
    <p:extLst>
      <p:ext uri="{BB962C8B-B14F-4D97-AF65-F5344CB8AC3E}">
        <p14:creationId xmlns:p14="http://schemas.microsoft.com/office/powerpoint/2010/main" val="217536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86CD1-D494-64C7-74BF-FB926C85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58C0F4A-8667-2CAF-544F-4DB4D26057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1BD1243-43BE-1287-A4DF-9F4CF613E41A}"/>
              </a:ext>
            </a:extLst>
          </p:cNvPr>
          <p:cNvSpPr txBox="1"/>
          <p:nvPr/>
        </p:nvSpPr>
        <p:spPr>
          <a:xfrm>
            <a:off x="267853" y="1583995"/>
            <a:ext cx="11656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Weblap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3B1FDD9-87E4-8DAC-2A0C-CF634D494061}"/>
              </a:ext>
            </a:extLst>
          </p:cNvPr>
          <p:cNvSpPr txBox="1"/>
          <p:nvPr/>
        </p:nvSpPr>
        <p:spPr>
          <a:xfrm>
            <a:off x="267854" y="2930505"/>
            <a:ext cx="11656291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A weboldalunk megtalálható a következő 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domainen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:</a:t>
            </a:r>
          </a:p>
          <a:p>
            <a:pPr algn="ctr"/>
            <a:r>
              <a:rPr lang="hu-HU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https://akosmarozsan.github.io/Nyiltnapprojekt/</a:t>
            </a:r>
            <a:endParaRPr lang="hu-HU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  <a:p>
            <a:pPr algn="ctr"/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A weblap szerveren is fellelhető a 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NodeJS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266025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A1DFE-F618-AD08-FBB1-E48253A2C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0DA23F5-D643-75C9-4E66-F99B4F64A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BCF073B-9091-0347-C57B-9AD778DC0B2B}"/>
              </a:ext>
            </a:extLst>
          </p:cNvPr>
          <p:cNvSpPr txBox="1"/>
          <p:nvPr/>
        </p:nvSpPr>
        <p:spPr>
          <a:xfrm>
            <a:off x="614218" y="1223541"/>
            <a:ext cx="10963563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Miket használtunk a projekt elkészüléséhez?</a:t>
            </a:r>
          </a:p>
        </p:txBody>
      </p:sp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E2FDB420-F466-EF09-12AF-B1E78BD9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09" y="3429001"/>
            <a:ext cx="1387429" cy="1387429"/>
          </a:xfrm>
          <a:prstGeom prst="rect">
            <a:avLst/>
          </a:prstGeom>
        </p:spPr>
      </p:pic>
      <p:pic>
        <p:nvPicPr>
          <p:cNvPr id="9" name="Kép 8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568A88CE-4423-54A4-590F-993E4BE8C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70" y="3429001"/>
            <a:ext cx="1363169" cy="1387429"/>
          </a:xfrm>
          <a:prstGeom prst="rect">
            <a:avLst/>
          </a:prstGeom>
        </p:spPr>
      </p:pic>
      <p:pic>
        <p:nvPicPr>
          <p:cNvPr id="10" name="Kép 9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14F539DD-B5D7-8A62-12D5-116B60C14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08" y="3460699"/>
            <a:ext cx="1422622" cy="1387429"/>
          </a:xfrm>
          <a:prstGeom prst="rect">
            <a:avLst/>
          </a:prstGeom>
        </p:spPr>
      </p:pic>
      <p:pic>
        <p:nvPicPr>
          <p:cNvPr id="11" name="Kép 10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40473B0E-925A-73CA-9096-9CA90835B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0" y="3429000"/>
            <a:ext cx="1387429" cy="13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3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9E855-CC8D-51CD-4726-8E5F8175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41879E-9CD5-3FF0-8AF9-DB8E8A5684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50000"/>
                </a:srgbClr>
              </a:gs>
              <a:gs pos="75000">
                <a:srgbClr val="00B0F0">
                  <a:lumMod val="50000"/>
                </a:srgbClr>
              </a:gs>
              <a:gs pos="50000">
                <a:srgbClr val="0070C0">
                  <a:lumMod val="50000"/>
                </a:srgbClr>
              </a:gs>
              <a:gs pos="25000">
                <a:srgbClr val="00B0F0">
                  <a:lumMod val="50000"/>
                </a:srgbClr>
              </a:gs>
              <a:gs pos="100000">
                <a:srgbClr val="0070C0">
                  <a:lumMod val="5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AC61873-8EDF-4F12-1EA4-4B66BF82875D}"/>
              </a:ext>
            </a:extLst>
          </p:cNvPr>
          <p:cNvSpPr txBox="1"/>
          <p:nvPr/>
        </p:nvSpPr>
        <p:spPr>
          <a:xfrm>
            <a:off x="614218" y="1158886"/>
            <a:ext cx="10963563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hu-H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Miket használtunk a projekt elkészüléséhez?</a:t>
            </a:r>
          </a:p>
        </p:txBody>
      </p:sp>
      <p:pic>
        <p:nvPicPr>
          <p:cNvPr id="7" name="Kép 6" descr="A képen szimbólum, Grafika, Színessé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32A6D8A-AED7-4CA0-36F3-5D0F5ACA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0" y="3226947"/>
            <a:ext cx="5942857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5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205</Words>
  <Application>Microsoft Office PowerPoint</Application>
  <PresentationFormat>Szélesvásznú</PresentationFormat>
  <Paragraphs>33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Franklin Gothic Heavy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Virág</dc:creator>
  <cp:lastModifiedBy>Balázs Virág</cp:lastModifiedBy>
  <cp:revision>5</cp:revision>
  <dcterms:created xsi:type="dcterms:W3CDTF">2025-02-06T16:35:35Z</dcterms:created>
  <dcterms:modified xsi:type="dcterms:W3CDTF">2025-02-06T21:03:21Z</dcterms:modified>
</cp:coreProperties>
</file>