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CCFFFF"/>
    <a:srgbClr val="333399"/>
    <a:srgbClr val="B877E9"/>
    <a:srgbClr val="3AA886"/>
    <a:srgbClr val="2E383E"/>
    <a:srgbClr val="C5E0B4"/>
    <a:srgbClr val="F1F0D0"/>
    <a:srgbClr val="FBFFC1"/>
    <a:srgbClr val="6F8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E56DA-D458-4D28-B9BC-22FC7AC5F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EE891E-EF26-4D62-8194-81DDB1E32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71707D-62D0-4D8C-A2B7-B079ECEF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B63354-9D46-420B-9997-70F611AF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FBE9897-6316-4BB1-8E7D-BB9DC0C7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009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2B67BA-8D13-40C3-8FB3-4B826BD9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301E1E-60AB-4D17-9337-16087EB42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AD6983-D896-4CE6-BD76-11A701DB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A18AE1-6C97-4D29-824E-E1169998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0C8CD8-2777-4EAD-8F43-32BAD5E2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87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F3120F2-DE3D-486B-B074-B926EA797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F158F2-8214-4AE6-87B0-10ED3404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ED2FC6F-30B4-462E-8AC1-E637740B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94C77B-AEEA-4B11-8475-402D7EFB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BE0F147-AC1E-4CCE-A7DF-F99D050F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95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76FD00-A36E-4BE8-94A7-D009FF2A7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7DF670-706A-4903-9FB9-B4181B97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72620DF-E9AB-4DE8-8F73-4C0699BF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88BAE1-AE7C-444D-8EF0-049B55F5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0C74A45-2172-4085-B419-A2CA3340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83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6B2A30-C33F-44AC-9ED6-60B2069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AC5C38-1263-4B62-9DC0-EE4B02B97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9C4161-6E11-4F39-9E97-2A475683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05A8EDD-0239-44BE-A101-6F4CD595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3BE6C25-D7E0-4E1C-ACB8-0BBBFCCE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883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648A26-4389-42B3-AB6F-7A08BF83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BC967-6FAC-4342-9231-F94E79885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99B4C8D-5B32-406E-A49A-1885F94BC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872FCA-511B-4010-8D21-1BF2E143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8229FED-2C96-4438-BC1F-1CE636A6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91940E-8D74-4107-8EB6-540EB70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280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5A020-4C4B-4D84-852F-9CF104189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FF5582A-058D-4966-AE1E-154B74AD3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32F7D2-74ED-4CFC-BD1E-9569D2D2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82863FF-C58C-4BA0-94DE-99BE11605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6CF41B0-0804-4926-9876-7F91C0CE6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14BEB74-3DD6-4484-91FD-CF1741EA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6DB17D8-F1E8-44A8-B8F6-2E03ABAF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6CF5D00-0683-4D21-8C4A-95C53773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036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FA1043-9A56-4A1F-97FE-953EAB9D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8293271-E557-454D-8DA1-83D0EF39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B029EE-790A-4912-BE9A-7697CE345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FF451F5-8891-4DF2-8567-4A0703ED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70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F7E055-6CF4-486A-9318-F3F1ADE1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4B51355-D2A1-4858-952C-85B6F632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75412AA-0D97-425B-A8B9-F4D6CEDD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06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4BCF8D-CBE8-4272-8C43-0DD9CD82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D15C87-DAAC-430A-94F3-77AFD2FA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6A04B9-A577-4CF2-A02C-D4120714A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86E14F3-83EB-4A4A-B383-A89B7C36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10ECA9-D7A8-419B-A314-B3B9AE1B0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9762452-C03E-4D1C-9FD7-33306D4D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33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5645C-5150-4489-A8AC-70D5326B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382907-3EA6-4AB1-9335-98571AB89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E0B9A1C-B42E-42FD-A68A-1A7210483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FA159C4-2E65-4967-8721-70E8DD96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53C2A2F-638A-45F1-855E-B30C847F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B20AF24-6139-4823-84D3-22D9CC0A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888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F2556B1-BCF3-49D3-86B4-CDD8EFF30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F5EE74-8244-47E5-ABBB-708BFC3B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70DFCB-E467-4C6F-A06D-E5966A98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ADF6F-1734-4C31-A572-8C9E2679305E}" type="datetimeFigureOut">
              <a:rPr lang="hu-HU" smtClean="0"/>
              <a:t>2024. 11. 07.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6133D1-0BF0-4C72-8A18-9D07CAD24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A6EC9B-FFE4-44D8-9EC7-D2477228E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EB7BE-63FE-40A2-BF8C-DA3968603C3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6252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osmarozsan.github.io/Nyiltnapprojekt/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7B494-D64A-1780-6CC1-C474D2B4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42B51AE0-D900-5185-7F1C-43277FAF6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48" y="23851403"/>
            <a:ext cx="3411261" cy="388938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0723BBE5-0FDE-5EF3-F560-D21FFE84B2A6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CD46580-5780-1A2C-C1DC-167F08E05D25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1495E68F-F093-E7CC-FADE-5D40707A9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127261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7E879E2B-A93B-659C-AC08-4B3E03A3F98F}"/>
              </a:ext>
            </a:extLst>
          </p:cNvPr>
          <p:cNvGrpSpPr/>
          <p:nvPr/>
        </p:nvGrpSpPr>
        <p:grpSpPr>
          <a:xfrm>
            <a:off x="317880" y="445096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9D2126FA-FA56-63B6-85F7-A8B318DF080D}"/>
                </a:ext>
              </a:extLst>
            </p:cNvPr>
            <p:cNvGrpSpPr/>
            <p:nvPr/>
          </p:nvGrpSpPr>
          <p:grpSpPr>
            <a:xfrm>
              <a:off x="365631" y="445096"/>
              <a:ext cx="3118408" cy="8439130"/>
              <a:chOff x="1029865" y="662632"/>
              <a:chExt cx="3118408" cy="8334897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3AC8A3ED-355A-D717-047D-7413C484CA15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9863135F-C400-BB5F-5AAD-3054E2D8DD45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A0D059F3-94C3-1184-12FC-8128F7A44B44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FD3A8311-E085-54CC-21AB-88D67DE231CA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9983A109-DE39-831D-BBB6-B017CB0D5E1A}"/>
                  </a:ext>
                </a:extLst>
              </p:cNvPr>
              <p:cNvSpPr txBox="1"/>
              <p:nvPr/>
            </p:nvSpPr>
            <p:spPr>
              <a:xfrm>
                <a:off x="1029865" y="7690436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3AB79112-0AC4-986E-0007-C558EB513BF5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457D61D4-D5EF-143E-8F8C-347A4FF1D57C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9F70FD7D-5E4A-1607-2CF2-E642516E6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19" y="16768904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4CAEFA30-0144-496F-8E80-D69F4B1B2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62" y="15517474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05D63671-1CAD-BB09-E601-AC561364D634}"/>
              </a:ext>
            </a:extLst>
          </p:cNvPr>
          <p:cNvGrpSpPr/>
          <p:nvPr/>
        </p:nvGrpSpPr>
        <p:grpSpPr>
          <a:xfrm>
            <a:off x="4019072" y="976235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DF7810A3-21A2-89AD-432F-1FC8DDFD2D4C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C98E977A-BBAD-A4CA-0174-46F3875F990C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533860EC-86A7-3D81-51D3-2921957C718C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1C2C5C55-3AF8-AF49-55F7-F6D500062832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71514247-4BC7-3A00-ED53-D9CD6E4A0D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A2793C48-23D1-CF9F-67B2-E3920EB47F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BDE98363-CFE6-6AF3-2BB9-DAEF1538FA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12D0267A-E150-6F21-E37A-702BACF728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4682B3DE-8DB9-4793-B8BD-C2330737D8D4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D2DED71F-2308-9F99-0875-CB432C185F6F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5ABFF6F4-CBB6-9785-8666-CC0741E63602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817B06F8-8504-754B-2D74-BA4E6865C7F0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E532B245-2DE3-A580-2244-FABA9E2D35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59" y="17983176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BA2086A1-CB18-1FFC-7151-09E9EE7B98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56" y="15797239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A6939346-FAC0-A395-E3AB-625C55B720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39" y="25781510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296C80BA-A31C-7077-B00C-2CCAB3503C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72" y="24208941"/>
            <a:ext cx="1184801" cy="1184801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ECA9459B-5B1E-9B6C-1F57-ABDA4B4250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72" y="31661526"/>
            <a:ext cx="5351637" cy="2084677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2F55DDDB-133F-ABDB-71BE-F848AD4B66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39089061"/>
            <a:ext cx="2355898" cy="2355898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A4A7BE26-88FE-1513-FD0E-C10C59CBB3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23851403"/>
            <a:ext cx="4147745" cy="39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7E98-659A-5563-5B79-17CEBC0F5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03233CED-0ACB-A63F-0973-BF53B3122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48" y="23851403"/>
            <a:ext cx="3411261" cy="388938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0E385749-4293-C48E-C980-6E7EA03ADC88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FEE91CB-6523-6FDA-75C1-6D6E0C582740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4580019F-E623-3723-8828-1248AF5398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1373393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C01554C-4B3B-11E4-D491-21B4515A3D42}"/>
              </a:ext>
            </a:extLst>
          </p:cNvPr>
          <p:cNvGrpSpPr/>
          <p:nvPr/>
        </p:nvGrpSpPr>
        <p:grpSpPr>
          <a:xfrm>
            <a:off x="317880" y="445096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26B1DDE1-1CD1-08EE-2F87-D1913DE49CB9}"/>
                </a:ext>
              </a:extLst>
            </p:cNvPr>
            <p:cNvGrpSpPr/>
            <p:nvPr/>
          </p:nvGrpSpPr>
          <p:grpSpPr>
            <a:xfrm>
              <a:off x="365631" y="445096"/>
              <a:ext cx="3118408" cy="8439130"/>
              <a:chOff x="1029865" y="662632"/>
              <a:chExt cx="3118408" cy="8334897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5A827942-FEBE-14ED-62E3-8366293D2656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E3C330A9-BB17-3A9A-2507-25AF7CEFE9C5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7497A727-13D2-D664-36E7-0FEC5B03E651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3F0C5CA1-6051-C5F3-1472-1EC5F5D664CD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C6A4F991-1557-ED75-4AA7-DD1664EFEC78}"/>
                  </a:ext>
                </a:extLst>
              </p:cNvPr>
              <p:cNvSpPr txBox="1"/>
              <p:nvPr/>
            </p:nvSpPr>
            <p:spPr>
              <a:xfrm>
                <a:off x="1029865" y="7690436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6851B738-5BD3-1FC5-2627-03972B8D2EAF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BC6EE253-4FD0-9F9F-CED7-2C728DBD5E0E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1B382479-34EA-3CA4-1354-C153F43222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719" y="16768904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BD93DA7B-C413-6E7B-83E2-CD146911A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62" y="15517474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C86CDA64-6E35-6567-AE73-F578E46BF7D6}"/>
              </a:ext>
            </a:extLst>
          </p:cNvPr>
          <p:cNvGrpSpPr/>
          <p:nvPr/>
        </p:nvGrpSpPr>
        <p:grpSpPr>
          <a:xfrm>
            <a:off x="4011561" y="-5701104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0FAD4A9D-4947-CAC1-E274-FAE6706A68C6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4B595514-7898-BE16-D9E7-2FB08A54F459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99276380-6645-BBCD-83AE-C936115F4DEC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35F211C7-A7C0-6D7F-541C-A597B3B2F14A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F6E06C40-6903-59C4-8552-1F4F7B889C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12BD620B-1731-A39F-91C1-EA61D96ED4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1B0DCD02-8B3D-36F6-D8CD-0B0E7F2298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B8FE146A-4BE5-01F5-EA20-13D173C9FC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43EE192D-F025-3041-2A2E-725DE6C7C198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2AC500C1-6ABA-2555-7D55-30132DCF4410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DA50CC83-1332-D775-DDAD-58D74C09A9E5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0446674D-8E57-4885-844B-CF3F4938368A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2B7FF1F5-4F2B-9301-96EE-4C71B8788C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859" y="17983176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3015F9A0-ADBA-EC55-E76B-B367288E6A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56" y="15797239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ADC07FF-5299-179C-6CFA-1AB658663B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39" y="25781510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00AFA92C-BCDD-E30F-BFAB-B5754C063C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72" y="24208941"/>
            <a:ext cx="1184801" cy="1184801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0EBF6563-B7A8-04C2-B33F-CC29E01AE6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72" y="31661526"/>
            <a:ext cx="5351637" cy="2084677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E2F5C2FF-162A-5CDC-6EB1-E616315C1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39089061"/>
            <a:ext cx="2355898" cy="2355898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9F0B1E59-34ED-AC02-774A-2F51C01958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23851403"/>
            <a:ext cx="4147745" cy="39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4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BC703-A5CB-0332-16D5-18C367C3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35AD6EBA-C648-ED67-4D44-B64CFFE93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148" y="23851403"/>
            <a:ext cx="3411261" cy="388938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A56364FB-1ECC-8BA0-4FAD-E27EE7057979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437B0E99-A13E-8CA1-3E45-E8DCF784E011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91760B1E-C6DC-07A1-A0E2-1631A5EE0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2802010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C0115F5-08EC-42C9-785F-4AD382EBB1FD}"/>
              </a:ext>
            </a:extLst>
          </p:cNvPr>
          <p:cNvGrpSpPr/>
          <p:nvPr/>
        </p:nvGrpSpPr>
        <p:grpSpPr>
          <a:xfrm>
            <a:off x="317880" y="445096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71410FF5-0008-6152-1D7D-02D4DCCEBD25}"/>
                </a:ext>
              </a:extLst>
            </p:cNvPr>
            <p:cNvGrpSpPr/>
            <p:nvPr/>
          </p:nvGrpSpPr>
          <p:grpSpPr>
            <a:xfrm>
              <a:off x="365631" y="445096"/>
              <a:ext cx="3118408" cy="8439130"/>
              <a:chOff x="1029865" y="662632"/>
              <a:chExt cx="3118408" cy="8334897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A85EF34-209C-E18D-6889-5E274AB156EF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9F75BF9B-D165-4BF5-909A-199A7B1F8AFD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DA77AD43-91EE-EDC8-D96E-7918B47CCCB2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17861236-E2BB-9931-4025-F1460FBE0BF9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B987B49B-A0DE-5727-2D93-830C0EB50E16}"/>
                  </a:ext>
                </a:extLst>
              </p:cNvPr>
              <p:cNvSpPr txBox="1"/>
              <p:nvPr/>
            </p:nvSpPr>
            <p:spPr>
              <a:xfrm>
                <a:off x="1029865" y="7690436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C5F7E963-CBBB-F56A-B2E0-52F1745BE88F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641D5C57-EAF5-27B4-7D0F-4E7143E4B1E8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331DC02A-E22B-A4FF-24CA-76962AF87E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425" y="1997576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CE4CE9BA-106C-1EBE-0C5D-AF9BE8AAC5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12" y="1669229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3E2D9F8-FC34-9B4E-E8D5-7FD4B4A9F729}"/>
              </a:ext>
            </a:extLst>
          </p:cNvPr>
          <p:cNvGrpSpPr/>
          <p:nvPr/>
        </p:nvGrpSpPr>
        <p:grpSpPr>
          <a:xfrm>
            <a:off x="3951139" y="-12888062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C8D01A5B-5F85-6383-024C-8CFADC1E8B7F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9843D11B-36A9-6BF9-A16B-D25A7E6D5866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655BF291-636B-FC63-4F91-D5340EDD2070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865DF517-DC54-F255-C70F-CC82A2C3907D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47DB0C96-AFD6-BE53-1188-9FA8F10C2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1567A3B8-CB1C-AD3D-7F22-32071AE7CF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29FB9760-6FE8-80ED-2A61-232699961D6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FED806C0-F186-D083-8088-C282FB07F9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D8FF20C2-7269-309C-CFD2-A9FC39D0E00F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EE19E492-48C3-9BDE-5D31-A32A37AC05B3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5B233B23-10CE-9503-5AFA-15C37E68FCB3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CF707830-3627-B0A9-E6DD-7469F76B3606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E0691F38-8532-F11D-1F6F-3C2C37E553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66" y="4112177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1044D018-4705-7224-47FE-A58D88934C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3" y="1926240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65BD1E2C-64D0-9917-1074-E8B524A38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539" y="25781510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062182F0-0699-CE0E-2BFF-7D32ECCDCC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172" y="24208941"/>
            <a:ext cx="1184801" cy="1184801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858625E0-FDF9-8262-3876-EF55F4FE6AB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72" y="31661526"/>
            <a:ext cx="5351637" cy="2084677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68F3D5AD-F7A8-ABA1-8520-061FB963D7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39089061"/>
            <a:ext cx="2355898" cy="2355898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E25D640E-1F6D-5CFE-145D-18BA176E4D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23851403"/>
            <a:ext cx="4147745" cy="39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0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1EA39-684F-62EE-E0CA-092F45689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EF6D85D6-43E6-8B51-60DA-27BE8F39759B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5601434D-7207-55A6-BBA2-3C86BC53F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99" y="1744978"/>
            <a:ext cx="3411261" cy="388938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9A5EFAD-B946-58F2-398C-907213BB5EC8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B1C9A6DF-2353-CC50-3F93-32EDB548B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4210827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6E561E3-15F9-6D3D-9295-BCE95B9B4718}"/>
              </a:ext>
            </a:extLst>
          </p:cNvPr>
          <p:cNvGrpSpPr/>
          <p:nvPr/>
        </p:nvGrpSpPr>
        <p:grpSpPr>
          <a:xfrm>
            <a:off x="317880" y="445096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124BF702-EBC8-BC89-50D5-A262E824A95E}"/>
                </a:ext>
              </a:extLst>
            </p:cNvPr>
            <p:cNvGrpSpPr/>
            <p:nvPr/>
          </p:nvGrpSpPr>
          <p:grpSpPr>
            <a:xfrm>
              <a:off x="365631" y="445096"/>
              <a:ext cx="3118408" cy="8439130"/>
              <a:chOff x="1029865" y="662632"/>
              <a:chExt cx="3118408" cy="8334897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0C1D7153-E8CA-749C-E3EB-71749081AA39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F3BFE7FA-B99A-0011-FE08-A4B9579D834E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81E8BFD7-C271-16BE-B894-B12165EDAA29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E2DFAA62-6CF6-6F40-9279-674FF849D228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6AB0EAE6-70F7-33D1-D481-DFDF5794156C}"/>
                  </a:ext>
                </a:extLst>
              </p:cNvPr>
              <p:cNvSpPr txBox="1"/>
              <p:nvPr/>
            </p:nvSpPr>
            <p:spPr>
              <a:xfrm>
                <a:off x="1029865" y="7690436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349943BF-FF65-58F3-0EA5-F396BD37AD24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1B5E5262-9548-8230-BDBB-9A1B89D04E84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1EB88E93-E42A-D220-75FD-50AF6159E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60" y="-4875492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489AF9B4-7E69-5582-1DCF-85294F1CB6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12" y="-6873068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F599B267-3347-9125-657F-8F05A74BFB11}"/>
              </a:ext>
            </a:extLst>
          </p:cNvPr>
          <p:cNvGrpSpPr/>
          <p:nvPr/>
        </p:nvGrpSpPr>
        <p:grpSpPr>
          <a:xfrm>
            <a:off x="3951139" y="-21414307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9DF9A195-D9D7-245E-F4EC-1718A4799145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B41AE94B-17E4-9696-CEAC-62FEA39FA309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F065A610-7DCA-01D1-3F35-834BDB3C6137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AF1D5713-720D-95C8-4B0F-59CC7936E23F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BB437AEF-4FA7-92DC-6A64-F8536D3F8A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83BB2DF2-AE95-0DC3-65E9-982939A7BF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95930D7E-B1BF-7208-0C97-C742DFA87B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7CB752BA-205E-13C3-5FC6-856649548E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11DC4333-DB36-76AC-EED6-7324F8ED233D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7EE34BB0-66C7-A832-583F-E7313D4670E3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8AD39B14-CD4E-2AD7-BB76-07AA8A8FA275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95D8DEB2-8E2D-E080-9531-9EEC7EF36F8B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853EA72C-8BB5-D4E7-E077-71D9165A7F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66" y="-4414068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758E8B06-FD59-CF12-D8D0-20A6860D2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3" y="-6600005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2E543CFB-97E3-E34C-40BF-36F027D156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05" y="3777723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F2B970C8-6828-4AAC-73F2-49D33BA71D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8" y="2205154"/>
            <a:ext cx="1184801" cy="1184801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9D73EFB1-690B-322D-187B-22547341CD4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60" y="1666354"/>
            <a:ext cx="4147745" cy="3991317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96CFBDEB-D1EA-59C4-9558-93ED17CE01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72" y="31661526"/>
            <a:ext cx="5351637" cy="2084677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3C88578F-3630-E841-37BD-681AD6C19D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91" y="39089061"/>
            <a:ext cx="2355898" cy="23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F3653-F3AD-62AC-CB67-A2245DE5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E168200-1E7E-BBC6-1D2C-C59F6B1CD27C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2E6EA19C-625A-D9CC-3BEE-02F3ABCF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99" y="-5171269"/>
            <a:ext cx="3411261" cy="388938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906452C1-4AA5-6090-85CB-D28EF3D34B20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BA2A47BF-9DE1-BE18-9E01-F5DC6BFDE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1873922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032A31F3-64B5-CA28-749B-1874F3820D40}"/>
              </a:ext>
            </a:extLst>
          </p:cNvPr>
          <p:cNvGrpSpPr/>
          <p:nvPr/>
        </p:nvGrpSpPr>
        <p:grpSpPr>
          <a:xfrm>
            <a:off x="384666" y="-3311078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BE98533E-F12E-1BCE-9B42-5998CC03FAD2}"/>
                </a:ext>
              </a:extLst>
            </p:cNvPr>
            <p:cNvGrpSpPr/>
            <p:nvPr/>
          </p:nvGrpSpPr>
          <p:grpSpPr>
            <a:xfrm>
              <a:off x="324563" y="445096"/>
              <a:ext cx="3159476" cy="8473654"/>
              <a:chOff x="988797" y="662632"/>
              <a:chExt cx="3159476" cy="8368995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C22119F-A67C-99CC-0C78-CB584E723413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46A7A8E9-2A98-F077-6E0B-693FB8D14BA1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32E9AD83-1C91-C89D-1583-ACDA188D8C53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C6426D74-3853-875B-BA3E-BD71EA9CF368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95FB6DF7-6E19-1744-9E5E-64F0E2AACEA9}"/>
                  </a:ext>
                </a:extLst>
              </p:cNvPr>
              <p:cNvSpPr txBox="1"/>
              <p:nvPr/>
            </p:nvSpPr>
            <p:spPr>
              <a:xfrm>
                <a:off x="988797" y="7724534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1C5B66AA-340A-8520-4C9E-838B1DA20A90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B0D16904-A101-EEEB-4170-D167904AEC3F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BC786D87-B55B-251A-04CD-A0D0591432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60" y="-4875492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4E67B3F3-83BD-23C7-FEBB-DDA430290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12" y="-6873068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BCEBC204-F597-CB17-D731-1DB0D9DF0622}"/>
              </a:ext>
            </a:extLst>
          </p:cNvPr>
          <p:cNvGrpSpPr/>
          <p:nvPr/>
        </p:nvGrpSpPr>
        <p:grpSpPr>
          <a:xfrm>
            <a:off x="4011561" y="-27291836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3C6C34C5-0890-7115-688D-CAE80E39E0FF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4095B9F7-984C-D5D7-AE8E-85C2A485BF4D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323BA124-0FFB-5E05-00FF-FF80E3948B99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5CC32161-2C9A-704B-1FC7-88BB95198169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48794E44-EEE4-F449-C3F2-6CBFFD44F9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DD21C9BE-296A-4A6C-EC74-8DA7339909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419A9988-5200-9FC0-2BE5-5D00CD81B0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4FED9379-3A86-F58E-397F-1EC692426D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FBAFE03E-8089-073B-A803-2B024C7E2AE0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A5D849AA-61DB-1E8A-8E45-5B7D35ADFDCB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3FE0F35E-7338-1324-64FD-1A7764DB63C9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E0DFDBD8-0FE2-B14F-E367-8AD3D2560BC5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17E8F607-4DA1-067A-0631-32C5BD5F41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66" y="-4414068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982FCA61-0114-A1F9-B302-5371121E27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3" y="-6600005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4DDCA99A-F7C7-3A86-67B5-1AF0FD6765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05" y="-3138524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54924113-6F1E-0D48-F617-831E2C7248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8" y="-4711093"/>
            <a:ext cx="1184801" cy="1184801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E4C5848C-B1FC-B5C3-B91E-4C82FBF861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34" y="-5268626"/>
            <a:ext cx="4147745" cy="3991317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1C5ED85E-1C18-6E9A-847D-C49E0BD18A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4" y="2710394"/>
            <a:ext cx="5941313" cy="2347341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7FF57639-0536-EEFC-8067-D4E39860BF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286" y="9299099"/>
            <a:ext cx="2355898" cy="23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3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E471-0F51-1FDB-8038-EB592CD4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40002BAB-2540-70D1-0717-00F8FC000BC4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B9BA99CA-7638-AC27-B429-1CA1F7626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99" y="-5171269"/>
            <a:ext cx="3411261" cy="388938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6C96E45A-90B5-678F-B1AE-10FA2A9C55B8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5A9D25DC-BE72-56C6-6B9A-904E8235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3817774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98FB6ED8-9C85-9D89-56F0-8CA09A5B281F}"/>
              </a:ext>
            </a:extLst>
          </p:cNvPr>
          <p:cNvGrpSpPr/>
          <p:nvPr/>
        </p:nvGrpSpPr>
        <p:grpSpPr>
          <a:xfrm>
            <a:off x="384666" y="-3311078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D07D5F5F-11D9-E27F-E59E-D89CBCBAFAD3}"/>
                </a:ext>
              </a:extLst>
            </p:cNvPr>
            <p:cNvGrpSpPr/>
            <p:nvPr/>
          </p:nvGrpSpPr>
          <p:grpSpPr>
            <a:xfrm>
              <a:off x="365631" y="445096"/>
              <a:ext cx="3118408" cy="8439130"/>
              <a:chOff x="1029865" y="662632"/>
              <a:chExt cx="3118408" cy="8334897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63C158FC-476E-B19E-3C40-0069E41DF1FA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1B0AFED9-CE6C-E2FC-4638-213ED10EFA6A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018D939D-99AC-294B-EA8E-4CA1A40C51FB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9607F1CE-8596-E10E-4E18-BDBB81F8EB3C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5DA3BF2F-F8C5-3203-214E-15AAA7775D4D}"/>
                  </a:ext>
                </a:extLst>
              </p:cNvPr>
              <p:cNvSpPr txBox="1"/>
              <p:nvPr/>
            </p:nvSpPr>
            <p:spPr>
              <a:xfrm>
                <a:off x="1029865" y="7690436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A8D039A7-8714-26C2-7924-3D79B480E5F5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68BBF711-B46C-F797-D83C-27C8104955CD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F4037670-7638-D5ED-E1BE-A425A5911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60" y="-4875492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6339AF5B-5351-EA7D-C8CC-A4C41476C0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12" y="-6873068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74AEDE6A-99B4-C8E9-2382-F8901619A01E}"/>
              </a:ext>
            </a:extLst>
          </p:cNvPr>
          <p:cNvGrpSpPr/>
          <p:nvPr/>
        </p:nvGrpSpPr>
        <p:grpSpPr>
          <a:xfrm>
            <a:off x="4090355" y="-35292836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222A7B78-DFFD-EC42-913D-CDB2521D4DEB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F0D0B147-0ECC-4175-A5AF-C045971E0EB6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885A01B8-653A-144D-3006-6796CC543E7D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1C43807E-977D-A1C4-22FE-960B4D9AFADE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D9C356D3-07CD-EC3C-68CD-F58C83BE3C8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79FE744A-6897-1601-4E91-28007F47DB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F4A5EDC8-FC2A-48B8-4FB1-571FC4CF5C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9B567839-DF59-CDAF-FFBC-06816E5A8D6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CC91484C-28C3-099B-21D4-A32F3D876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D91FA840-E608-BF28-ED8D-72CDD6C2D23C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0B3013ED-840B-04A1-CC3E-5E4E41B94C41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107E65A8-9092-32B5-B245-A7D3D8767AEF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2C063C27-F142-DA58-4D39-BE0F3825A8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66" y="-4414068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AC924F8A-AE34-3764-FAB6-AC9B1CB38D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3" y="-6600005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1D4037DB-1869-ED6E-6F85-DBD9012C28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05" y="-3138524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E3833DD3-2601-EF66-AAAF-E9642B8700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8" y="-4711093"/>
            <a:ext cx="1184801" cy="1184801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0B89A91A-61CD-6405-8BF0-14C5B1B79B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34" y="-5268626"/>
            <a:ext cx="4147745" cy="3991317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C7E8AB5D-C7E7-D157-9E0C-38A57605EC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78" y="-5290606"/>
            <a:ext cx="5941313" cy="2347341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9312767E-A23B-8D95-CC32-BEA39F204F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959" y="2484171"/>
            <a:ext cx="2355898" cy="23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00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4D9F-3C56-D65B-1207-A3F065B6C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FC98CBF7-010C-94CE-C07B-DDAE0349F0CE}"/>
              </a:ext>
            </a:extLst>
          </p:cNvPr>
          <p:cNvSpPr/>
          <p:nvPr/>
        </p:nvSpPr>
        <p:spPr>
          <a:xfrm>
            <a:off x="12700" y="0"/>
            <a:ext cx="121793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1" name="Kép 50" descr="A képen szöveg, képernyőkép, szoftver látható&#10;&#10;Automatikusan generált leírás">
            <a:extLst>
              <a:ext uri="{FF2B5EF4-FFF2-40B4-BE49-F238E27FC236}">
                <a16:creationId xmlns:a16="http://schemas.microsoft.com/office/drawing/2014/main" id="{A6DB8EEF-49FE-0DB0-930A-5AD15433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99" y="-5171269"/>
            <a:ext cx="3411261" cy="3889384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3E8BB0D0-AF67-3CE8-49AF-17816EBC61E0}"/>
              </a:ext>
            </a:extLst>
          </p:cNvPr>
          <p:cNvSpPr/>
          <p:nvPr/>
        </p:nvSpPr>
        <p:spPr>
          <a:xfrm>
            <a:off x="347139" y="0"/>
            <a:ext cx="3136900" cy="1048511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8" name="Picture 7" descr="A blue rectangle with black border&#10;&#10;Description automatically generated">
            <a:extLst>
              <a:ext uri="{FF2B5EF4-FFF2-40B4-BE49-F238E27FC236}">
                <a16:creationId xmlns:a16="http://schemas.microsoft.com/office/drawing/2014/main" id="{C191D3B4-9922-5C62-7092-A73666EE9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5" y="5462385"/>
            <a:ext cx="3693767" cy="1414732"/>
          </a:xfrm>
          <a:prstGeom prst="rect">
            <a:avLst/>
          </a:prstGeom>
        </p:spPr>
      </p:pic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4CCB9E63-7BFE-8934-9738-90F5AB1BF034}"/>
              </a:ext>
            </a:extLst>
          </p:cNvPr>
          <p:cNvGrpSpPr/>
          <p:nvPr/>
        </p:nvGrpSpPr>
        <p:grpSpPr>
          <a:xfrm>
            <a:off x="384666" y="-3311078"/>
            <a:ext cx="3166159" cy="9758805"/>
            <a:chOff x="317880" y="445096"/>
            <a:chExt cx="3166159" cy="9758805"/>
          </a:xfrm>
        </p:grpSpPr>
        <p:grpSp>
          <p:nvGrpSpPr>
            <p:cNvPr id="21" name="Csoportba foglalás 20">
              <a:extLst>
                <a:ext uri="{FF2B5EF4-FFF2-40B4-BE49-F238E27FC236}">
                  <a16:creationId xmlns:a16="http://schemas.microsoft.com/office/drawing/2014/main" id="{F0736879-CB46-DE0E-0F64-C3FA0E34AC0F}"/>
                </a:ext>
              </a:extLst>
            </p:cNvPr>
            <p:cNvGrpSpPr/>
            <p:nvPr/>
          </p:nvGrpSpPr>
          <p:grpSpPr>
            <a:xfrm>
              <a:off x="365631" y="445096"/>
              <a:ext cx="3118408" cy="8439130"/>
              <a:chOff x="1029865" y="662632"/>
              <a:chExt cx="3118408" cy="8334897"/>
            </a:xfrm>
          </p:grpSpPr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81C3D19-7427-9BA3-2653-06068F88EE72}"/>
                  </a:ext>
                </a:extLst>
              </p:cNvPr>
              <p:cNvSpPr txBox="1"/>
              <p:nvPr/>
            </p:nvSpPr>
            <p:spPr>
              <a:xfrm>
                <a:off x="1973063" y="662632"/>
                <a:ext cx="1827412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Cím</a:t>
                </a:r>
              </a:p>
            </p:txBody>
          </p:sp>
          <p:sp>
            <p:nvSpPr>
              <p:cNvPr id="10" name="Szövegdoboz 9">
                <a:extLst>
                  <a:ext uri="{FF2B5EF4-FFF2-40B4-BE49-F238E27FC236}">
                    <a16:creationId xmlns:a16="http://schemas.microsoft.com/office/drawing/2014/main" id="{6C404FBF-9115-FF34-B8F4-BCF5EE7C9883}"/>
                  </a:ext>
                </a:extLst>
              </p:cNvPr>
              <p:cNvSpPr txBox="1"/>
              <p:nvPr/>
            </p:nvSpPr>
            <p:spPr>
              <a:xfrm>
                <a:off x="1168769" y="1893373"/>
                <a:ext cx="2841625" cy="76944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Weblap</a:t>
                </a:r>
                <a:endParaRPr lang="hu-HU" sz="44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7CE76110-DCDB-35E0-87FE-3A38FB2C3999}"/>
                  </a:ext>
                </a:extLst>
              </p:cNvPr>
              <p:cNvSpPr txBox="1"/>
              <p:nvPr/>
            </p:nvSpPr>
            <p:spPr>
              <a:xfrm>
                <a:off x="1168768" y="2930677"/>
                <a:ext cx="2841625" cy="142868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Csapat-munka</a:t>
                </a:r>
              </a:p>
            </p:txBody>
          </p:sp>
          <p:sp>
            <p:nvSpPr>
              <p:cNvPr id="19" name="Szövegdoboz 18">
                <a:extLst>
                  <a:ext uri="{FF2B5EF4-FFF2-40B4-BE49-F238E27FC236}">
                    <a16:creationId xmlns:a16="http://schemas.microsoft.com/office/drawing/2014/main" id="{CAC26E17-3524-5A2A-8FDC-C1CF8E2F7899}"/>
                  </a:ext>
                </a:extLst>
              </p:cNvPr>
              <p:cNvSpPr txBox="1"/>
              <p:nvPr/>
            </p:nvSpPr>
            <p:spPr>
              <a:xfrm>
                <a:off x="1058403" y="4705492"/>
                <a:ext cx="3089870" cy="63834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6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Programok</a:t>
                </a:r>
                <a:endParaRPr lang="hu-HU" sz="3600" dirty="0">
                  <a:solidFill>
                    <a:srgbClr val="6666FF"/>
                  </a:solidFill>
                  <a:latin typeface="Franklin Gothic Heavy" panose="020B0903020102020204" pitchFamily="34" charset="0"/>
                </a:endParaRPr>
              </a:p>
            </p:txBody>
          </p:sp>
          <p:sp>
            <p:nvSpPr>
              <p:cNvPr id="24" name="Szövegdoboz 23">
                <a:extLst>
                  <a:ext uri="{FF2B5EF4-FFF2-40B4-BE49-F238E27FC236}">
                    <a16:creationId xmlns:a16="http://schemas.microsoft.com/office/drawing/2014/main" id="{40FA39E0-300B-BE17-EF98-5156C4E4A9D2}"/>
                  </a:ext>
                </a:extLst>
              </p:cNvPr>
              <p:cNvSpPr txBox="1"/>
              <p:nvPr/>
            </p:nvSpPr>
            <p:spPr>
              <a:xfrm>
                <a:off x="1029865" y="7690436"/>
                <a:ext cx="3055687" cy="1307093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4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Franklin Gothic Heavy" panose="020B0903020102020204" pitchFamily="34" charset="0"/>
                  </a:rPr>
                  <a:t>CMS Framework</a:t>
                </a:r>
              </a:p>
            </p:txBody>
          </p:sp>
        </p:grpSp>
        <p:sp>
          <p:nvSpPr>
            <p:cNvPr id="2" name="Szövegdoboz 1">
              <a:extLst>
                <a:ext uri="{FF2B5EF4-FFF2-40B4-BE49-F238E27FC236}">
                  <a16:creationId xmlns:a16="http://schemas.microsoft.com/office/drawing/2014/main" id="{FDEF8983-77E5-13F6-7252-84933FE4DB7E}"/>
                </a:ext>
              </a:extLst>
            </p:cNvPr>
            <p:cNvSpPr txBox="1"/>
            <p:nvPr/>
          </p:nvSpPr>
          <p:spPr>
            <a:xfrm>
              <a:off x="406678" y="5625559"/>
              <a:ext cx="3037336" cy="1323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Program-nyelvek</a:t>
              </a:r>
            </a:p>
          </p:txBody>
        </p:sp>
        <p:sp>
          <p:nvSpPr>
            <p:cNvPr id="3" name="Szövegdoboz 2">
              <a:extLst>
                <a:ext uri="{FF2B5EF4-FFF2-40B4-BE49-F238E27FC236}">
                  <a16:creationId xmlns:a16="http://schemas.microsoft.com/office/drawing/2014/main" id="{8A3047AC-E765-2796-D455-3A8CBD268ACD}"/>
                </a:ext>
              </a:extLst>
            </p:cNvPr>
            <p:cNvSpPr txBox="1"/>
            <p:nvPr/>
          </p:nvSpPr>
          <p:spPr>
            <a:xfrm>
              <a:off x="317880" y="9496015"/>
              <a:ext cx="3151188" cy="7078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Franklin Gothic Heavy" panose="020B0903020102020204" pitchFamily="34" charset="0"/>
                </a:rPr>
                <a:t>Elköszönő</a:t>
              </a:r>
            </a:p>
          </p:txBody>
        </p:sp>
      </p:grpSp>
      <p:pic>
        <p:nvPicPr>
          <p:cNvPr id="47" name="Kép 46" descr="A képen szöveg, szoftver, Számítógépes ikon, számítógép látható&#10;&#10;Automatikusan generált leírás">
            <a:extLst>
              <a:ext uri="{FF2B5EF4-FFF2-40B4-BE49-F238E27FC236}">
                <a16:creationId xmlns:a16="http://schemas.microsoft.com/office/drawing/2014/main" id="{BB3FB735-47DE-9091-882C-47DEDCEB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860" y="-4875492"/>
            <a:ext cx="4361277" cy="2798486"/>
          </a:xfrm>
          <a:prstGeom prst="rect">
            <a:avLst/>
          </a:prstGeom>
        </p:spPr>
      </p:pic>
      <p:pic>
        <p:nvPicPr>
          <p:cNvPr id="44" name="Kép 43" descr="A képen szöveg, képernyőkép, menü látható&#10;&#10;Automatikusan generált leírás">
            <a:extLst>
              <a:ext uri="{FF2B5EF4-FFF2-40B4-BE49-F238E27FC236}">
                <a16:creationId xmlns:a16="http://schemas.microsoft.com/office/drawing/2014/main" id="{3EB42827-C348-1F8E-554D-5642FAFBF9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312" y="-6873068"/>
            <a:ext cx="4385390" cy="4482342"/>
          </a:xfrm>
          <a:prstGeom prst="rect">
            <a:avLst/>
          </a:prstGeom>
        </p:spPr>
      </p:pic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4AB1E2BF-FE63-FA68-305A-B54DC12075A8}"/>
              </a:ext>
            </a:extLst>
          </p:cNvPr>
          <p:cNvGrpSpPr/>
          <p:nvPr/>
        </p:nvGrpSpPr>
        <p:grpSpPr>
          <a:xfrm>
            <a:off x="3971565" y="-42684236"/>
            <a:ext cx="7773761" cy="47631173"/>
            <a:chOff x="4287460" y="1356564"/>
            <a:chExt cx="7773761" cy="48868620"/>
          </a:xfrm>
        </p:grpSpPr>
        <p:grpSp>
          <p:nvGrpSpPr>
            <p:cNvPr id="22" name="Csoportba foglalás 21">
              <a:extLst>
                <a:ext uri="{FF2B5EF4-FFF2-40B4-BE49-F238E27FC236}">
                  <a16:creationId xmlns:a16="http://schemas.microsoft.com/office/drawing/2014/main" id="{FCD68EF0-923A-8390-F60A-409DDB71E1F5}"/>
                </a:ext>
              </a:extLst>
            </p:cNvPr>
            <p:cNvGrpSpPr/>
            <p:nvPr/>
          </p:nvGrpSpPr>
          <p:grpSpPr>
            <a:xfrm>
              <a:off x="4287460" y="1356564"/>
              <a:ext cx="7773761" cy="38562330"/>
              <a:chOff x="4553596" y="-31026005"/>
              <a:chExt cx="7773761" cy="38562330"/>
            </a:xfrm>
          </p:grpSpPr>
          <p:grpSp>
            <p:nvGrpSpPr>
              <p:cNvPr id="23" name="Csoportba foglalás 22">
                <a:extLst>
                  <a:ext uri="{FF2B5EF4-FFF2-40B4-BE49-F238E27FC236}">
                    <a16:creationId xmlns:a16="http://schemas.microsoft.com/office/drawing/2014/main" id="{E4D92A1D-F016-DAB9-D97B-7A1B662E02A0}"/>
                  </a:ext>
                </a:extLst>
              </p:cNvPr>
              <p:cNvGrpSpPr/>
              <p:nvPr/>
            </p:nvGrpSpPr>
            <p:grpSpPr>
              <a:xfrm>
                <a:off x="4553596" y="-31026005"/>
                <a:ext cx="7773761" cy="30225699"/>
                <a:chOff x="4466166" y="1382926"/>
                <a:chExt cx="7773761" cy="30225699"/>
              </a:xfrm>
            </p:grpSpPr>
            <p:grpSp>
              <p:nvGrpSpPr>
                <p:cNvPr id="27" name="Csoportba foglalás 26">
                  <a:extLst>
                    <a:ext uri="{FF2B5EF4-FFF2-40B4-BE49-F238E27FC236}">
                      <a16:creationId xmlns:a16="http://schemas.microsoft.com/office/drawing/2014/main" id="{BDF668FD-20D3-3B89-AB22-9F530331D3A9}"/>
                    </a:ext>
                  </a:extLst>
                </p:cNvPr>
                <p:cNvGrpSpPr/>
                <p:nvPr/>
              </p:nvGrpSpPr>
              <p:grpSpPr>
                <a:xfrm>
                  <a:off x="4466166" y="1382926"/>
                  <a:ext cx="7773761" cy="23235500"/>
                  <a:chOff x="4466166" y="1382926"/>
                  <a:chExt cx="7773761" cy="23235500"/>
                </a:xfrm>
              </p:grpSpPr>
              <p:grpSp>
                <p:nvGrpSpPr>
                  <p:cNvPr id="29" name="Csoportba foglalás 28">
                    <a:extLst>
                      <a:ext uri="{FF2B5EF4-FFF2-40B4-BE49-F238E27FC236}">
                        <a16:creationId xmlns:a16="http://schemas.microsoft.com/office/drawing/2014/main" id="{4ED42739-F02B-AA0D-3D63-C8EF36548BF5}"/>
                      </a:ext>
                    </a:extLst>
                  </p:cNvPr>
                  <p:cNvGrpSpPr/>
                  <p:nvPr/>
                </p:nvGrpSpPr>
                <p:grpSpPr>
                  <a:xfrm>
                    <a:off x="4466166" y="1382926"/>
                    <a:ext cx="7773761" cy="14488191"/>
                    <a:chOff x="4466166" y="1382926"/>
                    <a:chExt cx="7773761" cy="14488191"/>
                  </a:xfrm>
                </p:grpSpPr>
                <p:sp>
                  <p:nvSpPr>
                    <p:cNvPr id="31" name="Szövegdoboz 30">
                      <a:extLst>
                        <a:ext uri="{FF2B5EF4-FFF2-40B4-BE49-F238E27FC236}">
                          <a16:creationId xmlns:a16="http://schemas.microsoft.com/office/drawing/2014/main" id="{95331375-9FD4-DED8-DB0D-EFE1FDE5A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6166" y="1382926"/>
                      <a:ext cx="7773761" cy="1799903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54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Petőfi nyílt nap bemutató</a:t>
                      </a:r>
                    </a:p>
                  </p:txBody>
                </p:sp>
                <p:sp>
                  <p:nvSpPr>
                    <p:cNvPr id="32" name="Szövegdoboz 31">
                      <a:extLst>
                        <a:ext uri="{FF2B5EF4-FFF2-40B4-BE49-F238E27FC236}">
                          <a16:creationId xmlns:a16="http://schemas.microsoft.com/office/drawing/2014/main" id="{9E53EE3E-EE04-0AD4-2CCD-A224D12A3E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66481" y="4199311"/>
                      <a:ext cx="6230149" cy="1384995"/>
                    </a:xfrm>
                    <a:prstGeom prst="rect">
                      <a:avLst/>
                    </a:prstGeom>
                    <a:noFill/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2800" b="1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Készítette:</a:t>
                      </a:r>
                    </a:p>
                    <a:p>
                      <a:pPr algn="ctr"/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Virág Balázs</a:t>
                      </a:r>
                      <a:r>
                        <a:rPr lang="en-US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 10.b</a:t>
                      </a:r>
                    </a:p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Marozs</a:t>
                      </a:r>
                      <a:r>
                        <a:rPr lang="hu-HU" sz="2800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án Ákos 10.b</a:t>
                      </a:r>
                    </a:p>
                  </p:txBody>
                </p:sp>
                <p:sp>
                  <p:nvSpPr>
                    <p:cNvPr id="33" name="Szövegdoboz 32">
                      <a:extLst>
                        <a:ext uri="{FF2B5EF4-FFF2-40B4-BE49-F238E27FC236}">
                          <a16:creationId xmlns:a16="http://schemas.microsoft.com/office/drawing/2014/main" id="{212D6B01-E4A9-A596-997A-157280BC3C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17356" y="7353905"/>
                      <a:ext cx="7502726" cy="38840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endParaRPr lang="hu-HU" sz="6000" i="1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endParaRPr>
                    </a:p>
                    <a:p>
                      <a:pPr algn="ctr"/>
                      <a:r>
                        <a:rPr lang="en-US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 k</a:t>
                      </a:r>
                      <a:r>
                        <a:rPr lang="hu-HU" sz="6000" b="0" i="1" dirty="0">
                          <a:solidFill>
                            <a:schemeClr val="bg1"/>
                          </a:solidFill>
                          <a:effectLst/>
                          <a:latin typeface="Franklin Gothic Heavy" panose="020B0903020102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ész weblap linkje</a:t>
                      </a:r>
                      <a:endParaRPr lang="hu-HU" sz="6000" b="0" i="1" dirty="0">
                        <a:solidFill>
                          <a:schemeClr val="bg1"/>
                        </a:solidFill>
                        <a:effectLst/>
                        <a:latin typeface="Franklin Gothic Heavy" panose="020B0903020102020204" pitchFamily="34" charset="0"/>
                      </a:endParaRPr>
                    </a:p>
                  </p:txBody>
                </p:sp>
                <p:sp>
                  <p:nvSpPr>
                    <p:cNvPr id="34" name="Szövegdoboz 33">
                      <a:extLst>
                        <a:ext uri="{FF2B5EF4-FFF2-40B4-BE49-F238E27FC236}">
                          <a16:creationId xmlns:a16="http://schemas.microsoft.com/office/drawing/2014/main" id="{9BE6EBF2-8717-6394-0B0E-E6530C410B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46813" y="14513295"/>
                      <a:ext cx="6621386" cy="135782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hu-HU" sz="4000" i="1" u="sng" dirty="0">
                          <a:solidFill>
                            <a:schemeClr val="bg1"/>
                          </a:solidFill>
                          <a:latin typeface="Franklin Gothic Heavy" panose="020B0903020102020204" pitchFamily="34" charset="0"/>
                        </a:rPr>
                        <a:t>Miket használtunk a projekt elkészüléséhez?</a:t>
                      </a:r>
                    </a:p>
                  </p:txBody>
                </p:sp>
              </p:grpSp>
              <p:sp>
                <p:nvSpPr>
                  <p:cNvPr id="30" name="Szövegdoboz 29">
                    <a:extLst>
                      <a:ext uri="{FF2B5EF4-FFF2-40B4-BE49-F238E27FC236}">
                        <a16:creationId xmlns:a16="http://schemas.microsoft.com/office/drawing/2014/main" id="{1F1D4912-CC1E-2372-96B8-2D91D2F20074}"/>
                      </a:ext>
                    </a:extLst>
                  </p:cNvPr>
                  <p:cNvSpPr txBox="1"/>
                  <p:nvPr/>
                </p:nvSpPr>
                <p:spPr>
                  <a:xfrm>
                    <a:off x="5004921" y="23260604"/>
                    <a:ext cx="6705169" cy="1357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hu-HU" sz="4000" i="1" u="sng" dirty="0">
                        <a:solidFill>
                          <a:schemeClr val="bg1"/>
                        </a:solidFill>
                        <a:latin typeface="Franklin Gothic Heavy" panose="020B0903020102020204" pitchFamily="34" charset="0"/>
                      </a:rPr>
                      <a:t>Milyen programokat használtunk?</a:t>
                    </a:r>
                  </a:p>
                </p:txBody>
              </p:sp>
            </p:grpSp>
            <p:sp>
              <p:nvSpPr>
                <p:cNvPr id="28" name="Szövegdoboz 27">
                  <a:extLst>
                    <a:ext uri="{FF2B5EF4-FFF2-40B4-BE49-F238E27FC236}">
                      <a16:creationId xmlns:a16="http://schemas.microsoft.com/office/drawing/2014/main" id="{3F458B93-5736-EBC3-7DD8-3AFE92FF806D}"/>
                    </a:ext>
                  </a:extLst>
                </p:cNvPr>
                <p:cNvSpPr txBox="1"/>
                <p:nvPr/>
              </p:nvSpPr>
              <p:spPr>
                <a:xfrm>
                  <a:off x="5066481" y="30377112"/>
                  <a:ext cx="6604476" cy="1231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hu-HU" sz="3600" i="1" u="sng" dirty="0">
                      <a:solidFill>
                        <a:schemeClr val="bg1"/>
                      </a:solidFill>
                      <a:latin typeface="Franklin Gothic Heavy" panose="020B0903020102020204" pitchFamily="34" charset="0"/>
                    </a:rPr>
                    <a:t>Milyen programozási nyelveket használtunk?</a:t>
                  </a:r>
                </a:p>
              </p:txBody>
            </p:sp>
          </p:grpSp>
          <p:sp>
            <p:nvSpPr>
              <p:cNvPr id="26" name="Szövegdoboz 25">
                <a:extLst>
                  <a:ext uri="{FF2B5EF4-FFF2-40B4-BE49-F238E27FC236}">
                    <a16:creationId xmlns:a16="http://schemas.microsoft.com/office/drawing/2014/main" id="{FA38005F-5241-D5A5-C0FE-BA7BCA63B472}"/>
                  </a:ext>
                </a:extLst>
              </p:cNvPr>
              <p:cNvSpPr txBox="1"/>
              <p:nvPr/>
            </p:nvSpPr>
            <p:spPr>
              <a:xfrm>
                <a:off x="4704786" y="6936358"/>
                <a:ext cx="7418956" cy="59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u-HU" sz="3200" i="1" u="sng" dirty="0">
                    <a:solidFill>
                      <a:schemeClr val="bg1"/>
                    </a:solidFill>
                    <a:latin typeface="Franklin Gothic Heavy" panose="020B0903020102020204" pitchFamily="34" charset="0"/>
                  </a:rPr>
                  <a:t>Segítség, avagy a CMS Framework</a:t>
                </a:r>
              </a:p>
            </p:txBody>
          </p:sp>
        </p:grpSp>
        <p:sp>
          <p:nvSpPr>
            <p:cNvPr id="38" name="Szövegdoboz 37">
              <a:extLst>
                <a:ext uri="{FF2B5EF4-FFF2-40B4-BE49-F238E27FC236}">
                  <a16:creationId xmlns:a16="http://schemas.microsoft.com/office/drawing/2014/main" id="{73FA377A-EE7B-20BA-B161-20C1B120C029}"/>
                </a:ext>
              </a:extLst>
            </p:cNvPr>
            <p:cNvSpPr txBox="1"/>
            <p:nvPr/>
          </p:nvSpPr>
          <p:spPr>
            <a:xfrm>
              <a:off x="4654333" y="47099036"/>
              <a:ext cx="7071360" cy="312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Köszönjük a figyelmet!</a:t>
              </a:r>
            </a:p>
            <a:p>
              <a:pPr algn="ctr"/>
              <a:endParaRPr lang="hu-HU" sz="48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Dönts jól!</a:t>
              </a:r>
            </a:p>
            <a:p>
              <a:pPr algn="ctr"/>
              <a:r>
                <a:rPr lang="hu-HU" sz="4800" dirty="0">
                  <a:solidFill>
                    <a:schemeClr val="bg1"/>
                  </a:solidFill>
                  <a:latin typeface="Franklin Gothic Heavy" panose="020B0903020102020204" pitchFamily="34" charset="0"/>
                </a:rPr>
                <a:t>Válaszd TE is a Petőfit!</a:t>
              </a:r>
              <a:endParaRPr lang="hu-HU" sz="7200" dirty="0">
                <a:solidFill>
                  <a:schemeClr val="bg1"/>
                </a:solidFill>
                <a:latin typeface="Franklin Gothic Heavy" panose="020B0903020102020204" pitchFamily="34" charset="0"/>
              </a:endParaRPr>
            </a:p>
          </p:txBody>
        </p:sp>
      </p:grpSp>
      <p:pic>
        <p:nvPicPr>
          <p:cNvPr id="13" name="Kép 12" descr="A képen fekete, sötétség látható&#10;&#10;Automatikusan generált leírás">
            <a:extLst>
              <a:ext uri="{FF2B5EF4-FFF2-40B4-BE49-F238E27FC236}">
                <a16:creationId xmlns:a16="http://schemas.microsoft.com/office/drawing/2014/main" id="{B7AA1155-EF3D-3829-895F-10C49A26A4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466" y="-4414068"/>
            <a:ext cx="1387429" cy="1387429"/>
          </a:xfrm>
          <a:prstGeom prst="rect">
            <a:avLst/>
          </a:prstGeom>
        </p:spPr>
      </p:pic>
      <p:pic>
        <p:nvPicPr>
          <p:cNvPr id="15" name="Kép 14" descr="A képen embléma, képernyőkép, Grafika, szimbólum látható&#10;&#10;Automatikusan generált leírás">
            <a:extLst>
              <a:ext uri="{FF2B5EF4-FFF2-40B4-BE49-F238E27FC236}">
                <a16:creationId xmlns:a16="http://schemas.microsoft.com/office/drawing/2014/main" id="{73B6E930-F525-244E-39B1-8B3302DB0B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63" y="-6600005"/>
            <a:ext cx="1511637" cy="1538539"/>
          </a:xfrm>
          <a:prstGeom prst="rect">
            <a:avLst/>
          </a:prstGeom>
        </p:spPr>
      </p:pic>
      <p:pic>
        <p:nvPicPr>
          <p:cNvPr id="17" name="Kép 16" descr="A képen Grafika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54620A98-DAA8-0C30-A03D-C7D55C99F2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05" y="-3138524"/>
            <a:ext cx="1296445" cy="1264373"/>
          </a:xfrm>
          <a:prstGeom prst="rect">
            <a:avLst/>
          </a:prstGeom>
        </p:spPr>
      </p:pic>
      <p:pic>
        <p:nvPicPr>
          <p:cNvPr id="35" name="Kép 34" descr="A képen Grafika, szimbólum, Acélkék, sor látható&#10;&#10;Automatikusan generált leírás">
            <a:extLst>
              <a:ext uri="{FF2B5EF4-FFF2-40B4-BE49-F238E27FC236}">
                <a16:creationId xmlns:a16="http://schemas.microsoft.com/office/drawing/2014/main" id="{2E0DFBDF-0DB0-BA67-A8A7-909962A2D01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038" y="-4711093"/>
            <a:ext cx="1184801" cy="1184801"/>
          </a:xfrm>
          <a:prstGeom prst="rect">
            <a:avLst/>
          </a:prstGeom>
        </p:spPr>
      </p:pic>
      <p:pic>
        <p:nvPicPr>
          <p:cNvPr id="49" name="Kép 48" descr="A képen szöveg, szemüveg, képernyőkép, számítógép látható&#10;&#10;Automatikusan generált leírás">
            <a:extLst>
              <a:ext uri="{FF2B5EF4-FFF2-40B4-BE49-F238E27FC236}">
                <a16:creationId xmlns:a16="http://schemas.microsoft.com/office/drawing/2014/main" id="{67980AA0-EA4D-E805-9E9C-BC63FA5C01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34" y="-5268626"/>
            <a:ext cx="4147745" cy="3991317"/>
          </a:xfrm>
          <a:prstGeom prst="rect">
            <a:avLst/>
          </a:prstGeom>
        </p:spPr>
      </p:pic>
      <p:pic>
        <p:nvPicPr>
          <p:cNvPr id="37" name="Kép 36" descr="A képen képernyőkép, Grafika, szimbólum, embléma látható&#10;&#10;Automatikusan generált leírás">
            <a:extLst>
              <a:ext uri="{FF2B5EF4-FFF2-40B4-BE49-F238E27FC236}">
                <a16:creationId xmlns:a16="http://schemas.microsoft.com/office/drawing/2014/main" id="{A3066C13-E727-0D56-2A33-6A80F997AB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78" y="-5290606"/>
            <a:ext cx="5941313" cy="2347341"/>
          </a:xfrm>
          <a:prstGeom prst="rect">
            <a:avLst/>
          </a:prstGeom>
        </p:spPr>
      </p:pic>
      <p:pic>
        <p:nvPicPr>
          <p:cNvPr id="40" name="Kép 39" descr="A képen Grafika, Grafikus tervezés, szimbólum, Betűtípus látható&#10;&#10;Automatikusan generált leírás">
            <a:extLst>
              <a:ext uri="{FF2B5EF4-FFF2-40B4-BE49-F238E27FC236}">
                <a16:creationId xmlns:a16="http://schemas.microsoft.com/office/drawing/2014/main" id="{15133346-21AA-333F-7292-A034F3E728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169" y="-4907229"/>
            <a:ext cx="2355898" cy="235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5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448</Words>
  <Application>Microsoft Office PowerPoint</Application>
  <PresentationFormat>Widescreen</PresentationFormat>
  <Paragraphs>161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Franklin Gothic Heavy</vt:lpstr>
      <vt:lpstr>Office-téma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Balazs Virag</dc:creator>
  <cp:lastModifiedBy>Balázs Virág</cp:lastModifiedBy>
  <cp:revision>56</cp:revision>
  <dcterms:created xsi:type="dcterms:W3CDTF">2023-10-23T01:01:34Z</dcterms:created>
  <dcterms:modified xsi:type="dcterms:W3CDTF">2024-11-07T16:56:31Z</dcterms:modified>
</cp:coreProperties>
</file>