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EA3E-AF43-41B6-9A85-442A9A11F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BDB96-EACE-4A1F-A4D1-759C496CB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B1FEE-B509-4A55-89B3-46CDFD045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1EE3-2A6B-4BAD-9D2C-F1FD0561D4B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7D276-DF89-42BF-8D53-95164431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CBC3C-72FC-42A3-B9FB-DE28CD08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E73B5-5027-4A14-9685-AA3B466CF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1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1E04-6595-4430-BBC6-22E664EE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79080-F7F7-4DB9-B828-C90E97B8A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134FA-B6D2-455D-B453-7B2F1818B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1EE3-2A6B-4BAD-9D2C-F1FD0561D4B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E33AF-1460-4085-A752-203C808F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60C4-3DAD-4AF1-BB89-D96BC67B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E73B5-5027-4A14-9685-AA3B466CF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3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579C3-236A-42F1-B86B-B476A8D5B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0526D-9158-46DD-978E-3D5FF56C2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C8259-8228-4710-8F3C-008BD24C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1EE3-2A6B-4BAD-9D2C-F1FD0561D4B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BFBB-E6A3-463A-B6FE-FCBDEFF2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57500-D9A5-48ED-A28A-14FC0E85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E73B5-5027-4A14-9685-AA3B466CF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E9CF-6FB2-4431-9472-ECB5F2AED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ABEFB-C0BA-418D-86E2-097F7963B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8C26A-74B6-44DA-9EB9-F3077E115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1EE3-2A6B-4BAD-9D2C-F1FD0561D4B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02630-82AB-48FA-B814-F1F1C50A6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82BAC-E702-4900-A43A-DE4BBB6E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E73B5-5027-4A14-9685-AA3B466CF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7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36A0-BAA7-475F-8326-1A19D390C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CB3D7-0B6E-4BC8-AE88-F7872EFED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AF207-0618-4DE5-8E2D-46A1226A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1EE3-2A6B-4BAD-9D2C-F1FD0561D4B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9EE02-DE34-4658-9EC5-1175EBAE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43EF8-C7B8-4866-BB01-5B1DA165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E73B5-5027-4A14-9685-AA3B466CF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8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6CE6-CAF6-4CC6-B48E-D776C6DC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5CEEE-85FF-4A18-8271-C5AF8B0F6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5CCF1-B359-4ADD-8F86-F3DAB0A4C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835CB-7ED1-447D-96CF-1A622935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1EE3-2A6B-4BAD-9D2C-F1FD0561D4B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AA31A-8DFB-4605-AA7D-B63686E6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30B77-B5BC-4046-B992-DAD84638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E73B5-5027-4A14-9685-AA3B466CF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3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48B10-A43B-4EF0-B3E9-9589269A1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40FC8-2A6C-46E8-A8A0-73B90C200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A8B88-7672-4799-8997-CF818A98C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FB7A4-7B86-4C42-834E-96DDBFCD6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7C8444-F229-4540-8001-37A7F3DBB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6C9202-0276-481F-BD2C-64B951946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1EE3-2A6B-4BAD-9D2C-F1FD0561D4B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974ECD-9394-4F7B-B44C-5D1FC24C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4785BC-7EA0-4195-AAA7-44EDDD201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E73B5-5027-4A14-9685-AA3B466CF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7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D5BC-5E3D-491C-A6CD-06D6044CB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CF714B-B9BE-405B-81BC-BC878AFBD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1EE3-2A6B-4BAD-9D2C-F1FD0561D4B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A741C-96F0-49C3-9360-7A965AC9E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967FC-8901-4F43-B923-5D5F505B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E73B5-5027-4A14-9685-AA3B466CF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9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62C32C-0BCF-4F7D-AE9B-709AB35E2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1EE3-2A6B-4BAD-9D2C-F1FD0561D4B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0E643-22A1-40E0-9F36-7B839E93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A2F52-DB5F-41A4-951E-B748B52A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E73B5-5027-4A14-9685-AA3B466CF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9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A8981-19BD-4CA1-8CCC-E4DAE48F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DB29B-5A5F-472B-903D-71C97AF7A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EF5EC-F83D-4D65-B549-F3CA606F3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607E1-D3CB-4A1D-83C5-0FD890212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1EE3-2A6B-4BAD-9D2C-F1FD0561D4B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0AF16-53B3-41AD-9BCF-09364ED8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FED5C-EA5C-46B4-9CBC-9598BC40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E73B5-5027-4A14-9685-AA3B466CF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A5EB-3CBA-4A9A-9713-95F59200D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6F1F7-3F58-4F6B-BC40-DFB377475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2883C-F0B0-49BB-BBDC-12EB26CEA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70825-16E2-4509-8A07-9ECB9EF1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1EE3-2A6B-4BAD-9D2C-F1FD0561D4B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781D4-0E0F-49F4-94AF-807652888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7CED3-0E24-4F6F-A4E0-0C9D5C4F9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E73B5-5027-4A14-9685-AA3B466CF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DA5AA-4963-4D52-A0D8-661FED728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DF5FA-580B-4C9A-AB71-A7F18FB34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6A94E-DD4D-4857-87BC-3691CDADD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91EE3-2A6B-4BAD-9D2C-F1FD0561D4B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4D967-6F4D-4EF6-960C-DABB7D02F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32CDC-084D-4C60-9BBE-661DC6920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E73B5-5027-4A14-9685-AA3B466CF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572A4-1294-4528-BA0F-AD919119D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Curful’s</a:t>
            </a:r>
            <a:r>
              <a:rPr lang="en-US" dirty="0"/>
              <a:t> webpage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B310A-F4DD-42AC-9335-5DE265B9E6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 !</a:t>
            </a:r>
          </a:p>
        </p:txBody>
      </p:sp>
    </p:spTree>
    <p:extLst>
      <p:ext uri="{BB962C8B-B14F-4D97-AF65-F5344CB8AC3E}">
        <p14:creationId xmlns:p14="http://schemas.microsoft.com/office/powerpoint/2010/main" val="101237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6D02-EAE9-408E-B6CE-DC0EA5C45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why I’m studying programming..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A767-CB33-45EA-801B-C3A095538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Freelancing</a:t>
            </a:r>
          </a:p>
          <a:p>
            <a:r>
              <a:rPr lang="en-US" dirty="0"/>
              <a:t>Creativity involved</a:t>
            </a:r>
          </a:p>
          <a:p>
            <a:r>
              <a:rPr lang="en-US" dirty="0"/>
              <a:t>High income</a:t>
            </a:r>
          </a:p>
          <a:p>
            <a:r>
              <a:rPr lang="en-US" dirty="0"/>
              <a:t>Love to code</a:t>
            </a:r>
          </a:p>
        </p:txBody>
      </p:sp>
    </p:spTree>
    <p:extLst>
      <p:ext uri="{BB962C8B-B14F-4D97-AF65-F5344CB8AC3E}">
        <p14:creationId xmlns:p14="http://schemas.microsoft.com/office/powerpoint/2010/main" val="312048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A0D5-A7DA-40D0-B9DE-83A88364F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should learn at least one language.</a:t>
            </a:r>
          </a:p>
        </p:txBody>
      </p:sp>
    </p:spTree>
    <p:extLst>
      <p:ext uri="{BB962C8B-B14F-4D97-AF65-F5344CB8AC3E}">
        <p14:creationId xmlns:p14="http://schemas.microsoft.com/office/powerpoint/2010/main" val="1717643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803C8-1364-4CED-8F61-0140E505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AKOSUA CURFUL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1A99B64-B021-4B1D-A139-2FFF5DDC378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" r="851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6AAAF-743A-421F-9C57-E54D29339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That’s her &gt;&gt;&gt;&gt;&gt;&gt;&gt;&gt;&gt;&gt;</a:t>
            </a:r>
          </a:p>
        </p:txBody>
      </p:sp>
    </p:spTree>
    <p:extLst>
      <p:ext uri="{BB962C8B-B14F-4D97-AF65-F5344CB8AC3E}">
        <p14:creationId xmlns:p14="http://schemas.microsoft.com/office/powerpoint/2010/main" val="1231587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31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Curful’s webpage</vt:lpstr>
      <vt:lpstr>Reasons why I’m studying programming..</vt:lpstr>
      <vt:lpstr>You should learn at least one language.</vt:lpstr>
      <vt:lpstr>AKOSUA CURFUL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Curful’s webpage</dc:title>
  <dc:creator>Akosua Curful</dc:creator>
  <cp:lastModifiedBy>Akosua Curful</cp:lastModifiedBy>
  <cp:revision>1</cp:revision>
  <dcterms:created xsi:type="dcterms:W3CDTF">2021-07-14T18:32:10Z</dcterms:created>
  <dcterms:modified xsi:type="dcterms:W3CDTF">2021-07-14T18:39:24Z</dcterms:modified>
</cp:coreProperties>
</file>