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31"/>
  </p:notesMasterIdLst>
  <p:sldIdLst>
    <p:sldId id="258" r:id="rId5"/>
    <p:sldId id="263" r:id="rId6"/>
    <p:sldId id="264" r:id="rId7"/>
    <p:sldId id="257" r:id="rId8"/>
    <p:sldId id="265" r:id="rId9"/>
    <p:sldId id="281" r:id="rId10"/>
    <p:sldId id="282" r:id="rId11"/>
    <p:sldId id="283" r:id="rId12"/>
    <p:sldId id="284" r:id="rId13"/>
    <p:sldId id="285" r:id="rId14"/>
    <p:sldId id="291" r:id="rId15"/>
    <p:sldId id="280" r:id="rId16"/>
    <p:sldId id="286" r:id="rId17"/>
    <p:sldId id="288" r:id="rId18"/>
    <p:sldId id="289" r:id="rId19"/>
    <p:sldId id="290" r:id="rId20"/>
    <p:sldId id="292" r:id="rId21"/>
    <p:sldId id="293" r:id="rId22"/>
    <p:sldId id="294" r:id="rId23"/>
    <p:sldId id="297" r:id="rId24"/>
    <p:sldId id="295" r:id="rId25"/>
    <p:sldId id="296" r:id="rId26"/>
    <p:sldId id="300" r:id="rId27"/>
    <p:sldId id="298" r:id="rId28"/>
    <p:sldId id="299" r:id="rId29"/>
    <p:sldId id="266" r:id="rId30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BF444A-AC76-4326-BC31-3378B9B82E09}" v="16" dt="2025-01-30T06:57:50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jl, gemiddeld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49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erbach, Michiel" userId="515bf18e-b387-4cf3-acfd-4a53dc30f1a5" providerId="ADAL" clId="{0931DB09-2F02-416D-9387-5CB46204AB8B}"/>
    <pc:docChg chg="modSld">
      <pc:chgData name="Auerbach, Michiel" userId="515bf18e-b387-4cf3-acfd-4a53dc30f1a5" providerId="ADAL" clId="{0931DB09-2F02-416D-9387-5CB46204AB8B}" dt="2024-04-09T05:45:37.311" v="3"/>
      <pc:docMkLst>
        <pc:docMk/>
      </pc:docMkLst>
      <pc:sldChg chg="modSp mod">
        <pc:chgData name="Auerbach, Michiel" userId="515bf18e-b387-4cf3-acfd-4a53dc30f1a5" providerId="ADAL" clId="{0931DB09-2F02-416D-9387-5CB46204AB8B}" dt="2024-04-09T05:45:37.311" v="3"/>
        <pc:sldMkLst>
          <pc:docMk/>
          <pc:sldMk cId="4213172739" sldId="280"/>
        </pc:sldMkLst>
      </pc:sldChg>
    </pc:docChg>
  </pc:docChgLst>
  <pc:docChgLst>
    <pc:chgData name="Kleijwegt, Mark" userId="a0bc88e8-58c9-4d1a-b81a-11ee91d0acb1" providerId="ADAL" clId="{6499EF7B-6860-4766-B1F5-3F6EDDB18F0C}"/>
    <pc:docChg chg="undo custSel addSld delSld modSld sldOrd">
      <pc:chgData name="Kleijwegt, Mark" userId="a0bc88e8-58c9-4d1a-b81a-11ee91d0acb1" providerId="ADAL" clId="{6499EF7B-6860-4766-B1F5-3F6EDDB18F0C}" dt="2024-09-04T15:56:20.178" v="3987"/>
      <pc:docMkLst>
        <pc:docMk/>
      </pc:docMkLst>
      <pc:sldChg chg="addSp delSp modSp mod">
        <pc:chgData name="Kleijwegt, Mark" userId="a0bc88e8-58c9-4d1a-b81a-11ee91d0acb1" providerId="ADAL" clId="{6499EF7B-6860-4766-B1F5-3F6EDDB18F0C}" dt="2024-09-04T06:01:59.097" v="994" actId="15"/>
        <pc:sldMkLst>
          <pc:docMk/>
          <pc:sldMk cId="2125893649" sldId="257"/>
        </pc:sldMkLst>
      </pc:sldChg>
      <pc:sldChg chg="modSp mod">
        <pc:chgData name="Kleijwegt, Mark" userId="a0bc88e8-58c9-4d1a-b81a-11ee91d0acb1" providerId="ADAL" clId="{6499EF7B-6860-4766-B1F5-3F6EDDB18F0C}" dt="2024-09-04T12:43:04.376" v="3969" actId="20577"/>
        <pc:sldMkLst>
          <pc:docMk/>
          <pc:sldMk cId="4054382824" sldId="258"/>
        </pc:sldMkLst>
      </pc:sldChg>
      <pc:sldChg chg="modSp mod">
        <pc:chgData name="Kleijwegt, Mark" userId="a0bc88e8-58c9-4d1a-b81a-11ee91d0acb1" providerId="ADAL" clId="{6499EF7B-6860-4766-B1F5-3F6EDDB18F0C}" dt="2024-09-04T05:36:12.712" v="192" actId="20577"/>
        <pc:sldMkLst>
          <pc:docMk/>
          <pc:sldMk cId="266482769" sldId="263"/>
        </pc:sldMkLst>
      </pc:sldChg>
      <pc:sldChg chg="modSp mod">
        <pc:chgData name="Kleijwegt, Mark" userId="a0bc88e8-58c9-4d1a-b81a-11ee91d0acb1" providerId="ADAL" clId="{6499EF7B-6860-4766-B1F5-3F6EDDB18F0C}" dt="2024-09-04T05:55:56.970" v="647" actId="20577"/>
        <pc:sldMkLst>
          <pc:docMk/>
          <pc:sldMk cId="4130192829" sldId="264"/>
        </pc:sldMkLst>
      </pc:sldChg>
      <pc:sldChg chg="addSp delSp modSp mod">
        <pc:chgData name="Kleijwegt, Mark" userId="a0bc88e8-58c9-4d1a-b81a-11ee91d0acb1" providerId="ADAL" clId="{6499EF7B-6860-4766-B1F5-3F6EDDB18F0C}" dt="2024-09-04T07:00:00.793" v="1687" actId="20577"/>
        <pc:sldMkLst>
          <pc:docMk/>
          <pc:sldMk cId="2529186520" sldId="265"/>
        </pc:sldMkLst>
      </pc:sldChg>
      <pc:sldChg chg="modSp add del mod ord">
        <pc:chgData name="Kleijwegt, Mark" userId="a0bc88e8-58c9-4d1a-b81a-11ee91d0acb1" providerId="ADAL" clId="{6499EF7B-6860-4766-B1F5-3F6EDDB18F0C}" dt="2024-09-04T15:56:20.178" v="3987"/>
        <pc:sldMkLst>
          <pc:docMk/>
          <pc:sldMk cId="3580385872" sldId="266"/>
        </pc:sldMkLst>
      </pc:sldChg>
      <pc:sldChg chg="del">
        <pc:chgData name="Kleijwegt, Mark" userId="a0bc88e8-58c9-4d1a-b81a-11ee91d0acb1" providerId="ADAL" clId="{6499EF7B-6860-4766-B1F5-3F6EDDB18F0C}" dt="2024-09-04T12:42:28.531" v="3960" actId="2696"/>
        <pc:sldMkLst>
          <pc:docMk/>
          <pc:sldMk cId="1385117169" sldId="267"/>
        </pc:sldMkLst>
      </pc:sldChg>
      <pc:sldChg chg="del">
        <pc:chgData name="Kleijwegt, Mark" userId="a0bc88e8-58c9-4d1a-b81a-11ee91d0acb1" providerId="ADAL" clId="{6499EF7B-6860-4766-B1F5-3F6EDDB18F0C}" dt="2024-09-04T12:42:33.666" v="3961" actId="2696"/>
        <pc:sldMkLst>
          <pc:docMk/>
          <pc:sldMk cId="195677048" sldId="268"/>
        </pc:sldMkLst>
      </pc:sldChg>
      <pc:sldChg chg="del">
        <pc:chgData name="Kleijwegt, Mark" userId="a0bc88e8-58c9-4d1a-b81a-11ee91d0acb1" providerId="ADAL" clId="{6499EF7B-6860-4766-B1F5-3F6EDDB18F0C}" dt="2024-09-04T12:42:39.303" v="3963" actId="2696"/>
        <pc:sldMkLst>
          <pc:docMk/>
          <pc:sldMk cId="3840938293" sldId="270"/>
        </pc:sldMkLst>
      </pc:sldChg>
      <pc:sldChg chg="del">
        <pc:chgData name="Kleijwegt, Mark" userId="a0bc88e8-58c9-4d1a-b81a-11ee91d0acb1" providerId="ADAL" clId="{6499EF7B-6860-4766-B1F5-3F6EDDB18F0C}" dt="2024-09-04T12:42:36.122" v="3962" actId="2696"/>
        <pc:sldMkLst>
          <pc:docMk/>
          <pc:sldMk cId="1326252306" sldId="279"/>
        </pc:sldMkLst>
      </pc:sldChg>
      <pc:sldChg chg="modSp mod ord">
        <pc:chgData name="Kleijwegt, Mark" userId="a0bc88e8-58c9-4d1a-b81a-11ee91d0acb1" providerId="ADAL" clId="{6499EF7B-6860-4766-B1F5-3F6EDDB18F0C}" dt="2024-09-04T15:53:29.167" v="3986" actId="20577"/>
        <pc:sldMkLst>
          <pc:docMk/>
          <pc:sldMk cId="4213172739" sldId="280"/>
        </pc:sldMkLst>
      </pc:sldChg>
      <pc:sldChg chg="addSp delSp modSp add mod">
        <pc:chgData name="Kleijwegt, Mark" userId="a0bc88e8-58c9-4d1a-b81a-11ee91d0acb1" providerId="ADAL" clId="{6499EF7B-6860-4766-B1F5-3F6EDDB18F0C}" dt="2024-09-04T07:51:46.527" v="2035" actId="20577"/>
        <pc:sldMkLst>
          <pc:docMk/>
          <pc:sldMk cId="1633142350" sldId="281"/>
        </pc:sldMkLst>
      </pc:sldChg>
      <pc:sldChg chg="addSp delSp modSp add mod">
        <pc:chgData name="Kleijwegt, Mark" userId="a0bc88e8-58c9-4d1a-b81a-11ee91d0acb1" providerId="ADAL" clId="{6499EF7B-6860-4766-B1F5-3F6EDDB18F0C}" dt="2024-09-04T07:59:32.144" v="2531" actId="20577"/>
        <pc:sldMkLst>
          <pc:docMk/>
          <pc:sldMk cId="924770489" sldId="282"/>
        </pc:sldMkLst>
      </pc:sldChg>
      <pc:sldChg chg="addSp delSp modSp add mod">
        <pc:chgData name="Kleijwegt, Mark" userId="a0bc88e8-58c9-4d1a-b81a-11ee91d0acb1" providerId="ADAL" clId="{6499EF7B-6860-4766-B1F5-3F6EDDB18F0C}" dt="2024-09-04T08:04:13.847" v="2929" actId="20577"/>
        <pc:sldMkLst>
          <pc:docMk/>
          <pc:sldMk cId="162043187" sldId="283"/>
        </pc:sldMkLst>
      </pc:sldChg>
      <pc:sldChg chg="addSp delSp modSp add mod">
        <pc:chgData name="Kleijwegt, Mark" userId="a0bc88e8-58c9-4d1a-b81a-11ee91d0acb1" providerId="ADAL" clId="{6499EF7B-6860-4766-B1F5-3F6EDDB18F0C}" dt="2024-09-04T08:11:16.506" v="3167" actId="20577"/>
        <pc:sldMkLst>
          <pc:docMk/>
          <pc:sldMk cId="843845578" sldId="284"/>
        </pc:sldMkLst>
      </pc:sldChg>
      <pc:sldChg chg="addSp delSp modSp add mod">
        <pc:chgData name="Kleijwegt, Mark" userId="a0bc88e8-58c9-4d1a-b81a-11ee91d0acb1" providerId="ADAL" clId="{6499EF7B-6860-4766-B1F5-3F6EDDB18F0C}" dt="2024-09-04T08:54:49.183" v="3325" actId="20577"/>
        <pc:sldMkLst>
          <pc:docMk/>
          <pc:sldMk cId="339529458" sldId="285"/>
        </pc:sldMkLst>
      </pc:sldChg>
      <pc:sldChg chg="addSp modSp add mod">
        <pc:chgData name="Kleijwegt, Mark" userId="a0bc88e8-58c9-4d1a-b81a-11ee91d0acb1" providerId="ADAL" clId="{6499EF7B-6860-4766-B1F5-3F6EDDB18F0C}" dt="2024-09-04T12:06:04.580" v="3760" actId="20577"/>
        <pc:sldMkLst>
          <pc:docMk/>
          <pc:sldMk cId="1236129344" sldId="286"/>
        </pc:sldMkLst>
      </pc:sldChg>
      <pc:sldChg chg="addSp modSp add mod">
        <pc:chgData name="Kleijwegt, Mark" userId="a0bc88e8-58c9-4d1a-b81a-11ee91d0acb1" providerId="ADAL" clId="{6499EF7B-6860-4766-B1F5-3F6EDDB18F0C}" dt="2024-09-04T12:41:01.966" v="3959" actId="2711"/>
        <pc:sldMkLst>
          <pc:docMk/>
          <pc:sldMk cId="3792310944" sldId="287"/>
        </pc:sldMkLst>
      </pc:sldChg>
    </pc:docChg>
  </pc:docChgLst>
  <pc:docChgLst>
    <pc:chgData name="Auerbach, Michiel" userId="515bf18e-b387-4cf3-acfd-4a53dc30f1a5" providerId="ADAL" clId="{117166CE-878B-458A-8C6B-DAC3140727D3}"/>
    <pc:docChg chg="undo custSel addSld delSld modSld sldOrd">
      <pc:chgData name="Auerbach, Michiel" userId="515bf18e-b387-4cf3-acfd-4a53dc30f1a5" providerId="ADAL" clId="{117166CE-878B-458A-8C6B-DAC3140727D3}" dt="2024-04-08T06:02:46.973" v="2998" actId="47"/>
      <pc:docMkLst>
        <pc:docMk/>
      </pc:docMkLst>
      <pc:sldChg chg="addSp delSp modSp mod modClrScheme chgLayout">
        <pc:chgData name="Auerbach, Michiel" userId="515bf18e-b387-4cf3-acfd-4a53dc30f1a5" providerId="ADAL" clId="{117166CE-878B-458A-8C6B-DAC3140727D3}" dt="2024-04-08T05:47:44.497" v="1512" actId="20577"/>
        <pc:sldMkLst>
          <pc:docMk/>
          <pc:sldMk cId="2125893649" sldId="257"/>
        </pc:sldMkLst>
      </pc:sldChg>
      <pc:sldChg chg="addSp delSp modSp mod">
        <pc:chgData name="Auerbach, Michiel" userId="515bf18e-b387-4cf3-acfd-4a53dc30f1a5" providerId="ADAL" clId="{117166CE-878B-458A-8C6B-DAC3140727D3}" dt="2024-04-08T05:37:56.445" v="60" actId="962"/>
        <pc:sldMkLst>
          <pc:docMk/>
          <pc:sldMk cId="4054382824" sldId="258"/>
        </pc:sldMkLst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722502443" sldId="259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772822615" sldId="26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911183481" sldId="26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519690427" sldId="262"/>
        </pc:sldMkLst>
      </pc:sldChg>
      <pc:sldChg chg="modSp mod">
        <pc:chgData name="Auerbach, Michiel" userId="515bf18e-b387-4cf3-acfd-4a53dc30f1a5" providerId="ADAL" clId="{117166CE-878B-458A-8C6B-DAC3140727D3}" dt="2024-04-08T05:51:40.838" v="2017"/>
        <pc:sldMkLst>
          <pc:docMk/>
          <pc:sldMk cId="266482769" sldId="263"/>
        </pc:sldMkLst>
      </pc:sldChg>
      <pc:sldChg chg="modSp mod">
        <pc:chgData name="Auerbach, Michiel" userId="515bf18e-b387-4cf3-acfd-4a53dc30f1a5" providerId="ADAL" clId="{117166CE-878B-458A-8C6B-DAC3140727D3}" dt="2024-04-08T05:44:48.920" v="953" actId="114"/>
        <pc:sldMkLst>
          <pc:docMk/>
          <pc:sldMk cId="4130192829" sldId="264"/>
        </pc:sldMkLst>
      </pc:sldChg>
      <pc:sldChg chg="addSp delSp modSp mod">
        <pc:chgData name="Auerbach, Michiel" userId="515bf18e-b387-4cf3-acfd-4a53dc30f1a5" providerId="ADAL" clId="{117166CE-878B-458A-8C6B-DAC3140727D3}" dt="2024-04-08T05:51:49.920" v="2029" actId="20577"/>
        <pc:sldMkLst>
          <pc:docMk/>
          <pc:sldMk cId="2529186520" sldId="265"/>
        </pc:sldMkLst>
      </pc:sldChg>
      <pc:sldChg chg="modSp mod ord">
        <pc:chgData name="Auerbach, Michiel" userId="515bf18e-b387-4cf3-acfd-4a53dc30f1a5" providerId="ADAL" clId="{117166CE-878B-458A-8C6B-DAC3140727D3}" dt="2024-04-08T05:59:19.235" v="2657" actId="20577"/>
        <pc:sldMkLst>
          <pc:docMk/>
          <pc:sldMk cId="3580385872" sldId="266"/>
        </pc:sldMkLst>
      </pc:sldChg>
      <pc:sldChg chg="addSp delSp modSp mod">
        <pc:chgData name="Auerbach, Michiel" userId="515bf18e-b387-4cf3-acfd-4a53dc30f1a5" providerId="ADAL" clId="{117166CE-878B-458A-8C6B-DAC3140727D3}" dt="2024-04-08T05:58:20.689" v="2544" actId="207"/>
        <pc:sldMkLst>
          <pc:docMk/>
          <pc:sldMk cId="1385117169" sldId="267"/>
        </pc:sldMkLst>
      </pc:sldChg>
      <pc:sldChg chg="addSp delSp modSp mod modClrScheme chgLayout">
        <pc:chgData name="Auerbach, Michiel" userId="515bf18e-b387-4cf3-acfd-4a53dc30f1a5" providerId="ADAL" clId="{117166CE-878B-458A-8C6B-DAC3140727D3}" dt="2024-04-08T06:01:57.419" v="2873" actId="20577"/>
        <pc:sldMkLst>
          <pc:docMk/>
          <pc:sldMk cId="195677048" sldId="268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010707297" sldId="269"/>
        </pc:sldMkLst>
      </pc:sldChg>
      <pc:sldChg chg="ord">
        <pc:chgData name="Auerbach, Michiel" userId="515bf18e-b387-4cf3-acfd-4a53dc30f1a5" providerId="ADAL" clId="{117166CE-878B-458A-8C6B-DAC3140727D3}" dt="2024-04-08T05:58:58.391" v="2548"/>
        <pc:sldMkLst>
          <pc:docMk/>
          <pc:sldMk cId="3840938293" sldId="270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474373054" sldId="271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2622899176" sldId="272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669477155" sldId="273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895094914" sldId="274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3188983532" sldId="276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40632000" sldId="277"/>
        </pc:sldMkLst>
      </pc:sldChg>
      <pc:sldChg chg="del">
        <pc:chgData name="Auerbach, Michiel" userId="515bf18e-b387-4cf3-acfd-4a53dc30f1a5" providerId="ADAL" clId="{117166CE-878B-458A-8C6B-DAC3140727D3}" dt="2024-04-08T06:02:46.973" v="2998" actId="47"/>
        <pc:sldMkLst>
          <pc:docMk/>
          <pc:sldMk cId="4198794885" sldId="278"/>
        </pc:sldMkLst>
      </pc:sldChg>
      <pc:sldChg chg="modSp add mod">
        <pc:chgData name="Auerbach, Michiel" userId="515bf18e-b387-4cf3-acfd-4a53dc30f1a5" providerId="ADAL" clId="{117166CE-878B-458A-8C6B-DAC3140727D3}" dt="2024-04-08T06:02:41.554" v="2997" actId="6549"/>
        <pc:sldMkLst>
          <pc:docMk/>
          <pc:sldMk cId="1326252306" sldId="279"/>
        </pc:sldMkLst>
      </pc:sldChg>
      <pc:sldChg chg="addSp delSp modSp add del mod ord">
        <pc:chgData name="Auerbach, Michiel" userId="515bf18e-b387-4cf3-acfd-4a53dc30f1a5" providerId="ADAL" clId="{117166CE-878B-458A-8C6B-DAC3140727D3}" dt="2024-04-08T06:00:05.785" v="2700" actId="47"/>
        <pc:sldMkLst>
          <pc:docMk/>
          <pc:sldMk cId="1440136576" sldId="279"/>
        </pc:sldMkLst>
      </pc:sldChg>
      <pc:sldChg chg="del">
        <pc:chgData name="Auerbach, Michiel" userId="515bf18e-b387-4cf3-acfd-4a53dc30f1a5" providerId="ADAL" clId="{117166CE-878B-458A-8C6B-DAC3140727D3}" dt="2024-04-08T05:38:12.811" v="61" actId="2696"/>
        <pc:sldMkLst>
          <pc:docMk/>
          <pc:sldMk cId="3381910369" sldId="279"/>
        </pc:sldMkLst>
      </pc:sldChg>
      <pc:sldChg chg="add del">
        <pc:chgData name="Auerbach, Michiel" userId="515bf18e-b387-4cf3-acfd-4a53dc30f1a5" providerId="ADAL" clId="{117166CE-878B-458A-8C6B-DAC3140727D3}" dt="2024-04-08T05:59:46.925" v="2675"/>
        <pc:sldMkLst>
          <pc:docMk/>
          <pc:sldMk cId="3653189514" sldId="280"/>
        </pc:sldMkLst>
      </pc:sldChg>
    </pc:docChg>
  </pc:docChgLst>
  <pc:docChgLst>
    <pc:chgData name="Auerbach, Michiel" userId="515bf18e-b387-4cf3-acfd-4a53dc30f1a5" providerId="ADAL" clId="{49E6B7ED-FA3D-406A-925E-3343E28E87F5}"/>
    <pc:docChg chg="undo custSel addSld modSld">
      <pc:chgData name="Auerbach, Michiel" userId="515bf18e-b387-4cf3-acfd-4a53dc30f1a5" providerId="ADAL" clId="{49E6B7ED-FA3D-406A-925E-3343E28E87F5}" dt="2024-04-09T05:34:41.840" v="551" actId="20577"/>
      <pc:docMkLst>
        <pc:docMk/>
      </pc:docMkLst>
      <pc:sldChg chg="modSp mod">
        <pc:chgData name="Auerbach, Michiel" userId="515bf18e-b387-4cf3-acfd-4a53dc30f1a5" providerId="ADAL" clId="{49E6B7ED-FA3D-406A-925E-3343E28E87F5}" dt="2024-04-09T05:29:46.443" v="70" actId="6549"/>
        <pc:sldMkLst>
          <pc:docMk/>
          <pc:sldMk cId="4130192829" sldId="264"/>
        </pc:sldMkLst>
      </pc:sldChg>
      <pc:sldChg chg="modSp mod">
        <pc:chgData name="Auerbach, Michiel" userId="515bf18e-b387-4cf3-acfd-4a53dc30f1a5" providerId="ADAL" clId="{49E6B7ED-FA3D-406A-925E-3343E28E87F5}" dt="2024-04-09T05:34:03.581" v="542" actId="113"/>
        <pc:sldMkLst>
          <pc:docMk/>
          <pc:sldMk cId="2529186520" sldId="265"/>
        </pc:sldMkLst>
      </pc:sldChg>
      <pc:sldChg chg="modSp mod">
        <pc:chgData name="Auerbach, Michiel" userId="515bf18e-b387-4cf3-acfd-4a53dc30f1a5" providerId="ADAL" clId="{49E6B7ED-FA3D-406A-925E-3343E28E87F5}" dt="2024-04-09T05:34:24.892" v="547" actId="113"/>
        <pc:sldMkLst>
          <pc:docMk/>
          <pc:sldMk cId="1385117169" sldId="267"/>
        </pc:sldMkLst>
      </pc:sldChg>
      <pc:sldChg chg="modSp mod">
        <pc:chgData name="Auerbach, Michiel" userId="515bf18e-b387-4cf3-acfd-4a53dc30f1a5" providerId="ADAL" clId="{49E6B7ED-FA3D-406A-925E-3343E28E87F5}" dt="2024-04-09T05:34:41.840" v="551" actId="20577"/>
        <pc:sldMkLst>
          <pc:docMk/>
          <pc:sldMk cId="195677048" sldId="268"/>
        </pc:sldMkLst>
      </pc:sldChg>
      <pc:sldChg chg="modSp mod">
        <pc:chgData name="Auerbach, Michiel" userId="515bf18e-b387-4cf3-acfd-4a53dc30f1a5" providerId="ADAL" clId="{49E6B7ED-FA3D-406A-925E-3343E28E87F5}" dt="2024-04-08T11:11:21.473" v="17" actId="20577"/>
        <pc:sldMkLst>
          <pc:docMk/>
          <pc:sldMk cId="1326252306" sldId="279"/>
        </pc:sldMkLst>
      </pc:sldChg>
      <pc:sldChg chg="modSp add mod">
        <pc:chgData name="Auerbach, Michiel" userId="515bf18e-b387-4cf3-acfd-4a53dc30f1a5" providerId="ADAL" clId="{49E6B7ED-FA3D-406A-925E-3343E28E87F5}" dt="2024-04-09T05:33:42.450" v="541" actId="20577"/>
        <pc:sldMkLst>
          <pc:docMk/>
          <pc:sldMk cId="4213172739" sldId="280"/>
        </pc:sldMkLst>
      </pc:sldChg>
    </pc:docChg>
  </pc:docChgLst>
  <pc:docChgLst>
    <pc:chgData name="Linden, M van der" userId="7071751e-8507-462b-863d-5bb5459a0324" providerId="ADAL" clId="{5B67D547-BA7A-42A8-B54E-387BFA9E8762}"/>
    <pc:docChg chg="custSel addSld delSld modSld sldOrd">
      <pc:chgData name="Linden, M van der" userId="7071751e-8507-462b-863d-5bb5459a0324" providerId="ADAL" clId="{5B67D547-BA7A-42A8-B54E-387BFA9E8762}" dt="2024-12-10T11:11:58.305" v="828" actId="1076"/>
      <pc:docMkLst>
        <pc:docMk/>
      </pc:docMkLst>
      <pc:sldChg chg="modSp mod">
        <pc:chgData name="Linden, M van der" userId="7071751e-8507-462b-863d-5bb5459a0324" providerId="ADAL" clId="{5B67D547-BA7A-42A8-B54E-387BFA9E8762}" dt="2024-12-10T10:51:35.709" v="744" actId="20577"/>
        <pc:sldMkLst>
          <pc:docMk/>
          <pc:sldMk cId="266482769" sldId="263"/>
        </pc:sldMkLst>
        <pc:spChg chg="mod">
          <ac:chgData name="Linden, M van der" userId="7071751e-8507-462b-863d-5bb5459a0324" providerId="ADAL" clId="{5B67D547-BA7A-42A8-B54E-387BFA9E8762}" dt="2024-12-10T10:51:35.709" v="744" actId="20577"/>
          <ac:spMkLst>
            <pc:docMk/>
            <pc:sldMk cId="266482769" sldId="263"/>
            <ac:spMk id="2" creationId="{399FF532-816D-0D66-0718-6E9BF408188F}"/>
          </ac:spMkLst>
        </pc:spChg>
      </pc:sldChg>
      <pc:sldChg chg="modSp mod">
        <pc:chgData name="Linden, M van der" userId="7071751e-8507-462b-863d-5bb5459a0324" providerId="ADAL" clId="{5B67D547-BA7A-42A8-B54E-387BFA9E8762}" dt="2024-12-10T10:55:35.060" v="804" actId="20577"/>
        <pc:sldMkLst>
          <pc:docMk/>
          <pc:sldMk cId="4213172739" sldId="280"/>
        </pc:sldMkLst>
        <pc:spChg chg="mod">
          <ac:chgData name="Linden, M van der" userId="7071751e-8507-462b-863d-5bb5459a0324" providerId="ADAL" clId="{5B67D547-BA7A-42A8-B54E-387BFA9E8762}" dt="2024-12-10T10:55:35.060" v="804" actId="20577"/>
          <ac:spMkLst>
            <pc:docMk/>
            <pc:sldMk cId="4213172739" sldId="280"/>
            <ac:spMk id="2" creationId="{A6763ED0-00C0-271A-AEB8-F6F115A50B68}"/>
          </ac:spMkLst>
        </pc:spChg>
      </pc:sldChg>
      <pc:sldChg chg="addSp delSp modSp mod">
        <pc:chgData name="Linden, M van der" userId="7071751e-8507-462b-863d-5bb5459a0324" providerId="ADAL" clId="{5B67D547-BA7A-42A8-B54E-387BFA9E8762}" dt="2024-12-09T14:35:03.454" v="2" actId="27614"/>
        <pc:sldMkLst>
          <pc:docMk/>
          <pc:sldMk cId="162043187" sldId="283"/>
        </pc:sldMkLst>
        <pc:picChg chg="add mod">
          <ac:chgData name="Linden, M van der" userId="7071751e-8507-462b-863d-5bb5459a0324" providerId="ADAL" clId="{5B67D547-BA7A-42A8-B54E-387BFA9E8762}" dt="2024-12-09T14:35:03.454" v="2" actId="27614"/>
          <ac:picMkLst>
            <pc:docMk/>
            <pc:sldMk cId="162043187" sldId="283"/>
            <ac:picMk id="8" creationId="{C5BF6F01-CB8E-93CC-F7FE-72996FB5BC4E}"/>
          </ac:picMkLst>
        </pc:picChg>
      </pc:sldChg>
      <pc:sldChg chg="addSp delSp modSp mod">
        <pc:chgData name="Linden, M van der" userId="7071751e-8507-462b-863d-5bb5459a0324" providerId="ADAL" clId="{5B67D547-BA7A-42A8-B54E-387BFA9E8762}" dt="2024-12-10T11:01:20.353" v="813" actId="14100"/>
        <pc:sldMkLst>
          <pc:docMk/>
          <pc:sldMk cId="1236129344" sldId="286"/>
        </pc:sldMkLst>
        <pc:picChg chg="mod">
          <ac:chgData name="Linden, M van der" userId="7071751e-8507-462b-863d-5bb5459a0324" providerId="ADAL" clId="{5B67D547-BA7A-42A8-B54E-387BFA9E8762}" dt="2024-12-09T15:20:09.502" v="291" actId="1076"/>
          <ac:picMkLst>
            <pc:docMk/>
            <pc:sldMk cId="1236129344" sldId="286"/>
            <ac:picMk id="9" creationId="{1FD47C18-B3EE-14F8-4C22-107C60248895}"/>
          </ac:picMkLst>
        </pc:picChg>
        <pc:picChg chg="add mod">
          <ac:chgData name="Linden, M van der" userId="7071751e-8507-462b-863d-5bb5459a0324" providerId="ADAL" clId="{5B67D547-BA7A-42A8-B54E-387BFA9E8762}" dt="2024-12-10T11:01:20.353" v="813" actId="14100"/>
          <ac:picMkLst>
            <pc:docMk/>
            <pc:sldMk cId="1236129344" sldId="286"/>
            <ac:picMk id="1028" creationId="{D57C8277-07B9-7E8D-4F34-1F7B054B6942}"/>
          </ac:picMkLst>
        </pc:picChg>
      </pc:sldChg>
      <pc:sldChg chg="del">
        <pc:chgData name="Linden, M van der" userId="7071751e-8507-462b-863d-5bb5459a0324" providerId="ADAL" clId="{5B67D547-BA7A-42A8-B54E-387BFA9E8762}" dt="2024-12-10T10:55:53.459" v="805" actId="47"/>
        <pc:sldMkLst>
          <pc:docMk/>
          <pc:sldMk cId="3792310944" sldId="287"/>
        </pc:sldMkLst>
      </pc:sldChg>
      <pc:sldChg chg="addSp delSp modSp add mod">
        <pc:chgData name="Linden, M van der" userId="7071751e-8507-462b-863d-5bb5459a0324" providerId="ADAL" clId="{5B67D547-BA7A-42A8-B54E-387BFA9E8762}" dt="2024-12-10T11:01:35.809" v="816" actId="1076"/>
        <pc:sldMkLst>
          <pc:docMk/>
          <pc:sldMk cId="359428065" sldId="288"/>
        </pc:sldMkLst>
        <pc:spChg chg="mod">
          <ac:chgData name="Linden, M van der" userId="7071751e-8507-462b-863d-5bb5459a0324" providerId="ADAL" clId="{5B67D547-BA7A-42A8-B54E-387BFA9E8762}" dt="2024-12-09T14:36:47.545" v="35" actId="20577"/>
          <ac:spMkLst>
            <pc:docMk/>
            <pc:sldMk cId="359428065" sldId="288"/>
            <ac:spMk id="14" creationId="{9E69F388-894D-A278-3551-F8E6C7F40E61}"/>
          </ac:spMkLst>
        </pc:spChg>
        <pc:picChg chg="add mod">
          <ac:chgData name="Linden, M van der" userId="7071751e-8507-462b-863d-5bb5459a0324" providerId="ADAL" clId="{5B67D547-BA7A-42A8-B54E-387BFA9E8762}" dt="2024-12-10T11:01:35.809" v="816" actId="1076"/>
          <ac:picMkLst>
            <pc:docMk/>
            <pc:sldMk cId="359428065" sldId="288"/>
            <ac:picMk id="2" creationId="{8A3EBD8F-33D5-1893-F446-6A2B9C4EB755}"/>
          </ac:picMkLst>
        </pc:picChg>
        <pc:picChg chg="add mod">
          <ac:chgData name="Linden, M van der" userId="7071751e-8507-462b-863d-5bb5459a0324" providerId="ADAL" clId="{5B67D547-BA7A-42A8-B54E-387BFA9E8762}" dt="2024-12-09T14:37:56.874" v="43" actId="1076"/>
          <ac:picMkLst>
            <pc:docMk/>
            <pc:sldMk cId="359428065" sldId="288"/>
            <ac:picMk id="8" creationId="{48FE676F-4172-4617-3CE2-3BD3E88BF70E}"/>
          </ac:picMkLst>
        </pc:picChg>
        <pc:picChg chg="mod">
          <ac:chgData name="Linden, M van der" userId="7071751e-8507-462b-863d-5bb5459a0324" providerId="ADAL" clId="{5B67D547-BA7A-42A8-B54E-387BFA9E8762}" dt="2024-12-09T14:38:02.741" v="44" actId="14100"/>
          <ac:picMkLst>
            <pc:docMk/>
            <pc:sldMk cId="359428065" sldId="288"/>
            <ac:picMk id="9" creationId="{2C307373-4D3D-3607-EA29-D2413B1AEEEC}"/>
          </ac:picMkLst>
        </pc:picChg>
      </pc:sldChg>
      <pc:sldChg chg="addSp delSp modSp add mod">
        <pc:chgData name="Linden, M van der" userId="7071751e-8507-462b-863d-5bb5459a0324" providerId="ADAL" clId="{5B67D547-BA7A-42A8-B54E-387BFA9E8762}" dt="2024-12-09T14:44:41.049" v="55" actId="1076"/>
        <pc:sldMkLst>
          <pc:docMk/>
          <pc:sldMk cId="2099934779" sldId="289"/>
        </pc:sldMkLst>
        <pc:picChg chg="add mod">
          <ac:chgData name="Linden, M van der" userId="7071751e-8507-462b-863d-5bb5459a0324" providerId="ADAL" clId="{5B67D547-BA7A-42A8-B54E-387BFA9E8762}" dt="2024-12-09T14:44:07.977" v="52" actId="14100"/>
          <ac:picMkLst>
            <pc:docMk/>
            <pc:sldMk cId="2099934779" sldId="289"/>
            <ac:picMk id="3" creationId="{5E7C60DB-4471-227B-14B8-132D8D5C17DA}"/>
          </ac:picMkLst>
        </pc:picChg>
        <pc:picChg chg="add mod">
          <ac:chgData name="Linden, M van der" userId="7071751e-8507-462b-863d-5bb5459a0324" providerId="ADAL" clId="{5B67D547-BA7A-42A8-B54E-387BFA9E8762}" dt="2024-12-09T14:44:41.049" v="55" actId="1076"/>
          <ac:picMkLst>
            <pc:docMk/>
            <pc:sldMk cId="2099934779" sldId="289"/>
            <ac:picMk id="10" creationId="{9810EA4C-ED4A-F94B-FD50-B3B57EC3531A}"/>
          </ac:picMkLst>
        </pc:picChg>
      </pc:sldChg>
      <pc:sldChg chg="addSp delSp modSp add mod">
        <pc:chgData name="Linden, M van der" userId="7071751e-8507-462b-863d-5bb5459a0324" providerId="ADAL" clId="{5B67D547-BA7A-42A8-B54E-387BFA9E8762}" dt="2024-12-09T14:51:18.897" v="87" actId="1076"/>
        <pc:sldMkLst>
          <pc:docMk/>
          <pc:sldMk cId="1149753614" sldId="290"/>
        </pc:sldMkLst>
        <pc:spChg chg="mod">
          <ac:chgData name="Linden, M van der" userId="7071751e-8507-462b-863d-5bb5459a0324" providerId="ADAL" clId="{5B67D547-BA7A-42A8-B54E-387BFA9E8762}" dt="2024-12-09T14:50:21.057" v="74" actId="20577"/>
          <ac:spMkLst>
            <pc:docMk/>
            <pc:sldMk cId="1149753614" sldId="290"/>
            <ac:spMk id="14" creationId="{1898F2B6-45D5-3F57-583D-936221D815C6}"/>
          </ac:spMkLst>
        </pc:spChg>
        <pc:picChg chg="add mod">
          <ac:chgData name="Linden, M van der" userId="7071751e-8507-462b-863d-5bb5459a0324" providerId="ADAL" clId="{5B67D547-BA7A-42A8-B54E-387BFA9E8762}" dt="2024-12-09T14:51:06.137" v="83" actId="1076"/>
          <ac:picMkLst>
            <pc:docMk/>
            <pc:sldMk cId="1149753614" sldId="290"/>
            <ac:picMk id="4" creationId="{C6E9BDFA-BB2D-0697-CE5C-AFDA6316543A}"/>
          </ac:picMkLst>
        </pc:picChg>
        <pc:picChg chg="mod">
          <ac:chgData name="Linden, M van der" userId="7071751e-8507-462b-863d-5bb5459a0324" providerId="ADAL" clId="{5B67D547-BA7A-42A8-B54E-387BFA9E8762}" dt="2024-12-09T14:50:29.209" v="78" actId="1076"/>
          <ac:picMkLst>
            <pc:docMk/>
            <pc:sldMk cId="1149753614" sldId="290"/>
            <ac:picMk id="9" creationId="{3C8433CF-307D-213C-44AF-1ABEFD28D15C}"/>
          </ac:picMkLst>
        </pc:picChg>
        <pc:picChg chg="add mod">
          <ac:chgData name="Linden, M van der" userId="7071751e-8507-462b-863d-5bb5459a0324" providerId="ADAL" clId="{5B67D547-BA7A-42A8-B54E-387BFA9E8762}" dt="2024-12-09T14:51:18.897" v="87" actId="1076"/>
          <ac:picMkLst>
            <pc:docMk/>
            <pc:sldMk cId="1149753614" sldId="290"/>
            <ac:picMk id="11" creationId="{72CFBDC2-B91A-9FE1-6AE8-F5CA3683A008}"/>
          </ac:picMkLst>
        </pc:picChg>
      </pc:sldChg>
      <pc:sldChg chg="addSp delSp modSp add mod ord">
        <pc:chgData name="Linden, M van der" userId="7071751e-8507-462b-863d-5bb5459a0324" providerId="ADAL" clId="{5B67D547-BA7A-42A8-B54E-387BFA9E8762}" dt="2024-12-10T10:52:31.581" v="797" actId="20577"/>
        <pc:sldMkLst>
          <pc:docMk/>
          <pc:sldMk cId="3652774194" sldId="291"/>
        </pc:sldMkLst>
        <pc:spChg chg="add mod">
          <ac:chgData name="Linden, M van der" userId="7071751e-8507-462b-863d-5bb5459a0324" providerId="ADAL" clId="{5B67D547-BA7A-42A8-B54E-387BFA9E8762}" dt="2024-12-10T10:52:31.581" v="797" actId="20577"/>
          <ac:spMkLst>
            <pc:docMk/>
            <pc:sldMk cId="3652774194" sldId="291"/>
            <ac:spMk id="2" creationId="{F9C2FD6B-1045-C313-5630-313B4F54C772}"/>
          </ac:spMkLst>
        </pc:spChg>
        <pc:spChg chg="mod">
          <ac:chgData name="Linden, M van der" userId="7071751e-8507-462b-863d-5bb5459a0324" providerId="ADAL" clId="{5B67D547-BA7A-42A8-B54E-387BFA9E8762}" dt="2024-12-09T15:26:53.491" v="351" actId="20577"/>
          <ac:spMkLst>
            <pc:docMk/>
            <pc:sldMk cId="3652774194" sldId="291"/>
            <ac:spMk id="14" creationId="{B5E0A849-C4BD-5D5E-83A3-8030F0080866}"/>
          </ac:spMkLst>
        </pc:spChg>
        <pc:picChg chg="add mod">
          <ac:chgData name="Linden, M van der" userId="7071751e-8507-462b-863d-5bb5459a0324" providerId="ADAL" clId="{5B67D547-BA7A-42A8-B54E-387BFA9E8762}" dt="2024-12-09T15:30:00.535" v="559" actId="14100"/>
          <ac:picMkLst>
            <pc:docMk/>
            <pc:sldMk cId="3652774194" sldId="291"/>
            <ac:picMk id="8" creationId="{1517B0B6-E794-4351-AE43-4F475FC8DD87}"/>
          </ac:picMkLst>
        </pc:picChg>
      </pc:sldChg>
      <pc:sldChg chg="modSp mod">
        <pc:chgData name="Linden, M van der" userId="7071751e-8507-462b-863d-5bb5459a0324" providerId="ADAL" clId="{5B67D547-BA7A-42A8-B54E-387BFA9E8762}" dt="2024-12-09T15:02:56.839" v="212" actId="20577"/>
        <pc:sldMkLst>
          <pc:docMk/>
          <pc:sldMk cId="2735850574" sldId="292"/>
        </pc:sldMkLst>
        <pc:spChg chg="mod">
          <ac:chgData name="Linden, M van der" userId="7071751e-8507-462b-863d-5bb5459a0324" providerId="ADAL" clId="{5B67D547-BA7A-42A8-B54E-387BFA9E8762}" dt="2024-12-09T15:02:56.839" v="212" actId="20577"/>
          <ac:spMkLst>
            <pc:docMk/>
            <pc:sldMk cId="2735850574" sldId="292"/>
            <ac:spMk id="4" creationId="{4588B78B-2266-8940-A691-F18E05B7EDA5}"/>
          </ac:spMkLst>
        </pc:spChg>
      </pc:sldChg>
      <pc:sldChg chg="modSp mod">
        <pc:chgData name="Linden, M van der" userId="7071751e-8507-462b-863d-5bb5459a0324" providerId="ADAL" clId="{5B67D547-BA7A-42A8-B54E-387BFA9E8762}" dt="2024-12-09T15:03:00.743" v="214" actId="20577"/>
        <pc:sldMkLst>
          <pc:docMk/>
          <pc:sldMk cId="1307239629" sldId="293"/>
        </pc:sldMkLst>
        <pc:spChg chg="mod">
          <ac:chgData name="Linden, M van der" userId="7071751e-8507-462b-863d-5bb5459a0324" providerId="ADAL" clId="{5B67D547-BA7A-42A8-B54E-387BFA9E8762}" dt="2024-12-09T15:03:00.743" v="214" actId="20577"/>
          <ac:spMkLst>
            <pc:docMk/>
            <pc:sldMk cId="1307239629" sldId="293"/>
            <ac:spMk id="5" creationId="{9B11CF62-D499-5B92-3E89-3D263FD11D40}"/>
          </ac:spMkLst>
        </pc:spChg>
      </pc:sldChg>
      <pc:sldChg chg="modSp mod">
        <pc:chgData name="Linden, M van der" userId="7071751e-8507-462b-863d-5bb5459a0324" providerId="ADAL" clId="{5B67D547-BA7A-42A8-B54E-387BFA9E8762}" dt="2024-12-09T15:03:04.992" v="216" actId="20577"/>
        <pc:sldMkLst>
          <pc:docMk/>
          <pc:sldMk cId="3002263289" sldId="294"/>
        </pc:sldMkLst>
        <pc:spChg chg="mod">
          <ac:chgData name="Linden, M van der" userId="7071751e-8507-462b-863d-5bb5459a0324" providerId="ADAL" clId="{5B67D547-BA7A-42A8-B54E-387BFA9E8762}" dt="2024-12-09T15:03:04.992" v="216" actId="20577"/>
          <ac:spMkLst>
            <pc:docMk/>
            <pc:sldMk cId="3002263289" sldId="294"/>
            <ac:spMk id="5" creationId="{9B11CF62-D499-5B92-3E89-3D263FD11D40}"/>
          </ac:spMkLst>
        </pc:spChg>
      </pc:sldChg>
      <pc:sldChg chg="addSp delSp modSp add mod">
        <pc:chgData name="Linden, M van der" userId="7071751e-8507-462b-863d-5bb5459a0324" providerId="ADAL" clId="{5B67D547-BA7A-42A8-B54E-387BFA9E8762}" dt="2024-12-10T11:01:55.151" v="817"/>
        <pc:sldMkLst>
          <pc:docMk/>
          <pc:sldMk cId="4099506944" sldId="295"/>
        </pc:sldMkLst>
        <pc:spChg chg="mod">
          <ac:chgData name="Linden, M van der" userId="7071751e-8507-462b-863d-5bb5459a0324" providerId="ADAL" clId="{5B67D547-BA7A-42A8-B54E-387BFA9E8762}" dt="2024-12-09T15:03:09.154" v="218" actId="20577"/>
          <ac:spMkLst>
            <pc:docMk/>
            <pc:sldMk cId="4099506944" sldId="295"/>
            <ac:spMk id="5" creationId="{56E901D7-CACB-4FC1-9F38-54F73F41DD55}"/>
          </ac:spMkLst>
        </pc:spChg>
        <pc:spChg chg="mod">
          <ac:chgData name="Linden, M van der" userId="7071751e-8507-462b-863d-5bb5459a0324" providerId="ADAL" clId="{5B67D547-BA7A-42A8-B54E-387BFA9E8762}" dt="2024-12-09T15:18:05.443" v="290" actId="20577"/>
          <ac:spMkLst>
            <pc:docMk/>
            <pc:sldMk cId="4099506944" sldId="295"/>
            <ac:spMk id="14" creationId="{74884F58-7677-D59D-89B1-88D7A8EA093E}"/>
          </ac:spMkLst>
        </pc:spChg>
        <pc:picChg chg="add mod">
          <ac:chgData name="Linden, M van der" userId="7071751e-8507-462b-863d-5bb5459a0324" providerId="ADAL" clId="{5B67D547-BA7A-42A8-B54E-387BFA9E8762}" dt="2024-12-10T11:01:55.151" v="817"/>
          <ac:picMkLst>
            <pc:docMk/>
            <pc:sldMk cId="4099506944" sldId="295"/>
            <ac:picMk id="2" creationId="{F3156AE8-3E2B-28D4-E8C6-7FC75EFCA39E}"/>
          </ac:picMkLst>
        </pc:picChg>
        <pc:picChg chg="add mod">
          <ac:chgData name="Linden, M van der" userId="7071751e-8507-462b-863d-5bb5459a0324" providerId="ADAL" clId="{5B67D547-BA7A-42A8-B54E-387BFA9E8762}" dt="2024-12-09T15:09:29.401" v="240" actId="1076"/>
          <ac:picMkLst>
            <pc:docMk/>
            <pc:sldMk cId="4099506944" sldId="295"/>
            <ac:picMk id="11" creationId="{EED6B4D8-6C18-4780-8518-03BBF46B74BD}"/>
          </ac:picMkLst>
        </pc:picChg>
        <pc:picChg chg="add mod">
          <ac:chgData name="Linden, M van der" userId="7071751e-8507-462b-863d-5bb5459a0324" providerId="ADAL" clId="{5B67D547-BA7A-42A8-B54E-387BFA9E8762}" dt="2024-12-09T15:15:47.870" v="256" actId="1076"/>
          <ac:picMkLst>
            <pc:docMk/>
            <pc:sldMk cId="4099506944" sldId="295"/>
            <ac:picMk id="23" creationId="{347C4988-8E40-3903-23B6-821D2C45DFD1}"/>
          </ac:picMkLst>
        </pc:picChg>
      </pc:sldChg>
      <pc:sldChg chg="addSp delSp modSp add mod">
        <pc:chgData name="Linden, M van der" userId="7071751e-8507-462b-863d-5bb5459a0324" providerId="ADAL" clId="{5B67D547-BA7A-42A8-B54E-387BFA9E8762}" dt="2024-12-10T11:02:00.524" v="818"/>
        <pc:sldMkLst>
          <pc:docMk/>
          <pc:sldMk cId="3794040182" sldId="296"/>
        </pc:sldMkLst>
        <pc:picChg chg="add mod">
          <ac:chgData name="Linden, M van der" userId="7071751e-8507-462b-863d-5bb5459a0324" providerId="ADAL" clId="{5B67D547-BA7A-42A8-B54E-387BFA9E8762}" dt="2024-12-10T11:02:00.524" v="818"/>
          <ac:picMkLst>
            <pc:docMk/>
            <pc:sldMk cId="3794040182" sldId="296"/>
            <ac:picMk id="2" creationId="{F0964C24-C0C7-2AF3-B071-0DB7CE2CD35D}"/>
          </ac:picMkLst>
        </pc:picChg>
        <pc:picChg chg="mod">
          <ac:chgData name="Linden, M van der" userId="7071751e-8507-462b-863d-5bb5459a0324" providerId="ADAL" clId="{5B67D547-BA7A-42A8-B54E-387BFA9E8762}" dt="2024-12-09T15:17:33.427" v="259" actId="1076"/>
          <ac:picMkLst>
            <pc:docMk/>
            <pc:sldMk cId="3794040182" sldId="296"/>
            <ac:picMk id="17" creationId="{E015D2E3-4E62-64D3-156D-257C472236F0}"/>
          </ac:picMkLst>
        </pc:picChg>
        <pc:picChg chg="mod">
          <ac:chgData name="Linden, M van der" userId="7071751e-8507-462b-863d-5bb5459a0324" providerId="ADAL" clId="{5B67D547-BA7A-42A8-B54E-387BFA9E8762}" dt="2024-12-09T15:17:27.460" v="258" actId="1076"/>
          <ac:picMkLst>
            <pc:docMk/>
            <pc:sldMk cId="3794040182" sldId="296"/>
            <ac:picMk id="19" creationId="{31F95D6B-13AF-94A6-3219-AE9E38A49473}"/>
          </ac:picMkLst>
        </pc:picChg>
      </pc:sldChg>
      <pc:sldChg chg="addSp delSp modSp add mod">
        <pc:chgData name="Linden, M van der" userId="7071751e-8507-462b-863d-5bb5459a0324" providerId="ADAL" clId="{5B67D547-BA7A-42A8-B54E-387BFA9E8762}" dt="2024-12-09T15:24:25.436" v="338" actId="1076"/>
        <pc:sldMkLst>
          <pc:docMk/>
          <pc:sldMk cId="2544086008" sldId="297"/>
        </pc:sldMkLst>
        <pc:picChg chg="add mod">
          <ac:chgData name="Linden, M van der" userId="7071751e-8507-462b-863d-5bb5459a0324" providerId="ADAL" clId="{5B67D547-BA7A-42A8-B54E-387BFA9E8762}" dt="2024-12-09T15:24:25.436" v="338" actId="1076"/>
          <ac:picMkLst>
            <pc:docMk/>
            <pc:sldMk cId="2544086008" sldId="297"/>
            <ac:picMk id="11" creationId="{CE96E1CB-8F8F-4E96-E023-32015D2A877B}"/>
          </ac:picMkLst>
        </pc:picChg>
      </pc:sldChg>
      <pc:sldChg chg="addSp delSp modSp add mod">
        <pc:chgData name="Linden, M van der" userId="7071751e-8507-462b-863d-5bb5459a0324" providerId="ADAL" clId="{5B67D547-BA7A-42A8-B54E-387BFA9E8762}" dt="2024-12-10T11:02:10.327" v="820"/>
        <pc:sldMkLst>
          <pc:docMk/>
          <pc:sldMk cId="52895569" sldId="298"/>
        </pc:sldMkLst>
        <pc:spChg chg="mod">
          <ac:chgData name="Linden, M van der" userId="7071751e-8507-462b-863d-5bb5459a0324" providerId="ADAL" clId="{5B67D547-BA7A-42A8-B54E-387BFA9E8762}" dt="2024-12-09T15:36:11.517" v="648" actId="20577"/>
          <ac:spMkLst>
            <pc:docMk/>
            <pc:sldMk cId="52895569" sldId="298"/>
            <ac:spMk id="14" creationId="{9BBCEA26-C619-535A-7C48-29E5C3C88419}"/>
          </ac:spMkLst>
        </pc:spChg>
        <pc:picChg chg="add mod">
          <ac:chgData name="Linden, M van der" userId="7071751e-8507-462b-863d-5bb5459a0324" providerId="ADAL" clId="{5B67D547-BA7A-42A8-B54E-387BFA9E8762}" dt="2024-12-10T11:02:10.327" v="820"/>
          <ac:picMkLst>
            <pc:docMk/>
            <pc:sldMk cId="52895569" sldId="298"/>
            <ac:picMk id="2" creationId="{C095E1A2-1A6C-FB31-5E90-3EF24139D196}"/>
          </ac:picMkLst>
        </pc:picChg>
        <pc:picChg chg="add mod">
          <ac:chgData name="Linden, M van der" userId="7071751e-8507-462b-863d-5bb5459a0324" providerId="ADAL" clId="{5B67D547-BA7A-42A8-B54E-387BFA9E8762}" dt="2024-12-09T15:36:16.830" v="649" actId="1076"/>
          <ac:picMkLst>
            <pc:docMk/>
            <pc:sldMk cId="52895569" sldId="298"/>
            <ac:picMk id="3" creationId="{36C053CE-A580-18D3-EA6F-FB33FF795FEA}"/>
          </ac:picMkLst>
        </pc:picChg>
      </pc:sldChg>
      <pc:sldChg chg="addSp delSp modSp add mod">
        <pc:chgData name="Linden, M van der" userId="7071751e-8507-462b-863d-5bb5459a0324" providerId="ADAL" clId="{5B67D547-BA7A-42A8-B54E-387BFA9E8762}" dt="2024-12-10T11:02:20.534" v="822" actId="1076"/>
        <pc:sldMkLst>
          <pc:docMk/>
          <pc:sldMk cId="101800202" sldId="299"/>
        </pc:sldMkLst>
        <pc:spChg chg="mod">
          <ac:chgData name="Linden, M van der" userId="7071751e-8507-462b-863d-5bb5459a0324" providerId="ADAL" clId="{5B67D547-BA7A-42A8-B54E-387BFA9E8762}" dt="2024-12-09T15:38:05.027" v="698" actId="20577"/>
          <ac:spMkLst>
            <pc:docMk/>
            <pc:sldMk cId="101800202" sldId="299"/>
            <ac:spMk id="14" creationId="{5DCDAD0C-25E7-99A6-A252-673EC0936713}"/>
          </ac:spMkLst>
        </pc:spChg>
        <pc:picChg chg="add mod">
          <ac:chgData name="Linden, M van der" userId="7071751e-8507-462b-863d-5bb5459a0324" providerId="ADAL" clId="{5B67D547-BA7A-42A8-B54E-387BFA9E8762}" dt="2024-12-10T11:02:14.999" v="821"/>
          <ac:picMkLst>
            <pc:docMk/>
            <pc:sldMk cId="101800202" sldId="299"/>
            <ac:picMk id="2" creationId="{5E9A3BB2-79A5-5E3B-DB4F-AEE8BDDF6E88}"/>
          </ac:picMkLst>
        </pc:picChg>
        <pc:picChg chg="add mod">
          <ac:chgData name="Linden, M van der" userId="7071751e-8507-462b-863d-5bb5459a0324" providerId="ADAL" clId="{5B67D547-BA7A-42A8-B54E-387BFA9E8762}" dt="2024-12-09T15:38:25.604" v="703" actId="962"/>
          <ac:picMkLst>
            <pc:docMk/>
            <pc:sldMk cId="101800202" sldId="299"/>
            <ac:picMk id="4" creationId="{E35C4444-CBBF-D292-0B23-2BFB9B882BE1}"/>
          </ac:picMkLst>
        </pc:picChg>
        <pc:picChg chg="add mod">
          <ac:chgData name="Linden, M van der" userId="7071751e-8507-462b-863d-5bb5459a0324" providerId="ADAL" clId="{5B67D547-BA7A-42A8-B54E-387BFA9E8762}" dt="2024-12-10T11:02:20.534" v="822" actId="1076"/>
          <ac:picMkLst>
            <pc:docMk/>
            <pc:sldMk cId="101800202" sldId="299"/>
            <ac:picMk id="9" creationId="{BB3A56A7-FAE9-29B3-2CDD-9931B37C787C}"/>
          </ac:picMkLst>
        </pc:picChg>
        <pc:picChg chg="add mod">
          <ac:chgData name="Linden, M van der" userId="7071751e-8507-462b-863d-5bb5459a0324" providerId="ADAL" clId="{5B67D547-BA7A-42A8-B54E-387BFA9E8762}" dt="2024-12-09T15:41:25.256" v="709" actId="1076"/>
          <ac:picMkLst>
            <pc:docMk/>
            <pc:sldMk cId="101800202" sldId="299"/>
            <ac:picMk id="11" creationId="{0DF3856C-2967-825F-0DDC-03240FE4E2D7}"/>
          </ac:picMkLst>
        </pc:picChg>
      </pc:sldChg>
      <pc:sldChg chg="addSp delSp modSp add mod">
        <pc:chgData name="Linden, M van der" userId="7071751e-8507-462b-863d-5bb5459a0324" providerId="ADAL" clId="{5B67D547-BA7A-42A8-B54E-387BFA9E8762}" dt="2024-12-10T11:11:58.305" v="828" actId="1076"/>
        <pc:sldMkLst>
          <pc:docMk/>
          <pc:sldMk cId="1698495240" sldId="300"/>
        </pc:sldMkLst>
        <pc:picChg chg="add mod">
          <ac:chgData name="Linden, M van der" userId="7071751e-8507-462b-863d-5bb5459a0324" providerId="ADAL" clId="{5B67D547-BA7A-42A8-B54E-387BFA9E8762}" dt="2024-12-10T11:02:04.847" v="819"/>
          <ac:picMkLst>
            <pc:docMk/>
            <pc:sldMk cId="1698495240" sldId="300"/>
            <ac:picMk id="2" creationId="{B0A85C18-BB31-126F-46C8-753EEACD7C0C}"/>
          </ac:picMkLst>
        </pc:picChg>
        <pc:picChg chg="add mod">
          <ac:chgData name="Linden, M van der" userId="7071751e-8507-462b-863d-5bb5459a0324" providerId="ADAL" clId="{5B67D547-BA7A-42A8-B54E-387BFA9E8762}" dt="2024-12-10T11:11:52.508" v="826" actId="962"/>
          <ac:picMkLst>
            <pc:docMk/>
            <pc:sldMk cId="1698495240" sldId="300"/>
            <ac:picMk id="4" creationId="{23D7442E-4583-57ED-3ADB-B8CE3C4855D7}"/>
          </ac:picMkLst>
        </pc:picChg>
        <pc:picChg chg="add mod">
          <ac:chgData name="Linden, M van der" userId="7071751e-8507-462b-863d-5bb5459a0324" providerId="ADAL" clId="{5B67D547-BA7A-42A8-B54E-387BFA9E8762}" dt="2024-12-10T11:11:58.305" v="828" actId="1076"/>
          <ac:picMkLst>
            <pc:docMk/>
            <pc:sldMk cId="1698495240" sldId="300"/>
            <ac:picMk id="10" creationId="{A23CB217-D37C-3F59-58FE-B57EE704BA95}"/>
          </ac:picMkLst>
        </pc:picChg>
      </pc:sldChg>
    </pc:docChg>
  </pc:docChgLst>
  <pc:docChgLst>
    <pc:chgData name="Kleijwegt, Mark" userId="S::klem06@rocmondriaan.nl::a0bc88e8-58c9-4d1a-b81a-11ee91d0acb1" providerId="AD" clId="Web-{F1BF444A-AC76-4326-BC31-3378B9B82E09}"/>
    <pc:docChg chg="modSld sldOrd">
      <pc:chgData name="Kleijwegt, Mark" userId="S::klem06@rocmondriaan.nl::a0bc88e8-58c9-4d1a-b81a-11ee91d0acb1" providerId="AD" clId="Web-{F1BF444A-AC76-4326-BC31-3378B9B82E09}" dt="2025-01-30T06:57:48.473" v="13" actId="20577"/>
      <pc:docMkLst>
        <pc:docMk/>
      </pc:docMkLst>
      <pc:sldChg chg="modSp ord">
        <pc:chgData name="Kleijwegt, Mark" userId="S::klem06@rocmondriaan.nl::a0bc88e8-58c9-4d1a-b81a-11ee91d0acb1" providerId="AD" clId="Web-{F1BF444A-AC76-4326-BC31-3378B9B82E09}" dt="2025-01-30T06:57:39.395" v="2" actId="20577"/>
        <pc:sldMkLst>
          <pc:docMk/>
          <pc:sldMk cId="4213172739" sldId="280"/>
        </pc:sldMkLst>
        <pc:spChg chg="mod">
          <ac:chgData name="Kleijwegt, Mark" userId="S::klem06@rocmondriaan.nl::a0bc88e8-58c9-4d1a-b81a-11ee91d0acb1" providerId="AD" clId="Web-{F1BF444A-AC76-4326-BC31-3378B9B82E09}" dt="2025-01-30T06:57:39.395" v="2" actId="20577"/>
          <ac:spMkLst>
            <pc:docMk/>
            <pc:sldMk cId="4213172739" sldId="280"/>
            <ac:spMk id="2" creationId="{A6763ED0-00C0-271A-AEB8-F6F115A50B68}"/>
          </ac:spMkLst>
        </pc:spChg>
      </pc:sldChg>
      <pc:sldChg chg="modSp">
        <pc:chgData name="Kleijwegt, Mark" userId="S::klem06@rocmondriaan.nl::a0bc88e8-58c9-4d1a-b81a-11ee91d0acb1" providerId="AD" clId="Web-{F1BF444A-AC76-4326-BC31-3378B9B82E09}" dt="2025-01-30T06:57:48.473" v="13" actId="20577"/>
        <pc:sldMkLst>
          <pc:docMk/>
          <pc:sldMk cId="1236129344" sldId="286"/>
        </pc:sldMkLst>
        <pc:spChg chg="mod">
          <ac:chgData name="Kleijwegt, Mark" userId="S::klem06@rocmondriaan.nl::a0bc88e8-58c9-4d1a-b81a-11ee91d0acb1" providerId="AD" clId="Web-{F1BF444A-AC76-4326-BC31-3378B9B82E09}" dt="2025-01-30T06:57:48.473" v="13" actId="20577"/>
          <ac:spMkLst>
            <pc:docMk/>
            <pc:sldMk cId="1236129344" sldId="286"/>
            <ac:spMk id="14" creationId="{FB52F9B5-C6C4-1D68-8015-E6ED7A37B8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4ABBD-1D8E-AB4D-BFC8-A9CE9EA7FF94}" type="datetimeFigureOut">
              <a:rPr lang="nl-NL" smtClean="0"/>
              <a:t>29-1-2025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96F5E-A800-3B4F-BB9F-6BE6D9D4179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086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000" y="2160000"/>
            <a:ext cx="5760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024005" y="3384000"/>
            <a:ext cx="5760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11" name="Tijdelijke aanduiding voor afbeelding 10">
            <a:extLst>
              <a:ext uri="{FF2B5EF4-FFF2-40B4-BE49-F238E27FC236}">
                <a16:creationId xmlns:a16="http://schemas.microsoft.com/office/drawing/2014/main" id="{AB737111-8D86-1C91-A3D3-4A8DCFF65AF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0" y="-1"/>
            <a:ext cx="9144000" cy="2495296"/>
          </a:xfrm>
          <a:custGeom>
            <a:avLst/>
            <a:gdLst>
              <a:gd name="connsiteX0" fmla="*/ 0 w 9144000"/>
              <a:gd name="connsiteY0" fmla="*/ 0 h 2495296"/>
              <a:gd name="connsiteX1" fmla="*/ 9144000 w 9144000"/>
              <a:gd name="connsiteY1" fmla="*/ 0 h 2495296"/>
              <a:gd name="connsiteX2" fmla="*/ 9144000 w 9144000"/>
              <a:gd name="connsiteY2" fmla="*/ 1924177 h 2495296"/>
              <a:gd name="connsiteX3" fmla="*/ 8892032 w 9144000"/>
              <a:gd name="connsiteY3" fmla="*/ 1970024 h 2495296"/>
              <a:gd name="connsiteX4" fmla="*/ 8892032 w 9144000"/>
              <a:gd name="connsiteY4" fmla="*/ 1492250 h 2495296"/>
              <a:gd name="connsiteX5" fmla="*/ 5842000 w 9144000"/>
              <a:gd name="connsiteY5" fmla="*/ 2143506 h 2495296"/>
              <a:gd name="connsiteX6" fmla="*/ 2794000 w 9144000"/>
              <a:gd name="connsiteY6" fmla="*/ 1500505 h 2495296"/>
              <a:gd name="connsiteX7" fmla="*/ 2794000 w 9144000"/>
              <a:gd name="connsiteY7" fmla="*/ 2495296 h 2495296"/>
              <a:gd name="connsiteX8" fmla="*/ 0 w 9144000"/>
              <a:gd name="connsiteY8" fmla="*/ 1924177 h 2495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2495296">
                <a:moveTo>
                  <a:pt x="0" y="0"/>
                </a:moveTo>
                <a:lnTo>
                  <a:pt x="9144000" y="0"/>
                </a:lnTo>
                <a:lnTo>
                  <a:pt x="9144000" y="1924177"/>
                </a:lnTo>
                <a:lnTo>
                  <a:pt x="8892032" y="1970024"/>
                </a:lnTo>
                <a:lnTo>
                  <a:pt x="8892032" y="1492250"/>
                </a:lnTo>
                <a:lnTo>
                  <a:pt x="5842000" y="2143506"/>
                </a:lnTo>
                <a:lnTo>
                  <a:pt x="2794000" y="1500505"/>
                </a:lnTo>
                <a:lnTo>
                  <a:pt x="2794000" y="2495296"/>
                </a:lnTo>
                <a:lnTo>
                  <a:pt x="0" y="192417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0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464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Blau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0407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ay-of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042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6">
            <a:extLst>
              <a:ext uri="{FF2B5EF4-FFF2-40B4-BE49-F238E27FC236}">
                <a16:creationId xmlns:a16="http://schemas.microsoft.com/office/drawing/2014/main" id="{06C89040-D6EF-292B-092B-272CFD306C6C}"/>
              </a:ext>
            </a:extLst>
          </p:cNvPr>
          <p:cNvSpPr>
            <a:spLocks noGrp="1" noChangeAspect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9144000"/>
              <a:gd name="connsiteY0" fmla="*/ 0 h 5143500"/>
              <a:gd name="connsiteX1" fmla="*/ 252000 w 9144000"/>
              <a:gd name="connsiteY1" fmla="*/ 0 h 5143500"/>
              <a:gd name="connsiteX2" fmla="*/ 252000 w 9144000"/>
              <a:gd name="connsiteY2" fmla="*/ 639095 h 5143500"/>
              <a:gd name="connsiteX3" fmla="*/ 8892001 w 9144000"/>
              <a:gd name="connsiteY3" fmla="*/ 213074 h 5143500"/>
              <a:gd name="connsiteX4" fmla="*/ 8892001 w 9144000"/>
              <a:gd name="connsiteY4" fmla="*/ 0 h 5143500"/>
              <a:gd name="connsiteX5" fmla="*/ 9144000 w 9144000"/>
              <a:gd name="connsiteY5" fmla="*/ 0 h 5143500"/>
              <a:gd name="connsiteX6" fmla="*/ 9144000 w 9144000"/>
              <a:gd name="connsiteY6" fmla="*/ 5143500 h 5143500"/>
              <a:gd name="connsiteX7" fmla="*/ 0 w 9144000"/>
              <a:gd name="connsiteY7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252000" y="0"/>
                </a:lnTo>
                <a:lnTo>
                  <a:pt x="252000" y="639095"/>
                </a:lnTo>
                <a:lnTo>
                  <a:pt x="8892001" y="213074"/>
                </a:lnTo>
                <a:lnTo>
                  <a:pt x="8892001" y="0"/>
                </a:ln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1800000" tIns="792000" rIns="180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Sleep de afbeelding naar de tijdelijke aanduiding of klik op het pictogram als u een afbeelding wilt toevoegen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865E1526-B306-D783-A0B7-B4BF5765F84A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2351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Tijdelijke aanduiding voor tabel 6">
            <a:extLst>
              <a:ext uri="{FF2B5EF4-FFF2-40B4-BE49-F238E27FC236}">
                <a16:creationId xmlns:a16="http://schemas.microsoft.com/office/drawing/2014/main" id="{EC9BF42F-FC57-6078-AED2-A68C2FA358AC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03238" y="1188000"/>
            <a:ext cx="8137525" cy="3240000"/>
          </a:xfrm>
        </p:spPr>
        <p:txBody>
          <a:bodyPr tIns="360000"/>
          <a:lstStyle>
            <a:lvl1pPr marL="0" marR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nl-NL" dirty="0"/>
              <a:t>Klik om een tabel in te voegen</a:t>
            </a:r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0D1CD68B-5995-41BA-E569-4402CDE090DF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2035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8" y="1187999"/>
            <a:ext cx="8137525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50273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grafie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Tijdelijke aanduiding voor grafiek 7">
            <a:extLst>
              <a:ext uri="{FF2B5EF4-FFF2-40B4-BE49-F238E27FC236}">
                <a16:creationId xmlns:a16="http://schemas.microsoft.com/office/drawing/2014/main" id="{530FDF0A-1ECF-255C-4BDF-DF6D690AC504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03239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  <p:sp>
        <p:nvSpPr>
          <p:cNvPr id="9" name="Graphic 7">
            <a:extLst>
              <a:ext uri="{FF2B5EF4-FFF2-40B4-BE49-F238E27FC236}">
                <a16:creationId xmlns:a16="http://schemas.microsoft.com/office/drawing/2014/main" id="{9ED80E61-3924-3101-F458-EC211FA35BF2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6" name="Tijdelijke aanduiding voor grafiek 7">
            <a:extLst>
              <a:ext uri="{FF2B5EF4-FFF2-40B4-BE49-F238E27FC236}">
                <a16:creationId xmlns:a16="http://schemas.microsoft.com/office/drawing/2014/main" id="{15315869-D629-B502-88C5-62E40E639FD8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4680763" y="1187999"/>
            <a:ext cx="3960000" cy="3240000"/>
          </a:xfrm>
        </p:spPr>
        <p:txBody>
          <a:bodyPr tIns="360000"/>
          <a:lstStyle>
            <a:lvl1pPr marL="0" indent="0" algn="ctr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nl-NL" dirty="0"/>
              <a:t>Klik om een grafiek in te voegen</a:t>
            </a:r>
          </a:p>
        </p:txBody>
      </p:sp>
    </p:spTree>
    <p:extLst>
      <p:ext uri="{BB962C8B-B14F-4D97-AF65-F5344CB8AC3E}">
        <p14:creationId xmlns:p14="http://schemas.microsoft.com/office/powerpoint/2010/main" val="388087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Graphic 7">
            <a:extLst>
              <a:ext uri="{FF2B5EF4-FFF2-40B4-BE49-F238E27FC236}">
                <a16:creationId xmlns:a16="http://schemas.microsoft.com/office/drawing/2014/main" id="{4354BF58-B7B6-FEC4-E73F-45B8950C24E4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871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 Ge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0" name="Graphic 7">
            <a:extLst>
              <a:ext uri="{FF2B5EF4-FFF2-40B4-BE49-F238E27FC236}">
                <a16:creationId xmlns:a16="http://schemas.microsoft.com/office/drawing/2014/main" id="{3A794D28-1AAB-1B71-5F1C-BE2C08DA7249}"/>
              </a:ext>
            </a:extLst>
          </p:cNvPr>
          <p:cNvSpPr/>
          <p:nvPr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608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3BB30F63-0BF7-E341-E4D1-D8D00A1243A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92000" y="216000"/>
            <a:ext cx="2808000" cy="4320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buNone/>
              <a:defRPr sz="1300" b="1">
                <a:solidFill>
                  <a:schemeClr val="tx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 dirty="0"/>
              <a:t>Klikken om de schoolnaam of sectornaam te bewerken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854F5D7-EDC6-E854-15AA-C9503F371D78}"/>
              </a:ext>
            </a:extLst>
          </p:cNvPr>
          <p:cNvSpPr/>
          <p:nvPr userDrawn="1"/>
        </p:nvSpPr>
        <p:spPr>
          <a:xfrm>
            <a:off x="504000" y="0"/>
            <a:ext cx="144000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435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Corpora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00" y="5400000"/>
            <a:ext cx="50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000" y="5400000"/>
            <a:ext cx="216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47AD168-4710-210B-6222-629D677A3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1836000"/>
            <a:ext cx="8136000" cy="1224000"/>
          </a:xfrm>
        </p:spPr>
        <p:txBody>
          <a:bodyPr anchor="t" anchorCtr="0"/>
          <a:lstStyle>
            <a:lvl1pPr algn="l">
              <a:lnSpc>
                <a:spcPct val="95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D92FF7D-0BCE-7C92-707B-ACD7D9DAD7F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3060000"/>
            <a:ext cx="8136000" cy="360000"/>
          </a:xfrm>
        </p:spPr>
        <p:txBody>
          <a:bodyPr anchor="t" anchorCtr="0"/>
          <a:lstStyle>
            <a:lvl1pPr marL="0" indent="0" algn="l">
              <a:lnSpc>
                <a:spcPct val="95000"/>
              </a:lnSpc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 dirty="0"/>
              <a:t>Klik om een naam of locatie in te voeren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01ED70-61E3-2E47-1660-F468410595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40000" y="4428000"/>
            <a:ext cx="1800000" cy="216000"/>
          </a:xfrm>
        </p:spPr>
        <p:txBody>
          <a:bodyPr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5345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116000"/>
            <a:ext cx="5040000" cy="3311999"/>
          </a:xfrm>
        </p:spPr>
        <p:txBody>
          <a:bodyPr/>
          <a:lstStyle>
            <a:lvl1pPr marL="252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1pPr>
            <a:lvl2pPr marL="504000" indent="-252000">
              <a:lnSpc>
                <a:spcPts val="2400"/>
              </a:lnSpc>
              <a:buSzPct val="100000"/>
              <a:buFont typeface="+mj-lt"/>
              <a:buAutoNum type="arabicPeriod"/>
              <a:defRPr sz="1600"/>
            </a:lvl2pPr>
            <a:lvl3pPr marL="504000" indent="-252000">
              <a:lnSpc>
                <a:spcPts val="2400"/>
              </a:lnSpc>
              <a:buFont typeface="+mj-lt"/>
              <a:buAutoNum type="arabicPeriod"/>
              <a:defRPr sz="1600"/>
            </a:lvl3pPr>
            <a:lvl4pPr marL="504000" indent="-252000">
              <a:lnSpc>
                <a:spcPts val="2400"/>
              </a:lnSpc>
              <a:buFont typeface="+mj-lt"/>
              <a:buAutoNum type="arabicPeriod"/>
              <a:defRPr sz="1600" b="0">
                <a:solidFill>
                  <a:schemeClr val="tx1"/>
                </a:solidFill>
              </a:defRPr>
            </a:lvl4pPr>
            <a:lvl5pPr marL="504000" indent="-252000">
              <a:lnSpc>
                <a:spcPts val="2400"/>
              </a:lnSpc>
              <a:buFont typeface="+mj-lt"/>
              <a:buAutoNum type="arabicPeriod"/>
              <a:defRPr sz="16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1" name="Vrije vorm 10">
            <a:extLst>
              <a:ext uri="{FF2B5EF4-FFF2-40B4-BE49-F238E27FC236}">
                <a16:creationId xmlns:a16="http://schemas.microsoft.com/office/drawing/2014/main" id="{0FD87E55-C8C9-F7C3-73A7-FC99BF955789}"/>
              </a:ext>
            </a:extLst>
          </p:cNvPr>
          <p:cNvSpPr/>
          <p:nvPr userDrawn="1"/>
        </p:nvSpPr>
        <p:spPr>
          <a:xfrm>
            <a:off x="252000" y="0"/>
            <a:ext cx="8640001" cy="965688"/>
          </a:xfrm>
          <a:custGeom>
            <a:avLst/>
            <a:gdLst>
              <a:gd name="connsiteX0" fmla="*/ 0 w 8640001"/>
              <a:gd name="connsiteY0" fmla="*/ 0 h 965688"/>
              <a:gd name="connsiteX1" fmla="*/ 8640001 w 8640001"/>
              <a:gd name="connsiteY1" fmla="*/ 0 h 965688"/>
              <a:gd name="connsiteX2" fmla="*/ 8640001 w 8640001"/>
              <a:gd name="connsiteY2" fmla="*/ 164592 h 965688"/>
              <a:gd name="connsiteX3" fmla="*/ 8640001 w 8640001"/>
              <a:gd name="connsiteY3" fmla="*/ 213074 h 965688"/>
              <a:gd name="connsiteX4" fmla="*/ 8640001 w 8640001"/>
              <a:gd name="connsiteY4" fmla="*/ 326593 h 965688"/>
              <a:gd name="connsiteX5" fmla="*/ 8640001 w 8640001"/>
              <a:gd name="connsiteY5" fmla="*/ 377666 h 965688"/>
              <a:gd name="connsiteX6" fmla="*/ 8640001 w 8640001"/>
              <a:gd name="connsiteY6" fmla="*/ 539667 h 965688"/>
              <a:gd name="connsiteX7" fmla="*/ 0 w 8640001"/>
              <a:gd name="connsiteY7" fmla="*/ 965688 h 965688"/>
              <a:gd name="connsiteX8" fmla="*/ 0 w 8640001"/>
              <a:gd name="connsiteY8" fmla="*/ 803687 h 965688"/>
              <a:gd name="connsiteX9" fmla="*/ 0 w 8640001"/>
              <a:gd name="connsiteY9" fmla="*/ 639095 h 965688"/>
              <a:gd name="connsiteX10" fmla="*/ 0 w 8640001"/>
              <a:gd name="connsiteY10" fmla="*/ 639095 h 965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640001" h="965688">
                <a:moveTo>
                  <a:pt x="0" y="0"/>
                </a:moveTo>
                <a:lnTo>
                  <a:pt x="8640001" y="0"/>
                </a:lnTo>
                <a:lnTo>
                  <a:pt x="8640001" y="164592"/>
                </a:lnTo>
                <a:lnTo>
                  <a:pt x="8640001" y="213074"/>
                </a:lnTo>
                <a:lnTo>
                  <a:pt x="8640001" y="326593"/>
                </a:lnTo>
                <a:lnTo>
                  <a:pt x="8640001" y="377666"/>
                </a:lnTo>
                <a:lnTo>
                  <a:pt x="8640001" y="539667"/>
                </a:lnTo>
                <a:lnTo>
                  <a:pt x="0" y="965688"/>
                </a:lnTo>
                <a:lnTo>
                  <a:pt x="0" y="803687"/>
                </a:lnTo>
                <a:lnTo>
                  <a:pt x="0" y="639095"/>
                </a:lnTo>
                <a:lnTo>
                  <a:pt x="0" y="639095"/>
                </a:lnTo>
                <a:close/>
              </a:path>
            </a:pathLst>
          </a:custGeom>
          <a:solidFill>
            <a:schemeClr val="accent5"/>
          </a:solidFill>
          <a:ln w="1270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1"/>
            <a:ext cx="8136000" cy="503999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98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00" y="1566000"/>
            <a:ext cx="8136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429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b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Graphic 7">
            <a:extLst>
              <a:ext uri="{FF2B5EF4-FFF2-40B4-BE49-F238E27FC236}">
                <a16:creationId xmlns:a16="http://schemas.microsoft.com/office/drawing/2014/main" id="{A41951C4-522F-E31F-8C62-86A4063CF9B5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674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8" name="Graphic 7">
            <a:extLst>
              <a:ext uri="{FF2B5EF4-FFF2-40B4-BE49-F238E27FC236}">
                <a16:creationId xmlns:a16="http://schemas.microsoft.com/office/drawing/2014/main" id="{F35EEAD3-13C9-FAE6-8CBE-58888863472C}"/>
              </a:ext>
            </a:extLst>
          </p:cNvPr>
          <p:cNvSpPr/>
          <p:nvPr userDrawn="1"/>
        </p:nvSpPr>
        <p:spPr>
          <a:xfrm>
            <a:off x="252000" y="0"/>
            <a:ext cx="8640000" cy="639094"/>
          </a:xfrm>
          <a:custGeom>
            <a:avLst/>
            <a:gdLst>
              <a:gd name="connsiteX0" fmla="*/ 0 w 8643938"/>
              <a:gd name="connsiteY0" fmla="*/ 0 h 639094"/>
              <a:gd name="connsiteX1" fmla="*/ 0 w 8643938"/>
              <a:gd name="connsiteY1" fmla="*/ 639095 h 639094"/>
              <a:gd name="connsiteX2" fmla="*/ 8643939 w 8643938"/>
              <a:gd name="connsiteY2" fmla="*/ 213074 h 639094"/>
              <a:gd name="connsiteX3" fmla="*/ 8643939 w 8643938"/>
              <a:gd name="connsiteY3" fmla="*/ 0 h 639094"/>
              <a:gd name="connsiteX4" fmla="*/ 0 w 8643938"/>
              <a:gd name="connsiteY4" fmla="*/ 0 h 639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639094">
                <a:moveTo>
                  <a:pt x="0" y="0"/>
                </a:moveTo>
                <a:lnTo>
                  <a:pt x="0" y="639095"/>
                </a:lnTo>
                <a:lnTo>
                  <a:pt x="8643939" y="213074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6857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827999"/>
            <a:ext cx="8136000" cy="2376000"/>
          </a:xfrm>
        </p:spPr>
        <p:txBody>
          <a:bodyPr anchor="t" anchorCtr="0"/>
          <a:lstStyle>
            <a:lvl1pPr>
              <a:lnSpc>
                <a:spcPct val="95000"/>
              </a:lnSpc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4000" y="5400000"/>
            <a:ext cx="1440000" cy="180000"/>
          </a:xfrm>
        </p:spPr>
        <p:txBody>
          <a:bodyPr/>
          <a:lstStyle>
            <a:lvl1pPr>
              <a:defRPr>
                <a:solidFill>
                  <a:srgbClr val="ECECEC"/>
                </a:solidFill>
              </a:defRPr>
            </a:lvl1pPr>
          </a:lstStyle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3724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opsomming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phic 5">
            <a:extLst>
              <a:ext uri="{FF2B5EF4-FFF2-40B4-BE49-F238E27FC236}">
                <a16:creationId xmlns:a16="http://schemas.microsoft.com/office/drawing/2014/main" id="{7A2EA2D0-CC49-21E2-73DF-1D7BBEF40855}"/>
              </a:ext>
            </a:extLst>
          </p:cNvPr>
          <p:cNvSpPr/>
          <p:nvPr userDrawn="1"/>
        </p:nvSpPr>
        <p:spPr>
          <a:xfrm>
            <a:off x="252000" y="0"/>
            <a:ext cx="8640000" cy="1492719"/>
          </a:xfrm>
          <a:custGeom>
            <a:avLst/>
            <a:gdLst>
              <a:gd name="connsiteX0" fmla="*/ 0 w 8643938"/>
              <a:gd name="connsiteY0" fmla="*/ 0 h 1492719"/>
              <a:gd name="connsiteX1" fmla="*/ 0 w 8643938"/>
              <a:gd name="connsiteY1" fmla="*/ 1492719 h 1492719"/>
              <a:gd name="connsiteX2" fmla="*/ 8643939 w 8643938"/>
              <a:gd name="connsiteY2" fmla="*/ 1066192 h 1492719"/>
              <a:gd name="connsiteX3" fmla="*/ 8643939 w 8643938"/>
              <a:gd name="connsiteY3" fmla="*/ 0 h 1492719"/>
              <a:gd name="connsiteX4" fmla="*/ 0 w 8643938"/>
              <a:gd name="connsiteY4" fmla="*/ 0 h 1492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43938" h="1492719">
                <a:moveTo>
                  <a:pt x="0" y="0"/>
                </a:moveTo>
                <a:lnTo>
                  <a:pt x="0" y="1492719"/>
                </a:lnTo>
                <a:lnTo>
                  <a:pt x="8643939" y="1066192"/>
                </a:lnTo>
                <a:lnTo>
                  <a:pt x="8643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0AA"/>
          </a:solidFill>
          <a:ln w="12705" cap="flat">
            <a:noFill/>
            <a:prstDash val="solid"/>
            <a:miter/>
          </a:ln>
        </p:spPr>
        <p:txBody>
          <a:bodyPr rtlCol="0" anchor="ctr"/>
          <a:lstStyle/>
          <a:p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00" y="288000"/>
            <a:ext cx="8136000" cy="972000"/>
          </a:xfrm>
        </p:spPr>
        <p:txBody>
          <a:bodyPr/>
          <a:lstStyle>
            <a:lvl1pPr>
              <a:lnSpc>
                <a:spcPct val="95000"/>
              </a:lnSpc>
              <a:defRPr sz="3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‹nr.›</a:t>
            </a:fld>
            <a:endParaRPr lang="nl-NL"/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088F4E59-3F81-B5AA-A2CE-B79B50834D5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5076000" y="1072800"/>
            <a:ext cx="3816000" cy="3425475"/>
          </a:xfrm>
          <a:custGeom>
            <a:avLst/>
            <a:gdLst>
              <a:gd name="connsiteX0" fmla="*/ 3816000 w 3816000"/>
              <a:gd name="connsiteY0" fmla="*/ 0 h 3425475"/>
              <a:gd name="connsiteX1" fmla="*/ 3816000 w 3816000"/>
              <a:gd name="connsiteY1" fmla="*/ 3211359 h 3425475"/>
              <a:gd name="connsiteX2" fmla="*/ 0 w 3816000"/>
              <a:gd name="connsiteY2" fmla="*/ 3425475 h 3425475"/>
              <a:gd name="connsiteX3" fmla="*/ 0 w 3816000"/>
              <a:gd name="connsiteY3" fmla="*/ 188874 h 342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6000" h="3425475">
                <a:moveTo>
                  <a:pt x="3816000" y="0"/>
                </a:moveTo>
                <a:lnTo>
                  <a:pt x="3816000" y="3211359"/>
                </a:lnTo>
                <a:lnTo>
                  <a:pt x="0" y="3425475"/>
                </a:lnTo>
                <a:lnTo>
                  <a:pt x="0" y="18887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360000" tIns="360000" rIns="360000" anchor="t">
            <a:noAutofit/>
          </a:bodyPr>
          <a:lstStyle>
            <a:lvl1pPr marL="0" indent="0" algn="ctr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E4CB5E-B06C-20C0-6D16-5A37D5CA4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566000"/>
            <a:ext cx="4212000" cy="286199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3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Titelstijl van model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00" y="1116000"/>
            <a:ext cx="8136000" cy="331199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00" y="4590000"/>
            <a:ext cx="144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Periode 8 - week 2</a:t>
            </a:r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58000" y="4590000"/>
            <a:ext cx="5040000" cy="180000"/>
          </a:xfrm>
          <a:prstGeom prst="rect">
            <a:avLst/>
          </a:prstGeom>
        </p:spPr>
        <p:txBody>
          <a:bodyPr vert="horz" lIns="0" tIns="0" rIns="10800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NL"/>
              <a:t>Symfony presentatie security (registratie en inloggen)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000" y="4590000"/>
            <a:ext cx="216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F1411D-0280-154F-AEAC-4C20B7AA46B2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C9AD4CB2-32A0-6059-F189-10CE930633AD}"/>
              </a:ext>
            </a:extLst>
          </p:cNvPr>
          <p:cNvSpPr txBox="1"/>
          <p:nvPr userDrawn="1"/>
        </p:nvSpPr>
        <p:spPr>
          <a:xfrm>
            <a:off x="7380000" y="4590000"/>
            <a:ext cx="1044000" cy="180000"/>
          </a:xfrm>
          <a:prstGeom prst="rect">
            <a:avLst/>
          </a:prstGeom>
          <a:noFill/>
        </p:spPr>
        <p:txBody>
          <a:bodyPr wrap="square" lIns="108000" tIns="0" rIns="108000" rtlCol="0">
            <a:noAutofit/>
          </a:bodyPr>
          <a:lstStyle/>
          <a:p>
            <a:pPr algn="r"/>
            <a:r>
              <a:rPr lang="nl-NL" sz="900" dirty="0"/>
              <a:t>ROC Mondriaan</a:t>
            </a:r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6A72ED6B-CC0B-63FF-D72C-110A67F97B94}"/>
              </a:ext>
            </a:extLst>
          </p:cNvPr>
          <p:cNvCxnSpPr/>
          <p:nvPr userDrawn="1"/>
        </p:nvCxnSpPr>
        <p:spPr>
          <a:xfrm>
            <a:off x="7398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9659AA81-B583-69B4-B379-DE5C0B2AB101}"/>
              </a:ext>
            </a:extLst>
          </p:cNvPr>
          <p:cNvCxnSpPr/>
          <p:nvPr userDrawn="1"/>
        </p:nvCxnSpPr>
        <p:spPr>
          <a:xfrm>
            <a:off x="8424000" y="4600666"/>
            <a:ext cx="0" cy="1283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555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7" r:id="rId2"/>
    <p:sldLayoutId id="2147483673" r:id="rId3"/>
    <p:sldLayoutId id="2147483693" r:id="rId4"/>
    <p:sldLayoutId id="2147483694" r:id="rId5"/>
    <p:sldLayoutId id="2147483686" r:id="rId6"/>
    <p:sldLayoutId id="2147483676" r:id="rId7"/>
    <p:sldLayoutId id="2147483675" r:id="rId8"/>
    <p:sldLayoutId id="2147483689" r:id="rId9"/>
    <p:sldLayoutId id="2147483678" r:id="rId10"/>
    <p:sldLayoutId id="2147483683" r:id="rId11"/>
    <p:sldLayoutId id="2147483687" r:id="rId12"/>
    <p:sldLayoutId id="2147483679" r:id="rId13"/>
    <p:sldLayoutId id="2147483690" r:id="rId14"/>
    <p:sldLayoutId id="2147483691" r:id="rId15"/>
    <p:sldLayoutId id="2147483695" r:id="rId16"/>
    <p:sldLayoutId id="2147483696" r:id="rId17"/>
    <p:sldLayoutId id="2147483692" r:id="rId18"/>
  </p:sldLayoutIdLst>
  <p:hf hdr="0"/>
  <p:txStyles>
    <p:titleStyle>
      <a:lvl1pPr algn="l" defTabSz="685800" rtl="0" eaLnBrk="1" latinLnBrk="0" hangingPunct="1">
        <a:lnSpc>
          <a:spcPct val="100000"/>
        </a:lnSpc>
        <a:spcBef>
          <a:spcPct val="0"/>
        </a:spcBef>
        <a:buNone/>
        <a:defRPr sz="1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685800" rtl="0" eaLnBrk="1" latinLnBrk="0" hangingPunct="1">
        <a:lnSpc>
          <a:spcPts val="1800"/>
        </a:lnSpc>
        <a:spcBef>
          <a:spcPts val="0"/>
        </a:spcBef>
        <a:buSzPct val="120000"/>
        <a:buFont typeface="Systeemlettertype regulier"/>
        <a:buChar char="-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685800" rtl="0" eaLnBrk="1" latinLnBrk="0" hangingPunct="1">
        <a:lnSpc>
          <a:spcPts val="1800"/>
        </a:lnSpc>
        <a:spcBef>
          <a:spcPts val="0"/>
        </a:spcBef>
        <a:buFontTx/>
        <a:buNone/>
        <a:defRPr sz="1300" b="1" kern="1200">
          <a:solidFill>
            <a:schemeClr val="tx2"/>
          </a:solidFill>
          <a:latin typeface="+mn-lt"/>
          <a:ea typeface="+mn-ea"/>
          <a:cs typeface="+mn-cs"/>
        </a:defRPr>
      </a:lvl4pPr>
      <a:lvl5pPr marL="540000" indent="-180000" algn="l" defTabSz="685800" rtl="0" eaLnBrk="1" latinLnBrk="0" hangingPunct="1">
        <a:lnSpc>
          <a:spcPts val="1800"/>
        </a:lnSpc>
        <a:spcBef>
          <a:spcPts val="0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bo-sd.nl/lesson/symfony/installation/preparation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33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C2B8E-C7F7-3690-4245-778F1DA4F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1576D1-BC63-FD14-C360-8042F69D7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Start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DE25D2-D83E-75CE-21B5-BDDA0CF0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0664B48-0C0E-CA84-A481-1091BB4CE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Symfony presentatie security (registratie en inloggen)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321A425-C296-E702-68CE-C72F3364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pPr/>
              <a:t>1</a:t>
            </a:fld>
            <a:endParaRPr lang="nl-NL"/>
          </a:p>
        </p:txBody>
      </p:sp>
      <p:pic>
        <p:nvPicPr>
          <p:cNvPr id="9" name="Tijdelijke aanduiding voor afbeelding 8" descr="Afbeelding met tekst, schermopname, software, Multimediasoftware&#10;&#10;Automatisch gegenereerde beschrijving">
            <a:extLst>
              <a:ext uri="{FF2B5EF4-FFF2-40B4-BE49-F238E27FC236}">
                <a16:creationId xmlns:a16="http://schemas.microsoft.com/office/drawing/2014/main" id="{67F53E65-7665-8CB1-B66B-A6859E8A3745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>
          <a:blip r:embed="rId2"/>
          <a:srcRect t="26924" b="2692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5438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Installatie</a:t>
            </a:r>
            <a:r>
              <a:rPr lang="en-US" dirty="0"/>
              <a:t> van Symfony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 err="1"/>
              <a:t>Installatie</a:t>
            </a:r>
            <a:r>
              <a:rPr lang="en-US" dirty="0"/>
              <a:t> van Symfony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uitgebreid</a:t>
            </a:r>
            <a:r>
              <a:rPr lang="en-US" dirty="0"/>
              <a:t> </a:t>
            </a:r>
            <a:r>
              <a:rPr lang="en-US" dirty="0" err="1"/>
              <a:t>beschreven</a:t>
            </a:r>
            <a:r>
              <a:rPr lang="en-US" dirty="0"/>
              <a:t> op MBO-SD.</a:t>
            </a:r>
          </a:p>
          <a:p>
            <a:r>
              <a:rPr lang="en-US" dirty="0" err="1"/>
              <a:t>Zie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https://mbo-sd.nl/lesson/symfony/installation/preparation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 de </a:t>
            </a:r>
            <a:r>
              <a:rPr lang="en-US" dirty="0" err="1"/>
              <a:t>schoolcomputers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al </a:t>
            </a:r>
            <a:r>
              <a:rPr lang="en-US" dirty="0" err="1"/>
              <a:t>geïnstalleerd</a:t>
            </a:r>
            <a:r>
              <a:rPr lang="en-US" dirty="0"/>
              <a:t>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10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1FD47C18-B3EE-14F8-4C22-107C60248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53138" y="1440000"/>
            <a:ext cx="4070862" cy="1399760"/>
          </a:xfrm>
        </p:spPr>
      </p:pic>
    </p:spTree>
    <p:extLst>
      <p:ext uri="{BB962C8B-B14F-4D97-AF65-F5344CB8AC3E}">
        <p14:creationId xmlns:p14="http://schemas.microsoft.com/office/powerpoint/2010/main" val="33952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86CAE-4BE9-66D1-0B48-27B41605B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5E0A849-C4BD-5D5E-83A3-8030F008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Git </a:t>
            </a:r>
            <a:r>
              <a:rPr lang="en-US" dirty="0" err="1"/>
              <a:t>strategie</a:t>
            </a:r>
            <a:endParaRPr lang="en-US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8255FF-E1A6-6251-4CED-725D9DE0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E95C0B1-ADBC-6DB1-F4F4-7C53EAB38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1130C2C-021A-DDCE-454D-88F564E5F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11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6C91BDD3-5C43-4EAC-4F4C-27BD720B81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6723" y="728285"/>
            <a:ext cx="1312874" cy="451430"/>
          </a:xfr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F9C2FD6B-1045-C313-5630-313B4F54C772}"/>
              </a:ext>
            </a:extLst>
          </p:cNvPr>
          <p:cNvSpPr txBox="1"/>
          <p:nvPr/>
        </p:nvSpPr>
        <p:spPr>
          <a:xfrm>
            <a:off x="5236360" y="1609594"/>
            <a:ext cx="2899774" cy="914400"/>
          </a:xfrm>
          <a:prstGeom prst="rect">
            <a:avLst/>
          </a:prstGeom>
          <a:noFill/>
        </p:spPr>
        <p:txBody>
          <a:bodyPr wrap="none" lIns="0" tIns="0" rIns="0" rtlCol="0">
            <a:noAutofit/>
          </a:bodyPr>
          <a:lstStyle/>
          <a:p>
            <a:pPr algn="l"/>
            <a:r>
              <a:rPr lang="nl-NL" sz="1300" dirty="0"/>
              <a:t>We maken voor elke les een nieuwe </a:t>
            </a:r>
            <a:r>
              <a:rPr lang="nl-NL" sz="1300" dirty="0" err="1"/>
              <a:t>branch</a:t>
            </a:r>
            <a:r>
              <a:rPr lang="nl-NL" sz="1300" dirty="0"/>
              <a:t> aan, </a:t>
            </a:r>
          </a:p>
          <a:p>
            <a:pPr algn="l"/>
            <a:r>
              <a:rPr lang="nl-NL" sz="1300" dirty="0"/>
              <a:t>die we </a:t>
            </a:r>
            <a:r>
              <a:rPr lang="nl-NL" sz="1300" dirty="0" err="1"/>
              <a:t>extenden</a:t>
            </a:r>
            <a:r>
              <a:rPr lang="nl-NL" sz="1300" dirty="0"/>
              <a:t> van de </a:t>
            </a:r>
            <a:r>
              <a:rPr lang="nl-NL" sz="1300" dirty="0" err="1"/>
              <a:t>main</a:t>
            </a:r>
            <a:r>
              <a:rPr lang="nl-NL" sz="1300" dirty="0"/>
              <a:t> branche. </a:t>
            </a:r>
          </a:p>
          <a:p>
            <a:pPr algn="l"/>
            <a:r>
              <a:rPr lang="nl-NL" sz="1300" dirty="0"/>
              <a:t>Hier maken we de opdrachten in!</a:t>
            </a:r>
          </a:p>
          <a:p>
            <a:pPr algn="l"/>
            <a:r>
              <a:rPr lang="nl-NL" sz="1300" dirty="0"/>
              <a:t>Zorg dat in de </a:t>
            </a:r>
            <a:r>
              <a:rPr lang="nl-NL" sz="1300" dirty="0" err="1"/>
              <a:t>main</a:t>
            </a:r>
            <a:r>
              <a:rPr lang="nl-NL" sz="1300" dirty="0"/>
              <a:t> </a:t>
            </a:r>
            <a:r>
              <a:rPr lang="nl-NL" sz="1300" dirty="0" err="1"/>
              <a:t>branch</a:t>
            </a:r>
            <a:r>
              <a:rPr lang="nl-NL" sz="1300" dirty="0"/>
              <a:t> een nieuwe </a:t>
            </a:r>
            <a:r>
              <a:rPr lang="nl-NL" sz="1300" dirty="0" err="1"/>
              <a:t>symfony</a:t>
            </a:r>
            <a:r>
              <a:rPr lang="nl-NL" sz="1300" dirty="0"/>
              <a:t> </a:t>
            </a:r>
          </a:p>
          <a:p>
            <a:pPr algn="l"/>
            <a:r>
              <a:rPr lang="nl-NL" sz="1300" dirty="0"/>
              <a:t>applicatie aangemaakt is.</a:t>
            </a:r>
          </a:p>
          <a:p>
            <a:pPr algn="l"/>
            <a:r>
              <a:rPr lang="nl-NL" sz="1300" dirty="0"/>
              <a:t> </a:t>
            </a:r>
          </a:p>
        </p:txBody>
      </p:sp>
      <p:pic>
        <p:nvPicPr>
          <p:cNvPr id="8" name="Afbeelding 7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1517B0B6-E794-4351-AE43-4F475FC8D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98" y="1149180"/>
            <a:ext cx="4732361" cy="33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774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3ED0-00C0-271A-AEB8-F6F115A5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0"/>
            <a:ext cx="8136000" cy="4590000"/>
          </a:xfrm>
        </p:spPr>
        <p:txBody>
          <a:bodyPr/>
          <a:lstStyle/>
          <a:p>
            <a:r>
              <a:rPr lang="nl-NL" dirty="0"/>
              <a:t>Aan de slag, </a:t>
            </a:r>
            <a:r>
              <a:rPr lang="nl-NL" dirty="0" err="1"/>
              <a:t>clone</a:t>
            </a:r>
            <a:r>
              <a:rPr lang="nl-NL" dirty="0"/>
              <a:t> de </a:t>
            </a:r>
            <a:r>
              <a:rPr lang="nl-NL" dirty="0" err="1"/>
              <a:t>repository</a:t>
            </a:r>
            <a:r>
              <a:rPr lang="nl-NL" dirty="0"/>
              <a:t> en zorg dat de applicatie werkt.</a:t>
            </a:r>
            <a:br>
              <a:rPr lang="nl-NL" dirty="0"/>
            </a:br>
            <a:r>
              <a:rPr lang="nl-NL" b="0" dirty="0">
                <a:ea typeface="+mj-lt"/>
                <a:cs typeface="+mj-lt"/>
              </a:rPr>
              <a:t>https://classroom.github.com/a/1bgxezPi</a:t>
            </a:r>
            <a:br>
              <a:rPr lang="nl-NL" sz="3200" dirty="0"/>
            </a:br>
            <a:br>
              <a:rPr lang="nl-NL" sz="3200" dirty="0"/>
            </a:br>
            <a:r>
              <a:rPr lang="nl-NL" sz="1500" dirty="0" err="1"/>
              <a:t>Clone</a:t>
            </a:r>
            <a:r>
              <a:rPr lang="nl-NL" sz="1500" dirty="0"/>
              <a:t> de </a:t>
            </a:r>
            <a:r>
              <a:rPr lang="nl-NL" sz="1500" dirty="0" err="1"/>
              <a:t>repository</a:t>
            </a:r>
            <a:br>
              <a:rPr lang="nl-NL" sz="1500" dirty="0"/>
            </a:br>
            <a:r>
              <a:rPr lang="nl-NL" sz="1500" dirty="0"/>
              <a:t>Voer </a:t>
            </a:r>
            <a:r>
              <a:rPr lang="nl-NL" sz="1500" dirty="0">
                <a:solidFill>
                  <a:schemeClr val="accent3"/>
                </a:solidFill>
                <a:latin typeface="Consolas"/>
              </a:rPr>
              <a:t>composer </a:t>
            </a:r>
            <a:r>
              <a:rPr lang="nl-NL" sz="1500" dirty="0" err="1">
                <a:solidFill>
                  <a:schemeClr val="accent3"/>
                </a:solidFill>
                <a:latin typeface="Consolas"/>
              </a:rPr>
              <a:t>install</a:t>
            </a:r>
            <a:r>
              <a:rPr lang="nl-NL" sz="1500" dirty="0">
                <a:solidFill>
                  <a:schemeClr val="accent3"/>
                </a:solidFill>
                <a:latin typeface="Consolas"/>
              </a:rPr>
              <a:t> </a:t>
            </a:r>
            <a:r>
              <a:rPr lang="nl-NL" sz="1500" dirty="0"/>
              <a:t>uit (dit kan even duren)</a:t>
            </a:r>
            <a:br>
              <a:rPr lang="nl-NL" sz="1500" dirty="0"/>
            </a:br>
            <a:r>
              <a:rPr lang="nl-NL" sz="1500" dirty="0"/>
              <a:t>Start </a:t>
            </a:r>
            <a:r>
              <a:rPr lang="nl-NL" sz="1500" dirty="0" err="1"/>
              <a:t>symfony</a:t>
            </a:r>
            <a:r>
              <a:rPr lang="nl-NL" sz="1500" dirty="0"/>
              <a:t> server met </a:t>
            </a:r>
            <a:r>
              <a:rPr lang="nl-NL" sz="1500" dirty="0" err="1">
                <a:solidFill>
                  <a:schemeClr val="accent3"/>
                </a:solidFill>
                <a:latin typeface="Consolas"/>
              </a:rPr>
              <a:t>symfony</a:t>
            </a:r>
            <a:r>
              <a:rPr lang="nl-NL" sz="1500" dirty="0">
                <a:solidFill>
                  <a:schemeClr val="accent3"/>
                </a:solidFill>
                <a:latin typeface="Consolas"/>
              </a:rPr>
              <a:t> serve</a:t>
            </a:r>
            <a:br>
              <a:rPr lang="nl-NL" sz="1500" dirty="0">
                <a:latin typeface="Consolas" panose="020B0609020204030204" pitchFamily="49" charset="0"/>
              </a:rPr>
            </a:br>
            <a:r>
              <a:rPr lang="nl-NL" sz="1500" dirty="0">
                <a:latin typeface="+mn-lt"/>
              </a:rPr>
              <a:t>Toon het welkomscherm</a:t>
            </a:r>
            <a:br>
              <a:rPr lang="nl-NL" sz="1500" dirty="0"/>
            </a:br>
            <a:br>
              <a:rPr lang="nl-NL" sz="1500" dirty="0"/>
            </a:br>
            <a:r>
              <a:rPr lang="nl-NL" sz="1500" dirty="0"/>
              <a:t>Switch naar </a:t>
            </a:r>
            <a:r>
              <a:rPr lang="nl-NL" sz="1500" dirty="0" err="1"/>
              <a:t>excercise-one</a:t>
            </a:r>
            <a:r>
              <a:rPr lang="nl-NL" sz="1500" dirty="0"/>
              <a:t> (ga dus weg van de </a:t>
            </a:r>
            <a:r>
              <a:rPr lang="nl-NL" sz="1500" dirty="0" err="1"/>
              <a:t>main</a:t>
            </a:r>
            <a:r>
              <a:rPr lang="nl-NL" sz="1500" dirty="0"/>
              <a:t>)</a:t>
            </a:r>
            <a:br>
              <a:rPr lang="nl-NL" sz="1500" dirty="0"/>
            </a:br>
            <a:endParaRPr lang="nl-NL" dirty="0">
              <a:latin typeface="+mn-lt"/>
            </a:endParaRP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AE27EA-EB37-2A63-A27A-053D729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2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7E3E62-49B2-F8E5-9E89-3A7350E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E5E1-54F3-9EDA-9625-0A4267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17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Nieuw project </a:t>
            </a:r>
            <a:r>
              <a:rPr lang="en-US" dirty="0" err="1"/>
              <a:t>maken</a:t>
            </a:r>
            <a:r>
              <a:rPr lang="en-US" dirty="0"/>
              <a:t> (is al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gedaan</a:t>
            </a:r>
            <a:r>
              <a:rPr lang="en-US" dirty="0"/>
              <a:t>)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/>
              <a:t>Zorg </a:t>
            </a:r>
            <a:r>
              <a:rPr lang="en-US" dirty="0" err="1"/>
              <a:t>voor</a:t>
            </a:r>
            <a:r>
              <a:rPr lang="en-US" dirty="0"/>
              <a:t> je </a:t>
            </a:r>
            <a:r>
              <a:rPr lang="en-US" dirty="0" err="1"/>
              <a:t>begint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alles</a:t>
            </a:r>
            <a:r>
              <a:rPr lang="en-US" dirty="0"/>
              <a:t> </a:t>
            </a:r>
            <a:r>
              <a:rPr lang="en-US" dirty="0" err="1"/>
              <a:t>geïnstalleerd</a:t>
            </a:r>
            <a:r>
              <a:rPr lang="en-US" dirty="0"/>
              <a:t> </a:t>
            </a:r>
            <a:r>
              <a:rPr lang="en-US" dirty="0" err="1"/>
              <a:t>staat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Voor</a:t>
            </a:r>
            <a:r>
              <a:rPr lang="en-US" dirty="0"/>
              <a:t> het </a:t>
            </a:r>
            <a:r>
              <a:rPr lang="en-US" dirty="0" err="1"/>
              <a:t>starten</a:t>
            </a:r>
            <a:r>
              <a:rPr lang="en-US" dirty="0"/>
              <a:t>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project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commando </a:t>
            </a:r>
            <a:r>
              <a:rPr lang="en-US" dirty="0" err="1"/>
              <a:t>uitvoeren</a:t>
            </a:r>
            <a:r>
              <a:rPr lang="en-US" dirty="0"/>
              <a:t> in de terminal: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symfony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 new my-project --version="6.4.*" –webapp</a:t>
            </a:r>
          </a:p>
          <a:p>
            <a:pPr marL="0" indent="0">
              <a:buNone/>
            </a:pPr>
            <a:endParaRPr lang="en-US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dirty="0" err="1"/>
              <a:t>Bovenstaand</a:t>
            </a:r>
            <a:r>
              <a:rPr lang="en-US" dirty="0"/>
              <a:t> commando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</a:t>
            </a:r>
            <a:r>
              <a:rPr lang="en-US" dirty="0"/>
              <a:t> project </a:t>
            </a:r>
            <a:r>
              <a:rPr lang="en-US" dirty="0" err="1"/>
              <a:t>aan</a:t>
            </a:r>
            <a:r>
              <a:rPr lang="en-US" dirty="0"/>
              <a:t> in de map ‘my-project’. </a:t>
            </a:r>
          </a:p>
          <a:p>
            <a:r>
              <a:rPr lang="en-US" dirty="0"/>
              <a:t>Let op: de </a:t>
            </a:r>
            <a:r>
              <a:rPr lang="en-US" dirty="0" err="1"/>
              <a:t>projectmap</a:t>
            </a:r>
            <a:r>
              <a:rPr lang="en-US" dirty="0"/>
              <a:t>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aangemaakt</a:t>
            </a:r>
            <a:r>
              <a:rPr lang="en-US" dirty="0"/>
              <a:t> in de map </a:t>
            </a:r>
            <a:r>
              <a:rPr lang="en-US" dirty="0" err="1"/>
              <a:t>waar</a:t>
            </a:r>
            <a:r>
              <a:rPr lang="en-US" dirty="0"/>
              <a:t> je </a:t>
            </a:r>
            <a:r>
              <a:rPr lang="en-US" dirty="0" err="1"/>
              <a:t>je</a:t>
            </a:r>
            <a:r>
              <a:rPr lang="en-US" dirty="0"/>
              <a:t> op </a:t>
            </a:r>
            <a:r>
              <a:rPr lang="en-US" dirty="0" err="1"/>
              <a:t>dat</a:t>
            </a:r>
            <a:r>
              <a:rPr lang="en-US" dirty="0"/>
              <a:t> moment </a:t>
            </a:r>
            <a:r>
              <a:rPr lang="en-US" dirty="0" err="1"/>
              <a:t>bevindt</a:t>
            </a:r>
            <a:r>
              <a:rPr lang="en-US" dirty="0"/>
              <a:t> op de terminal.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13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1FD47C18-B3EE-14F8-4C22-107C602488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16569" y="1440000"/>
            <a:ext cx="4070862" cy="1399760"/>
          </a:xfr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57C8277-07B9-7E8D-4F34-1F7B054B69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761" y="127287"/>
            <a:ext cx="1217018" cy="1217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129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1347F-3EA6-313F-7BF7-884CB4946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E69F388-894D-A278-3551-F8E6C7F4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webserver </a:t>
            </a:r>
            <a:r>
              <a:rPr lang="en-US" dirty="0" err="1"/>
              <a:t>starten</a:t>
            </a:r>
            <a:r>
              <a:rPr lang="en-US" dirty="0"/>
              <a:t> 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5911AB-F43D-AAC0-9441-A53EAC13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2774ED2-7960-D173-AFF2-CD91C54A4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816081-E26B-FFDA-CC83-3AD6909A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14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2C307373-4D3D-3607-EA29-D2413B1AEE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2870" y="1440000"/>
            <a:ext cx="2831129" cy="973480"/>
          </a:xfrm>
        </p:spPr>
      </p:pic>
      <p:pic>
        <p:nvPicPr>
          <p:cNvPr id="8" name="Afbeelding 7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48FE676F-4172-4617-3CE2-3BD3E88BF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80" y="1216593"/>
            <a:ext cx="5089586" cy="2933288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8A3EBD8F-33D5-1893-F446-6A2B9C4EB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113" y="176667"/>
            <a:ext cx="1230666" cy="1230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428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AE3C2-950C-E6D9-517F-22208B85E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1D3E17E-CFEF-B82F-3F0B-10F1E1C61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lokale</a:t>
            </a:r>
            <a:r>
              <a:rPr lang="en-US" dirty="0"/>
              <a:t> webserver </a:t>
            </a:r>
            <a:r>
              <a:rPr lang="en-US" dirty="0" err="1"/>
              <a:t>starten</a:t>
            </a:r>
            <a:r>
              <a:rPr lang="en-US" dirty="0"/>
              <a:t> 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996871F-AE48-4A50-FA91-EFB0356971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2A95FAF-EC43-DE81-172D-B7895DEB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67A9E24-44EC-40CC-C9B5-9056D2C2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15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D2608A4B-DCA7-A0F7-9265-4863481F34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92870" y="1440000"/>
            <a:ext cx="2831129" cy="973480"/>
          </a:xfrm>
        </p:spPr>
      </p:pic>
      <p:pic>
        <p:nvPicPr>
          <p:cNvPr id="3" name="Afbeelding 2" descr="Afbeelding met tekst, schermopname, software, Computerpictogram&#10;&#10;Automatisch gegenereerde beschrijving">
            <a:extLst>
              <a:ext uri="{FF2B5EF4-FFF2-40B4-BE49-F238E27FC236}">
                <a16:creationId xmlns:a16="http://schemas.microsoft.com/office/drawing/2014/main" id="{5E7C60DB-4471-227B-14B8-132D8D5C1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297573"/>
            <a:ext cx="3748586" cy="2592848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9810EA4C-ED4A-F94B-FD50-B3B57EC35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" y="3995695"/>
            <a:ext cx="4690253" cy="48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934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0B28B-05F1-6191-13BE-B01E3F2D4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898F2B6-45D5-3F57-583D-936221D8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mappenstructuur</a:t>
            </a:r>
            <a:endParaRPr lang="en-US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5F3E4E0-E8DD-4CE1-7008-094A1DD6D0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F9F241F-83E1-B08B-DE2B-4B50EAC0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55D375B-E838-7308-459B-2F758AAF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16</a:t>
            </a:fld>
            <a:endParaRPr lang="nl-NL"/>
          </a:p>
        </p:txBody>
      </p:sp>
      <p:pic>
        <p:nvPicPr>
          <p:cNvPr id="9" name="Tijdelijke aanduiding voor inhoud 8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3C8433CF-307D-213C-44AF-1ABEFD28D1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446723" y="728285"/>
            <a:ext cx="1312874" cy="451430"/>
          </a:xfrm>
        </p:spPr>
      </p:pic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C6E9BDFA-BB2D-0697-CE5C-AFDA6316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15" y="1179715"/>
            <a:ext cx="5618073" cy="3047201"/>
          </a:xfrm>
          <a:prstGeom prst="rect">
            <a:avLst/>
          </a:prstGeom>
        </p:spPr>
      </p:pic>
      <p:pic>
        <p:nvPicPr>
          <p:cNvPr id="11" name="Afbeelding 10" descr="Afbeelding met tekst, Lettertype, schermopname, nummer&#10;&#10;Automatisch gegenereerde beschrijving">
            <a:extLst>
              <a:ext uri="{FF2B5EF4-FFF2-40B4-BE49-F238E27FC236}">
                <a16:creationId xmlns:a16="http://schemas.microsoft.com/office/drawing/2014/main" id="{72CFBDC2-B91A-9FE1-6AE8-F5CA3683A0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661" y="1479084"/>
            <a:ext cx="1962424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753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9B91B-F14E-2043-BD76-96190A0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 anchor="t">
            <a:normAutofit/>
          </a:bodyPr>
          <a:lstStyle/>
          <a:p>
            <a:r>
              <a:rPr lang="nl-NL" dirty="0"/>
              <a:t>Wat is een controller?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750A62-855E-0E93-83E2-641A5D21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r>
              <a:rPr lang="en-US" dirty="0"/>
              <a:t>Het hart of het </a:t>
            </a:r>
            <a:r>
              <a:rPr lang="en-US" dirty="0" err="1"/>
              <a:t>brein</a:t>
            </a:r>
            <a:r>
              <a:rPr lang="en-US" dirty="0"/>
              <a:t> van </a:t>
            </a:r>
            <a:r>
              <a:rPr lang="en-US" dirty="0" err="1"/>
              <a:t>jouw</a:t>
            </a:r>
            <a:r>
              <a:rPr lang="en-US" dirty="0"/>
              <a:t> </a:t>
            </a:r>
            <a:r>
              <a:rPr lang="en-US" dirty="0" err="1"/>
              <a:t>applicatie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verwerkt</a:t>
            </a:r>
            <a:r>
              <a:rPr lang="en-US" dirty="0"/>
              <a:t> in de controller. </a:t>
            </a:r>
            <a:r>
              <a:rPr lang="en-US" dirty="0" err="1"/>
              <a:t>Inkomende</a:t>
            </a:r>
            <a:r>
              <a:rPr lang="en-US" dirty="0"/>
              <a:t> data </a:t>
            </a:r>
            <a:r>
              <a:rPr lang="en-US" dirty="0" err="1"/>
              <a:t>vanuit</a:t>
            </a:r>
            <a:r>
              <a:rPr lang="en-US" dirty="0"/>
              <a:t> de view </a:t>
            </a:r>
            <a:r>
              <a:rPr lang="en-US" dirty="0" err="1"/>
              <a:t>naar</a:t>
            </a:r>
            <a:r>
              <a:rPr lang="en-US" dirty="0"/>
              <a:t> het model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uitgaande</a:t>
            </a:r>
            <a:r>
              <a:rPr lang="en-US" dirty="0"/>
              <a:t> data van model </a:t>
            </a:r>
            <a:r>
              <a:rPr lang="en-US" dirty="0" err="1"/>
              <a:t>naar</a:t>
            </a:r>
            <a:r>
              <a:rPr lang="en-US" dirty="0"/>
              <a:t> view.</a:t>
            </a:r>
          </a:p>
          <a:p>
            <a:endParaRPr lang="en-US" dirty="0"/>
          </a:p>
          <a:p>
            <a:r>
              <a:rPr lang="en-US" dirty="0"/>
              <a:t>Controller is de </a:t>
            </a:r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model </a:t>
            </a:r>
            <a:r>
              <a:rPr lang="en-US" dirty="0" err="1"/>
              <a:t>en</a:t>
            </a:r>
            <a:r>
              <a:rPr lang="en-US" dirty="0"/>
              <a:t> view.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8B78B-2266-8940-A691-F18E05B7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C20958-DDDF-3D4B-B602-21D0FE4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controller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D79C34-DE15-C547-9D5D-ACB58DB9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17</a:t>
            </a:fld>
            <a:endParaRPr lang="nl-NL"/>
          </a:p>
        </p:txBody>
      </p:sp>
      <p:pic>
        <p:nvPicPr>
          <p:cNvPr id="10" name="Tijdelijke aanduiding voor inhoud 9" descr="Afbeelding met Medische beeldbewerking, röntgenfilm&#10;&#10;Automatisch gegenereerde beschrijving">
            <a:extLst>
              <a:ext uri="{FF2B5EF4-FFF2-40B4-BE49-F238E27FC236}">
                <a16:creationId xmlns:a16="http://schemas.microsoft.com/office/drawing/2014/main" id="{3751A3F8-4D08-8039-D87E-27937B98DD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3238" y="1412337"/>
            <a:ext cx="3960812" cy="2718877"/>
          </a:xfrm>
        </p:spPr>
      </p:pic>
    </p:spTree>
    <p:extLst>
      <p:ext uri="{BB962C8B-B14F-4D97-AF65-F5344CB8AC3E}">
        <p14:creationId xmlns:p14="http://schemas.microsoft.com/office/powerpoint/2010/main" val="2735850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Hoe </a:t>
            </a:r>
            <a:r>
              <a:rPr lang="en-US" dirty="0" err="1"/>
              <a:t>maak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controller?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/>
              <a:t>Om </a:t>
            </a:r>
            <a:r>
              <a:rPr lang="en-US" dirty="0" err="1"/>
              <a:t>een</a:t>
            </a:r>
            <a:r>
              <a:rPr lang="en-US" dirty="0"/>
              <a:t> controller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moet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commando </a:t>
            </a:r>
            <a:r>
              <a:rPr lang="en-US" dirty="0" err="1"/>
              <a:t>runnen</a:t>
            </a:r>
            <a:r>
              <a:rPr lang="en-US" dirty="0"/>
              <a:t> op de terminal. Het </a:t>
            </a:r>
            <a:r>
              <a:rPr lang="en-US" dirty="0" err="1"/>
              <a:t>volgende</a:t>
            </a:r>
            <a:r>
              <a:rPr lang="en-US" dirty="0"/>
              <a:t> commando </a:t>
            </a:r>
            <a:r>
              <a:rPr lang="en-US" dirty="0" err="1"/>
              <a:t>maakt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controller </a:t>
            </a:r>
            <a:r>
              <a:rPr lang="en-US" dirty="0" err="1"/>
              <a:t>aan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symfony</a:t>
            </a:r>
            <a:r>
              <a:rPr lang="en-US" dirty="0">
                <a:latin typeface="Consolas" panose="020B0609020204030204" pitchFamily="49" charset="0"/>
              </a:rPr>
              <a:t> console </a:t>
            </a:r>
            <a:r>
              <a:rPr lang="en-US" dirty="0" err="1">
                <a:latin typeface="Consolas" panose="020B0609020204030204" pitchFamily="49" charset="0"/>
              </a:rPr>
              <a:t>make:controller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De terminal </a:t>
            </a:r>
            <a:r>
              <a:rPr lang="en-US" dirty="0" err="1"/>
              <a:t>zal</a:t>
            </a:r>
            <a:r>
              <a:rPr lang="en-US" dirty="0"/>
              <a:t> je </a:t>
            </a:r>
            <a:r>
              <a:rPr lang="en-US" dirty="0" err="1"/>
              <a:t>vragen</a:t>
            </a:r>
            <a:r>
              <a:rPr lang="en-US" dirty="0"/>
              <a:t> om de naam van de controller. Het </a:t>
            </a:r>
            <a:r>
              <a:rPr lang="en-US" dirty="0" err="1"/>
              <a:t>voorbeeld</a:t>
            </a:r>
            <a:r>
              <a:rPr lang="en-US" dirty="0"/>
              <a:t> </a:t>
            </a:r>
            <a:r>
              <a:rPr lang="en-US" dirty="0" err="1"/>
              <a:t>hiernaast</a:t>
            </a:r>
            <a:r>
              <a:rPr lang="en-US" dirty="0"/>
              <a:t> is </a:t>
            </a:r>
            <a:r>
              <a:rPr lang="en-US" dirty="0" err="1"/>
              <a:t>aangemaakt</a:t>
            </a:r>
            <a:r>
              <a:rPr lang="en-US" dirty="0"/>
              <a:t> met de naam </a:t>
            </a:r>
            <a:r>
              <a:rPr lang="en-US" dirty="0" err="1"/>
              <a:t>IngredientController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Het </a:t>
            </a:r>
            <a:r>
              <a:rPr lang="en-US" dirty="0" err="1"/>
              <a:t>resultaat</a:t>
            </a:r>
            <a:r>
              <a:rPr lang="en-US" dirty="0"/>
              <a:t> is </a:t>
            </a:r>
            <a:r>
              <a:rPr lang="en-US" dirty="0" err="1"/>
              <a:t>een</a:t>
            </a:r>
            <a:r>
              <a:rPr lang="en-US" dirty="0"/>
              <a:t> controller class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twig in de /templates map die je 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in de submap met </a:t>
            </a:r>
            <a:r>
              <a:rPr lang="en-US" dirty="0" err="1"/>
              <a:t>dezelfde</a:t>
            </a:r>
            <a:r>
              <a:rPr lang="en-US" dirty="0"/>
              <a:t> naam die je </a:t>
            </a:r>
            <a:r>
              <a:rPr lang="en-US" dirty="0" err="1"/>
              <a:t>hebt</a:t>
            </a:r>
            <a:r>
              <a:rPr lang="en-US" dirty="0"/>
              <a:t> </a:t>
            </a:r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je controller.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controller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18</a:t>
            </a:fld>
            <a:endParaRPr lang="nl-NL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43DB3B71-3DD2-F58A-202A-3790EB027F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0002" y="438902"/>
            <a:ext cx="3445689" cy="2207315"/>
          </a:xfr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2C183D19-B51F-8521-264A-0E1A766F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845" y="2979844"/>
            <a:ext cx="2010056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39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Naamgeving</a:t>
            </a:r>
            <a:r>
              <a:rPr lang="en-US" dirty="0"/>
              <a:t> controller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controller is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PHP class.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Er </a:t>
            </a:r>
            <a:r>
              <a:rPr lang="en-US" dirty="0" err="1">
                <a:latin typeface="+mj-lt"/>
              </a:rPr>
              <a:t>zijn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aantal</a:t>
            </a:r>
            <a:r>
              <a:rPr lang="en-US" dirty="0">
                <a:latin typeface="+mj-lt"/>
              </a:rPr>
              <a:t> regels </a:t>
            </a:r>
            <a:r>
              <a:rPr lang="en-US" dirty="0" err="1">
                <a:latin typeface="+mj-lt"/>
              </a:rPr>
              <a:t>waaraan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controller naam </a:t>
            </a:r>
            <a:r>
              <a:rPr lang="en-US" dirty="0" err="1">
                <a:latin typeface="+mj-lt"/>
              </a:rPr>
              <a:t>moet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voldoen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Vaak </a:t>
            </a:r>
            <a:r>
              <a:rPr lang="en-US" dirty="0" err="1">
                <a:latin typeface="+mj-lt"/>
              </a:rPr>
              <a:t>maak</a:t>
            </a:r>
            <a:r>
              <a:rPr lang="en-US" dirty="0">
                <a:latin typeface="+mj-lt"/>
              </a:rPr>
              <a:t> je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controller met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bepaald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doel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Gebruik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dus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logische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namen</a:t>
            </a:r>
            <a:r>
              <a:rPr lang="en-US" dirty="0">
                <a:latin typeface="+mj-lt"/>
              </a:rPr>
              <a:t>. Vaak is </a:t>
            </a:r>
            <a:r>
              <a:rPr lang="en-US" dirty="0" err="1">
                <a:latin typeface="+mj-lt"/>
              </a:rPr>
              <a:t>dit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doel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crud </a:t>
            </a:r>
            <a:r>
              <a:rPr lang="en-US" dirty="0" err="1">
                <a:latin typeface="+mj-lt"/>
              </a:rPr>
              <a:t>voor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entiteit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Gebruik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enkelvoudige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namen</a:t>
            </a:r>
            <a:r>
              <a:rPr lang="en-US" dirty="0">
                <a:latin typeface="+mj-lt"/>
              </a:rPr>
              <a:t>: </a:t>
            </a:r>
            <a:r>
              <a:rPr lang="en-US" dirty="0" err="1">
                <a:latin typeface="+mj-lt"/>
              </a:rPr>
              <a:t>bijvoorbeeld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IngredientController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BookController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StudentController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r>
              <a:rPr lang="en-US" dirty="0" err="1">
                <a:latin typeface="+mj-lt"/>
              </a:rPr>
              <a:t>Gebruik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geen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afkortingen</a:t>
            </a:r>
            <a:r>
              <a:rPr lang="en-US" dirty="0">
                <a:latin typeface="+mj-lt"/>
              </a:rPr>
              <a:t>.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controller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19</a:t>
            </a:fld>
            <a:endParaRPr lang="nl-NL"/>
          </a:p>
        </p:txBody>
      </p:sp>
      <p:pic>
        <p:nvPicPr>
          <p:cNvPr id="8" name="Tijdelijke aanduiding voor inhoud 7">
            <a:extLst>
              <a:ext uri="{FF2B5EF4-FFF2-40B4-BE49-F238E27FC236}">
                <a16:creationId xmlns:a16="http://schemas.microsoft.com/office/drawing/2014/main" id="{3CB58991-2452-1634-919D-5E9091CE05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9539" y="2147801"/>
            <a:ext cx="2581635" cy="1247949"/>
          </a:xfrm>
        </p:spPr>
      </p:pic>
    </p:spTree>
    <p:extLst>
      <p:ext uri="{BB962C8B-B14F-4D97-AF65-F5344CB8AC3E}">
        <p14:creationId xmlns:p14="http://schemas.microsoft.com/office/powerpoint/2010/main" val="300226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99FF532-816D-0D66-0718-6E9BF4081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Terugblik wat ken je al?</a:t>
            </a:r>
          </a:p>
          <a:p>
            <a:r>
              <a:rPr lang="nl-NL" dirty="0"/>
              <a:t>Wat is </a:t>
            </a:r>
            <a:r>
              <a:rPr lang="nl-NL" dirty="0" err="1"/>
              <a:t>Symfony</a:t>
            </a:r>
            <a:r>
              <a:rPr lang="nl-NL" dirty="0"/>
              <a:t>?</a:t>
            </a:r>
          </a:p>
          <a:p>
            <a:r>
              <a:rPr lang="nl-NL" dirty="0"/>
              <a:t>MVC model</a:t>
            </a:r>
          </a:p>
          <a:p>
            <a:r>
              <a:rPr lang="nl-NL" dirty="0"/>
              <a:t>IDE</a:t>
            </a:r>
          </a:p>
          <a:p>
            <a:r>
              <a:rPr lang="nl-NL" dirty="0"/>
              <a:t>Hoe installeer je </a:t>
            </a:r>
            <a:r>
              <a:rPr lang="nl-NL" dirty="0" err="1"/>
              <a:t>Symfony</a:t>
            </a:r>
            <a:endParaRPr lang="nl-NL" dirty="0"/>
          </a:p>
          <a:p>
            <a:r>
              <a:rPr lang="nl-NL" dirty="0"/>
              <a:t>Een nieuw project maken</a:t>
            </a:r>
          </a:p>
          <a:p>
            <a:r>
              <a:rPr lang="nl-NL" dirty="0"/>
              <a:t>De controller</a:t>
            </a:r>
          </a:p>
          <a:p>
            <a:r>
              <a:rPr lang="nl-NL" dirty="0"/>
              <a:t>Verder gaan aan een bestaand project</a:t>
            </a:r>
          </a:p>
          <a:p>
            <a:r>
              <a:rPr lang="nl-NL" dirty="0">
                <a:solidFill>
                  <a:schemeClr val="accent1"/>
                </a:solidFill>
              </a:rPr>
              <a:t>Aan het werk!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3638CE8-99A0-8B3D-4E68-AE4881F61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1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B6C27A1-515E-20C5-AB40-D8D94F58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318641-65A5-3C28-7405-79115236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</a:t>
            </a:fld>
            <a:endParaRPr lang="nl-NL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755E385-22C5-A1EA-5102-C3A97419C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266482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996C7-F680-CA05-C6C6-D88E551B9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DED927-8996-3994-759F-050988AE25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6BD62EE-C2A5-F579-A726-63F42DE5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controller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A60B780-7C7F-3532-AA7E-71E9E16C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20</a:t>
            </a:fld>
            <a:endParaRPr lang="nl-NL"/>
          </a:p>
        </p:txBody>
      </p:sp>
      <p:pic>
        <p:nvPicPr>
          <p:cNvPr id="11" name="Afbeelding 10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CE96E1CB-8F8F-4E96-E023-32015D2A8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" y="911582"/>
            <a:ext cx="8136000" cy="343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86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81976-85EE-A84D-61F0-6E7CFE155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4884F58-7677-D59D-89B1-88D7A8EA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controller (met </a:t>
            </a:r>
            <a:r>
              <a:rPr lang="en-US" dirty="0" err="1"/>
              <a:t>een</a:t>
            </a:r>
            <a:r>
              <a:rPr lang="en-US" dirty="0"/>
              <a:t> gratis </a:t>
            </a:r>
            <a:r>
              <a:rPr lang="en-US" dirty="0" err="1"/>
              <a:t>nieuwe</a:t>
            </a:r>
            <a:r>
              <a:rPr lang="en-US" dirty="0"/>
              <a:t> page)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E901D7-CACB-4FC1-9F38-54F73F41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280443F-F700-2A17-233A-8695FC4B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controller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F5A8C43-1023-CC9A-6F62-B9846B5AF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21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EED6B4D8-6C18-4780-8518-03BBF46B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4" y="1414711"/>
            <a:ext cx="5458587" cy="266737"/>
          </a:xfrm>
          <a:prstGeom prst="rect">
            <a:avLst/>
          </a:prstGeom>
        </p:spPr>
      </p:pic>
      <p:pic>
        <p:nvPicPr>
          <p:cNvPr id="23" name="Afbeelding 22" descr="Afbeelding met tekst, elektronica, schermopname, software&#10;&#10;Automatisch gegenereerde beschrijving">
            <a:extLst>
              <a:ext uri="{FF2B5EF4-FFF2-40B4-BE49-F238E27FC236}">
                <a16:creationId xmlns:a16="http://schemas.microsoft.com/office/drawing/2014/main" id="{347C4988-8E40-3903-23B6-821D2C45D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886617"/>
            <a:ext cx="4237101" cy="2433767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3156AE8-3E2B-28D4-E8C6-7FC75EFC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36" y="127286"/>
            <a:ext cx="1817143" cy="18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506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9E3E-3D78-1991-2385-997AFF49B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E8508E5-D8AA-EA3E-6E8B-F4AF7F2C9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page: controller + route 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F8979B-2E1F-D07B-D5ED-2D07DB28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0EB68BC-72F5-F026-49A2-CE1CAF79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controller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1DD7B7B-CCDA-98C5-64AB-725700EE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22</a:t>
            </a:fld>
            <a:endParaRPr lang="nl-NL"/>
          </a:p>
        </p:txBody>
      </p:sp>
      <p:pic>
        <p:nvPicPr>
          <p:cNvPr id="17" name="Afbeelding 1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E015D2E3-4E62-64D3-156D-257C47223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216" y="2025024"/>
            <a:ext cx="2724992" cy="895989"/>
          </a:xfrm>
          <a:prstGeom prst="rect">
            <a:avLst/>
          </a:prstGeom>
        </p:spPr>
      </p:pic>
      <p:pic>
        <p:nvPicPr>
          <p:cNvPr id="19" name="Afbeelding 18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31F95D6B-13AF-94A6-3219-AE9E38A4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" y="1313178"/>
            <a:ext cx="4238228" cy="2866901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F0964C24-C0C7-2AF3-B071-0DB7CE2CD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36" y="127286"/>
            <a:ext cx="1817143" cy="18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040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90CE-F7F7-F8A4-C497-AFA1AFEA8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C49F049-D7EC-0218-2683-03D911B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Maak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nieuwe</a:t>
            </a:r>
            <a:r>
              <a:rPr lang="en-US" dirty="0"/>
              <a:t> page: controller + route 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17B47A9-E503-07B8-8F25-99CF6CE8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49A8D60-B79D-CAE1-2763-F0250675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controller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D5FB91F-2F48-1696-0119-C436D81BD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23</a:t>
            </a:fld>
            <a:endParaRPr lang="nl-NL"/>
          </a:p>
        </p:txBody>
      </p:sp>
      <p:pic>
        <p:nvPicPr>
          <p:cNvPr id="10" name="Afbeelding 9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A23CB217-D37C-3F59-58FE-B57EE704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10" y="3475419"/>
            <a:ext cx="4448796" cy="1114581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B0A85C18-BB31-126F-46C8-753EEACD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36" y="127286"/>
            <a:ext cx="1817143" cy="18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23D7442E-4583-57ED-3ADB-B8CE3C4855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20225"/>
            <a:ext cx="9144000" cy="210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495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5AB4F-FEBA-FE2E-CA4F-97D96EA6D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BBCEA26-C619-535A-7C48-29E5C3C88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Alle pages (routes) van de </a:t>
            </a:r>
            <a:r>
              <a:rPr lang="en-US" dirty="0" err="1"/>
              <a:t>applicatie</a:t>
            </a:r>
            <a:endParaRPr lang="en-US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86EFAD38-8C3F-2981-D477-B0729BDD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1E624A3-80B5-8070-9951-EE50FED2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controller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854DA8A-8597-343A-A394-79B171A42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24</a:t>
            </a:fld>
            <a:endParaRPr lang="nl-NL"/>
          </a:p>
        </p:txBody>
      </p:sp>
      <p:pic>
        <p:nvPicPr>
          <p:cNvPr id="3" name="Afbeelding 2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36C053CE-A580-18D3-EA6F-FB33FF79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97" y="1257748"/>
            <a:ext cx="5772192" cy="3190504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C095E1A2-1A6C-FB31-5E90-3EF24139D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36" y="127286"/>
            <a:ext cx="1817143" cy="18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95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55ED6-E513-1B85-8778-F5C7ABF0E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DCDAD0C-25E7-99A6-A252-673EC0936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 err="1"/>
              <a:t>Een</a:t>
            </a:r>
            <a:r>
              <a:rPr lang="en-US" dirty="0"/>
              <a:t> page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mbv</a:t>
            </a:r>
            <a:r>
              <a:rPr lang="en-US" dirty="0"/>
              <a:t> de template engine TWIG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D9A5604-CF23-E187-D6D0-0FA4E1603C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9E2C13A-4186-BDD2-6A79-227EF52B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controller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8A39F32-35BF-8B2E-53AB-FA60E729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25</a:t>
            </a:fld>
            <a:endParaRPr lang="nl-NL"/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E35C4444-CBBF-D292-0B23-2BFB9B882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88" y="1220957"/>
            <a:ext cx="4696480" cy="2876951"/>
          </a:xfrm>
          <a:prstGeom prst="rect">
            <a:avLst/>
          </a:prstGeom>
        </p:spPr>
      </p:pic>
      <p:pic>
        <p:nvPicPr>
          <p:cNvPr id="9" name="Afbeelding 8" descr="Afbeelding met tekst, Lettertype, wit, schermopname&#10;&#10;Automatisch gegenereerde beschrijving">
            <a:extLst>
              <a:ext uri="{FF2B5EF4-FFF2-40B4-BE49-F238E27FC236}">
                <a16:creationId xmlns:a16="http://schemas.microsoft.com/office/drawing/2014/main" id="{BB3A56A7-FAE9-29B3-2CDD-9931B37C7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978" y="1639586"/>
            <a:ext cx="3886742" cy="609685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0DF3856C-2967-825F-0DDC-03240FE4E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0896" y="2719408"/>
            <a:ext cx="2457793" cy="295316"/>
          </a:xfrm>
          <a:prstGeom prst="rect">
            <a:avLst/>
          </a:prstGeom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5E9A3BB2-79A5-5E3B-DB4F-AEE8BDDF6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636" y="127286"/>
            <a:ext cx="1817143" cy="181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80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763ED0-00C0-271A-AEB8-F6F115A5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Aan de slag! Lees MBO-SD H1 en H2</a:t>
            </a:r>
            <a:br>
              <a:rPr lang="nl-NL" dirty="0"/>
            </a:br>
            <a:br>
              <a:rPr lang="nl-NL" dirty="0"/>
            </a:br>
            <a:br>
              <a:rPr lang="nl-NL" sz="1200" dirty="0"/>
            </a:br>
            <a:endParaRPr lang="nl-NL" sz="1200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9AE27EA-EB37-2A63-A27A-053D72978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Periode 8 - week 3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17E3E62-49B2-F8E5-9E89-3A7350E5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230E5E1-54F3-9EDA-9625-0A426712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38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5823C7-553E-DC3D-CF01-D0D2060A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ken je al?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7D7925-38FB-F4E5-D9C1-90D62DD8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Je kent de basis van PHP</a:t>
            </a:r>
          </a:p>
          <a:p>
            <a:r>
              <a:rPr lang="nl-NL" dirty="0"/>
              <a:t>Je weet hoe je met XAMPP een Apache server moet starten</a:t>
            </a:r>
          </a:p>
          <a:p>
            <a:r>
              <a:rPr lang="nl-NL" dirty="0"/>
              <a:t>Je weet hoe je met XAMPP een </a:t>
            </a:r>
            <a:r>
              <a:rPr lang="nl-NL" dirty="0" err="1"/>
              <a:t>MySQL</a:t>
            </a:r>
            <a:r>
              <a:rPr lang="nl-NL" dirty="0"/>
              <a:t> server moet starten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PHPMyAdmin</a:t>
            </a:r>
            <a:r>
              <a:rPr lang="nl-NL" dirty="0"/>
              <a:t> een database en tabellen kan maken</a:t>
            </a:r>
          </a:p>
          <a:p>
            <a:r>
              <a:rPr lang="nl-NL" dirty="0"/>
              <a:t>Je weet hoe je met </a:t>
            </a:r>
            <a:r>
              <a:rPr lang="nl-NL" dirty="0" err="1"/>
              <a:t>PHPStorm</a:t>
            </a:r>
            <a:r>
              <a:rPr lang="nl-NL" dirty="0"/>
              <a:t> een project kan aanmaken en hierin kan werken</a:t>
            </a:r>
          </a:p>
          <a:p>
            <a:r>
              <a:rPr lang="nl-NL" dirty="0"/>
              <a:t>Je weet hoe je met GitHub desktop een project kan </a:t>
            </a:r>
            <a:r>
              <a:rPr lang="nl-NL" dirty="0" err="1"/>
              <a:t>clonen</a:t>
            </a:r>
            <a:r>
              <a:rPr lang="nl-NL" dirty="0"/>
              <a:t> en hierin kan 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FEAD5EA-03B2-FCAB-CC99-64B605A76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Periode 7 - week 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C2E35E-D3FA-4F89-60B3-FA27225C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EF04A83-12DB-C0D3-8916-94F94826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1411D-0280-154F-AEAC-4C20B7AA46B2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019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E9B91B-F14E-2043-BD76-96190A054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 anchor="t">
            <a:normAutofit/>
          </a:bodyPr>
          <a:lstStyle/>
          <a:p>
            <a:r>
              <a:rPr lang="nl-NL" dirty="0"/>
              <a:t>Wat is </a:t>
            </a:r>
            <a:r>
              <a:rPr lang="nl-NL" dirty="0" err="1"/>
              <a:t>Symfony</a:t>
            </a:r>
            <a:r>
              <a:rPr lang="nl-NL" dirty="0"/>
              <a:t>?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2750A62-855E-0E93-83E2-641A5D210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0000" y="1116000"/>
            <a:ext cx="3960000" cy="3311999"/>
          </a:xfrm>
        </p:spPr>
        <p:txBody>
          <a:bodyPr/>
          <a:lstStyle/>
          <a:p>
            <a:r>
              <a:rPr lang="en-US" dirty="0"/>
              <a:t>Symfony is </a:t>
            </a:r>
            <a:r>
              <a:rPr lang="en-US" dirty="0" err="1"/>
              <a:t>een</a:t>
            </a:r>
            <a:r>
              <a:rPr lang="en-US" dirty="0"/>
              <a:t> PHP framework. </a:t>
            </a:r>
            <a:r>
              <a:rPr lang="en-US" dirty="0" err="1"/>
              <a:t>Welke</a:t>
            </a:r>
            <a:r>
              <a:rPr lang="en-US" dirty="0"/>
              <a:t> PHP frameworks </a:t>
            </a:r>
            <a:r>
              <a:rPr lang="en-US" dirty="0" err="1"/>
              <a:t>kennen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</a:t>
            </a:r>
            <a:r>
              <a:rPr lang="en-US" dirty="0" err="1"/>
              <a:t>meer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Waarom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framework?</a:t>
            </a:r>
          </a:p>
          <a:p>
            <a:pPr lvl="1"/>
            <a:r>
              <a:rPr lang="en-US" dirty="0" err="1"/>
              <a:t>Maakt</a:t>
            </a:r>
            <a:r>
              <a:rPr lang="en-US" dirty="0"/>
              <a:t> het </a:t>
            </a:r>
            <a:r>
              <a:rPr lang="en-US" dirty="0" err="1"/>
              <a:t>schrijven</a:t>
            </a:r>
            <a:r>
              <a:rPr lang="en-US" dirty="0"/>
              <a:t> van code </a:t>
            </a:r>
            <a:r>
              <a:rPr lang="en-US" dirty="0" err="1"/>
              <a:t>makkelijker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Kant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klare</a:t>
            </a:r>
            <a:r>
              <a:rPr lang="en-US" dirty="0"/>
              <a:t> </a:t>
            </a:r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veelvoorkomende</a:t>
            </a:r>
            <a:r>
              <a:rPr lang="en-US" dirty="0"/>
              <a:t> </a:t>
            </a:r>
            <a:r>
              <a:rPr lang="en-US" dirty="0" err="1"/>
              <a:t>problemen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bestaande</a:t>
            </a:r>
            <a:r>
              <a:rPr lang="en-US" dirty="0"/>
              <a:t> code is </a:t>
            </a:r>
            <a:r>
              <a:rPr lang="en-US" dirty="0" err="1"/>
              <a:t>getest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Weten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bestaande</a:t>
            </a:r>
            <a:r>
              <a:rPr lang="en-US" dirty="0"/>
              <a:t> code </a:t>
            </a:r>
            <a:r>
              <a:rPr lang="en-US" dirty="0" err="1"/>
              <a:t>veilig</a:t>
            </a:r>
            <a:r>
              <a:rPr lang="en-US" dirty="0"/>
              <a:t> is.</a:t>
            </a:r>
          </a:p>
          <a:p>
            <a:pPr lvl="1"/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documentatie</a:t>
            </a:r>
            <a:r>
              <a:rPr lang="en-US" dirty="0"/>
              <a:t> </a:t>
            </a:r>
            <a:r>
              <a:rPr lang="en-US" dirty="0" err="1"/>
              <a:t>beschikbaar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Grote community.</a:t>
            </a:r>
          </a:p>
          <a:p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88B78B-2266-8940-A691-F18E05B7E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CC20958-DDDF-3D4B-B602-21D0FE4D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D79C34-DE15-C547-9D5D-ACB58DB9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4</a:t>
            </a:fld>
            <a:endParaRPr lang="nl-NL"/>
          </a:p>
        </p:txBody>
      </p:sp>
      <p:pic>
        <p:nvPicPr>
          <p:cNvPr id="15" name="Tijdelijke aanduiding voor inhoud 14" descr="Afbeelding met Graphics, Lettertype, symbool, zwart&#10;&#10;Automatisch gegenereerde beschrijving">
            <a:extLst>
              <a:ext uri="{FF2B5EF4-FFF2-40B4-BE49-F238E27FC236}">
                <a16:creationId xmlns:a16="http://schemas.microsoft.com/office/drawing/2014/main" id="{4718D723-F113-7835-C296-C42A3FB197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4182" y="1669473"/>
            <a:ext cx="3775363" cy="1420091"/>
          </a:xfrm>
        </p:spPr>
      </p:pic>
    </p:spTree>
    <p:extLst>
      <p:ext uri="{BB962C8B-B14F-4D97-AF65-F5344CB8AC3E}">
        <p14:creationId xmlns:p14="http://schemas.microsoft.com/office/powerpoint/2010/main" val="212589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MVC model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/>
              <a:t>Symfony (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vele</a:t>
            </a:r>
            <a:r>
              <a:rPr lang="en-US" dirty="0"/>
              <a:t> </a:t>
            </a:r>
            <a:r>
              <a:rPr lang="en-US" dirty="0" err="1"/>
              <a:t>andere</a:t>
            </a:r>
            <a:r>
              <a:rPr lang="en-US" dirty="0"/>
              <a:t> frameworks) </a:t>
            </a:r>
            <a:r>
              <a:rPr lang="en-US" dirty="0" err="1"/>
              <a:t>werken</a:t>
            </a:r>
            <a:r>
              <a:rPr lang="en-US" dirty="0"/>
              <a:t> met het MVC model.</a:t>
            </a:r>
          </a:p>
          <a:p>
            <a:r>
              <a:rPr lang="en-US" dirty="0"/>
              <a:t>Separation of concerns.</a:t>
            </a:r>
          </a:p>
          <a:p>
            <a:r>
              <a:rPr lang="en-US" dirty="0"/>
              <a:t>Model</a:t>
            </a:r>
          </a:p>
          <a:p>
            <a:pPr marL="180000" lvl="1" indent="0">
              <a:buNone/>
            </a:pP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representatie</a:t>
            </a:r>
            <a:r>
              <a:rPr lang="en-US" dirty="0"/>
              <a:t> van de database in de </a:t>
            </a:r>
            <a:r>
              <a:rPr lang="en-US" dirty="0" err="1"/>
              <a:t>vorm</a:t>
            </a:r>
            <a:r>
              <a:rPr lang="en-US" dirty="0"/>
              <a:t> van </a:t>
            </a:r>
            <a:r>
              <a:rPr lang="en-US" dirty="0" err="1"/>
              <a:t>entiteiten</a:t>
            </a:r>
            <a:r>
              <a:rPr lang="en-US" dirty="0"/>
              <a:t> </a:t>
            </a:r>
          </a:p>
          <a:p>
            <a:r>
              <a:rPr lang="en-US" dirty="0"/>
              <a:t>View</a:t>
            </a:r>
          </a:p>
          <a:p>
            <a:pPr marL="180000" lvl="1" indent="0">
              <a:buNone/>
            </a:pPr>
            <a:r>
              <a:rPr lang="en-US" dirty="0"/>
              <a:t>Het </a:t>
            </a:r>
            <a:r>
              <a:rPr lang="en-US" dirty="0" err="1"/>
              <a:t>deel</a:t>
            </a:r>
            <a:r>
              <a:rPr lang="en-US" dirty="0"/>
              <a:t> </a:t>
            </a:r>
            <a:r>
              <a:rPr lang="en-US" dirty="0" err="1"/>
              <a:t>waar</a:t>
            </a:r>
            <a:r>
              <a:rPr lang="en-US" dirty="0"/>
              <a:t> de HTML/CSS (frontend)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vinden</a:t>
            </a:r>
            <a:r>
              <a:rPr lang="en-US" dirty="0"/>
              <a:t> is. </a:t>
            </a:r>
            <a:r>
              <a:rPr lang="en-US" dirty="0" err="1"/>
              <a:t>Datgene</a:t>
            </a:r>
            <a:r>
              <a:rPr lang="en-US" dirty="0"/>
              <a:t> wat de </a:t>
            </a:r>
            <a:r>
              <a:rPr lang="en-US" dirty="0" err="1"/>
              <a:t>eindgebruiker</a:t>
            </a:r>
            <a:r>
              <a:rPr lang="en-US" dirty="0"/>
              <a:t> </a:t>
            </a:r>
            <a:r>
              <a:rPr lang="en-US" dirty="0" err="1"/>
              <a:t>ziet</a:t>
            </a:r>
            <a:r>
              <a:rPr lang="en-US" dirty="0"/>
              <a:t>.</a:t>
            </a:r>
          </a:p>
          <a:p>
            <a:r>
              <a:rPr lang="en-US" dirty="0"/>
              <a:t>Controller</a:t>
            </a:r>
          </a:p>
          <a:p>
            <a:pPr marL="180000" lvl="1" indent="0">
              <a:buNone/>
            </a:pPr>
            <a:r>
              <a:rPr lang="en-US" dirty="0" err="1"/>
              <a:t>Verwerkt</a:t>
            </a:r>
            <a:r>
              <a:rPr lang="en-US" dirty="0"/>
              <a:t> de data. De </a:t>
            </a:r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de model </a:t>
            </a:r>
            <a:r>
              <a:rPr lang="en-US" dirty="0" err="1"/>
              <a:t>en</a:t>
            </a:r>
            <a:r>
              <a:rPr lang="en-US" dirty="0"/>
              <a:t> de view. </a:t>
            </a:r>
            <a:r>
              <a:rPr lang="en-US" dirty="0" err="1"/>
              <a:t>Valideren</a:t>
            </a:r>
            <a:r>
              <a:rPr lang="en-US" dirty="0"/>
              <a:t> van </a:t>
            </a:r>
            <a:r>
              <a:rPr lang="en-US" dirty="0" err="1"/>
              <a:t>binnenkomende</a:t>
            </a:r>
            <a:r>
              <a:rPr lang="en-US" dirty="0"/>
              <a:t> data. </a:t>
            </a:r>
            <a:r>
              <a:rPr lang="en-US" dirty="0" err="1"/>
              <a:t>Ophalen</a:t>
            </a:r>
            <a:r>
              <a:rPr lang="en-US" dirty="0"/>
              <a:t> van data </a:t>
            </a:r>
            <a:r>
              <a:rPr lang="en-US" dirty="0" err="1"/>
              <a:t>uit</a:t>
            </a:r>
            <a:r>
              <a:rPr lang="en-US" dirty="0"/>
              <a:t> de database. Business logic.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5</a:t>
            </a:fld>
            <a:endParaRPr lang="nl-NL"/>
          </a:p>
        </p:txBody>
      </p:sp>
      <p:pic>
        <p:nvPicPr>
          <p:cNvPr id="11" name="Tijdelijke aanduiding voor inhoud 10" descr="Afbeelding met tekst, schermopname, diagram, ontwerp&#10;&#10;Automatisch gegenereerde beschrijving">
            <a:extLst>
              <a:ext uri="{FF2B5EF4-FFF2-40B4-BE49-F238E27FC236}">
                <a16:creationId xmlns:a16="http://schemas.microsoft.com/office/drawing/2014/main" id="{613D7160-EDFC-8C32-5828-891DD5A10A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85208" y="1116013"/>
            <a:ext cx="3950296" cy="3311525"/>
          </a:xfrm>
        </p:spPr>
      </p:pic>
    </p:spTree>
    <p:extLst>
      <p:ext uri="{BB962C8B-B14F-4D97-AF65-F5344CB8AC3E}">
        <p14:creationId xmlns:p14="http://schemas.microsoft.com/office/powerpoint/2010/main" val="252918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representatie</a:t>
            </a:r>
            <a:r>
              <a:rPr lang="en-US" dirty="0"/>
              <a:t> van de database. </a:t>
            </a:r>
          </a:p>
          <a:p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in je database is </a:t>
            </a:r>
            <a:r>
              <a:rPr lang="en-US" dirty="0" err="1"/>
              <a:t>een</a:t>
            </a:r>
            <a:r>
              <a:rPr lang="en-US" dirty="0"/>
              <a:t> Entity in Symfony.</a:t>
            </a:r>
          </a:p>
          <a:p>
            <a:r>
              <a:rPr lang="en-US" dirty="0"/>
              <a:t>In </a:t>
            </a:r>
            <a:r>
              <a:rPr lang="en-US" dirty="0" err="1"/>
              <a:t>een</a:t>
            </a:r>
            <a:r>
              <a:rPr lang="en-US" dirty="0"/>
              <a:t> Symfony project </a:t>
            </a:r>
            <a:r>
              <a:rPr lang="en-US" dirty="0" err="1"/>
              <a:t>vind</a:t>
            </a:r>
            <a:r>
              <a:rPr lang="en-US" dirty="0"/>
              <a:t> je de entities in de map /</a:t>
            </a:r>
            <a:r>
              <a:rPr lang="en-US" dirty="0" err="1"/>
              <a:t>src</a:t>
            </a:r>
            <a:r>
              <a:rPr lang="en-US" dirty="0"/>
              <a:t>/Entity</a:t>
            </a:r>
          </a:p>
          <a:p>
            <a:r>
              <a:rPr lang="en-US" dirty="0" err="1"/>
              <a:t>Een</a:t>
            </a:r>
            <a:r>
              <a:rPr lang="en-US" dirty="0"/>
              <a:t> Entity is </a:t>
            </a:r>
            <a:r>
              <a:rPr lang="en-US" dirty="0" err="1"/>
              <a:t>een</a:t>
            </a:r>
            <a:r>
              <a:rPr lang="en-US" dirty="0"/>
              <a:t> PHP class.</a:t>
            </a:r>
          </a:p>
          <a:p>
            <a:r>
              <a:rPr lang="en-US" dirty="0" err="1"/>
              <a:t>Een</a:t>
            </a:r>
            <a:r>
              <a:rPr lang="en-US" dirty="0"/>
              <a:t> Entity </a:t>
            </a:r>
            <a:r>
              <a:rPr lang="en-US" dirty="0" err="1"/>
              <a:t>begint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hoofdletter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Voorbeelden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Category.php</a:t>
            </a:r>
            <a:endParaRPr lang="en-US" dirty="0"/>
          </a:p>
          <a:p>
            <a:pPr lvl="1"/>
            <a:r>
              <a:rPr lang="en-US" dirty="0" err="1"/>
              <a:t>Order.php</a:t>
            </a:r>
            <a:endParaRPr lang="en-US" dirty="0"/>
          </a:p>
          <a:p>
            <a:pPr lvl="1"/>
            <a:r>
              <a:rPr lang="en-US" dirty="0" err="1"/>
              <a:t>Product.php</a:t>
            </a:r>
            <a:endParaRPr lang="en-US" dirty="0"/>
          </a:p>
          <a:p>
            <a:pPr lvl="1"/>
            <a:r>
              <a:rPr lang="en-US" dirty="0" err="1"/>
              <a:t>User.php</a:t>
            </a:r>
            <a:endParaRPr lang="en-US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6</a:t>
            </a:fld>
            <a:endParaRPr lang="nl-NL"/>
          </a:p>
        </p:txBody>
      </p:sp>
      <p:pic>
        <p:nvPicPr>
          <p:cNvPr id="9" name="Tijdelijke aanduiding voor inhoud 8" descr="Afbeelding met tekst, diagram, Plan, Rechthoek&#10;&#10;Automatisch gegenereerde beschrijving">
            <a:extLst>
              <a:ext uri="{FF2B5EF4-FFF2-40B4-BE49-F238E27FC236}">
                <a16:creationId xmlns:a16="http://schemas.microsoft.com/office/drawing/2014/main" id="{69A932CA-A971-D183-D407-6286851264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720749" y="1116013"/>
            <a:ext cx="3879214" cy="331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4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View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eindgebruiker</a:t>
            </a:r>
            <a:r>
              <a:rPr lang="en-US" dirty="0"/>
              <a:t> </a:t>
            </a:r>
            <a:r>
              <a:rPr lang="en-US" dirty="0" err="1"/>
              <a:t>krijgt</a:t>
            </a:r>
            <a:r>
              <a:rPr lang="en-US" dirty="0"/>
              <a:t> de view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zien</a:t>
            </a:r>
            <a:r>
              <a:rPr lang="en-US" dirty="0"/>
              <a:t>. De </a:t>
            </a:r>
            <a:r>
              <a:rPr lang="en-US" dirty="0" err="1"/>
              <a:t>interactie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</a:t>
            </a:r>
            <a:r>
              <a:rPr lang="en-US" dirty="0" err="1"/>
              <a:t>gebruiker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systeem</a:t>
            </a:r>
            <a:r>
              <a:rPr lang="en-US" dirty="0"/>
              <a:t> </a:t>
            </a:r>
            <a:r>
              <a:rPr lang="en-US" dirty="0" err="1"/>
              <a:t>gebeurt</a:t>
            </a:r>
            <a:r>
              <a:rPr lang="en-US" dirty="0"/>
              <a:t> door de view.</a:t>
            </a:r>
          </a:p>
          <a:p>
            <a:r>
              <a:rPr lang="en-US" dirty="0"/>
              <a:t>De HTML/CSS (de frontend) bouw je in de view.</a:t>
            </a:r>
          </a:p>
          <a:p>
            <a:r>
              <a:rPr lang="en-US" dirty="0"/>
              <a:t>Ook de client-side JavaScript </a:t>
            </a:r>
            <a:r>
              <a:rPr lang="en-US" dirty="0" err="1"/>
              <a:t>vind</a:t>
            </a:r>
            <a:r>
              <a:rPr lang="en-US" dirty="0"/>
              <a:t> je </a:t>
            </a:r>
            <a:r>
              <a:rPr lang="en-US" dirty="0" err="1"/>
              <a:t>hier</a:t>
            </a:r>
            <a:r>
              <a:rPr lang="en-US" dirty="0"/>
              <a:t> </a:t>
            </a:r>
            <a:r>
              <a:rPr lang="en-US" dirty="0" err="1"/>
              <a:t>terug</a:t>
            </a:r>
            <a:r>
              <a:rPr lang="en-US" dirty="0"/>
              <a:t>.</a:t>
            </a:r>
          </a:p>
          <a:p>
            <a:r>
              <a:rPr lang="en-US" dirty="0"/>
              <a:t>Views in </a:t>
            </a:r>
            <a:r>
              <a:rPr lang="en-US" dirty="0" err="1"/>
              <a:t>een</a:t>
            </a:r>
            <a:r>
              <a:rPr lang="en-US" dirty="0"/>
              <a:t> Symfony project </a:t>
            </a:r>
            <a:r>
              <a:rPr lang="en-US" dirty="0" err="1"/>
              <a:t>vind</a:t>
            </a:r>
            <a:r>
              <a:rPr lang="en-US" dirty="0"/>
              <a:t> je in de map /templates.</a:t>
            </a:r>
          </a:p>
          <a:p>
            <a:r>
              <a:rPr lang="en-US" dirty="0" err="1"/>
              <a:t>Een</a:t>
            </a:r>
            <a:r>
              <a:rPr lang="en-US" dirty="0"/>
              <a:t> view is </a:t>
            </a:r>
            <a:r>
              <a:rPr lang="en-US" dirty="0" err="1"/>
              <a:t>geen</a:t>
            </a:r>
            <a:r>
              <a:rPr lang="en-US" dirty="0"/>
              <a:t> PHP class.</a:t>
            </a:r>
          </a:p>
          <a:p>
            <a:r>
              <a:rPr lang="en-US" dirty="0" err="1"/>
              <a:t>Een</a:t>
            </a:r>
            <a:r>
              <a:rPr lang="en-US" dirty="0"/>
              <a:t> view </a:t>
            </a:r>
            <a:r>
              <a:rPr lang="en-US" dirty="0" err="1"/>
              <a:t>begint</a:t>
            </a:r>
            <a:r>
              <a:rPr lang="en-US" dirty="0"/>
              <a:t> </a:t>
            </a:r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altijd</a:t>
            </a:r>
            <a:r>
              <a:rPr lang="en-US" dirty="0"/>
              <a:t> met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kleine</a:t>
            </a:r>
            <a:r>
              <a:rPr lang="en-US" dirty="0"/>
              <a:t> letter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eindigt</a:t>
            </a:r>
            <a:r>
              <a:rPr lang="en-US" dirty="0"/>
              <a:t> op .</a:t>
            </a:r>
            <a:r>
              <a:rPr lang="en-US" dirty="0" err="1"/>
              <a:t>html.twig</a:t>
            </a:r>
            <a:r>
              <a:rPr lang="en-US" dirty="0"/>
              <a:t>.</a:t>
            </a:r>
          </a:p>
          <a:p>
            <a:r>
              <a:rPr lang="en-US" dirty="0" err="1"/>
              <a:t>Voorbeelden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index.html.twig</a:t>
            </a:r>
            <a:endParaRPr lang="en-US" dirty="0"/>
          </a:p>
          <a:p>
            <a:pPr lvl="1"/>
            <a:r>
              <a:rPr lang="en-US" dirty="0" err="1"/>
              <a:t>products.html.twig</a:t>
            </a:r>
            <a:endParaRPr lang="en-US" dirty="0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7</a:t>
            </a:fld>
            <a:endParaRPr lang="nl-NL"/>
          </a:p>
        </p:txBody>
      </p:sp>
      <p:pic>
        <p:nvPicPr>
          <p:cNvPr id="8" name="Tijdelijke aanduiding voor inhoud 7" descr="Afbeelding met logo, Lettertype, Graphics, symbool&#10;&#10;Automatisch gegenereerde beschrijving">
            <a:extLst>
              <a:ext uri="{FF2B5EF4-FFF2-40B4-BE49-F238E27FC236}">
                <a16:creationId xmlns:a16="http://schemas.microsoft.com/office/drawing/2014/main" id="{2B2E6828-3C1F-F9EF-382E-DC81ECA670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9950" y="1657797"/>
            <a:ext cx="3960813" cy="2227957"/>
          </a:xfrm>
        </p:spPr>
      </p:pic>
    </p:spTree>
    <p:extLst>
      <p:ext uri="{BB962C8B-B14F-4D97-AF65-F5344CB8AC3E}">
        <p14:creationId xmlns:p14="http://schemas.microsoft.com/office/powerpoint/2010/main" val="92477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Controller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/>
              <a:t>De controller is de </a:t>
            </a:r>
            <a:r>
              <a:rPr lang="en-US" dirty="0" err="1"/>
              <a:t>brug</a:t>
            </a:r>
            <a:r>
              <a:rPr lang="en-US" dirty="0"/>
              <a:t> </a:t>
            </a:r>
            <a:r>
              <a:rPr lang="en-US" dirty="0" err="1"/>
              <a:t>tussen</a:t>
            </a:r>
            <a:r>
              <a:rPr lang="en-US" dirty="0"/>
              <a:t> model </a:t>
            </a:r>
            <a:r>
              <a:rPr lang="en-US" dirty="0" err="1"/>
              <a:t>en</a:t>
            </a:r>
            <a:r>
              <a:rPr lang="en-US" dirty="0"/>
              <a:t> view. Soms </a:t>
            </a:r>
            <a:r>
              <a:rPr lang="en-US" dirty="0" err="1"/>
              <a:t>wordt</a:t>
            </a:r>
            <a:r>
              <a:rPr lang="en-US" dirty="0"/>
              <a:t> de controller </a:t>
            </a:r>
            <a:r>
              <a:rPr lang="en-US" dirty="0" err="1"/>
              <a:t>ook</a:t>
            </a:r>
            <a:r>
              <a:rPr lang="en-US" dirty="0"/>
              <a:t> </a:t>
            </a:r>
            <a:r>
              <a:rPr lang="en-US" dirty="0" err="1"/>
              <a:t>wel</a:t>
            </a:r>
            <a:r>
              <a:rPr lang="en-US" dirty="0"/>
              <a:t> het </a:t>
            </a:r>
            <a:r>
              <a:rPr lang="en-US" dirty="0" err="1"/>
              <a:t>brein</a:t>
            </a:r>
            <a:r>
              <a:rPr lang="en-US" dirty="0"/>
              <a:t> </a:t>
            </a:r>
            <a:r>
              <a:rPr lang="en-US" dirty="0" err="1"/>
              <a:t>genoemd</a:t>
            </a:r>
            <a:r>
              <a:rPr lang="en-US" dirty="0"/>
              <a:t>.</a:t>
            </a:r>
          </a:p>
          <a:p>
            <a:r>
              <a:rPr lang="en-US" dirty="0"/>
              <a:t>Alle data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verwerkt</a:t>
            </a:r>
            <a:r>
              <a:rPr lang="en-US" dirty="0"/>
              <a:t> door de controller.</a:t>
            </a:r>
          </a:p>
          <a:p>
            <a:r>
              <a:rPr lang="en-US" dirty="0" err="1"/>
              <a:t>Binnenkomende</a:t>
            </a:r>
            <a:r>
              <a:rPr lang="en-US" dirty="0"/>
              <a:t> data </a:t>
            </a:r>
            <a:r>
              <a:rPr lang="en-US" dirty="0" err="1"/>
              <a:t>vanuit</a:t>
            </a:r>
            <a:r>
              <a:rPr lang="en-US" dirty="0"/>
              <a:t> de view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gevalideerd</a:t>
            </a:r>
            <a:r>
              <a:rPr lang="en-US" dirty="0"/>
              <a:t>.</a:t>
            </a:r>
          </a:p>
          <a:p>
            <a:r>
              <a:rPr lang="en-US" dirty="0"/>
              <a:t>Data </a:t>
            </a:r>
            <a:r>
              <a:rPr lang="en-US" dirty="0" err="1"/>
              <a:t>wordt</a:t>
            </a:r>
            <a:r>
              <a:rPr lang="en-US" dirty="0"/>
              <a:t> </a:t>
            </a:r>
            <a:r>
              <a:rPr lang="en-US" dirty="0" err="1"/>
              <a:t>opgehaald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de database (model) om </a:t>
            </a:r>
            <a:r>
              <a:rPr lang="en-US" dirty="0" err="1"/>
              <a:t>weer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in de view.</a:t>
            </a:r>
          </a:p>
          <a:p>
            <a:r>
              <a:rPr lang="en-US" dirty="0"/>
              <a:t>Business logic </a:t>
            </a:r>
            <a:r>
              <a:rPr lang="en-US" dirty="0" err="1"/>
              <a:t>vind</a:t>
            </a:r>
            <a:r>
              <a:rPr lang="en-US" dirty="0"/>
              <a:t> je </a:t>
            </a:r>
            <a:r>
              <a:rPr lang="en-US" dirty="0" err="1"/>
              <a:t>terug</a:t>
            </a:r>
            <a:r>
              <a:rPr lang="en-US" dirty="0"/>
              <a:t> in de controller.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8</a:t>
            </a:fld>
            <a:endParaRPr lang="nl-NL"/>
          </a:p>
        </p:txBody>
      </p:sp>
      <p:pic>
        <p:nvPicPr>
          <p:cNvPr id="8" name="Tijdelijke aanduiding voor inhoud 7" descr="Afbeelding met tekst, schermopname, ontwerp&#10;&#10;Automatisch gegenereerde beschrijving">
            <a:extLst>
              <a:ext uri="{FF2B5EF4-FFF2-40B4-BE49-F238E27FC236}">
                <a16:creationId xmlns:a16="http://schemas.microsoft.com/office/drawing/2014/main" id="{C5BF6F01-CB8E-93CC-F7FE-72996FB5BC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79950" y="1351920"/>
            <a:ext cx="3960813" cy="2839711"/>
          </a:xfrm>
        </p:spPr>
      </p:pic>
    </p:spTree>
    <p:extLst>
      <p:ext uri="{BB962C8B-B14F-4D97-AF65-F5344CB8AC3E}">
        <p14:creationId xmlns:p14="http://schemas.microsoft.com/office/powerpoint/2010/main" val="16204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B52F9B5-C6C4-1D68-8015-E6ED7A37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792000"/>
            <a:ext cx="8136000" cy="324000"/>
          </a:xfrm>
        </p:spPr>
        <p:txBody>
          <a:bodyPr/>
          <a:lstStyle/>
          <a:p>
            <a:r>
              <a:rPr lang="en-US" dirty="0"/>
              <a:t>IDE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4523254-1982-AC2C-5C29-752165A69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4000" y="1116000"/>
            <a:ext cx="3960000" cy="3311999"/>
          </a:xfrm>
        </p:spPr>
        <p:txBody>
          <a:bodyPr/>
          <a:lstStyle/>
          <a:p>
            <a:r>
              <a:rPr lang="en-US" dirty="0"/>
              <a:t>De IDE is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afkorting</a:t>
            </a:r>
            <a:r>
              <a:rPr lang="en-US" dirty="0"/>
              <a:t>. </a:t>
            </a:r>
            <a:r>
              <a:rPr lang="en-US" dirty="0" err="1"/>
              <a:t>Staat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Integrated Development Environment.</a:t>
            </a:r>
          </a:p>
          <a:p>
            <a:r>
              <a:rPr lang="en-US" dirty="0" err="1"/>
              <a:t>Helpt</a:t>
            </a:r>
            <a:r>
              <a:rPr lang="en-US" dirty="0"/>
              <a:t> </a:t>
            </a:r>
            <a:r>
              <a:rPr lang="en-US" dirty="0" err="1"/>
              <a:t>jou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het </a:t>
            </a:r>
            <a:r>
              <a:rPr lang="en-US" dirty="0" err="1"/>
              <a:t>schrijven</a:t>
            </a:r>
            <a:r>
              <a:rPr lang="en-US" dirty="0"/>
              <a:t> van code.</a:t>
            </a:r>
          </a:p>
          <a:p>
            <a:r>
              <a:rPr lang="en-US" dirty="0" err="1"/>
              <a:t>Voor</a:t>
            </a:r>
            <a:r>
              <a:rPr lang="en-US" dirty="0"/>
              <a:t> Symfony </a:t>
            </a:r>
            <a:r>
              <a:rPr lang="en-US" dirty="0" err="1"/>
              <a:t>gebruiken</a:t>
            </a:r>
            <a:r>
              <a:rPr lang="en-US" dirty="0"/>
              <a:t> we </a:t>
            </a:r>
            <a:r>
              <a:rPr lang="en-US" dirty="0" err="1"/>
              <a:t>PHPStorm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dirty="0" err="1"/>
              <a:t>jullie</a:t>
            </a:r>
            <a:r>
              <a:rPr lang="en-US" dirty="0"/>
              <a:t> </a:t>
            </a:r>
            <a:r>
              <a:rPr lang="en-US" dirty="0" err="1"/>
              <a:t>allemaal</a:t>
            </a:r>
            <a:r>
              <a:rPr lang="en-US" dirty="0"/>
              <a:t> de student </a:t>
            </a:r>
            <a:r>
              <a:rPr lang="en-US" dirty="0" err="1"/>
              <a:t>licentie</a:t>
            </a:r>
            <a:r>
              <a:rPr lang="en-US" dirty="0"/>
              <a:t>? Zo ja is </a:t>
            </a:r>
            <a:r>
              <a:rPr lang="en-US" dirty="0" err="1"/>
              <a:t>deze</a:t>
            </a:r>
            <a:r>
              <a:rPr lang="en-US" dirty="0"/>
              <a:t> </a:t>
            </a:r>
            <a:r>
              <a:rPr lang="en-US" dirty="0" err="1"/>
              <a:t>nog</a:t>
            </a:r>
            <a:r>
              <a:rPr lang="en-US" dirty="0"/>
              <a:t> steeds </a:t>
            </a:r>
            <a:r>
              <a:rPr lang="en-US" dirty="0" err="1"/>
              <a:t>geldig</a:t>
            </a:r>
            <a:r>
              <a:rPr lang="en-US" dirty="0"/>
              <a:t>?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B11CF62-D499-5B92-3E89-3D263FD11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00" y="4590000"/>
            <a:ext cx="1440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nl-NL" dirty="0"/>
              <a:t>Periode 7 - week 1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7A39FA0-A0F0-3DEB-C81B-0B0C5389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358000" y="4590000"/>
            <a:ext cx="5040000" cy="180000"/>
          </a:xfrm>
        </p:spPr>
        <p:txBody>
          <a:bodyPr anchor="t">
            <a:normAutofit/>
          </a:bodyPr>
          <a:lstStyle/>
          <a:p>
            <a:r>
              <a:rPr lang="nl-NL" dirty="0" err="1"/>
              <a:t>Symfony</a:t>
            </a:r>
            <a:r>
              <a:rPr lang="nl-NL" dirty="0"/>
              <a:t> presentatie basis start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BB1F2F-169A-6967-4B94-C7ACA3EC9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000" y="4590000"/>
            <a:ext cx="216000" cy="180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fld id="{14F1411D-0280-154F-AEAC-4C20B7AA46B2}" type="slidenum">
              <a:rPr lang="nl-NL" smtClean="0"/>
              <a:pPr>
                <a:spcAft>
                  <a:spcPts val="600"/>
                </a:spcAft>
              </a:pPr>
              <a:t>9</a:t>
            </a:fld>
            <a:endParaRPr lang="nl-NL"/>
          </a:p>
        </p:txBody>
      </p:sp>
      <p:pic>
        <p:nvPicPr>
          <p:cNvPr id="8" name="Tijdelijke aanduiding voor inhoud 7" descr="Afbeelding met tekst, schermopname, Graphics, Lettertype&#10;&#10;Automatisch gegenereerde beschrijving">
            <a:extLst>
              <a:ext uri="{FF2B5EF4-FFF2-40B4-BE49-F238E27FC236}">
                <a16:creationId xmlns:a16="http://schemas.microsoft.com/office/drawing/2014/main" id="{95005199-7B50-37C9-D3F8-BD0343B289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540" y="1045146"/>
            <a:ext cx="3806920" cy="2131875"/>
          </a:xfrm>
        </p:spPr>
      </p:pic>
    </p:spTree>
    <p:extLst>
      <p:ext uri="{BB962C8B-B14F-4D97-AF65-F5344CB8AC3E}">
        <p14:creationId xmlns:p14="http://schemas.microsoft.com/office/powerpoint/2010/main" val="843845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ROC Mondriaan Kleuren">
      <a:dk1>
        <a:srgbClr val="000000"/>
      </a:dk1>
      <a:lt1>
        <a:srgbClr val="FFFFFF"/>
      </a:lt1>
      <a:dk2>
        <a:srgbClr val="002355"/>
      </a:dk2>
      <a:lt2>
        <a:srgbClr val="E0E0E0"/>
      </a:lt2>
      <a:accent1>
        <a:srgbClr val="0050AA"/>
      </a:accent1>
      <a:accent2>
        <a:srgbClr val="E6002D"/>
      </a:accent2>
      <a:accent3>
        <a:srgbClr val="FDD200"/>
      </a:accent3>
      <a:accent4>
        <a:srgbClr val="B9DCFF"/>
      </a:accent4>
      <a:accent5>
        <a:srgbClr val="46C891"/>
      </a:accent5>
      <a:accent6>
        <a:srgbClr val="6E375A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rtlCol="0">
        <a:noAutofit/>
      </a:bodyPr>
      <a:lstStyle>
        <a:defPPr algn="l">
          <a:defRPr sz="1300" dirty="0" err="1" smtClean="0"/>
        </a:defPPr>
      </a:lstStyle>
    </a:txDef>
  </a:objectDefaults>
  <a:extraClrSchemeLst/>
  <a:custClrLst>
    <a:custClr name="Rood Donker">
      <a:srgbClr val="870000"/>
    </a:custClr>
    <a:custClr name="Rood">
      <a:srgbClr val="E6002D"/>
    </a:custClr>
    <a:custClr name="Rood Licht ">
      <a:srgbClr val="FBB4BE"/>
    </a:custClr>
    <a:custClr name="Geel Donker">
      <a:srgbClr val="CD9B00"/>
    </a:custClr>
    <a:custClr name="Geel">
      <a:srgbClr val="FDD200"/>
    </a:custClr>
    <a:custClr name="Geel Licht">
      <a:srgbClr val="FFF09B"/>
    </a:custClr>
    <a:custClr name="Blauw Donker">
      <a:srgbClr val="002355"/>
    </a:custClr>
    <a:custClr name="Blauw">
      <a:srgbClr val="0050AA"/>
    </a:custClr>
    <a:custClr name="Blauw Licht">
      <a:srgbClr val="B9DCFF"/>
    </a:custClr>
    <a:custClr name="Paars Donker">
      <a:srgbClr val="6E375A"/>
    </a:custClr>
    <a:custClr name="Paars">
      <a:srgbClr val="B48CC8"/>
    </a:custClr>
    <a:custClr name="Groen Donker">
      <a:srgbClr val="009B73"/>
    </a:custClr>
    <a:custClr name="Groen">
      <a:srgbClr val="46C891"/>
    </a:custClr>
    <a:custClr name="Zwart">
      <a:srgbClr val="000000"/>
    </a:custClr>
    <a:custClr name="Grijs">
      <a:srgbClr val="6E6E6E"/>
    </a:custClr>
    <a:custClr name="Wit">
      <a:srgbClr val="FFFFFF"/>
    </a:custClr>
  </a:custClrLst>
  <a:extLst>
    <a:ext uri="{05A4C25C-085E-4340-85A3-A5531E510DB2}">
      <thm15:themeFamily xmlns:thm15="http://schemas.microsoft.com/office/thememl/2012/main" name="ROC Mondriaan - Power Point - 2023" id="{5DB252B7-1FD7-4DBB-A6CA-743F244770FA}" vid="{81BE598E-B98A-46B4-90D3-B12384BCCBC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d7a64c-0565-43dd-bfe1-e2c7239532d4" xsi:nil="true"/>
    <lcf76f155ced4ddcb4097134ff3c332f xmlns="714bac2d-1fdd-40e1-86c3-3a2b14296c7f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11" ma:contentTypeDescription="Create a new document." ma:contentTypeScope="" ma:versionID="5ddbd4406182214efac9d13a6baff017">
  <xsd:schema xmlns:xsd="http://www.w3.org/2001/XMLSchema" xmlns:xs="http://www.w3.org/2001/XMLSchema" xmlns:p="http://schemas.microsoft.com/office/2006/metadata/properties" xmlns:ns2="714bac2d-1fdd-40e1-86c3-3a2b14296c7f" xmlns:ns3="04d7a64c-0565-43dd-bfe1-e2c7239532d4" targetNamespace="http://schemas.microsoft.com/office/2006/metadata/properties" ma:root="true" ma:fieldsID="1e4ef51f2ac2eced64f6fb5f3f89190c" ns2:_="" ns3:_="">
    <xsd:import namespace="714bac2d-1fdd-40e1-86c3-3a2b14296c7f"/>
    <xsd:import namespace="04d7a64c-0565-43dd-bfe1-e2c7239532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7a64c-0565-43dd-bfe1-e2c7239532d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88d5a1a-9e3d-4923-bf7c-6fc70d76a8be}" ma:internalName="TaxCatchAll" ma:showField="CatchAllData" ma:web="04d7a64c-0565-43dd-bfe1-e2c723953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BDFC7A-75BE-4BCD-B590-46664194C35E}">
  <ds:schemaRefs>
    <ds:schemaRef ds:uri="9c7db627-a19b-4420-ba46-d2da62c8f9f7"/>
    <ds:schemaRef ds:uri="a95f19fb-cad5-4f59-9d9d-bfe7d2b05f17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73dbb10f-d65e-4026-aa5c-544c0db9c1ca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dcmitype/"/>
    <ds:schemaRef ds:uri="04d7a64c-0565-43dd-bfe1-e2c7239532d4"/>
    <ds:schemaRef ds:uri="714bac2d-1fdd-40e1-86c3-3a2b14296c7f"/>
  </ds:schemaRefs>
</ds:datastoreItem>
</file>

<file path=customXml/itemProps2.xml><?xml version="1.0" encoding="utf-8"?>
<ds:datastoreItem xmlns:ds="http://schemas.openxmlformats.org/officeDocument/2006/customXml" ds:itemID="{C474362A-791E-41CB-890E-B37EA19C59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7530D3-D40D-487C-B9E5-8443F37B6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4bac2d-1fdd-40e1-86c3-3a2b14296c7f"/>
    <ds:schemaRef ds:uri="04d7a64c-0565-43dd-bfe1-e2c7239532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ROC_Mondriaan_Power Point - 2023 Sjabloon</Template>
  <TotalTime>636</TotalTime>
  <Words>1246</Words>
  <Application>Microsoft Office PowerPoint</Application>
  <PresentationFormat>Diavoorstelling (16:9)</PresentationFormat>
  <Paragraphs>209</Paragraphs>
  <Slides>26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26</vt:i4>
      </vt:variant>
    </vt:vector>
  </HeadingPairs>
  <TitlesOfParts>
    <vt:vector size="27" baseType="lpstr">
      <vt:lpstr>Office-thema</vt:lpstr>
      <vt:lpstr>Symfony</vt:lpstr>
      <vt:lpstr>Inhoud</vt:lpstr>
      <vt:lpstr>Wat ken je al?</vt:lpstr>
      <vt:lpstr>Wat is Symfony?</vt:lpstr>
      <vt:lpstr>MVC model</vt:lpstr>
      <vt:lpstr>Model</vt:lpstr>
      <vt:lpstr>View</vt:lpstr>
      <vt:lpstr>Controller</vt:lpstr>
      <vt:lpstr>IDE</vt:lpstr>
      <vt:lpstr>Installatie van Symfony</vt:lpstr>
      <vt:lpstr>Git strategie</vt:lpstr>
      <vt:lpstr>Aan de slag, clone de repository en zorg dat de applicatie werkt. https://classroom.github.com/a/1bgxezPi  Clone de repository Voer composer install uit (dit kan even duren) Start symfony server met symfony serve Toon het welkomscherm  Switch naar excercise-one (ga dus weg van de main) </vt:lpstr>
      <vt:lpstr>Nieuw project maken (is al voor je gedaan)</vt:lpstr>
      <vt:lpstr>Een lokale webserver starten </vt:lpstr>
      <vt:lpstr>Een lokale webserver starten </vt:lpstr>
      <vt:lpstr>De mappenstructuur</vt:lpstr>
      <vt:lpstr>Wat is een controller?</vt:lpstr>
      <vt:lpstr>Hoe maak je een controller?</vt:lpstr>
      <vt:lpstr>Naamgeving controller</vt:lpstr>
      <vt:lpstr>PowerPoint-presentatie</vt:lpstr>
      <vt:lpstr>Maak een nieuwe controller (met een gratis nieuwe page)</vt:lpstr>
      <vt:lpstr>Maak een nieuwe page: controller + route </vt:lpstr>
      <vt:lpstr>Maak een nieuwe page: controller + route </vt:lpstr>
      <vt:lpstr>Alle pages (routes) van de applicatie</vt:lpstr>
      <vt:lpstr>Een page maken mbv de template engine TWIG</vt:lpstr>
      <vt:lpstr>Aan de slag! Lees MBO-SD H1 en H2   </vt:lpstr>
    </vt:vector>
  </TitlesOfParts>
  <Manager/>
  <Company>ROC Mondriaan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asdfafasf</dc:title>
  <dc:subject/>
  <dc:creator>Auerbach, Michiel</dc:creator>
  <cp:keywords/>
  <dc:description>roc Mondriaan presentatie - versie 1 - augustus 2022
Ontwerp: Ontwerpwerk
Template: Ton Persoon</dc:description>
  <cp:lastModifiedBy>Linden, M van der</cp:lastModifiedBy>
  <cp:revision>6</cp:revision>
  <dcterms:created xsi:type="dcterms:W3CDTF">2024-04-08T05:35:49Z</dcterms:created>
  <dcterms:modified xsi:type="dcterms:W3CDTF">2025-01-30T06:58:00Z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  <property fmtid="{D5CDD505-2E9C-101B-9397-08002B2CF9AE}" pid="3" name="MediaServiceImageTags">
    <vt:lpwstr/>
  </property>
</Properties>
</file>