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31"/>
  </p:notesMasterIdLst>
  <p:sldIdLst>
    <p:sldId id="258" r:id="rId5"/>
    <p:sldId id="263" r:id="rId6"/>
    <p:sldId id="264" r:id="rId7"/>
    <p:sldId id="257" r:id="rId8"/>
    <p:sldId id="265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7" r:id="rId17"/>
    <p:sldId id="286" r:id="rId18"/>
    <p:sldId id="295" r:id="rId19"/>
    <p:sldId id="296" r:id="rId20"/>
    <p:sldId id="300" r:id="rId21"/>
    <p:sldId id="299" r:id="rId22"/>
    <p:sldId id="305" r:id="rId23"/>
    <p:sldId id="301" r:id="rId24"/>
    <p:sldId id="302" r:id="rId25"/>
    <p:sldId id="304" r:id="rId26"/>
    <p:sldId id="303" r:id="rId27"/>
    <p:sldId id="306" r:id="rId28"/>
    <p:sldId id="307" r:id="rId29"/>
    <p:sldId id="266" r:id="rId30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6327"/>
  </p:normalViewPr>
  <p:slideViewPr>
    <p:cSldViewPr snapToGrid="0" snapToObjects="1">
      <p:cViewPr varScale="1">
        <p:scale>
          <a:sx n="131" d="100"/>
          <a:sy n="131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erbach, Michiel" userId="515bf18e-b387-4cf3-acfd-4a53dc30f1a5" providerId="ADAL" clId="{49E6B7ED-FA3D-406A-925E-3343E28E87F5}"/>
    <pc:docChg chg="undo custSel addSld modSld">
      <pc:chgData name="Auerbach, Michiel" userId="515bf18e-b387-4cf3-acfd-4a53dc30f1a5" providerId="ADAL" clId="{49E6B7ED-FA3D-406A-925E-3343E28E87F5}" dt="2024-04-09T05:34:41.840" v="551" actId="20577"/>
      <pc:docMkLst>
        <pc:docMk/>
      </pc:docMkLst>
      <pc:sldChg chg="modSp mod">
        <pc:chgData name="Auerbach, Michiel" userId="515bf18e-b387-4cf3-acfd-4a53dc30f1a5" providerId="ADAL" clId="{49E6B7ED-FA3D-406A-925E-3343E28E87F5}" dt="2024-04-09T05:29:46.443" v="70" actId="6549"/>
        <pc:sldMkLst>
          <pc:docMk/>
          <pc:sldMk cId="4130192829" sldId="264"/>
        </pc:sldMkLst>
      </pc:sldChg>
      <pc:sldChg chg="modSp mod">
        <pc:chgData name="Auerbach, Michiel" userId="515bf18e-b387-4cf3-acfd-4a53dc30f1a5" providerId="ADAL" clId="{49E6B7ED-FA3D-406A-925E-3343E28E87F5}" dt="2024-04-09T05:34:03.581" v="542" actId="113"/>
        <pc:sldMkLst>
          <pc:docMk/>
          <pc:sldMk cId="2529186520" sldId="265"/>
        </pc:sldMkLst>
      </pc:sldChg>
      <pc:sldChg chg="modSp mod">
        <pc:chgData name="Auerbach, Michiel" userId="515bf18e-b387-4cf3-acfd-4a53dc30f1a5" providerId="ADAL" clId="{49E6B7ED-FA3D-406A-925E-3343E28E87F5}" dt="2024-04-09T05:34:24.892" v="547" actId="113"/>
        <pc:sldMkLst>
          <pc:docMk/>
          <pc:sldMk cId="1385117169" sldId="267"/>
        </pc:sldMkLst>
      </pc:sldChg>
      <pc:sldChg chg="modSp mod">
        <pc:chgData name="Auerbach, Michiel" userId="515bf18e-b387-4cf3-acfd-4a53dc30f1a5" providerId="ADAL" clId="{49E6B7ED-FA3D-406A-925E-3343E28E87F5}" dt="2024-04-09T05:34:41.840" v="551" actId="20577"/>
        <pc:sldMkLst>
          <pc:docMk/>
          <pc:sldMk cId="195677048" sldId="268"/>
        </pc:sldMkLst>
      </pc:sldChg>
      <pc:sldChg chg="modSp mod">
        <pc:chgData name="Auerbach, Michiel" userId="515bf18e-b387-4cf3-acfd-4a53dc30f1a5" providerId="ADAL" clId="{49E6B7ED-FA3D-406A-925E-3343E28E87F5}" dt="2024-04-08T11:11:21.473" v="17" actId="20577"/>
        <pc:sldMkLst>
          <pc:docMk/>
          <pc:sldMk cId="1326252306" sldId="279"/>
        </pc:sldMkLst>
      </pc:sldChg>
      <pc:sldChg chg="modSp add mod">
        <pc:chgData name="Auerbach, Michiel" userId="515bf18e-b387-4cf3-acfd-4a53dc30f1a5" providerId="ADAL" clId="{49E6B7ED-FA3D-406A-925E-3343E28E87F5}" dt="2024-04-09T05:33:42.450" v="541" actId="20577"/>
        <pc:sldMkLst>
          <pc:docMk/>
          <pc:sldMk cId="4213172739" sldId="280"/>
        </pc:sldMkLst>
      </pc:sldChg>
    </pc:docChg>
  </pc:docChgLst>
  <pc:docChgLst>
    <pc:chgData name="Auerbach, Michiel" userId="515bf18e-b387-4cf3-acfd-4a53dc30f1a5" providerId="ADAL" clId="{117166CE-878B-458A-8C6B-DAC3140727D3}"/>
    <pc:docChg chg="undo custSel addSld delSld modSld sldOrd">
      <pc:chgData name="Auerbach, Michiel" userId="515bf18e-b387-4cf3-acfd-4a53dc30f1a5" providerId="ADAL" clId="{117166CE-878B-458A-8C6B-DAC3140727D3}" dt="2024-04-08T06:02:46.973" v="2998" actId="47"/>
      <pc:docMkLst>
        <pc:docMk/>
      </pc:docMkLst>
      <pc:sldChg chg="addSp delSp modSp mod modClrScheme chgLayout">
        <pc:chgData name="Auerbach, Michiel" userId="515bf18e-b387-4cf3-acfd-4a53dc30f1a5" providerId="ADAL" clId="{117166CE-878B-458A-8C6B-DAC3140727D3}" dt="2024-04-08T05:47:44.497" v="1512" actId="20577"/>
        <pc:sldMkLst>
          <pc:docMk/>
          <pc:sldMk cId="2125893649" sldId="257"/>
        </pc:sldMkLst>
      </pc:sldChg>
      <pc:sldChg chg="addSp delSp modSp mod">
        <pc:chgData name="Auerbach, Michiel" userId="515bf18e-b387-4cf3-acfd-4a53dc30f1a5" providerId="ADAL" clId="{117166CE-878B-458A-8C6B-DAC3140727D3}" dt="2024-04-08T05:37:56.445" v="60" actId="962"/>
        <pc:sldMkLst>
          <pc:docMk/>
          <pc:sldMk cId="4054382824" sldId="258"/>
        </pc:sldMkLst>
      </pc:sldChg>
      <pc:sldChg chg="del">
        <pc:chgData name="Auerbach, Michiel" userId="515bf18e-b387-4cf3-acfd-4a53dc30f1a5" providerId="ADAL" clId="{117166CE-878B-458A-8C6B-DAC3140727D3}" dt="2024-04-08T05:38:12.811" v="61" actId="2696"/>
        <pc:sldMkLst>
          <pc:docMk/>
          <pc:sldMk cId="3722502443" sldId="259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772822615" sldId="260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911183481" sldId="261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519690427" sldId="262"/>
        </pc:sldMkLst>
      </pc:sldChg>
      <pc:sldChg chg="modSp mod">
        <pc:chgData name="Auerbach, Michiel" userId="515bf18e-b387-4cf3-acfd-4a53dc30f1a5" providerId="ADAL" clId="{117166CE-878B-458A-8C6B-DAC3140727D3}" dt="2024-04-08T05:51:40.838" v="2017"/>
        <pc:sldMkLst>
          <pc:docMk/>
          <pc:sldMk cId="266482769" sldId="263"/>
        </pc:sldMkLst>
      </pc:sldChg>
      <pc:sldChg chg="modSp mod">
        <pc:chgData name="Auerbach, Michiel" userId="515bf18e-b387-4cf3-acfd-4a53dc30f1a5" providerId="ADAL" clId="{117166CE-878B-458A-8C6B-DAC3140727D3}" dt="2024-04-08T05:44:48.920" v="953" actId="114"/>
        <pc:sldMkLst>
          <pc:docMk/>
          <pc:sldMk cId="4130192829" sldId="264"/>
        </pc:sldMkLst>
      </pc:sldChg>
      <pc:sldChg chg="addSp delSp modSp mod">
        <pc:chgData name="Auerbach, Michiel" userId="515bf18e-b387-4cf3-acfd-4a53dc30f1a5" providerId="ADAL" clId="{117166CE-878B-458A-8C6B-DAC3140727D3}" dt="2024-04-08T05:51:49.920" v="2029" actId="20577"/>
        <pc:sldMkLst>
          <pc:docMk/>
          <pc:sldMk cId="2529186520" sldId="265"/>
        </pc:sldMkLst>
      </pc:sldChg>
      <pc:sldChg chg="modSp mod ord">
        <pc:chgData name="Auerbach, Michiel" userId="515bf18e-b387-4cf3-acfd-4a53dc30f1a5" providerId="ADAL" clId="{117166CE-878B-458A-8C6B-DAC3140727D3}" dt="2024-04-08T05:59:19.235" v="2657" actId="20577"/>
        <pc:sldMkLst>
          <pc:docMk/>
          <pc:sldMk cId="3580385872" sldId="266"/>
        </pc:sldMkLst>
      </pc:sldChg>
      <pc:sldChg chg="addSp delSp modSp mod">
        <pc:chgData name="Auerbach, Michiel" userId="515bf18e-b387-4cf3-acfd-4a53dc30f1a5" providerId="ADAL" clId="{117166CE-878B-458A-8C6B-DAC3140727D3}" dt="2024-04-08T05:58:20.689" v="2544" actId="207"/>
        <pc:sldMkLst>
          <pc:docMk/>
          <pc:sldMk cId="1385117169" sldId="267"/>
        </pc:sldMkLst>
      </pc:sldChg>
      <pc:sldChg chg="addSp delSp modSp mod modClrScheme chgLayout">
        <pc:chgData name="Auerbach, Michiel" userId="515bf18e-b387-4cf3-acfd-4a53dc30f1a5" providerId="ADAL" clId="{117166CE-878B-458A-8C6B-DAC3140727D3}" dt="2024-04-08T06:01:57.419" v="2873" actId="20577"/>
        <pc:sldMkLst>
          <pc:docMk/>
          <pc:sldMk cId="195677048" sldId="268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010707297" sldId="269"/>
        </pc:sldMkLst>
      </pc:sldChg>
      <pc:sldChg chg="ord">
        <pc:chgData name="Auerbach, Michiel" userId="515bf18e-b387-4cf3-acfd-4a53dc30f1a5" providerId="ADAL" clId="{117166CE-878B-458A-8C6B-DAC3140727D3}" dt="2024-04-08T05:58:58.391" v="2548"/>
        <pc:sldMkLst>
          <pc:docMk/>
          <pc:sldMk cId="3840938293" sldId="270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474373054" sldId="271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622899176" sldId="272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669477155" sldId="273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895094914" sldId="274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188983532" sldId="276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4140632000" sldId="277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4198794885" sldId="278"/>
        </pc:sldMkLst>
      </pc:sldChg>
      <pc:sldChg chg="modSp add mod">
        <pc:chgData name="Auerbach, Michiel" userId="515bf18e-b387-4cf3-acfd-4a53dc30f1a5" providerId="ADAL" clId="{117166CE-878B-458A-8C6B-DAC3140727D3}" dt="2024-04-08T06:02:41.554" v="2997" actId="6549"/>
        <pc:sldMkLst>
          <pc:docMk/>
          <pc:sldMk cId="1326252306" sldId="279"/>
        </pc:sldMkLst>
      </pc:sldChg>
      <pc:sldChg chg="addSp delSp modSp add del mod ord">
        <pc:chgData name="Auerbach, Michiel" userId="515bf18e-b387-4cf3-acfd-4a53dc30f1a5" providerId="ADAL" clId="{117166CE-878B-458A-8C6B-DAC3140727D3}" dt="2024-04-08T06:00:05.785" v="2700" actId="47"/>
        <pc:sldMkLst>
          <pc:docMk/>
          <pc:sldMk cId="1440136576" sldId="279"/>
        </pc:sldMkLst>
      </pc:sldChg>
      <pc:sldChg chg="del">
        <pc:chgData name="Auerbach, Michiel" userId="515bf18e-b387-4cf3-acfd-4a53dc30f1a5" providerId="ADAL" clId="{117166CE-878B-458A-8C6B-DAC3140727D3}" dt="2024-04-08T05:38:12.811" v="61" actId="2696"/>
        <pc:sldMkLst>
          <pc:docMk/>
          <pc:sldMk cId="3381910369" sldId="279"/>
        </pc:sldMkLst>
      </pc:sldChg>
      <pc:sldChg chg="add del">
        <pc:chgData name="Auerbach, Michiel" userId="515bf18e-b387-4cf3-acfd-4a53dc30f1a5" providerId="ADAL" clId="{117166CE-878B-458A-8C6B-DAC3140727D3}" dt="2024-04-08T05:59:46.925" v="2675"/>
        <pc:sldMkLst>
          <pc:docMk/>
          <pc:sldMk cId="3653189514" sldId="280"/>
        </pc:sldMkLst>
      </pc:sldChg>
    </pc:docChg>
  </pc:docChgLst>
  <pc:docChgLst>
    <pc:chgData name="Linden, M van der" userId="7071751e-8507-462b-863d-5bb5459a0324" providerId="ADAL" clId="{17148EF8-2A57-4F8A-ACA5-DCCC7C6EB9B5}"/>
    <pc:docChg chg="undo custSel addSld delSld modSld sldOrd">
      <pc:chgData name="Linden, M van der" userId="7071751e-8507-462b-863d-5bb5459a0324" providerId="ADAL" clId="{17148EF8-2A57-4F8A-ACA5-DCCC7C6EB9B5}" dt="2024-12-17T10:55:16.472" v="872" actId="20577"/>
      <pc:docMkLst>
        <pc:docMk/>
      </pc:docMkLst>
      <pc:sldChg chg="modSp mod">
        <pc:chgData name="Linden, M van der" userId="7071751e-8507-462b-863d-5bb5459a0324" providerId="ADAL" clId="{17148EF8-2A57-4F8A-ACA5-DCCC7C6EB9B5}" dt="2024-12-13T14:53:00.490" v="287" actId="20577"/>
        <pc:sldMkLst>
          <pc:docMk/>
          <pc:sldMk cId="2125893649" sldId="257"/>
        </pc:sldMkLst>
        <pc:spChg chg="mod">
          <ac:chgData name="Linden, M van der" userId="7071751e-8507-462b-863d-5bb5459a0324" providerId="ADAL" clId="{17148EF8-2A57-4F8A-ACA5-DCCC7C6EB9B5}" dt="2024-12-13T14:53:00.490" v="287" actId="20577"/>
          <ac:spMkLst>
            <pc:docMk/>
            <pc:sldMk cId="2125893649" sldId="257"/>
            <ac:spMk id="4" creationId="{4588B78B-2266-8940-A691-F18E05B7EDA5}"/>
          </ac:spMkLst>
        </pc:spChg>
      </pc:sldChg>
      <pc:sldChg chg="modSp mod">
        <pc:chgData name="Linden, M van der" userId="7071751e-8507-462b-863d-5bb5459a0324" providerId="ADAL" clId="{17148EF8-2A57-4F8A-ACA5-DCCC7C6EB9B5}" dt="2024-12-13T14:53:12.006" v="291" actId="20577"/>
        <pc:sldMkLst>
          <pc:docMk/>
          <pc:sldMk cId="266482769" sldId="263"/>
        </pc:sldMkLst>
        <pc:spChg chg="mod">
          <ac:chgData name="Linden, M van der" userId="7071751e-8507-462b-863d-5bb5459a0324" providerId="ADAL" clId="{17148EF8-2A57-4F8A-ACA5-DCCC7C6EB9B5}" dt="2024-12-13T14:53:12.006" v="291" actId="20577"/>
          <ac:spMkLst>
            <pc:docMk/>
            <pc:sldMk cId="266482769" sldId="263"/>
            <ac:spMk id="3" creationId="{73638CE8-99A0-8B3D-4E68-AE4881F617E1}"/>
          </ac:spMkLst>
        </pc:spChg>
      </pc:sldChg>
      <pc:sldChg chg="modSp mod">
        <pc:chgData name="Linden, M van der" userId="7071751e-8507-462b-863d-5bb5459a0324" providerId="ADAL" clId="{17148EF8-2A57-4F8A-ACA5-DCCC7C6EB9B5}" dt="2024-12-13T14:53:06.754" v="289" actId="20577"/>
        <pc:sldMkLst>
          <pc:docMk/>
          <pc:sldMk cId="4130192829" sldId="264"/>
        </pc:sldMkLst>
        <pc:spChg chg="mod">
          <ac:chgData name="Linden, M van der" userId="7071751e-8507-462b-863d-5bb5459a0324" providerId="ADAL" clId="{17148EF8-2A57-4F8A-ACA5-DCCC7C6EB9B5}" dt="2024-12-13T14:53:06.754" v="289" actId="20577"/>
          <ac:spMkLst>
            <pc:docMk/>
            <pc:sldMk cId="4130192829" sldId="264"/>
            <ac:spMk id="4" creationId="{7FEAD5EA-03B2-FCAB-CC99-64B605A769F9}"/>
          </ac:spMkLst>
        </pc:spChg>
      </pc:sldChg>
      <pc:sldChg chg="modSp mod">
        <pc:chgData name="Linden, M van der" userId="7071751e-8507-462b-863d-5bb5459a0324" providerId="ADAL" clId="{17148EF8-2A57-4F8A-ACA5-DCCC7C6EB9B5}" dt="2024-12-13T14:52:53.295" v="283" actId="20577"/>
        <pc:sldMkLst>
          <pc:docMk/>
          <pc:sldMk cId="2529186520" sldId="265"/>
        </pc:sldMkLst>
        <pc:spChg chg="mod">
          <ac:chgData name="Linden, M van der" userId="7071751e-8507-462b-863d-5bb5459a0324" providerId="ADAL" clId="{17148EF8-2A57-4F8A-ACA5-DCCC7C6EB9B5}" dt="2024-12-13T14:52:53.295" v="283" actId="20577"/>
          <ac:spMkLst>
            <pc:docMk/>
            <pc:sldMk cId="2529186520" sldId="265"/>
            <ac:spMk id="5" creationId="{9B11CF62-D499-5B92-3E89-3D263FD11D40}"/>
          </ac:spMkLst>
        </pc:spChg>
      </pc:sldChg>
      <pc:sldChg chg="modSp mod">
        <pc:chgData name="Linden, M van der" userId="7071751e-8507-462b-863d-5bb5459a0324" providerId="ADAL" clId="{17148EF8-2A57-4F8A-ACA5-DCCC7C6EB9B5}" dt="2024-12-13T15:54:46.149" v="847" actId="20577"/>
        <pc:sldMkLst>
          <pc:docMk/>
          <pc:sldMk cId="1236129344" sldId="286"/>
        </pc:sldMkLst>
        <pc:spChg chg="mod">
          <ac:chgData name="Linden, M van der" userId="7071751e-8507-462b-863d-5bb5459a0324" providerId="ADAL" clId="{17148EF8-2A57-4F8A-ACA5-DCCC7C6EB9B5}" dt="2024-12-13T14:51:54.116" v="261" actId="20577"/>
          <ac:spMkLst>
            <pc:docMk/>
            <pc:sldMk cId="1236129344" sldId="286"/>
            <ac:spMk id="5" creationId="{9B11CF62-D499-5B92-3E89-3D263FD11D40}"/>
          </ac:spMkLst>
        </pc:spChg>
        <pc:spChg chg="mod">
          <ac:chgData name="Linden, M van der" userId="7071751e-8507-462b-863d-5bb5459a0324" providerId="ADAL" clId="{17148EF8-2A57-4F8A-ACA5-DCCC7C6EB9B5}" dt="2024-12-13T14:48:22.216" v="241" actId="20577"/>
          <ac:spMkLst>
            <pc:docMk/>
            <pc:sldMk cId="1236129344" sldId="286"/>
            <ac:spMk id="14" creationId="{FB52F9B5-C6C4-1D68-8015-E6ED7A37B8D4}"/>
          </ac:spMkLst>
        </pc:spChg>
        <pc:spChg chg="mod">
          <ac:chgData name="Linden, M van der" userId="7071751e-8507-462b-863d-5bb5459a0324" providerId="ADAL" clId="{17148EF8-2A57-4F8A-ACA5-DCCC7C6EB9B5}" dt="2024-12-13T15:54:46.149" v="847" actId="20577"/>
          <ac:spMkLst>
            <pc:docMk/>
            <pc:sldMk cId="1236129344" sldId="286"/>
            <ac:spMk id="16" creationId="{A4523254-1982-AC2C-5C29-752165A69FEE}"/>
          </ac:spMkLst>
        </pc:spChg>
      </pc:sldChg>
      <pc:sldChg chg="modSp mod">
        <pc:chgData name="Linden, M van der" userId="7071751e-8507-462b-863d-5bb5459a0324" providerId="ADAL" clId="{17148EF8-2A57-4F8A-ACA5-DCCC7C6EB9B5}" dt="2024-12-13T14:52:47.688" v="281" actId="20577"/>
        <pc:sldMkLst>
          <pc:docMk/>
          <pc:sldMk cId="3002263289" sldId="288"/>
        </pc:sldMkLst>
        <pc:spChg chg="mod">
          <ac:chgData name="Linden, M van der" userId="7071751e-8507-462b-863d-5bb5459a0324" providerId="ADAL" clId="{17148EF8-2A57-4F8A-ACA5-DCCC7C6EB9B5}" dt="2024-12-13T14:52:47.688" v="281" actId="20577"/>
          <ac:spMkLst>
            <pc:docMk/>
            <pc:sldMk cId="3002263289" sldId="288"/>
            <ac:spMk id="5" creationId="{9B11CF62-D499-5B92-3E89-3D263FD11D40}"/>
          </ac:spMkLst>
        </pc:spChg>
      </pc:sldChg>
      <pc:sldChg chg="modSp mod">
        <pc:chgData name="Linden, M van der" userId="7071751e-8507-462b-863d-5bb5459a0324" providerId="ADAL" clId="{17148EF8-2A57-4F8A-ACA5-DCCC7C6EB9B5}" dt="2024-12-13T14:52:42.900" v="279" actId="20577"/>
        <pc:sldMkLst>
          <pc:docMk/>
          <pc:sldMk cId="930288204" sldId="289"/>
        </pc:sldMkLst>
        <pc:spChg chg="mod">
          <ac:chgData name="Linden, M van der" userId="7071751e-8507-462b-863d-5bb5459a0324" providerId="ADAL" clId="{17148EF8-2A57-4F8A-ACA5-DCCC7C6EB9B5}" dt="2024-12-13T14:52:42.900" v="279" actId="20577"/>
          <ac:spMkLst>
            <pc:docMk/>
            <pc:sldMk cId="930288204" sldId="289"/>
            <ac:spMk id="5" creationId="{9B11CF62-D499-5B92-3E89-3D263FD11D40}"/>
          </ac:spMkLst>
        </pc:spChg>
      </pc:sldChg>
      <pc:sldChg chg="modSp mod">
        <pc:chgData name="Linden, M van der" userId="7071751e-8507-462b-863d-5bb5459a0324" providerId="ADAL" clId="{17148EF8-2A57-4F8A-ACA5-DCCC7C6EB9B5}" dt="2024-12-13T14:52:38.300" v="277" actId="20577"/>
        <pc:sldMkLst>
          <pc:docMk/>
          <pc:sldMk cId="1114681197" sldId="290"/>
        </pc:sldMkLst>
        <pc:spChg chg="mod">
          <ac:chgData name="Linden, M van der" userId="7071751e-8507-462b-863d-5bb5459a0324" providerId="ADAL" clId="{17148EF8-2A57-4F8A-ACA5-DCCC7C6EB9B5}" dt="2024-12-13T14:52:38.300" v="277" actId="20577"/>
          <ac:spMkLst>
            <pc:docMk/>
            <pc:sldMk cId="1114681197" sldId="290"/>
            <ac:spMk id="5" creationId="{9B11CF62-D499-5B92-3E89-3D263FD11D40}"/>
          </ac:spMkLst>
        </pc:spChg>
      </pc:sldChg>
      <pc:sldChg chg="modSp mod">
        <pc:chgData name="Linden, M van der" userId="7071751e-8507-462b-863d-5bb5459a0324" providerId="ADAL" clId="{17148EF8-2A57-4F8A-ACA5-DCCC7C6EB9B5}" dt="2024-12-13T14:52:29.036" v="275" actId="20577"/>
        <pc:sldMkLst>
          <pc:docMk/>
          <pc:sldMk cId="638547723" sldId="291"/>
        </pc:sldMkLst>
        <pc:spChg chg="mod">
          <ac:chgData name="Linden, M van der" userId="7071751e-8507-462b-863d-5bb5459a0324" providerId="ADAL" clId="{17148EF8-2A57-4F8A-ACA5-DCCC7C6EB9B5}" dt="2024-12-13T14:52:29.036" v="275" actId="20577"/>
          <ac:spMkLst>
            <pc:docMk/>
            <pc:sldMk cId="638547723" sldId="291"/>
            <ac:spMk id="5" creationId="{9B11CF62-D499-5B92-3E89-3D263FD11D40}"/>
          </ac:spMkLst>
        </pc:spChg>
      </pc:sldChg>
      <pc:sldChg chg="modSp mod">
        <pc:chgData name="Linden, M van der" userId="7071751e-8507-462b-863d-5bb5459a0324" providerId="ADAL" clId="{17148EF8-2A57-4F8A-ACA5-DCCC7C6EB9B5}" dt="2024-12-13T14:52:24.964" v="273" actId="20577"/>
        <pc:sldMkLst>
          <pc:docMk/>
          <pc:sldMk cId="2322482520" sldId="292"/>
        </pc:sldMkLst>
        <pc:spChg chg="mod">
          <ac:chgData name="Linden, M van der" userId="7071751e-8507-462b-863d-5bb5459a0324" providerId="ADAL" clId="{17148EF8-2A57-4F8A-ACA5-DCCC7C6EB9B5}" dt="2024-12-13T14:52:24.964" v="273" actId="20577"/>
          <ac:spMkLst>
            <pc:docMk/>
            <pc:sldMk cId="2322482520" sldId="292"/>
            <ac:spMk id="5" creationId="{9B11CF62-D499-5B92-3E89-3D263FD11D40}"/>
          </ac:spMkLst>
        </pc:spChg>
      </pc:sldChg>
      <pc:sldChg chg="modSp mod">
        <pc:chgData name="Linden, M van der" userId="7071751e-8507-462b-863d-5bb5459a0324" providerId="ADAL" clId="{17148EF8-2A57-4F8A-ACA5-DCCC7C6EB9B5}" dt="2024-12-13T14:52:16.096" v="267" actId="20577"/>
        <pc:sldMkLst>
          <pc:docMk/>
          <pc:sldMk cId="3811607481" sldId="293"/>
        </pc:sldMkLst>
        <pc:spChg chg="mod">
          <ac:chgData name="Linden, M van der" userId="7071751e-8507-462b-863d-5bb5459a0324" providerId="ADAL" clId="{17148EF8-2A57-4F8A-ACA5-DCCC7C6EB9B5}" dt="2024-12-13T14:52:16.096" v="267" actId="20577"/>
          <ac:spMkLst>
            <pc:docMk/>
            <pc:sldMk cId="3811607481" sldId="293"/>
            <ac:spMk id="5" creationId="{9B11CF62-D499-5B92-3E89-3D263FD11D40}"/>
          </ac:spMkLst>
        </pc:spChg>
      </pc:sldChg>
      <pc:sldChg chg="modSp mod">
        <pc:chgData name="Linden, M van der" userId="7071751e-8507-462b-863d-5bb5459a0324" providerId="ADAL" clId="{17148EF8-2A57-4F8A-ACA5-DCCC7C6EB9B5}" dt="2024-12-13T14:52:06.342" v="265" actId="20577"/>
        <pc:sldMkLst>
          <pc:docMk/>
          <pc:sldMk cId="1811237701" sldId="294"/>
        </pc:sldMkLst>
        <pc:spChg chg="mod">
          <ac:chgData name="Linden, M van der" userId="7071751e-8507-462b-863d-5bb5459a0324" providerId="ADAL" clId="{17148EF8-2A57-4F8A-ACA5-DCCC7C6EB9B5}" dt="2024-12-13T14:52:06.342" v="265" actId="20577"/>
          <ac:spMkLst>
            <pc:docMk/>
            <pc:sldMk cId="1811237701" sldId="294"/>
            <ac:spMk id="5" creationId="{9B11CF62-D499-5B92-3E89-3D263FD11D40}"/>
          </ac:spMkLst>
        </pc:spChg>
      </pc:sldChg>
      <pc:sldChg chg="addSp delSp modSp add mod">
        <pc:chgData name="Linden, M van der" userId="7071751e-8507-462b-863d-5bb5459a0324" providerId="ADAL" clId="{17148EF8-2A57-4F8A-ACA5-DCCC7C6EB9B5}" dt="2024-12-13T14:51:49.755" v="259" actId="20577"/>
        <pc:sldMkLst>
          <pc:docMk/>
          <pc:sldMk cId="1536280264" sldId="295"/>
        </pc:sldMkLst>
        <pc:spChg chg="mod">
          <ac:chgData name="Linden, M van der" userId="7071751e-8507-462b-863d-5bb5459a0324" providerId="ADAL" clId="{17148EF8-2A57-4F8A-ACA5-DCCC7C6EB9B5}" dt="2024-12-13T14:51:49.755" v="259" actId="20577"/>
          <ac:spMkLst>
            <pc:docMk/>
            <pc:sldMk cId="1536280264" sldId="295"/>
            <ac:spMk id="5" creationId="{6E346377-C73D-FB08-82F3-8567157CAE52}"/>
          </ac:spMkLst>
        </pc:spChg>
        <pc:spChg chg="mod">
          <ac:chgData name="Linden, M van der" userId="7071751e-8507-462b-863d-5bb5459a0324" providerId="ADAL" clId="{17148EF8-2A57-4F8A-ACA5-DCCC7C6EB9B5}" dt="2024-12-13T14:39:26.647" v="145" actId="20577"/>
          <ac:spMkLst>
            <pc:docMk/>
            <pc:sldMk cId="1536280264" sldId="295"/>
            <ac:spMk id="14" creationId="{68287A41-12CC-778D-553F-F56F1F99CC40}"/>
          </ac:spMkLst>
        </pc:spChg>
        <pc:spChg chg="mod">
          <ac:chgData name="Linden, M van der" userId="7071751e-8507-462b-863d-5bb5459a0324" providerId="ADAL" clId="{17148EF8-2A57-4F8A-ACA5-DCCC7C6EB9B5}" dt="2024-12-13T14:39:05.448" v="128" actId="20577"/>
          <ac:spMkLst>
            <pc:docMk/>
            <pc:sldMk cId="1536280264" sldId="295"/>
            <ac:spMk id="16" creationId="{E33B5CEE-BDF3-0680-C7EB-9B25A20E7C92}"/>
          </ac:spMkLst>
        </pc:spChg>
        <pc:picChg chg="add mod">
          <ac:chgData name="Linden, M van der" userId="7071751e-8507-462b-863d-5bb5459a0324" providerId="ADAL" clId="{17148EF8-2A57-4F8A-ACA5-DCCC7C6EB9B5}" dt="2024-12-13T14:34:53.854" v="104" actId="14100"/>
          <ac:picMkLst>
            <pc:docMk/>
            <pc:sldMk cId="1536280264" sldId="295"/>
            <ac:picMk id="3" creationId="{CE72D885-0CB5-E52C-15C9-8DCB6B8A8C74}"/>
          </ac:picMkLst>
        </pc:picChg>
        <pc:picChg chg="add mod">
          <ac:chgData name="Linden, M van der" userId="7071751e-8507-462b-863d-5bb5459a0324" providerId="ADAL" clId="{17148EF8-2A57-4F8A-ACA5-DCCC7C6EB9B5}" dt="2024-12-13T14:37:25.932" v="111" actId="14100"/>
          <ac:picMkLst>
            <pc:docMk/>
            <pc:sldMk cId="1536280264" sldId="295"/>
            <ac:picMk id="8" creationId="{92464504-A23A-30F8-F77C-7DB46C75ADA4}"/>
          </ac:picMkLst>
        </pc:picChg>
        <pc:picChg chg="mod">
          <ac:chgData name="Linden, M van der" userId="7071751e-8507-462b-863d-5bb5459a0324" providerId="ADAL" clId="{17148EF8-2A57-4F8A-ACA5-DCCC7C6EB9B5}" dt="2024-12-13T14:37:15.206" v="110" actId="1076"/>
          <ac:picMkLst>
            <pc:docMk/>
            <pc:sldMk cId="1536280264" sldId="295"/>
            <ac:picMk id="9" creationId="{A216FC3C-F488-44CC-4192-ABE0BC8798AB}"/>
          </ac:picMkLst>
        </pc:picChg>
        <pc:picChg chg="add mod">
          <ac:chgData name="Linden, M van der" userId="7071751e-8507-462b-863d-5bb5459a0324" providerId="ADAL" clId="{17148EF8-2A57-4F8A-ACA5-DCCC7C6EB9B5}" dt="2024-12-13T14:38:12.293" v="117" actId="1076"/>
          <ac:picMkLst>
            <pc:docMk/>
            <pc:sldMk cId="1536280264" sldId="295"/>
            <ac:picMk id="12" creationId="{63E13DE3-EEF9-23AB-E466-B643C0A53893}"/>
          </ac:picMkLst>
        </pc:picChg>
        <pc:picChg chg="add mod">
          <ac:chgData name="Linden, M van der" userId="7071751e-8507-462b-863d-5bb5459a0324" providerId="ADAL" clId="{17148EF8-2A57-4F8A-ACA5-DCCC7C6EB9B5}" dt="2024-12-13T14:40:41.487" v="149" actId="1076"/>
          <ac:picMkLst>
            <pc:docMk/>
            <pc:sldMk cId="1536280264" sldId="295"/>
            <ac:picMk id="15" creationId="{B18C65CE-7E08-5884-6840-EB3B8F9FF8E5}"/>
          </ac:picMkLst>
        </pc:picChg>
      </pc:sldChg>
      <pc:sldChg chg="addSp delSp modSp add mod">
        <pc:chgData name="Linden, M van der" userId="7071751e-8507-462b-863d-5bb5459a0324" providerId="ADAL" clId="{17148EF8-2A57-4F8A-ACA5-DCCC7C6EB9B5}" dt="2024-12-16T08:33:05.435" v="860" actId="14100"/>
        <pc:sldMkLst>
          <pc:docMk/>
          <pc:sldMk cId="2073002884" sldId="296"/>
        </pc:sldMkLst>
        <pc:spChg chg="mod">
          <ac:chgData name="Linden, M van der" userId="7071751e-8507-462b-863d-5bb5459a0324" providerId="ADAL" clId="{17148EF8-2A57-4F8A-ACA5-DCCC7C6EB9B5}" dt="2024-12-13T14:51:44.140" v="257" actId="20577"/>
          <ac:spMkLst>
            <pc:docMk/>
            <pc:sldMk cId="2073002884" sldId="296"/>
            <ac:spMk id="5" creationId="{334C4EDF-B1D0-6FA0-8B0E-55FDE7AEB4F1}"/>
          </ac:spMkLst>
        </pc:spChg>
        <pc:picChg chg="add mod">
          <ac:chgData name="Linden, M van der" userId="7071751e-8507-462b-863d-5bb5459a0324" providerId="ADAL" clId="{17148EF8-2A57-4F8A-ACA5-DCCC7C6EB9B5}" dt="2024-12-16T08:33:05.435" v="860" actId="14100"/>
          <ac:picMkLst>
            <pc:docMk/>
            <pc:sldMk cId="2073002884" sldId="296"/>
            <ac:picMk id="3" creationId="{73E2E793-14C6-39E6-F65A-857BBF08743B}"/>
          </ac:picMkLst>
        </pc:picChg>
        <pc:picChg chg="add mod">
          <ac:chgData name="Linden, M van der" userId="7071751e-8507-462b-863d-5bb5459a0324" providerId="ADAL" clId="{17148EF8-2A57-4F8A-ACA5-DCCC7C6EB9B5}" dt="2024-12-13T15:56:43.580" v="850" actId="1076"/>
          <ac:picMkLst>
            <pc:docMk/>
            <pc:sldMk cId="2073002884" sldId="296"/>
            <ac:picMk id="11" creationId="{7E2D538B-D7FE-791F-4A54-370FE9C94655}"/>
          </ac:picMkLst>
        </pc:picChg>
      </pc:sldChg>
      <pc:sldChg chg="addSp delSp modSp new mod">
        <pc:chgData name="Linden, M van der" userId="7071751e-8507-462b-863d-5bb5459a0324" providerId="ADAL" clId="{17148EF8-2A57-4F8A-ACA5-DCCC7C6EB9B5}" dt="2024-12-17T10:54:23.593" v="862" actId="20577"/>
        <pc:sldMkLst>
          <pc:docMk/>
          <pc:sldMk cId="1544974610" sldId="297"/>
        </pc:sldMkLst>
        <pc:spChg chg="mod">
          <ac:chgData name="Linden, M van der" userId="7071751e-8507-462b-863d-5bb5459a0324" providerId="ADAL" clId="{17148EF8-2A57-4F8A-ACA5-DCCC7C6EB9B5}" dt="2024-12-13T14:42:12.825" v="197" actId="20577"/>
          <ac:spMkLst>
            <pc:docMk/>
            <pc:sldMk cId="1544974610" sldId="297"/>
            <ac:spMk id="2" creationId="{DC416C11-41C1-A292-4E2B-04FF78394402}"/>
          </ac:spMkLst>
        </pc:spChg>
        <pc:spChg chg="add del mod">
          <ac:chgData name="Linden, M van der" userId="7071751e-8507-462b-863d-5bb5459a0324" providerId="ADAL" clId="{17148EF8-2A57-4F8A-ACA5-DCCC7C6EB9B5}" dt="2024-12-13T14:45:36.903" v="208" actId="478"/>
          <ac:spMkLst>
            <pc:docMk/>
            <pc:sldMk cId="1544974610" sldId="297"/>
            <ac:spMk id="4" creationId="{09DD69E2-15F8-F3DE-7ACB-0444356A1DDF}"/>
          </ac:spMkLst>
        </pc:spChg>
        <pc:spChg chg="mod">
          <ac:chgData name="Linden, M van der" userId="7071751e-8507-462b-863d-5bb5459a0324" providerId="ADAL" clId="{17148EF8-2A57-4F8A-ACA5-DCCC7C6EB9B5}" dt="2024-12-17T10:54:23.593" v="862" actId="20577"/>
          <ac:spMkLst>
            <pc:docMk/>
            <pc:sldMk cId="1544974610" sldId="297"/>
            <ac:spMk id="5" creationId="{D7F5DC9C-370D-D023-FA8F-AC4D9930ED16}"/>
          </ac:spMkLst>
        </pc:spChg>
        <pc:picChg chg="add mod">
          <ac:chgData name="Linden, M van der" userId="7071751e-8507-462b-863d-5bb5459a0324" providerId="ADAL" clId="{17148EF8-2A57-4F8A-ACA5-DCCC7C6EB9B5}" dt="2024-12-13T14:47:23.598" v="220" actId="1076"/>
          <ac:picMkLst>
            <pc:docMk/>
            <pc:sldMk cId="1544974610" sldId="297"/>
            <ac:picMk id="10" creationId="{60FB8D16-18FE-6210-CF5A-1C13B924AAF2}"/>
          </ac:picMkLst>
        </pc:picChg>
        <pc:picChg chg="add mod">
          <ac:chgData name="Linden, M van der" userId="7071751e-8507-462b-863d-5bb5459a0324" providerId="ADAL" clId="{17148EF8-2A57-4F8A-ACA5-DCCC7C6EB9B5}" dt="2024-12-13T14:47:49.248" v="226" actId="14100"/>
          <ac:picMkLst>
            <pc:docMk/>
            <pc:sldMk cId="1544974610" sldId="297"/>
            <ac:picMk id="12" creationId="{478FCD7B-9228-0056-64A6-45BDEC405EA6}"/>
          </ac:picMkLst>
        </pc:picChg>
        <pc:picChg chg="add mod">
          <ac:chgData name="Linden, M van der" userId="7071751e-8507-462b-863d-5bb5459a0324" providerId="ADAL" clId="{17148EF8-2A57-4F8A-ACA5-DCCC7C6EB9B5}" dt="2024-12-13T14:46:16.750" v="214" actId="1076"/>
          <ac:picMkLst>
            <pc:docMk/>
            <pc:sldMk cId="1544974610" sldId="297"/>
            <ac:picMk id="1028" creationId="{7DA2AECB-B2F8-B872-DC7F-21C5B61884BD}"/>
          </ac:picMkLst>
        </pc:picChg>
      </pc:sldChg>
      <pc:sldChg chg="addSp modSp add del mod">
        <pc:chgData name="Linden, M van der" userId="7071751e-8507-462b-863d-5bb5459a0324" providerId="ADAL" clId="{17148EF8-2A57-4F8A-ACA5-DCCC7C6EB9B5}" dt="2024-12-13T15:56:34.170" v="848" actId="47"/>
        <pc:sldMkLst>
          <pc:docMk/>
          <pc:sldMk cId="3075741798" sldId="298"/>
        </pc:sldMkLst>
      </pc:sldChg>
      <pc:sldChg chg="addSp modSp add mod">
        <pc:chgData name="Linden, M van der" userId="7071751e-8507-462b-863d-5bb5459a0324" providerId="ADAL" clId="{17148EF8-2A57-4F8A-ACA5-DCCC7C6EB9B5}" dt="2024-12-13T15:11:22.085" v="349" actId="20577"/>
        <pc:sldMkLst>
          <pc:docMk/>
          <pc:sldMk cId="4193753670" sldId="299"/>
        </pc:sldMkLst>
        <pc:spChg chg="mod">
          <ac:chgData name="Linden, M van der" userId="7071751e-8507-462b-863d-5bb5459a0324" providerId="ADAL" clId="{17148EF8-2A57-4F8A-ACA5-DCCC7C6EB9B5}" dt="2024-12-13T15:11:22.085" v="349" actId="20577"/>
          <ac:spMkLst>
            <pc:docMk/>
            <pc:sldMk cId="4193753670" sldId="299"/>
            <ac:spMk id="5" creationId="{35247FFF-461A-8222-F675-B78E16D2D6CE}"/>
          </ac:spMkLst>
        </pc:spChg>
        <pc:picChg chg="add mod">
          <ac:chgData name="Linden, M van der" userId="7071751e-8507-462b-863d-5bb5459a0324" providerId="ADAL" clId="{17148EF8-2A57-4F8A-ACA5-DCCC7C6EB9B5}" dt="2024-12-13T15:10:22.143" v="342" actId="1076"/>
          <ac:picMkLst>
            <pc:docMk/>
            <pc:sldMk cId="4193753670" sldId="299"/>
            <ac:picMk id="3" creationId="{F8A65675-51AD-138F-103E-A7125DCB4A5E}"/>
          </ac:picMkLst>
        </pc:picChg>
        <pc:picChg chg="add mod">
          <ac:chgData name="Linden, M van der" userId="7071751e-8507-462b-863d-5bb5459a0324" providerId="ADAL" clId="{17148EF8-2A57-4F8A-ACA5-DCCC7C6EB9B5}" dt="2024-12-13T15:11:18.933" v="347" actId="1076"/>
          <ac:picMkLst>
            <pc:docMk/>
            <pc:sldMk cId="4193753670" sldId="299"/>
            <ac:picMk id="8" creationId="{42015B79-B037-EA4A-40BC-DE03C39F749E}"/>
          </ac:picMkLst>
        </pc:picChg>
      </pc:sldChg>
      <pc:sldChg chg="addSp modSp add mod ord">
        <pc:chgData name="Linden, M van der" userId="7071751e-8507-462b-863d-5bb5459a0324" providerId="ADAL" clId="{17148EF8-2A57-4F8A-ACA5-DCCC7C6EB9B5}" dt="2024-12-13T15:00:47.252" v="335"/>
        <pc:sldMkLst>
          <pc:docMk/>
          <pc:sldMk cId="1493477473" sldId="300"/>
        </pc:sldMkLst>
        <pc:spChg chg="mod">
          <ac:chgData name="Linden, M van der" userId="7071751e-8507-462b-863d-5bb5459a0324" providerId="ADAL" clId="{17148EF8-2A57-4F8A-ACA5-DCCC7C6EB9B5}" dt="2024-12-13T15:00:38.898" v="333" actId="20577"/>
          <ac:spMkLst>
            <pc:docMk/>
            <pc:sldMk cId="1493477473" sldId="300"/>
            <ac:spMk id="5" creationId="{592E9E24-1778-91CE-043F-8F48F3BAD8ED}"/>
          </ac:spMkLst>
        </pc:spChg>
        <pc:picChg chg="add mod">
          <ac:chgData name="Linden, M van der" userId="7071751e-8507-462b-863d-5bb5459a0324" providerId="ADAL" clId="{17148EF8-2A57-4F8A-ACA5-DCCC7C6EB9B5}" dt="2024-12-13T15:00:35.203" v="331" actId="1076"/>
          <ac:picMkLst>
            <pc:docMk/>
            <pc:sldMk cId="1493477473" sldId="300"/>
            <ac:picMk id="3" creationId="{19A75B27-F5AF-3744-BE4C-7F41FE8E663D}"/>
          </ac:picMkLst>
        </pc:picChg>
      </pc:sldChg>
      <pc:sldChg chg="addSp delSp modSp add mod">
        <pc:chgData name="Linden, M van der" userId="7071751e-8507-462b-863d-5bb5459a0324" providerId="ADAL" clId="{17148EF8-2A57-4F8A-ACA5-DCCC7C6EB9B5}" dt="2024-12-13T15:57:33.589" v="854" actId="20577"/>
        <pc:sldMkLst>
          <pc:docMk/>
          <pc:sldMk cId="3572664084" sldId="301"/>
        </pc:sldMkLst>
        <pc:spChg chg="add del mod">
          <ac:chgData name="Linden, M van der" userId="7071751e-8507-462b-863d-5bb5459a0324" providerId="ADAL" clId="{17148EF8-2A57-4F8A-ACA5-DCCC7C6EB9B5}" dt="2024-12-13T15:57:33.589" v="854" actId="20577"/>
          <ac:spMkLst>
            <pc:docMk/>
            <pc:sldMk cId="3572664084" sldId="301"/>
            <ac:spMk id="5" creationId="{B9EEC102-365C-4765-9780-CE1305DB9C02}"/>
          </ac:spMkLst>
        </pc:spChg>
        <pc:spChg chg="add mod">
          <ac:chgData name="Linden, M van der" userId="7071751e-8507-462b-863d-5bb5459a0324" providerId="ADAL" clId="{17148EF8-2A57-4F8A-ACA5-DCCC7C6EB9B5}" dt="2024-12-13T15:30:12.621" v="461" actId="1076"/>
          <ac:spMkLst>
            <pc:docMk/>
            <pc:sldMk cId="3572664084" sldId="301"/>
            <ac:spMk id="10" creationId="{22C9B02E-FF39-5A9F-AE4C-155E7D8D757A}"/>
          </ac:spMkLst>
        </pc:spChg>
        <pc:picChg chg="add mod">
          <ac:chgData name="Linden, M van der" userId="7071751e-8507-462b-863d-5bb5459a0324" providerId="ADAL" clId="{17148EF8-2A57-4F8A-ACA5-DCCC7C6EB9B5}" dt="2024-12-13T15:12:16.817" v="353" actId="1076"/>
          <ac:picMkLst>
            <pc:docMk/>
            <pc:sldMk cId="3572664084" sldId="301"/>
            <ac:picMk id="3" creationId="{C12C7840-8EF1-429D-B50D-725C13B1C6B0}"/>
          </ac:picMkLst>
        </pc:picChg>
        <pc:picChg chg="add mod">
          <ac:chgData name="Linden, M van der" userId="7071751e-8507-462b-863d-5bb5459a0324" providerId="ADAL" clId="{17148EF8-2A57-4F8A-ACA5-DCCC7C6EB9B5}" dt="2024-12-13T15:13:03.603" v="359" actId="1076"/>
          <ac:picMkLst>
            <pc:docMk/>
            <pc:sldMk cId="3572664084" sldId="301"/>
            <ac:picMk id="8" creationId="{9D14E011-8D30-E022-9876-6C1A0C8B34A5}"/>
          </ac:picMkLst>
        </pc:picChg>
      </pc:sldChg>
      <pc:sldChg chg="addSp delSp modSp add mod">
        <pc:chgData name="Linden, M van der" userId="7071751e-8507-462b-863d-5bb5459a0324" providerId="ADAL" clId="{17148EF8-2A57-4F8A-ACA5-DCCC7C6EB9B5}" dt="2024-12-13T15:32:27.820" v="479" actId="20577"/>
        <pc:sldMkLst>
          <pc:docMk/>
          <pc:sldMk cId="2495608052" sldId="302"/>
        </pc:sldMkLst>
        <pc:spChg chg="mod">
          <ac:chgData name="Linden, M van der" userId="7071751e-8507-462b-863d-5bb5459a0324" providerId="ADAL" clId="{17148EF8-2A57-4F8A-ACA5-DCCC7C6EB9B5}" dt="2024-12-13T15:32:27.820" v="479" actId="20577"/>
          <ac:spMkLst>
            <pc:docMk/>
            <pc:sldMk cId="2495608052" sldId="302"/>
            <ac:spMk id="5" creationId="{ACB83FDE-685C-AE1D-B7D7-A241D13AFEC3}"/>
          </ac:spMkLst>
        </pc:spChg>
        <pc:spChg chg="add mod">
          <ac:chgData name="Linden, M van der" userId="7071751e-8507-462b-863d-5bb5459a0324" providerId="ADAL" clId="{17148EF8-2A57-4F8A-ACA5-DCCC7C6EB9B5}" dt="2024-12-13T15:19:07.501" v="375" actId="1076"/>
          <ac:spMkLst>
            <pc:docMk/>
            <pc:sldMk cId="2495608052" sldId="302"/>
            <ac:spMk id="11" creationId="{F130A50C-C2B6-FE83-D3AD-F3368E2075E2}"/>
          </ac:spMkLst>
        </pc:spChg>
        <pc:picChg chg="add mod">
          <ac:chgData name="Linden, M van der" userId="7071751e-8507-462b-863d-5bb5459a0324" providerId="ADAL" clId="{17148EF8-2A57-4F8A-ACA5-DCCC7C6EB9B5}" dt="2024-12-13T15:18:44.231" v="373" actId="1076"/>
          <ac:picMkLst>
            <pc:docMk/>
            <pc:sldMk cId="2495608052" sldId="302"/>
            <ac:picMk id="10" creationId="{61B20450-ACEF-527D-0B81-95CC3E3D6E53}"/>
          </ac:picMkLst>
        </pc:picChg>
        <pc:picChg chg="add mod">
          <ac:chgData name="Linden, M van der" userId="7071751e-8507-462b-863d-5bb5459a0324" providerId="ADAL" clId="{17148EF8-2A57-4F8A-ACA5-DCCC7C6EB9B5}" dt="2024-12-13T15:19:08.762" v="376"/>
          <ac:picMkLst>
            <pc:docMk/>
            <pc:sldMk cId="2495608052" sldId="302"/>
            <ac:picMk id="12" creationId="{4CD851E4-DCD9-E5CA-41F4-E63E055725DA}"/>
          </ac:picMkLst>
        </pc:picChg>
      </pc:sldChg>
      <pc:sldChg chg="addSp modSp add mod ord">
        <pc:chgData name="Linden, M van der" userId="7071751e-8507-462b-863d-5bb5459a0324" providerId="ADAL" clId="{17148EF8-2A57-4F8A-ACA5-DCCC7C6EB9B5}" dt="2024-12-17T10:54:55.356" v="864" actId="20577"/>
        <pc:sldMkLst>
          <pc:docMk/>
          <pc:sldMk cId="3484586453" sldId="303"/>
        </pc:sldMkLst>
        <pc:spChg chg="mod">
          <ac:chgData name="Linden, M van der" userId="7071751e-8507-462b-863d-5bb5459a0324" providerId="ADAL" clId="{17148EF8-2A57-4F8A-ACA5-DCCC7C6EB9B5}" dt="2024-12-17T10:54:55.356" v="864" actId="20577"/>
          <ac:spMkLst>
            <pc:docMk/>
            <pc:sldMk cId="3484586453" sldId="303"/>
            <ac:spMk id="5" creationId="{FFE46077-CDF1-C6FB-2D7F-DF98C3216652}"/>
          </ac:spMkLst>
        </pc:spChg>
        <pc:picChg chg="add mod">
          <ac:chgData name="Linden, M van der" userId="7071751e-8507-462b-863d-5bb5459a0324" providerId="ADAL" clId="{17148EF8-2A57-4F8A-ACA5-DCCC7C6EB9B5}" dt="2024-12-13T15:19:12.494" v="377"/>
          <ac:picMkLst>
            <pc:docMk/>
            <pc:sldMk cId="3484586453" sldId="303"/>
            <ac:picMk id="2" creationId="{F19CB673-12F4-013E-56FA-2E015A445463}"/>
          </ac:picMkLst>
        </pc:picChg>
        <pc:picChg chg="add mod">
          <ac:chgData name="Linden, M van der" userId="7071751e-8507-462b-863d-5bb5459a0324" providerId="ADAL" clId="{17148EF8-2A57-4F8A-ACA5-DCCC7C6EB9B5}" dt="2024-12-13T15:19:41.660" v="382" actId="1076"/>
          <ac:picMkLst>
            <pc:docMk/>
            <pc:sldMk cId="3484586453" sldId="303"/>
            <ac:picMk id="4" creationId="{AEF4091E-1A9E-5442-7918-D09CBB861616}"/>
          </ac:picMkLst>
        </pc:picChg>
      </pc:sldChg>
      <pc:sldChg chg="addSp delSp modSp add mod">
        <pc:chgData name="Linden, M van der" userId="7071751e-8507-462b-863d-5bb5459a0324" providerId="ADAL" clId="{17148EF8-2A57-4F8A-ACA5-DCCC7C6EB9B5}" dt="2024-12-13T15:32:22.883" v="477" actId="20577"/>
        <pc:sldMkLst>
          <pc:docMk/>
          <pc:sldMk cId="3118688716" sldId="304"/>
        </pc:sldMkLst>
        <pc:spChg chg="mod">
          <ac:chgData name="Linden, M van der" userId="7071751e-8507-462b-863d-5bb5459a0324" providerId="ADAL" clId="{17148EF8-2A57-4F8A-ACA5-DCCC7C6EB9B5}" dt="2024-12-13T15:32:22.883" v="477" actId="20577"/>
          <ac:spMkLst>
            <pc:docMk/>
            <pc:sldMk cId="3118688716" sldId="304"/>
            <ac:spMk id="5" creationId="{336F7546-AE80-F6DC-76AC-53A40EB0DD12}"/>
          </ac:spMkLst>
        </pc:spChg>
        <pc:picChg chg="add mod">
          <ac:chgData name="Linden, M van der" userId="7071751e-8507-462b-863d-5bb5459a0324" providerId="ADAL" clId="{17148EF8-2A57-4F8A-ACA5-DCCC7C6EB9B5}" dt="2024-12-13T15:31:31.131" v="464"/>
          <ac:picMkLst>
            <pc:docMk/>
            <pc:sldMk cId="3118688716" sldId="304"/>
            <ac:picMk id="2" creationId="{4F052826-FCA0-4BD1-BC33-1DBC23BC9197}"/>
          </ac:picMkLst>
        </pc:picChg>
        <pc:picChg chg="add mod">
          <ac:chgData name="Linden, M van der" userId="7071751e-8507-462b-863d-5bb5459a0324" providerId="ADAL" clId="{17148EF8-2A57-4F8A-ACA5-DCCC7C6EB9B5}" dt="2024-12-13T15:32:18.158" v="473" actId="1076"/>
          <ac:picMkLst>
            <pc:docMk/>
            <pc:sldMk cId="3118688716" sldId="304"/>
            <ac:picMk id="10" creationId="{C92E7332-A358-D1F2-9741-C93CCE16C233}"/>
          </ac:picMkLst>
        </pc:picChg>
      </pc:sldChg>
      <pc:sldChg chg="addSp delSp modSp add mod">
        <pc:chgData name="Linden, M van der" userId="7071751e-8507-462b-863d-5bb5459a0324" providerId="ADAL" clId="{17148EF8-2A57-4F8A-ACA5-DCCC7C6EB9B5}" dt="2024-12-13T15:29:25.382" v="424" actId="1076"/>
        <pc:sldMkLst>
          <pc:docMk/>
          <pc:sldMk cId="2951917711" sldId="305"/>
        </pc:sldMkLst>
        <pc:spChg chg="add mod">
          <ac:chgData name="Linden, M van der" userId="7071751e-8507-462b-863d-5bb5459a0324" providerId="ADAL" clId="{17148EF8-2A57-4F8A-ACA5-DCCC7C6EB9B5}" dt="2024-12-13T15:29:08.829" v="419" actId="14100"/>
          <ac:spMkLst>
            <pc:docMk/>
            <pc:sldMk cId="2951917711" sldId="305"/>
            <ac:spMk id="2" creationId="{49521E49-EE72-20C2-3F00-F37DE71F969A}"/>
          </ac:spMkLst>
        </pc:spChg>
        <pc:picChg chg="add mod">
          <ac:chgData name="Linden, M van der" userId="7071751e-8507-462b-863d-5bb5459a0324" providerId="ADAL" clId="{17148EF8-2A57-4F8A-ACA5-DCCC7C6EB9B5}" dt="2024-12-13T15:29:25.382" v="424" actId="1076"/>
          <ac:picMkLst>
            <pc:docMk/>
            <pc:sldMk cId="2951917711" sldId="305"/>
            <ac:picMk id="10" creationId="{4BA8E8AD-DC15-0858-4D6C-AF032F058091}"/>
          </ac:picMkLst>
        </pc:picChg>
      </pc:sldChg>
      <pc:sldChg chg="addSp delSp modSp new mod">
        <pc:chgData name="Linden, M van der" userId="7071751e-8507-462b-863d-5bb5459a0324" providerId="ADAL" clId="{17148EF8-2A57-4F8A-ACA5-DCCC7C6EB9B5}" dt="2024-12-17T10:55:07.906" v="868" actId="20577"/>
        <pc:sldMkLst>
          <pc:docMk/>
          <pc:sldMk cId="778288574" sldId="306"/>
        </pc:sldMkLst>
        <pc:spChg chg="mod">
          <ac:chgData name="Linden, M van der" userId="7071751e-8507-462b-863d-5bb5459a0324" providerId="ADAL" clId="{17148EF8-2A57-4F8A-ACA5-DCCC7C6EB9B5}" dt="2024-12-17T10:55:07.906" v="868" actId="20577"/>
          <ac:spMkLst>
            <pc:docMk/>
            <pc:sldMk cId="778288574" sldId="306"/>
            <ac:spMk id="5" creationId="{72EB4392-2D61-28BF-5490-857E9B6D61B0}"/>
          </ac:spMkLst>
        </pc:spChg>
        <pc:spChg chg="add mod">
          <ac:chgData name="Linden, M van der" userId="7071751e-8507-462b-863d-5bb5459a0324" providerId="ADAL" clId="{17148EF8-2A57-4F8A-ACA5-DCCC7C6EB9B5}" dt="2024-12-13T15:37:59.492" v="575" actId="20577"/>
          <ac:spMkLst>
            <pc:docMk/>
            <pc:sldMk cId="778288574" sldId="306"/>
            <ac:spMk id="9" creationId="{2C058D24-9E7B-5721-E241-40AE365C0BEC}"/>
          </ac:spMkLst>
        </pc:spChg>
        <pc:spChg chg="add mod">
          <ac:chgData name="Linden, M van der" userId="7071751e-8507-462b-863d-5bb5459a0324" providerId="ADAL" clId="{17148EF8-2A57-4F8A-ACA5-DCCC7C6EB9B5}" dt="2024-12-13T15:40:00.645" v="713" actId="20577"/>
          <ac:spMkLst>
            <pc:docMk/>
            <pc:sldMk cId="778288574" sldId="306"/>
            <ac:spMk id="10" creationId="{2E162A2C-BAB5-6667-B3EA-5AFA645CBF96}"/>
          </ac:spMkLst>
        </pc:spChg>
        <pc:picChg chg="add mod">
          <ac:chgData name="Linden, M van der" userId="7071751e-8507-462b-863d-5bb5459a0324" providerId="ADAL" clId="{17148EF8-2A57-4F8A-ACA5-DCCC7C6EB9B5}" dt="2024-12-13T15:40:55.379" v="717" actId="1076"/>
          <ac:picMkLst>
            <pc:docMk/>
            <pc:sldMk cId="778288574" sldId="306"/>
            <ac:picMk id="12" creationId="{EB686581-890D-5463-8A9B-B579BC8FAD3B}"/>
          </ac:picMkLst>
        </pc:picChg>
        <pc:picChg chg="add mod">
          <ac:chgData name="Linden, M van der" userId="7071751e-8507-462b-863d-5bb5459a0324" providerId="ADAL" clId="{17148EF8-2A57-4F8A-ACA5-DCCC7C6EB9B5}" dt="2024-12-13T15:41:23.475" v="721" actId="1076"/>
          <ac:picMkLst>
            <pc:docMk/>
            <pc:sldMk cId="778288574" sldId="306"/>
            <ac:picMk id="14" creationId="{1F503D57-B321-5C22-9F15-6E6577F2778D}"/>
          </ac:picMkLst>
        </pc:picChg>
        <pc:picChg chg="add mod">
          <ac:chgData name="Linden, M van der" userId="7071751e-8507-462b-863d-5bb5459a0324" providerId="ADAL" clId="{17148EF8-2A57-4F8A-ACA5-DCCC7C6EB9B5}" dt="2024-12-13T15:53:54.486" v="783"/>
          <ac:picMkLst>
            <pc:docMk/>
            <pc:sldMk cId="778288574" sldId="306"/>
            <ac:picMk id="15" creationId="{96AAC779-E39E-6C13-39E2-5D5B4C3D43E6}"/>
          </ac:picMkLst>
        </pc:picChg>
      </pc:sldChg>
      <pc:sldChg chg="addSp delSp modSp new mod">
        <pc:chgData name="Linden, M van der" userId="7071751e-8507-462b-863d-5bb5459a0324" providerId="ADAL" clId="{17148EF8-2A57-4F8A-ACA5-DCCC7C6EB9B5}" dt="2024-12-17T10:55:16.472" v="872" actId="20577"/>
        <pc:sldMkLst>
          <pc:docMk/>
          <pc:sldMk cId="3516184808" sldId="307"/>
        </pc:sldMkLst>
        <pc:spChg chg="mod">
          <ac:chgData name="Linden, M van der" userId="7071751e-8507-462b-863d-5bb5459a0324" providerId="ADAL" clId="{17148EF8-2A57-4F8A-ACA5-DCCC7C6EB9B5}" dt="2024-12-13T15:42:02.892" v="770" actId="20577"/>
          <ac:spMkLst>
            <pc:docMk/>
            <pc:sldMk cId="3516184808" sldId="307"/>
            <ac:spMk id="2" creationId="{906164FF-1DD4-954D-1364-2635234DED2F}"/>
          </ac:spMkLst>
        </pc:spChg>
        <pc:spChg chg="mod">
          <ac:chgData name="Linden, M van der" userId="7071751e-8507-462b-863d-5bb5459a0324" providerId="ADAL" clId="{17148EF8-2A57-4F8A-ACA5-DCCC7C6EB9B5}" dt="2024-12-17T10:55:16.472" v="872" actId="20577"/>
          <ac:spMkLst>
            <pc:docMk/>
            <pc:sldMk cId="3516184808" sldId="307"/>
            <ac:spMk id="5" creationId="{967B551E-CFA9-4A8E-25B4-DFEB34400470}"/>
          </ac:spMkLst>
        </pc:spChg>
        <pc:picChg chg="add mod">
          <ac:chgData name="Linden, M van der" userId="7071751e-8507-462b-863d-5bb5459a0324" providerId="ADAL" clId="{17148EF8-2A57-4F8A-ACA5-DCCC7C6EB9B5}" dt="2024-12-13T15:53:18.984" v="777" actId="1076"/>
          <ac:picMkLst>
            <pc:docMk/>
            <pc:sldMk cId="3516184808" sldId="307"/>
            <ac:picMk id="9" creationId="{8B99EF9D-6992-B8CC-9391-6AF8E4492954}"/>
          </ac:picMkLst>
        </pc:picChg>
        <pc:picChg chg="add mod">
          <ac:chgData name="Linden, M van der" userId="7071751e-8507-462b-863d-5bb5459a0324" providerId="ADAL" clId="{17148EF8-2A57-4F8A-ACA5-DCCC7C6EB9B5}" dt="2024-12-13T15:53:45.659" v="782" actId="1076"/>
          <ac:picMkLst>
            <pc:docMk/>
            <pc:sldMk cId="3516184808" sldId="307"/>
            <ac:picMk id="11" creationId="{32625435-A9EA-1CEE-E894-AD999570E377}"/>
          </ac:picMkLst>
        </pc:picChg>
        <pc:picChg chg="add mod">
          <ac:chgData name="Linden, M van der" userId="7071751e-8507-462b-863d-5bb5459a0324" providerId="ADAL" clId="{17148EF8-2A57-4F8A-ACA5-DCCC7C6EB9B5}" dt="2024-12-13T15:54:03.256" v="784"/>
          <ac:picMkLst>
            <pc:docMk/>
            <pc:sldMk cId="3516184808" sldId="307"/>
            <ac:picMk id="12" creationId="{9EAEA26A-59FA-F68F-D394-2A884FC2CD21}"/>
          </ac:picMkLst>
        </pc:picChg>
      </pc:sldChg>
    </pc:docChg>
  </pc:docChgLst>
  <pc:docChgLst>
    <pc:chgData name="Kleijwegt, Mark" userId="a0bc88e8-58c9-4d1a-b81a-11ee91d0acb1" providerId="ADAL" clId="{6499EF7B-6860-4766-B1F5-3F6EDDB18F0C}"/>
    <pc:docChg chg="undo custSel addSld delSld modSld sldOrd">
      <pc:chgData name="Kleijwegt, Mark" userId="a0bc88e8-58c9-4d1a-b81a-11ee91d0acb1" providerId="ADAL" clId="{6499EF7B-6860-4766-B1F5-3F6EDDB18F0C}" dt="2024-09-04T12:44:01.046" v="3970"/>
      <pc:docMkLst>
        <pc:docMk/>
      </pc:docMkLst>
      <pc:sldChg chg="addSp delSp modSp mod">
        <pc:chgData name="Kleijwegt, Mark" userId="a0bc88e8-58c9-4d1a-b81a-11ee91d0acb1" providerId="ADAL" clId="{6499EF7B-6860-4766-B1F5-3F6EDDB18F0C}" dt="2024-09-04T06:01:59.097" v="994" actId="15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6499EF7B-6860-4766-B1F5-3F6EDDB18F0C}" dt="2024-09-04T12:43:04.376" v="3969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6499EF7B-6860-4766-B1F5-3F6EDDB18F0C}" dt="2024-09-04T05:36:12.712" v="192" actId="20577"/>
        <pc:sldMkLst>
          <pc:docMk/>
          <pc:sldMk cId="266482769" sldId="263"/>
        </pc:sldMkLst>
      </pc:sldChg>
      <pc:sldChg chg="modSp mod">
        <pc:chgData name="Kleijwegt, Mark" userId="a0bc88e8-58c9-4d1a-b81a-11ee91d0acb1" providerId="ADAL" clId="{6499EF7B-6860-4766-B1F5-3F6EDDB18F0C}" dt="2024-09-04T05:55:56.970" v="647" actId="20577"/>
        <pc:sldMkLst>
          <pc:docMk/>
          <pc:sldMk cId="4130192829" sldId="264"/>
        </pc:sldMkLst>
      </pc:sldChg>
      <pc:sldChg chg="addSp delSp modSp mod">
        <pc:chgData name="Kleijwegt, Mark" userId="a0bc88e8-58c9-4d1a-b81a-11ee91d0acb1" providerId="ADAL" clId="{6499EF7B-6860-4766-B1F5-3F6EDDB18F0C}" dt="2024-09-04T07:00:00.793" v="1687" actId="20577"/>
        <pc:sldMkLst>
          <pc:docMk/>
          <pc:sldMk cId="2529186520" sldId="265"/>
        </pc:sldMkLst>
      </pc:sldChg>
      <pc:sldChg chg="del">
        <pc:chgData name="Kleijwegt, Mark" userId="a0bc88e8-58c9-4d1a-b81a-11ee91d0acb1" providerId="ADAL" clId="{6499EF7B-6860-4766-B1F5-3F6EDDB18F0C}" dt="2024-09-04T12:42:42.015" v="3964" actId="2696"/>
        <pc:sldMkLst>
          <pc:docMk/>
          <pc:sldMk cId="3580385872" sldId="266"/>
        </pc:sldMkLst>
      </pc:sldChg>
      <pc:sldChg chg="del">
        <pc:chgData name="Kleijwegt, Mark" userId="a0bc88e8-58c9-4d1a-b81a-11ee91d0acb1" providerId="ADAL" clId="{6499EF7B-6860-4766-B1F5-3F6EDDB18F0C}" dt="2024-09-04T12:42:28.531" v="3960" actId="2696"/>
        <pc:sldMkLst>
          <pc:docMk/>
          <pc:sldMk cId="1385117169" sldId="267"/>
        </pc:sldMkLst>
      </pc:sldChg>
      <pc:sldChg chg="del">
        <pc:chgData name="Kleijwegt, Mark" userId="a0bc88e8-58c9-4d1a-b81a-11ee91d0acb1" providerId="ADAL" clId="{6499EF7B-6860-4766-B1F5-3F6EDDB18F0C}" dt="2024-09-04T12:42:33.666" v="3961" actId="2696"/>
        <pc:sldMkLst>
          <pc:docMk/>
          <pc:sldMk cId="195677048" sldId="268"/>
        </pc:sldMkLst>
      </pc:sldChg>
      <pc:sldChg chg="del">
        <pc:chgData name="Kleijwegt, Mark" userId="a0bc88e8-58c9-4d1a-b81a-11ee91d0acb1" providerId="ADAL" clId="{6499EF7B-6860-4766-B1F5-3F6EDDB18F0C}" dt="2024-09-04T12:42:39.303" v="3963" actId="2696"/>
        <pc:sldMkLst>
          <pc:docMk/>
          <pc:sldMk cId="3840938293" sldId="270"/>
        </pc:sldMkLst>
      </pc:sldChg>
      <pc:sldChg chg="del">
        <pc:chgData name="Kleijwegt, Mark" userId="a0bc88e8-58c9-4d1a-b81a-11ee91d0acb1" providerId="ADAL" clId="{6499EF7B-6860-4766-B1F5-3F6EDDB18F0C}" dt="2024-09-04T12:42:36.122" v="3962" actId="2696"/>
        <pc:sldMkLst>
          <pc:docMk/>
          <pc:sldMk cId="1326252306" sldId="279"/>
        </pc:sldMkLst>
      </pc:sldChg>
      <pc:sldChg chg="modSp mod ord">
        <pc:chgData name="Kleijwegt, Mark" userId="a0bc88e8-58c9-4d1a-b81a-11ee91d0acb1" providerId="ADAL" clId="{6499EF7B-6860-4766-B1F5-3F6EDDB18F0C}" dt="2024-09-04T12:44:01.046" v="3970"/>
        <pc:sldMkLst>
          <pc:docMk/>
          <pc:sldMk cId="4213172739" sldId="280"/>
        </pc:sldMkLst>
      </pc:sldChg>
      <pc:sldChg chg="addSp delSp modSp add mod">
        <pc:chgData name="Kleijwegt, Mark" userId="a0bc88e8-58c9-4d1a-b81a-11ee91d0acb1" providerId="ADAL" clId="{6499EF7B-6860-4766-B1F5-3F6EDDB18F0C}" dt="2024-09-04T07:51:46.527" v="2035" actId="20577"/>
        <pc:sldMkLst>
          <pc:docMk/>
          <pc:sldMk cId="1633142350" sldId="281"/>
        </pc:sldMkLst>
      </pc:sldChg>
      <pc:sldChg chg="addSp delSp modSp add mod">
        <pc:chgData name="Kleijwegt, Mark" userId="a0bc88e8-58c9-4d1a-b81a-11ee91d0acb1" providerId="ADAL" clId="{6499EF7B-6860-4766-B1F5-3F6EDDB18F0C}" dt="2024-09-04T07:59:32.144" v="2531" actId="20577"/>
        <pc:sldMkLst>
          <pc:docMk/>
          <pc:sldMk cId="924770489" sldId="282"/>
        </pc:sldMkLst>
      </pc:sldChg>
      <pc:sldChg chg="addSp delSp modSp add mod">
        <pc:chgData name="Kleijwegt, Mark" userId="a0bc88e8-58c9-4d1a-b81a-11ee91d0acb1" providerId="ADAL" clId="{6499EF7B-6860-4766-B1F5-3F6EDDB18F0C}" dt="2024-09-04T08:04:13.847" v="2929" actId="20577"/>
        <pc:sldMkLst>
          <pc:docMk/>
          <pc:sldMk cId="162043187" sldId="283"/>
        </pc:sldMkLst>
      </pc:sldChg>
      <pc:sldChg chg="addSp delSp modSp add mod">
        <pc:chgData name="Kleijwegt, Mark" userId="a0bc88e8-58c9-4d1a-b81a-11ee91d0acb1" providerId="ADAL" clId="{6499EF7B-6860-4766-B1F5-3F6EDDB18F0C}" dt="2024-09-04T08:11:16.506" v="3167" actId="20577"/>
        <pc:sldMkLst>
          <pc:docMk/>
          <pc:sldMk cId="843845578" sldId="284"/>
        </pc:sldMkLst>
      </pc:sldChg>
      <pc:sldChg chg="addSp delSp modSp add mod">
        <pc:chgData name="Kleijwegt, Mark" userId="a0bc88e8-58c9-4d1a-b81a-11ee91d0acb1" providerId="ADAL" clId="{6499EF7B-6860-4766-B1F5-3F6EDDB18F0C}" dt="2024-09-04T08:54:49.183" v="3325" actId="20577"/>
        <pc:sldMkLst>
          <pc:docMk/>
          <pc:sldMk cId="339529458" sldId="285"/>
        </pc:sldMkLst>
      </pc:sldChg>
      <pc:sldChg chg="addSp modSp add mod">
        <pc:chgData name="Kleijwegt, Mark" userId="a0bc88e8-58c9-4d1a-b81a-11ee91d0acb1" providerId="ADAL" clId="{6499EF7B-6860-4766-B1F5-3F6EDDB18F0C}" dt="2024-09-04T12:06:04.580" v="3760" actId="20577"/>
        <pc:sldMkLst>
          <pc:docMk/>
          <pc:sldMk cId="1236129344" sldId="286"/>
        </pc:sldMkLst>
      </pc:sldChg>
      <pc:sldChg chg="addSp modSp add mod">
        <pc:chgData name="Kleijwegt, Mark" userId="a0bc88e8-58c9-4d1a-b81a-11ee91d0acb1" providerId="ADAL" clId="{6499EF7B-6860-4766-B1F5-3F6EDDB18F0C}" dt="2024-09-04T12:41:01.966" v="3959" actId="2711"/>
        <pc:sldMkLst>
          <pc:docMk/>
          <pc:sldMk cId="3792310944" sldId="287"/>
        </pc:sldMkLst>
      </pc:sldChg>
    </pc:docChg>
  </pc:docChgLst>
  <pc:docChgLst>
    <pc:chgData name="Auerbach, Michiel" userId="515bf18e-b387-4cf3-acfd-4a53dc30f1a5" providerId="ADAL" clId="{0931DB09-2F02-416D-9387-5CB46204AB8B}"/>
    <pc:docChg chg="modSld">
      <pc:chgData name="Auerbach, Michiel" userId="515bf18e-b387-4cf3-acfd-4a53dc30f1a5" providerId="ADAL" clId="{0931DB09-2F02-416D-9387-5CB46204AB8B}" dt="2024-04-09T05:45:37.311" v="3"/>
      <pc:docMkLst>
        <pc:docMk/>
      </pc:docMkLst>
      <pc:sldChg chg="modSp mod">
        <pc:chgData name="Auerbach, Michiel" userId="515bf18e-b387-4cf3-acfd-4a53dc30f1a5" providerId="ADAL" clId="{0931DB09-2F02-416D-9387-5CB46204AB8B}" dt="2024-04-09T05:45:37.311" v="3"/>
        <pc:sldMkLst>
          <pc:docMk/>
          <pc:sldMk cId="4213172739" sldId="280"/>
        </pc:sldMkLst>
      </pc:sldChg>
    </pc:docChg>
  </pc:docChgLst>
  <pc:docChgLst>
    <pc:chgData name="Linden, M van der" userId="7071751e-8507-462b-863d-5bb5459a0324" providerId="ADAL" clId="{DBD96092-08F0-4DBA-840F-0C76E61FA2F1}"/>
    <pc:docChg chg="custSel modSld">
      <pc:chgData name="Linden, M van der" userId="7071751e-8507-462b-863d-5bb5459a0324" providerId="ADAL" clId="{DBD96092-08F0-4DBA-840F-0C76E61FA2F1}" dt="2025-02-06T11:55:56.004" v="103" actId="20577"/>
      <pc:docMkLst>
        <pc:docMk/>
      </pc:docMkLst>
      <pc:sldChg chg="modSp mod">
        <pc:chgData name="Linden, M van der" userId="7071751e-8507-462b-863d-5bb5459a0324" providerId="ADAL" clId="{DBD96092-08F0-4DBA-840F-0C76E61FA2F1}" dt="2025-02-06T11:55:56.004" v="103" actId="20577"/>
        <pc:sldMkLst>
          <pc:docMk/>
          <pc:sldMk cId="1236129344" sldId="286"/>
        </pc:sldMkLst>
        <pc:spChg chg="mod">
          <ac:chgData name="Linden, M van der" userId="7071751e-8507-462b-863d-5bb5459a0324" providerId="ADAL" clId="{DBD96092-08F0-4DBA-840F-0C76E61FA2F1}" dt="2025-02-06T11:55:56.004" v="103" actId="20577"/>
          <ac:spMkLst>
            <pc:docMk/>
            <pc:sldMk cId="1236129344" sldId="286"/>
            <ac:spMk id="16" creationId="{A4523254-1982-AC2C-5C29-752165A69FEE}"/>
          </ac:spMkLst>
        </pc:spChg>
      </pc:sldChg>
    </pc:docChg>
  </pc:docChgLst>
  <pc:docChgLst>
    <pc:chgData name="Kleijwegt, Mark" userId="a0bc88e8-58c9-4d1a-b81a-11ee91d0acb1" providerId="ADAL" clId="{3967332E-4B70-42D8-93EE-4232B8BAA65A}"/>
    <pc:docChg chg="undo custSel addSld delSld modSld sldOrd">
      <pc:chgData name="Kleijwegt, Mark" userId="a0bc88e8-58c9-4d1a-b81a-11ee91d0acb1" providerId="ADAL" clId="{3967332E-4B70-42D8-93EE-4232B8BAA65A}" dt="2024-09-05T17:47:02.014" v="4372" actId="20577"/>
      <pc:docMkLst>
        <pc:docMk/>
      </pc:docMkLst>
      <pc:sldChg chg="addSp delSp modSp mod">
        <pc:chgData name="Kleijwegt, Mark" userId="a0bc88e8-58c9-4d1a-b81a-11ee91d0acb1" providerId="ADAL" clId="{3967332E-4B70-42D8-93EE-4232B8BAA65A}" dt="2024-09-05T17:47:02.014" v="4372" actId="20577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3967332E-4B70-42D8-93EE-4232B8BAA65A}" dt="2024-09-04T13:25:41.345" v="4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3967332E-4B70-42D8-93EE-4232B8BAA65A}" dt="2024-09-04T15:56:48.607" v="4295" actId="20577"/>
        <pc:sldMkLst>
          <pc:docMk/>
          <pc:sldMk cId="266482769" sldId="263"/>
        </pc:sldMkLst>
      </pc:sldChg>
      <pc:sldChg chg="modSp mod">
        <pc:chgData name="Kleijwegt, Mark" userId="a0bc88e8-58c9-4d1a-b81a-11ee91d0acb1" providerId="ADAL" clId="{3967332E-4B70-42D8-93EE-4232B8BAA65A}" dt="2024-09-04T15:56:55.051" v="4296"/>
        <pc:sldMkLst>
          <pc:docMk/>
          <pc:sldMk cId="4130192829" sldId="264"/>
        </pc:sldMkLst>
      </pc:sldChg>
      <pc:sldChg chg="addSp delSp modSp mod">
        <pc:chgData name="Kleijwegt, Mark" userId="a0bc88e8-58c9-4d1a-b81a-11ee91d0acb1" providerId="ADAL" clId="{3967332E-4B70-42D8-93EE-4232B8BAA65A}" dt="2024-09-04T15:57:06.141" v="4298"/>
        <pc:sldMkLst>
          <pc:docMk/>
          <pc:sldMk cId="2529186520" sldId="265"/>
        </pc:sldMkLst>
      </pc:sldChg>
      <pc:sldChg chg="modSp add mod ord">
        <pc:chgData name="Kleijwegt, Mark" userId="a0bc88e8-58c9-4d1a-b81a-11ee91d0acb1" providerId="ADAL" clId="{3967332E-4B70-42D8-93EE-4232B8BAA65A}" dt="2024-09-05T17:45:28.579" v="4364" actId="20577"/>
        <pc:sldMkLst>
          <pc:docMk/>
          <pc:sldMk cId="3580385872" sldId="266"/>
        </pc:sldMkLst>
      </pc:sldChg>
      <pc:sldChg chg="modSp del mod">
        <pc:chgData name="Kleijwegt, Mark" userId="a0bc88e8-58c9-4d1a-b81a-11ee91d0acb1" providerId="ADAL" clId="{3967332E-4B70-42D8-93EE-4232B8BAA65A}" dt="2024-09-04T15:53:51.582" v="4092" actId="2696"/>
        <pc:sldMkLst>
          <pc:docMk/>
          <pc:sldMk cId="4213172739" sldId="280"/>
        </pc:sldMkLst>
      </pc:sldChg>
      <pc:sldChg chg="del">
        <pc:chgData name="Kleijwegt, Mark" userId="a0bc88e8-58c9-4d1a-b81a-11ee91d0acb1" providerId="ADAL" clId="{3967332E-4B70-42D8-93EE-4232B8BAA65A}" dt="2024-09-04T15:43:15.716" v="3783" actId="2696"/>
        <pc:sldMkLst>
          <pc:docMk/>
          <pc:sldMk cId="1633142350" sldId="281"/>
        </pc:sldMkLst>
      </pc:sldChg>
      <pc:sldChg chg="del">
        <pc:chgData name="Kleijwegt, Mark" userId="a0bc88e8-58c9-4d1a-b81a-11ee91d0acb1" providerId="ADAL" clId="{3967332E-4B70-42D8-93EE-4232B8BAA65A}" dt="2024-09-04T15:43:20.223" v="3784" actId="2696"/>
        <pc:sldMkLst>
          <pc:docMk/>
          <pc:sldMk cId="924770489" sldId="282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162043187" sldId="283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843845578" sldId="284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339529458" sldId="285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1236129344" sldId="286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3792310944" sldId="287"/>
        </pc:sldMkLst>
      </pc:sldChg>
      <pc:sldChg chg="modSp add mod">
        <pc:chgData name="Kleijwegt, Mark" userId="a0bc88e8-58c9-4d1a-b81a-11ee91d0acb1" providerId="ADAL" clId="{3967332E-4B70-42D8-93EE-4232B8BAA65A}" dt="2024-09-04T15:57:29.343" v="4299"/>
        <pc:sldMkLst>
          <pc:docMk/>
          <pc:sldMk cId="3002263289" sldId="288"/>
        </pc:sldMkLst>
      </pc:sldChg>
      <pc:sldChg chg="modSp add mod">
        <pc:chgData name="Kleijwegt, Mark" userId="a0bc88e8-58c9-4d1a-b81a-11ee91d0acb1" providerId="ADAL" clId="{3967332E-4B70-42D8-93EE-4232B8BAA65A}" dt="2024-09-04T15:57:34.227" v="4300"/>
        <pc:sldMkLst>
          <pc:docMk/>
          <pc:sldMk cId="930288204" sldId="289"/>
        </pc:sldMkLst>
      </pc:sldChg>
      <pc:sldChg chg="addSp delSp modSp add mod">
        <pc:chgData name="Kleijwegt, Mark" userId="a0bc88e8-58c9-4d1a-b81a-11ee91d0acb1" providerId="ADAL" clId="{3967332E-4B70-42D8-93EE-4232B8BAA65A}" dt="2024-09-04T15:57:38.949" v="4301"/>
        <pc:sldMkLst>
          <pc:docMk/>
          <pc:sldMk cId="1114681197" sldId="290"/>
        </pc:sldMkLst>
      </pc:sldChg>
      <pc:sldChg chg="addSp delSp modSp add mod">
        <pc:chgData name="Kleijwegt, Mark" userId="a0bc88e8-58c9-4d1a-b81a-11ee91d0acb1" providerId="ADAL" clId="{3967332E-4B70-42D8-93EE-4232B8BAA65A}" dt="2024-09-04T15:57:43.611" v="4302"/>
        <pc:sldMkLst>
          <pc:docMk/>
          <pc:sldMk cId="638547723" sldId="291"/>
        </pc:sldMkLst>
      </pc:sldChg>
      <pc:sldChg chg="modSp add mod">
        <pc:chgData name="Kleijwegt, Mark" userId="a0bc88e8-58c9-4d1a-b81a-11ee91d0acb1" providerId="ADAL" clId="{3967332E-4B70-42D8-93EE-4232B8BAA65A}" dt="2024-09-04T15:57:59.523" v="4303"/>
        <pc:sldMkLst>
          <pc:docMk/>
          <pc:sldMk cId="2322482520" sldId="292"/>
        </pc:sldMkLst>
      </pc:sldChg>
      <pc:sldChg chg="modSp add mod ord">
        <pc:chgData name="Kleijwegt, Mark" userId="a0bc88e8-58c9-4d1a-b81a-11ee91d0acb1" providerId="ADAL" clId="{3967332E-4B70-42D8-93EE-4232B8BAA65A}" dt="2024-09-04T15:58:03.836" v="4304"/>
        <pc:sldMkLst>
          <pc:docMk/>
          <pc:sldMk cId="3811607481" sldId="293"/>
        </pc:sldMkLst>
      </pc:sldChg>
      <pc:sldChg chg="addSp delSp modSp add mod">
        <pc:chgData name="Kleijwegt, Mark" userId="a0bc88e8-58c9-4d1a-b81a-11ee91d0acb1" providerId="ADAL" clId="{3967332E-4B70-42D8-93EE-4232B8BAA65A}" dt="2024-09-04T15:58:08.304" v="4305"/>
        <pc:sldMkLst>
          <pc:docMk/>
          <pc:sldMk cId="1811237701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4ABBD-1D8E-AB4D-BFC8-A9CE9EA7FF94}" type="datetimeFigureOut">
              <a:rPr lang="nl-NL" smtClean="0"/>
              <a:t>6-2-2025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F5E-A800-3B4F-BB9F-6BE6D9D41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08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000" y="2160000"/>
            <a:ext cx="5760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24005" y="3384000"/>
            <a:ext cx="5760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AB737111-8D86-1C91-A3D3-4A8DCFF65AF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-1"/>
            <a:ext cx="9144000" cy="2495296"/>
          </a:xfrm>
          <a:custGeom>
            <a:avLst/>
            <a:gdLst>
              <a:gd name="connsiteX0" fmla="*/ 0 w 9144000"/>
              <a:gd name="connsiteY0" fmla="*/ 0 h 2495296"/>
              <a:gd name="connsiteX1" fmla="*/ 9144000 w 9144000"/>
              <a:gd name="connsiteY1" fmla="*/ 0 h 2495296"/>
              <a:gd name="connsiteX2" fmla="*/ 9144000 w 9144000"/>
              <a:gd name="connsiteY2" fmla="*/ 1924177 h 2495296"/>
              <a:gd name="connsiteX3" fmla="*/ 8892032 w 9144000"/>
              <a:gd name="connsiteY3" fmla="*/ 1970024 h 2495296"/>
              <a:gd name="connsiteX4" fmla="*/ 8892032 w 9144000"/>
              <a:gd name="connsiteY4" fmla="*/ 1492250 h 2495296"/>
              <a:gd name="connsiteX5" fmla="*/ 5842000 w 9144000"/>
              <a:gd name="connsiteY5" fmla="*/ 2143506 h 2495296"/>
              <a:gd name="connsiteX6" fmla="*/ 2794000 w 9144000"/>
              <a:gd name="connsiteY6" fmla="*/ 1500505 h 2495296"/>
              <a:gd name="connsiteX7" fmla="*/ 2794000 w 9144000"/>
              <a:gd name="connsiteY7" fmla="*/ 2495296 h 2495296"/>
              <a:gd name="connsiteX8" fmla="*/ 0 w 9144000"/>
              <a:gd name="connsiteY8" fmla="*/ 1924177 h 249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495296">
                <a:moveTo>
                  <a:pt x="0" y="0"/>
                </a:moveTo>
                <a:lnTo>
                  <a:pt x="9144000" y="0"/>
                </a:lnTo>
                <a:lnTo>
                  <a:pt x="9144000" y="1924177"/>
                </a:lnTo>
                <a:lnTo>
                  <a:pt x="8892032" y="1970024"/>
                </a:lnTo>
                <a:lnTo>
                  <a:pt x="8892032" y="1492250"/>
                </a:lnTo>
                <a:lnTo>
                  <a:pt x="5842000" y="2143506"/>
                </a:lnTo>
                <a:lnTo>
                  <a:pt x="2794000" y="1500505"/>
                </a:lnTo>
                <a:lnTo>
                  <a:pt x="2794000" y="2495296"/>
                </a:lnTo>
                <a:lnTo>
                  <a:pt x="0" y="19241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0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Graphic 7">
            <a:extLst>
              <a:ext uri="{FF2B5EF4-FFF2-40B4-BE49-F238E27FC236}">
                <a16:creationId xmlns:a16="http://schemas.microsoft.com/office/drawing/2014/main" id="{4354BF58-B7B6-FEC4-E73F-45B8950C24E4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64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3A794D28-1AAB-1B71-5F1C-BE2C08DA7249}"/>
              </a:ext>
            </a:extLst>
          </p:cNvPr>
          <p:cNvSpPr/>
          <p:nvPr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040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y-of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042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06C89040-D6EF-292B-092B-272CFD306C6C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252000 w 9144000"/>
              <a:gd name="connsiteY1" fmla="*/ 0 h 5143500"/>
              <a:gd name="connsiteX2" fmla="*/ 252000 w 9144000"/>
              <a:gd name="connsiteY2" fmla="*/ 639095 h 5143500"/>
              <a:gd name="connsiteX3" fmla="*/ 8892001 w 9144000"/>
              <a:gd name="connsiteY3" fmla="*/ 213074 h 5143500"/>
              <a:gd name="connsiteX4" fmla="*/ 8892001 w 9144000"/>
              <a:gd name="connsiteY4" fmla="*/ 0 h 5143500"/>
              <a:gd name="connsiteX5" fmla="*/ 9144000 w 9144000"/>
              <a:gd name="connsiteY5" fmla="*/ 0 h 5143500"/>
              <a:gd name="connsiteX6" fmla="*/ 9144000 w 9144000"/>
              <a:gd name="connsiteY6" fmla="*/ 5143500 h 5143500"/>
              <a:gd name="connsiteX7" fmla="*/ 0 w 91440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252000" y="0"/>
                </a:lnTo>
                <a:lnTo>
                  <a:pt x="252000" y="639095"/>
                </a:lnTo>
                <a:lnTo>
                  <a:pt x="8892001" y="213074"/>
                </a:lnTo>
                <a:lnTo>
                  <a:pt x="8892001" y="0"/>
                </a:ln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0" tIns="792000" rIns="180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865E1526-B306-D783-A0B7-B4BF5765F84A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51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jdelijke aanduiding voor tabel 6">
            <a:extLst>
              <a:ext uri="{FF2B5EF4-FFF2-40B4-BE49-F238E27FC236}">
                <a16:creationId xmlns:a16="http://schemas.microsoft.com/office/drawing/2014/main" id="{EC9BF42F-FC57-6078-AED2-A68C2FA358AC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503238" y="1188000"/>
            <a:ext cx="8137525" cy="3240000"/>
          </a:xfrm>
        </p:spPr>
        <p:txBody>
          <a:bodyPr tIns="360000"/>
          <a:lstStyle>
            <a:lvl1pPr marL="0" marR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lang="nl-NL" dirty="0"/>
              <a:t>Klik om een tabel in te voegen</a:t>
            </a:r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0D1CD68B-5995-41BA-E569-4402CDE090DF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035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530FDF0A-1ECF-255C-4BDF-DF6D690AC504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03238" y="1187999"/>
            <a:ext cx="8137525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ED80E61-3924-3101-F458-EC211FA35BF2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027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530FDF0A-1ECF-255C-4BDF-DF6D690AC504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03239" y="1187999"/>
            <a:ext cx="3960000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ED80E61-3924-3101-F458-EC211FA35BF2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6" name="Tijdelijke aanduiding voor grafiek 7">
            <a:extLst>
              <a:ext uri="{FF2B5EF4-FFF2-40B4-BE49-F238E27FC236}">
                <a16:creationId xmlns:a16="http://schemas.microsoft.com/office/drawing/2014/main" id="{15315869-D629-B502-88C5-62E40E639FD8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4680763" y="1187999"/>
            <a:ext cx="3960000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</p:spTree>
    <p:extLst>
      <p:ext uri="{BB962C8B-B14F-4D97-AF65-F5344CB8AC3E}">
        <p14:creationId xmlns:p14="http://schemas.microsoft.com/office/powerpoint/2010/main" val="3880873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 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Graphic 7">
            <a:extLst>
              <a:ext uri="{FF2B5EF4-FFF2-40B4-BE49-F238E27FC236}">
                <a16:creationId xmlns:a16="http://schemas.microsoft.com/office/drawing/2014/main" id="{4354BF58-B7B6-FEC4-E73F-45B8950C24E4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71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3A794D28-1AAB-1B71-5F1C-BE2C08DA7249}"/>
              </a:ext>
            </a:extLst>
          </p:cNvPr>
          <p:cNvSpPr/>
          <p:nvPr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08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7AD168-4710-210B-6222-629D677A3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000" y="1836000"/>
            <a:ext cx="8136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92FF7D-0BCE-7C92-707B-ACD7D9DAD7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" y="3060000"/>
            <a:ext cx="8136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01ED70-61E3-2E47-1660-F4684105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30F63-0BF7-E341-E4D1-D8D00A1243A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92000" y="216000"/>
            <a:ext cx="2808000" cy="43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1300" b="1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dirty="0"/>
              <a:t>Klikken om de schoolnaam of sectornaam te bewerken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B854F5D7-EDC6-E854-15AA-C9503F371D78}"/>
              </a:ext>
            </a:extLst>
          </p:cNvPr>
          <p:cNvSpPr/>
          <p:nvPr userDrawn="1"/>
        </p:nvSpPr>
        <p:spPr>
          <a:xfrm>
            <a:off x="504000" y="0"/>
            <a:ext cx="144000" cy="6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5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Corpor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7AD168-4710-210B-6222-629D677A3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000" y="1836000"/>
            <a:ext cx="8136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92FF7D-0BCE-7C92-707B-ACD7D9DAD7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" y="3060000"/>
            <a:ext cx="8136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01ED70-61E3-2E47-1660-F4684105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116000"/>
            <a:ext cx="5040000" cy="3311999"/>
          </a:xfrm>
        </p:spPr>
        <p:txBody>
          <a:bodyPr/>
          <a:lstStyle>
            <a:lvl1pPr marL="252000" indent="-252000">
              <a:lnSpc>
                <a:spcPts val="2400"/>
              </a:lnSpc>
              <a:buSzPct val="100000"/>
              <a:buFont typeface="+mj-lt"/>
              <a:buAutoNum type="arabicPeriod"/>
              <a:defRPr sz="1600"/>
            </a:lvl1pPr>
            <a:lvl2pPr marL="504000" indent="-252000">
              <a:lnSpc>
                <a:spcPts val="2400"/>
              </a:lnSpc>
              <a:buSzPct val="100000"/>
              <a:buFont typeface="+mj-lt"/>
              <a:buAutoNum type="arabicPeriod"/>
              <a:defRPr sz="1600"/>
            </a:lvl2pPr>
            <a:lvl3pPr marL="504000" indent="-252000">
              <a:lnSpc>
                <a:spcPts val="2400"/>
              </a:lnSpc>
              <a:buFont typeface="+mj-lt"/>
              <a:buAutoNum type="arabicPeriod"/>
              <a:defRPr sz="1600"/>
            </a:lvl3pPr>
            <a:lvl4pPr marL="504000" indent="-252000">
              <a:lnSpc>
                <a:spcPts val="2400"/>
              </a:lnSpc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504000" indent="-252000">
              <a:lnSpc>
                <a:spcPts val="2400"/>
              </a:lnSpc>
              <a:buFont typeface="+mj-lt"/>
              <a:buAutoNum type="arabicPeriod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0FD87E55-C8C9-F7C3-73A7-FC99BF955789}"/>
              </a:ext>
            </a:extLst>
          </p:cNvPr>
          <p:cNvSpPr/>
          <p:nvPr userDrawn="1"/>
        </p:nvSpPr>
        <p:spPr>
          <a:xfrm>
            <a:off x="252000" y="0"/>
            <a:ext cx="8640001" cy="965688"/>
          </a:xfrm>
          <a:custGeom>
            <a:avLst/>
            <a:gdLst>
              <a:gd name="connsiteX0" fmla="*/ 0 w 8640001"/>
              <a:gd name="connsiteY0" fmla="*/ 0 h 965688"/>
              <a:gd name="connsiteX1" fmla="*/ 8640001 w 8640001"/>
              <a:gd name="connsiteY1" fmla="*/ 0 h 965688"/>
              <a:gd name="connsiteX2" fmla="*/ 8640001 w 8640001"/>
              <a:gd name="connsiteY2" fmla="*/ 164592 h 965688"/>
              <a:gd name="connsiteX3" fmla="*/ 8640001 w 8640001"/>
              <a:gd name="connsiteY3" fmla="*/ 213074 h 965688"/>
              <a:gd name="connsiteX4" fmla="*/ 8640001 w 8640001"/>
              <a:gd name="connsiteY4" fmla="*/ 326593 h 965688"/>
              <a:gd name="connsiteX5" fmla="*/ 8640001 w 8640001"/>
              <a:gd name="connsiteY5" fmla="*/ 377666 h 965688"/>
              <a:gd name="connsiteX6" fmla="*/ 8640001 w 8640001"/>
              <a:gd name="connsiteY6" fmla="*/ 539667 h 965688"/>
              <a:gd name="connsiteX7" fmla="*/ 0 w 8640001"/>
              <a:gd name="connsiteY7" fmla="*/ 965688 h 965688"/>
              <a:gd name="connsiteX8" fmla="*/ 0 w 8640001"/>
              <a:gd name="connsiteY8" fmla="*/ 803687 h 965688"/>
              <a:gd name="connsiteX9" fmla="*/ 0 w 8640001"/>
              <a:gd name="connsiteY9" fmla="*/ 639095 h 965688"/>
              <a:gd name="connsiteX10" fmla="*/ 0 w 8640001"/>
              <a:gd name="connsiteY10" fmla="*/ 639095 h 96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40001" h="965688">
                <a:moveTo>
                  <a:pt x="0" y="0"/>
                </a:moveTo>
                <a:lnTo>
                  <a:pt x="8640001" y="0"/>
                </a:lnTo>
                <a:lnTo>
                  <a:pt x="8640001" y="164592"/>
                </a:lnTo>
                <a:lnTo>
                  <a:pt x="8640001" y="213074"/>
                </a:lnTo>
                <a:lnTo>
                  <a:pt x="8640001" y="326593"/>
                </a:lnTo>
                <a:lnTo>
                  <a:pt x="8640001" y="377666"/>
                </a:lnTo>
                <a:lnTo>
                  <a:pt x="8640001" y="539667"/>
                </a:lnTo>
                <a:lnTo>
                  <a:pt x="0" y="965688"/>
                </a:lnTo>
                <a:lnTo>
                  <a:pt x="0" y="803687"/>
                </a:lnTo>
                <a:lnTo>
                  <a:pt x="0" y="639095"/>
                </a:lnTo>
                <a:lnTo>
                  <a:pt x="0" y="639095"/>
                </a:lnTo>
                <a:close/>
              </a:path>
            </a:pathLst>
          </a:custGeom>
          <a:solidFill>
            <a:schemeClr val="accent5"/>
          </a:solidFill>
          <a:ln w="127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1"/>
            <a:ext cx="8136000" cy="503999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8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5">
            <a:extLst>
              <a:ext uri="{FF2B5EF4-FFF2-40B4-BE49-F238E27FC236}">
                <a16:creationId xmlns:a16="http://schemas.microsoft.com/office/drawing/2014/main" id="{7A2EA2D0-CC49-21E2-73DF-1D7BBEF40855}"/>
              </a:ext>
            </a:extLst>
          </p:cNvPr>
          <p:cNvSpPr/>
          <p:nvPr userDrawn="1"/>
        </p:nvSpPr>
        <p:spPr>
          <a:xfrm>
            <a:off x="252000" y="0"/>
            <a:ext cx="8640000" cy="1492719"/>
          </a:xfrm>
          <a:custGeom>
            <a:avLst/>
            <a:gdLst>
              <a:gd name="connsiteX0" fmla="*/ 0 w 8643938"/>
              <a:gd name="connsiteY0" fmla="*/ 0 h 1492719"/>
              <a:gd name="connsiteX1" fmla="*/ 0 w 8643938"/>
              <a:gd name="connsiteY1" fmla="*/ 1492719 h 1492719"/>
              <a:gd name="connsiteX2" fmla="*/ 8643939 w 8643938"/>
              <a:gd name="connsiteY2" fmla="*/ 1066192 h 1492719"/>
              <a:gd name="connsiteX3" fmla="*/ 8643939 w 8643938"/>
              <a:gd name="connsiteY3" fmla="*/ 0 h 1492719"/>
              <a:gd name="connsiteX4" fmla="*/ 0 w 8643938"/>
              <a:gd name="connsiteY4" fmla="*/ 0 h 149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1492719">
                <a:moveTo>
                  <a:pt x="0" y="0"/>
                </a:moveTo>
                <a:lnTo>
                  <a:pt x="0" y="1492719"/>
                </a:lnTo>
                <a:lnTo>
                  <a:pt x="8643939" y="1066192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36000" cy="972000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566000"/>
            <a:ext cx="8136000" cy="286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29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b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A41951C4-522F-E31F-8C62-86A4063CF9B5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6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0" y="1116000"/>
            <a:ext cx="3960000" cy="331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F35EEAD3-13C9-FAE6-8CBE-58888863472C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85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827999"/>
            <a:ext cx="8136000" cy="2376000"/>
          </a:xfrm>
        </p:spPr>
        <p:txBody>
          <a:bodyPr anchor="t" anchorCtr="0"/>
          <a:lstStyle>
            <a:lvl1pPr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372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psomming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5">
            <a:extLst>
              <a:ext uri="{FF2B5EF4-FFF2-40B4-BE49-F238E27FC236}">
                <a16:creationId xmlns:a16="http://schemas.microsoft.com/office/drawing/2014/main" id="{7A2EA2D0-CC49-21E2-73DF-1D7BBEF40855}"/>
              </a:ext>
            </a:extLst>
          </p:cNvPr>
          <p:cNvSpPr/>
          <p:nvPr userDrawn="1"/>
        </p:nvSpPr>
        <p:spPr>
          <a:xfrm>
            <a:off x="252000" y="0"/>
            <a:ext cx="8640000" cy="1492719"/>
          </a:xfrm>
          <a:custGeom>
            <a:avLst/>
            <a:gdLst>
              <a:gd name="connsiteX0" fmla="*/ 0 w 8643938"/>
              <a:gd name="connsiteY0" fmla="*/ 0 h 1492719"/>
              <a:gd name="connsiteX1" fmla="*/ 0 w 8643938"/>
              <a:gd name="connsiteY1" fmla="*/ 1492719 h 1492719"/>
              <a:gd name="connsiteX2" fmla="*/ 8643939 w 8643938"/>
              <a:gd name="connsiteY2" fmla="*/ 1066192 h 1492719"/>
              <a:gd name="connsiteX3" fmla="*/ 8643939 w 8643938"/>
              <a:gd name="connsiteY3" fmla="*/ 0 h 1492719"/>
              <a:gd name="connsiteX4" fmla="*/ 0 w 8643938"/>
              <a:gd name="connsiteY4" fmla="*/ 0 h 149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1492719">
                <a:moveTo>
                  <a:pt x="0" y="0"/>
                </a:moveTo>
                <a:lnTo>
                  <a:pt x="0" y="1492719"/>
                </a:lnTo>
                <a:lnTo>
                  <a:pt x="8643939" y="1066192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36000" cy="972000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088F4E59-3F81-B5AA-A2CE-B79B50834D5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76000" y="1072800"/>
            <a:ext cx="3816000" cy="3425475"/>
          </a:xfrm>
          <a:custGeom>
            <a:avLst/>
            <a:gdLst>
              <a:gd name="connsiteX0" fmla="*/ 3816000 w 3816000"/>
              <a:gd name="connsiteY0" fmla="*/ 0 h 3425475"/>
              <a:gd name="connsiteX1" fmla="*/ 3816000 w 3816000"/>
              <a:gd name="connsiteY1" fmla="*/ 3211359 h 3425475"/>
              <a:gd name="connsiteX2" fmla="*/ 0 w 3816000"/>
              <a:gd name="connsiteY2" fmla="*/ 3425475 h 3425475"/>
              <a:gd name="connsiteX3" fmla="*/ 0 w 3816000"/>
              <a:gd name="connsiteY3" fmla="*/ 188874 h 342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6000" h="3425475">
                <a:moveTo>
                  <a:pt x="3816000" y="0"/>
                </a:moveTo>
                <a:lnTo>
                  <a:pt x="3816000" y="3211359"/>
                </a:lnTo>
                <a:lnTo>
                  <a:pt x="0" y="3425475"/>
                </a:lnTo>
                <a:lnTo>
                  <a:pt x="0" y="1888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E4CB5E-B06C-20C0-6D16-5A37D5CA4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566000"/>
            <a:ext cx="4212000" cy="286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3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116000"/>
            <a:ext cx="8136000" cy="3311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4590000"/>
            <a:ext cx="144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8000" y="4590000"/>
            <a:ext cx="5040000" cy="180000"/>
          </a:xfrm>
          <a:prstGeom prst="rect">
            <a:avLst/>
          </a:prstGeom>
        </p:spPr>
        <p:txBody>
          <a:bodyPr vert="horz" lIns="0" tIns="0" rIns="10800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000" y="4590000"/>
            <a:ext cx="216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9AD4CB2-32A0-6059-F189-10CE930633AD}"/>
              </a:ext>
            </a:extLst>
          </p:cNvPr>
          <p:cNvSpPr txBox="1"/>
          <p:nvPr userDrawn="1"/>
        </p:nvSpPr>
        <p:spPr>
          <a:xfrm>
            <a:off x="7380000" y="4590000"/>
            <a:ext cx="1044000" cy="180000"/>
          </a:xfrm>
          <a:prstGeom prst="rect">
            <a:avLst/>
          </a:prstGeom>
          <a:noFill/>
        </p:spPr>
        <p:txBody>
          <a:bodyPr wrap="square" lIns="108000" tIns="0" rIns="108000" rtlCol="0">
            <a:noAutofit/>
          </a:bodyPr>
          <a:lstStyle/>
          <a:p>
            <a:pPr algn="r"/>
            <a:r>
              <a:rPr lang="nl-NL" sz="900" dirty="0"/>
              <a:t>ROC Mondriaan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6A72ED6B-CC0B-63FF-D72C-110A67F97B94}"/>
              </a:ext>
            </a:extLst>
          </p:cNvPr>
          <p:cNvCxnSpPr/>
          <p:nvPr userDrawn="1"/>
        </p:nvCxnSpPr>
        <p:spPr>
          <a:xfrm>
            <a:off x="7398000" y="4600666"/>
            <a:ext cx="0" cy="128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9659AA81-B583-69B4-B379-DE5C0B2AB101}"/>
              </a:ext>
            </a:extLst>
          </p:cNvPr>
          <p:cNvCxnSpPr/>
          <p:nvPr userDrawn="1"/>
        </p:nvCxnSpPr>
        <p:spPr>
          <a:xfrm>
            <a:off x="8424000" y="4600666"/>
            <a:ext cx="0" cy="128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7" r:id="rId2"/>
    <p:sldLayoutId id="2147483673" r:id="rId3"/>
    <p:sldLayoutId id="2147483693" r:id="rId4"/>
    <p:sldLayoutId id="2147483694" r:id="rId5"/>
    <p:sldLayoutId id="2147483686" r:id="rId6"/>
    <p:sldLayoutId id="2147483676" r:id="rId7"/>
    <p:sldLayoutId id="2147483675" r:id="rId8"/>
    <p:sldLayoutId id="2147483689" r:id="rId9"/>
    <p:sldLayoutId id="2147483678" r:id="rId10"/>
    <p:sldLayoutId id="2147483683" r:id="rId11"/>
    <p:sldLayoutId id="2147483687" r:id="rId12"/>
    <p:sldLayoutId id="2147483679" r:id="rId13"/>
    <p:sldLayoutId id="2147483690" r:id="rId14"/>
    <p:sldLayoutId id="2147483691" r:id="rId15"/>
    <p:sldLayoutId id="2147483695" r:id="rId16"/>
    <p:sldLayoutId id="2147483696" r:id="rId17"/>
    <p:sldLayoutId id="2147483692" r:id="rId18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ts val="1800"/>
        </a:lnSpc>
        <a:spcBef>
          <a:spcPts val="0"/>
        </a:spcBef>
        <a:buSzPct val="120000"/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ts val="1800"/>
        </a:lnSpc>
        <a:spcBef>
          <a:spcPts val="0"/>
        </a:spcBef>
        <a:buSzPct val="120000"/>
        <a:buFont typeface="Systeemlettertype regulier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685800" rtl="0" eaLnBrk="1" latinLnBrk="0" hangingPunct="1">
        <a:lnSpc>
          <a:spcPts val="1800"/>
        </a:lnSpc>
        <a:spcBef>
          <a:spcPts val="0"/>
        </a:spcBef>
        <a:buFontTx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ts val="1800"/>
        </a:lnSpc>
        <a:spcBef>
          <a:spcPts val="0"/>
        </a:spcBef>
        <a:buFontTx/>
        <a:buNone/>
        <a:defRPr sz="13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540000" indent="-180000" algn="l" defTabSz="685800" rtl="0" eaLnBrk="1" latinLnBrk="0" hangingPunct="1">
        <a:lnSpc>
          <a:spcPts val="1800"/>
        </a:lnSpc>
        <a:spcBef>
          <a:spcPts val="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tm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tmp"/><Relationship Id="rId5" Type="http://schemas.openxmlformats.org/officeDocument/2006/relationships/image" Target="../media/image17.tmp"/><Relationship Id="rId4" Type="http://schemas.openxmlformats.org/officeDocument/2006/relationships/image" Target="../media/image16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tmp"/><Relationship Id="rId4" Type="http://schemas.openxmlformats.org/officeDocument/2006/relationships/image" Target="../media/image28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tmp"/><Relationship Id="rId4" Type="http://schemas.openxmlformats.org/officeDocument/2006/relationships/image" Target="../media/image26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tmp"/><Relationship Id="rId4" Type="http://schemas.openxmlformats.org/officeDocument/2006/relationships/image" Target="../media/image26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C2B8E-C7F7-3690-4245-778F1DA4F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1576D1-BC63-FD14-C360-8042F69D7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Model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DE25D2-D83E-75CE-21B5-BDDA0CF0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1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664B48-0C0E-CA84-A481-1091BB4C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21A425-C296-E702-68CE-C72F3364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</a:t>
            </a:fld>
            <a:endParaRPr lang="nl-NL"/>
          </a:p>
        </p:txBody>
      </p:sp>
      <p:pic>
        <p:nvPicPr>
          <p:cNvPr id="9" name="Tijdelijke aanduiding voor afbeelding 8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67F53E65-7665-8CB1-B66B-A6859E8A374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26924" b="269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438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 err="1"/>
              <a:t>Migratie</a:t>
            </a:r>
            <a:r>
              <a:rPr lang="en-US" dirty="0"/>
              <a:t> </a:t>
            </a:r>
            <a:r>
              <a:rPr lang="en-US" dirty="0" err="1"/>
              <a:t>uitvoeren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>
                <a:latin typeface="+mj-lt"/>
              </a:rPr>
              <a:t>Nadat je het </a:t>
            </a:r>
            <a:r>
              <a:rPr lang="en-US" dirty="0" err="1">
                <a:latin typeface="+mj-lt"/>
              </a:rPr>
              <a:t>migratiebestand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hebt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aangemaakt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moet</a:t>
            </a:r>
            <a:r>
              <a:rPr lang="en-US" dirty="0">
                <a:latin typeface="+mj-lt"/>
              </a:rPr>
              <a:t> je de </a:t>
            </a:r>
            <a:r>
              <a:rPr lang="en-US" dirty="0" err="1">
                <a:latin typeface="+mj-lt"/>
              </a:rPr>
              <a:t>daadwerkelijke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migratie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ook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nog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uitvoeren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Dit</a:t>
            </a:r>
            <a:r>
              <a:rPr lang="en-US" dirty="0">
                <a:latin typeface="+mj-lt"/>
              </a:rPr>
              <a:t> doe je met het commando:</a:t>
            </a:r>
          </a:p>
          <a:p>
            <a:r>
              <a:rPr lang="fr-FR" dirty="0" err="1">
                <a:latin typeface="Consolas" panose="020B0609020204030204" pitchFamily="49" charset="0"/>
              </a:rPr>
              <a:t>symfony</a:t>
            </a:r>
            <a:r>
              <a:rPr lang="fr-FR" dirty="0">
                <a:latin typeface="Consolas" panose="020B0609020204030204" pitchFamily="49" charset="0"/>
              </a:rPr>
              <a:t> console </a:t>
            </a:r>
            <a:r>
              <a:rPr lang="fr-FR" dirty="0" err="1">
                <a:latin typeface="Consolas" panose="020B0609020204030204" pitchFamily="49" charset="0"/>
              </a:rPr>
              <a:t>doctrine:migrations:migrate</a:t>
            </a:r>
            <a:endParaRPr lang="fr-FR" dirty="0">
              <a:latin typeface="Consolas" panose="020B0609020204030204" pitchFamily="49" charset="0"/>
            </a:endParaRP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+mj-lt"/>
              </a:rPr>
              <a:t>Na het </a:t>
            </a:r>
            <a:r>
              <a:rPr lang="fr-FR" dirty="0" err="1">
                <a:latin typeface="+mj-lt"/>
              </a:rPr>
              <a:t>uitvoeren</a:t>
            </a:r>
            <a:r>
              <a:rPr lang="fr-FR" dirty="0">
                <a:latin typeface="+mj-lt"/>
              </a:rPr>
              <a:t> van dit commando </a:t>
            </a:r>
            <a:r>
              <a:rPr lang="fr-FR" dirty="0" err="1">
                <a:latin typeface="+mj-lt"/>
              </a:rPr>
              <a:t>zullen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alle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nog</a:t>
            </a:r>
            <a:r>
              <a:rPr lang="fr-FR" dirty="0">
                <a:latin typeface="+mj-lt"/>
              </a:rPr>
              <a:t> niet </a:t>
            </a:r>
            <a:r>
              <a:rPr lang="fr-FR" dirty="0" err="1">
                <a:latin typeface="+mj-lt"/>
              </a:rPr>
              <a:t>gemigreerde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migratiebestanden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gemigreerd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worden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naar</a:t>
            </a:r>
            <a:r>
              <a:rPr lang="fr-FR" dirty="0">
                <a:latin typeface="+mj-lt"/>
              </a:rPr>
              <a:t> de </a:t>
            </a:r>
            <a:r>
              <a:rPr lang="fr-FR" dirty="0" err="1">
                <a:latin typeface="+mj-lt"/>
              </a:rPr>
              <a:t>database</a:t>
            </a:r>
            <a:r>
              <a:rPr lang="fr-FR" dirty="0">
                <a:latin typeface="+mj-lt"/>
              </a:rPr>
              <a:t>.</a:t>
            </a:r>
          </a:p>
          <a:p>
            <a:endParaRPr lang="fr-FR" dirty="0">
              <a:latin typeface="+mj-lt"/>
            </a:endParaRPr>
          </a:p>
          <a:p>
            <a:r>
              <a:rPr lang="fr-FR" dirty="0" err="1">
                <a:latin typeface="+mj-lt"/>
              </a:rPr>
              <a:t>Belangrijk</a:t>
            </a:r>
            <a:r>
              <a:rPr lang="fr-FR" dirty="0">
                <a:latin typeface="+mj-lt"/>
              </a:rPr>
              <a:t>: check </a:t>
            </a:r>
            <a:r>
              <a:rPr lang="fr-FR" dirty="0" err="1">
                <a:latin typeface="+mj-lt"/>
              </a:rPr>
              <a:t>altijd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even</a:t>
            </a:r>
            <a:r>
              <a:rPr lang="fr-FR" dirty="0">
                <a:latin typeface="+mj-lt"/>
              </a:rPr>
              <a:t> met PHPMyAdmin of je </a:t>
            </a:r>
            <a:r>
              <a:rPr lang="fr-FR" dirty="0" err="1">
                <a:latin typeface="+mj-lt"/>
              </a:rPr>
              <a:t>migratie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goed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gelukt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is</a:t>
            </a:r>
            <a:r>
              <a:rPr lang="fr-FR" dirty="0">
                <a:latin typeface="+mj-lt"/>
              </a:rPr>
              <a:t>. </a:t>
            </a:r>
            <a:r>
              <a:rPr lang="fr-FR" dirty="0" err="1">
                <a:latin typeface="+mj-lt"/>
              </a:rPr>
              <a:t>Zijn</a:t>
            </a:r>
            <a:r>
              <a:rPr lang="fr-FR" dirty="0">
                <a:latin typeface="+mj-lt"/>
              </a:rPr>
              <a:t> de </a:t>
            </a:r>
            <a:r>
              <a:rPr lang="fr-FR" dirty="0" err="1">
                <a:latin typeface="+mj-lt"/>
              </a:rPr>
              <a:t>tabellen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toegevoegd</a:t>
            </a:r>
            <a:r>
              <a:rPr lang="fr-FR" dirty="0">
                <a:latin typeface="+mj-lt"/>
              </a:rPr>
              <a:t>? </a:t>
            </a:r>
            <a:r>
              <a:rPr lang="fr-FR" dirty="0" err="1">
                <a:latin typeface="+mj-lt"/>
              </a:rPr>
              <a:t>Zijn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jouw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wijzigingen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doorgevoerd</a:t>
            </a:r>
            <a:r>
              <a:rPr lang="fr-FR" dirty="0">
                <a:latin typeface="+mj-lt"/>
              </a:rPr>
              <a:t>?</a:t>
            </a:r>
            <a:endParaRPr lang="en-US" dirty="0">
              <a:latin typeface="+mj-lt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3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model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10</a:t>
            </a:fld>
            <a:endParaRPr lang="nl-NL"/>
          </a:p>
        </p:txBody>
      </p:sp>
      <p:pic>
        <p:nvPicPr>
          <p:cNvPr id="9" name="Tijdelijke aanduiding voor inhoud 8" descr="Afbeelding met vogel, watervogel, buitenshuis, Watervogel&#10;&#10;Automatisch gegenereerde beschrijving">
            <a:extLst>
              <a:ext uri="{FF2B5EF4-FFF2-40B4-BE49-F238E27FC236}">
                <a16:creationId xmlns:a16="http://schemas.microsoft.com/office/drawing/2014/main" id="{30D929CC-C967-1FE8-FB7C-9126D89998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79950" y="1781572"/>
            <a:ext cx="3960813" cy="1980406"/>
          </a:xfrm>
        </p:spPr>
      </p:pic>
    </p:spTree>
    <p:extLst>
      <p:ext uri="{BB962C8B-B14F-4D97-AF65-F5344CB8AC3E}">
        <p14:creationId xmlns:p14="http://schemas.microsoft.com/office/powerpoint/2010/main" val="232248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bestaande</a:t>
            </a:r>
            <a:r>
              <a:rPr lang="en-US" dirty="0"/>
              <a:t> entity </a:t>
            </a:r>
            <a:r>
              <a:rPr lang="en-US" dirty="0" err="1"/>
              <a:t>aanpassen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bijna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entity </a:t>
            </a:r>
            <a:r>
              <a:rPr lang="en-US" dirty="0" err="1"/>
              <a:t>aanmaken</a:t>
            </a:r>
            <a:r>
              <a:rPr lang="en-US" dirty="0"/>
              <a:t> met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commando: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symfony</a:t>
            </a:r>
            <a:r>
              <a:rPr lang="en-US" dirty="0">
                <a:latin typeface="Consolas" panose="020B0609020204030204" pitchFamily="49" charset="0"/>
              </a:rPr>
              <a:t> console </a:t>
            </a:r>
            <a:r>
              <a:rPr lang="en-US" dirty="0" err="1">
                <a:latin typeface="Consolas" panose="020B0609020204030204" pitchFamily="49" charset="0"/>
              </a:rPr>
              <a:t>make:entity</a:t>
            </a:r>
            <a:r>
              <a:rPr lang="en-US" dirty="0">
                <a:latin typeface="Consolas" panose="020B0609020204030204" pitchFamily="49" charset="0"/>
              </a:rPr>
              <a:t> [</a:t>
            </a:r>
            <a:r>
              <a:rPr lang="en-US" dirty="0" err="1">
                <a:latin typeface="Consolas" panose="020B0609020204030204" pitchFamily="49" charset="0"/>
              </a:rPr>
              <a:t>EntityName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Symfony </a:t>
            </a:r>
            <a:r>
              <a:rPr lang="en-US" dirty="0" err="1">
                <a:latin typeface="+mj-lt"/>
              </a:rPr>
              <a:t>detecteert</a:t>
            </a:r>
            <a:r>
              <a:rPr lang="en-US" dirty="0">
                <a:latin typeface="+mj-lt"/>
              </a:rPr>
              <a:t> of de </a:t>
            </a:r>
            <a:r>
              <a:rPr lang="en-US" dirty="0" err="1">
                <a:latin typeface="+mj-lt"/>
              </a:rPr>
              <a:t>opgegeven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EntityName</a:t>
            </a:r>
            <a:r>
              <a:rPr lang="en-US" dirty="0">
                <a:latin typeface="+mj-lt"/>
              </a:rPr>
              <a:t> al </a:t>
            </a:r>
            <a:r>
              <a:rPr lang="en-US" dirty="0" err="1">
                <a:latin typeface="+mj-lt"/>
              </a:rPr>
              <a:t>bestaat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Bestaat</a:t>
            </a:r>
            <a:r>
              <a:rPr lang="en-US" dirty="0">
                <a:latin typeface="+mj-lt"/>
              </a:rPr>
              <a:t> de Entity al dan </a:t>
            </a:r>
            <a:r>
              <a:rPr lang="en-US" dirty="0" err="1">
                <a:latin typeface="+mj-lt"/>
              </a:rPr>
              <a:t>gaat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hij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deze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automatisch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aanpassen</a:t>
            </a:r>
            <a:r>
              <a:rPr lang="en-US" dirty="0">
                <a:latin typeface="+mj-lt"/>
              </a:rPr>
              <a:t>.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De </a:t>
            </a:r>
            <a:r>
              <a:rPr lang="en-US" dirty="0" err="1">
                <a:latin typeface="+mj-lt"/>
              </a:rPr>
              <a:t>stappen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zijn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verder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hetzelfde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als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nieuwe</a:t>
            </a:r>
            <a:r>
              <a:rPr lang="en-US" dirty="0">
                <a:latin typeface="+mj-lt"/>
              </a:rPr>
              <a:t> entity </a:t>
            </a:r>
            <a:r>
              <a:rPr lang="en-US" dirty="0" err="1">
                <a:latin typeface="+mj-lt"/>
              </a:rPr>
              <a:t>maken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3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model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11</a:t>
            </a:fld>
            <a:endParaRPr lang="nl-NL"/>
          </a:p>
        </p:txBody>
      </p:sp>
      <p:pic>
        <p:nvPicPr>
          <p:cNvPr id="8" name="Tijdelijke aanduiding voor inhoud 7" descr="Afbeelding met tekst, schermopname, diagram, Lettertype&#10;&#10;Automatisch gegenereerde beschrijving">
            <a:extLst>
              <a:ext uri="{FF2B5EF4-FFF2-40B4-BE49-F238E27FC236}">
                <a16:creationId xmlns:a16="http://schemas.microsoft.com/office/drawing/2014/main" id="{DF84A515-B779-6694-CE62-2EC6CCFEEB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4594" y="1116013"/>
            <a:ext cx="3311525" cy="3311525"/>
          </a:xfrm>
        </p:spPr>
      </p:pic>
    </p:spTree>
    <p:extLst>
      <p:ext uri="{BB962C8B-B14F-4D97-AF65-F5344CB8AC3E}">
        <p14:creationId xmlns:p14="http://schemas.microsoft.com/office/powerpoint/2010/main" val="3811607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Wanneer</a:t>
            </a:r>
            <a:r>
              <a:rPr lang="en-US" dirty="0">
                <a:latin typeface="+mj-lt"/>
              </a:rPr>
              <a:t> je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entity </a:t>
            </a:r>
            <a:r>
              <a:rPr lang="en-US" dirty="0" err="1">
                <a:latin typeface="+mj-lt"/>
              </a:rPr>
              <a:t>aanmaakt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wordt</a:t>
            </a:r>
            <a:r>
              <a:rPr lang="en-US" dirty="0">
                <a:latin typeface="+mj-lt"/>
              </a:rPr>
              <a:t> er </a:t>
            </a:r>
            <a:r>
              <a:rPr lang="en-US" dirty="0" err="1">
                <a:latin typeface="+mj-lt"/>
              </a:rPr>
              <a:t>naast</a:t>
            </a:r>
            <a:r>
              <a:rPr lang="en-US" dirty="0">
                <a:latin typeface="+mj-lt"/>
              </a:rPr>
              <a:t> het PHP </a:t>
            </a:r>
            <a:r>
              <a:rPr lang="en-US" dirty="0" err="1">
                <a:latin typeface="+mj-lt"/>
              </a:rPr>
              <a:t>bestand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voor</a:t>
            </a:r>
            <a:r>
              <a:rPr lang="en-US" dirty="0">
                <a:latin typeface="+mj-lt"/>
              </a:rPr>
              <a:t> de entity </a:t>
            </a:r>
            <a:r>
              <a:rPr lang="en-US" dirty="0" err="1">
                <a:latin typeface="+mj-lt"/>
              </a:rPr>
              <a:t>zelf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ook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nog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repository </a:t>
            </a:r>
            <a:r>
              <a:rPr lang="en-US" dirty="0" err="1">
                <a:latin typeface="+mj-lt"/>
              </a:rPr>
              <a:t>bestand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aangemaakt</a:t>
            </a:r>
            <a:r>
              <a:rPr lang="en-US" dirty="0">
                <a:latin typeface="+mj-lt"/>
              </a:rPr>
              <a:t> in /</a:t>
            </a:r>
            <a:r>
              <a:rPr lang="en-US" dirty="0" err="1">
                <a:latin typeface="+mj-lt"/>
              </a:rPr>
              <a:t>src</a:t>
            </a:r>
            <a:r>
              <a:rPr lang="en-US" dirty="0">
                <a:latin typeface="+mj-lt"/>
              </a:rPr>
              <a:t>/Repository.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Aan het repository </a:t>
            </a:r>
            <a:r>
              <a:rPr lang="en-US" dirty="0" err="1">
                <a:latin typeface="+mj-lt"/>
              </a:rPr>
              <a:t>bestand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hoef</a:t>
            </a:r>
            <a:r>
              <a:rPr lang="en-US" dirty="0">
                <a:latin typeface="+mj-lt"/>
              </a:rPr>
              <a:t> je in </a:t>
            </a:r>
            <a:r>
              <a:rPr lang="en-US" dirty="0" err="1">
                <a:latin typeface="+mj-lt"/>
              </a:rPr>
              <a:t>principe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niets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wijzigen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De repository </a:t>
            </a:r>
            <a:r>
              <a:rPr lang="en-US" dirty="0" err="1">
                <a:latin typeface="+mj-lt"/>
              </a:rPr>
              <a:t>wordt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wel</a:t>
            </a:r>
            <a:r>
              <a:rPr lang="en-US" dirty="0">
                <a:latin typeface="+mj-lt"/>
              </a:rPr>
              <a:t> door Symfony </a:t>
            </a:r>
            <a:r>
              <a:rPr lang="en-US" dirty="0" err="1">
                <a:latin typeface="+mj-lt"/>
              </a:rPr>
              <a:t>gebruikt</a:t>
            </a:r>
            <a:r>
              <a:rPr lang="en-US" dirty="0">
                <a:latin typeface="+mj-lt"/>
              </a:rPr>
              <a:t> om de database </a:t>
            </a:r>
            <a:r>
              <a:rPr lang="en-US" dirty="0" err="1">
                <a:latin typeface="+mj-lt"/>
              </a:rPr>
              <a:t>acties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tussen</a:t>
            </a:r>
            <a:r>
              <a:rPr lang="en-US" dirty="0">
                <a:latin typeface="+mj-lt"/>
              </a:rPr>
              <a:t> entity </a:t>
            </a:r>
            <a:r>
              <a:rPr lang="en-US" dirty="0" err="1">
                <a:latin typeface="+mj-lt"/>
              </a:rPr>
              <a:t>en</a:t>
            </a:r>
            <a:r>
              <a:rPr lang="en-US" dirty="0">
                <a:latin typeface="+mj-lt"/>
              </a:rPr>
              <a:t> database </a:t>
            </a:r>
            <a:r>
              <a:rPr lang="en-US" dirty="0" err="1">
                <a:latin typeface="+mj-lt"/>
              </a:rPr>
              <a:t>uit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voeren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3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model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12</a:t>
            </a:fld>
            <a:endParaRPr lang="nl-NL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F318B7E2-7C4E-EAF8-1056-AE7CF98E97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02828" y="2157327"/>
            <a:ext cx="2915057" cy="1228896"/>
          </a:xfrm>
        </p:spPr>
      </p:pic>
    </p:spTree>
    <p:extLst>
      <p:ext uri="{BB962C8B-B14F-4D97-AF65-F5344CB8AC3E}">
        <p14:creationId xmlns:p14="http://schemas.microsoft.com/office/powerpoint/2010/main" val="181123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16C11-41C1-A292-4E2B-04FF7839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Gastenboek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DD69E2-15F8-F3DE-7ACB-0444356A1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360" y="1275897"/>
            <a:ext cx="7400958" cy="3311999"/>
          </a:xfrm>
        </p:spPr>
        <p:txBody>
          <a:bodyPr/>
          <a:lstStyle/>
          <a:p>
            <a:pPr algn="l"/>
            <a:r>
              <a:rPr lang="nl-NL" b="0" i="0" dirty="0">
                <a:solidFill>
                  <a:srgbClr val="1F2937"/>
                </a:solidFill>
                <a:effectLst/>
                <a:latin typeface="system-ui"/>
              </a:rPr>
              <a:t>De website van het conferentiegastenboek verzamelt feedback tijdens conferenties. We moeten de reacties van deelnemers aan de conferentie ergens permanent opslaan.</a:t>
            </a:r>
          </a:p>
          <a:p>
            <a:pPr algn="l"/>
            <a:r>
              <a:rPr lang="nl-NL" b="0" i="0" dirty="0">
                <a:solidFill>
                  <a:srgbClr val="1F2937"/>
                </a:solidFill>
                <a:effectLst/>
                <a:latin typeface="system-ui"/>
              </a:rPr>
              <a:t>Een reactie kunnen we beschrijven met een vaste datastructuur: een auteur, zijn e-mail, de tekst van de feedback en een optionele foto. Dit soort gegevens kunnen het beste opgeslagen worden in een traditioneel relationeel databasesysteem.</a:t>
            </a:r>
          </a:p>
          <a:p>
            <a:endParaRPr lang="nl-NL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F5DC9C-370D-D023-FA8F-AC4D9930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3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11306B4-1F07-5579-A04D-9C0ED273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C70ECE8-49CB-D254-3868-B973A1C9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7DA2AECB-B2F8-B872-DC7F-21C5B6188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24" y="2557327"/>
            <a:ext cx="2352310" cy="15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60FB8D16-18FE-6210-CF5A-1C13B924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9" y="2727999"/>
            <a:ext cx="4245721" cy="618756"/>
          </a:xfrm>
          <a:prstGeom prst="rect">
            <a:avLst/>
          </a:prstGeom>
        </p:spPr>
      </p:pic>
      <p:pic>
        <p:nvPicPr>
          <p:cNvPr id="12" name="Afbeelding 11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478FCD7B-9228-0056-64A6-45BDEC405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19" y="3478367"/>
            <a:ext cx="4768961" cy="85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74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Nieuw project </a:t>
            </a:r>
            <a:r>
              <a:rPr lang="en-US" dirty="0" err="1"/>
              <a:t>starten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/>
              <a:t>Zorg </a:t>
            </a:r>
            <a:r>
              <a:rPr lang="en-US" dirty="0" err="1"/>
              <a:t>voor</a:t>
            </a:r>
            <a:r>
              <a:rPr lang="en-US" dirty="0"/>
              <a:t> je </a:t>
            </a:r>
            <a:r>
              <a:rPr lang="en-US" dirty="0" err="1"/>
              <a:t>begint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geïnstalleerd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Clone 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jouw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 repository 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naar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 /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xampp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/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htdocs</a:t>
            </a:r>
            <a:endParaRPr lang="en-US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Ga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brache</a:t>
            </a:r>
            <a:r>
              <a:rPr lang="en-US" dirty="0"/>
              <a:t> ‘</a:t>
            </a:r>
            <a:r>
              <a:rPr lang="en-US" dirty="0" err="1"/>
              <a:t>excercise</a:t>
            </a:r>
            <a:r>
              <a:rPr lang="en-US" dirty="0"/>
              <a:t>-three’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3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14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1FD47C18-B3EE-14F8-4C22-107C602488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6569" y="1440000"/>
            <a:ext cx="4070862" cy="1399760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7C8277-07B9-7E8D-4F34-1F7B054B6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12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48399-F203-5A0F-F69B-478445CA5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8287A41-12CC-778D-553F-F56F1F99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 err="1"/>
              <a:t>Aanmaken</a:t>
            </a:r>
            <a:r>
              <a:rPr lang="en-US" dirty="0"/>
              <a:t> database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33B5CEE-BDF3-0680-C7EB-9B25A20E7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1"/>
            <a:ext cx="4661002" cy="324000"/>
          </a:xfrm>
        </p:spPr>
        <p:txBody>
          <a:bodyPr/>
          <a:lstStyle/>
          <a:p>
            <a:r>
              <a:rPr lang="en-US" dirty="0"/>
              <a:t>Ga nu de </a:t>
            </a:r>
            <a:r>
              <a:rPr lang="en-US" dirty="0" err="1"/>
              <a:t>gastenboek</a:t>
            </a:r>
            <a:r>
              <a:rPr lang="en-US" dirty="0"/>
              <a:t> database </a:t>
            </a:r>
            <a:r>
              <a:rPr lang="en-US" dirty="0" err="1"/>
              <a:t>configureren</a:t>
            </a:r>
            <a:r>
              <a:rPr lang="en-US" dirty="0"/>
              <a:t> in het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.env </a:t>
            </a:r>
            <a:r>
              <a:rPr lang="en-US" dirty="0" err="1"/>
              <a:t>bestand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E346377-C73D-FB08-82F3-8567157C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3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ED4EA5-4E86-3591-5201-6F2D4B1B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35FDA96-DB6F-D63E-0A6E-566AC34E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15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A216FC3C-F488-44CC-4192-ABE0BC8798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3938" y="425528"/>
            <a:ext cx="2083301" cy="716340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4F87EF-7D99-F5BB-22C3-A1C9FF3A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CE72D885-0CB5-E52C-15C9-8DCB6B8A8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504" y="2649626"/>
            <a:ext cx="3217222" cy="135200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2464504-A23A-30F8-F77C-7DB46C75A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00" y="1517116"/>
            <a:ext cx="7956374" cy="28946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63E13DE3-EEF9-23AB-E466-B643C0A53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00" y="1883696"/>
            <a:ext cx="5471843" cy="670301"/>
          </a:xfrm>
          <a:prstGeom prst="rect">
            <a:avLst/>
          </a:prstGeom>
        </p:spPr>
      </p:pic>
      <p:pic>
        <p:nvPicPr>
          <p:cNvPr id="15" name="Afbeelding 14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B18C65CE-7E08-5884-6840-EB3B8F9FF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734" y="2951024"/>
            <a:ext cx="4353533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80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E093C-452D-DCF4-009D-817E5EDB4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34C4EDF-B1D0-6FA0-8B0E-55FDE7AE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3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FA418D6-730F-5C1D-E46F-86468D85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238A32E-0EBA-DAF5-5B3A-C56B38B4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16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86F216BE-EEA2-4D5C-8E59-E691D1A7DE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3938" y="425528"/>
            <a:ext cx="2083301" cy="716340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DA44581-D755-C437-35C9-FD62043C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Afbeelding 10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7E2D538B-D7FE-791F-4A54-370FE9C94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32" y="709528"/>
            <a:ext cx="5145166" cy="3773521"/>
          </a:xfrm>
          <a:prstGeom prst="rect">
            <a:avLst/>
          </a:prstGeom>
        </p:spPr>
      </p:pic>
      <p:pic>
        <p:nvPicPr>
          <p:cNvPr id="3" name="Afbeelding 2" descr="Afbeelding met tekst, schermopname, Lettertype, Elektrisch blauw&#10;&#10;Automatisch gegenereerde beschrijving">
            <a:extLst>
              <a:ext uri="{FF2B5EF4-FFF2-40B4-BE49-F238E27FC236}">
                <a16:creationId xmlns:a16="http://schemas.microsoft.com/office/drawing/2014/main" id="{73E2E793-14C6-39E6-F65A-857BBF087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210" y="1864306"/>
            <a:ext cx="2475911" cy="17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02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1210B-C37B-83F5-8B93-905480A42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2E9E24-1778-91CE-043F-8F48F3BA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3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3BC499-D431-A10B-5951-596A41B2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902C74-6A51-0553-5D7F-AA52B230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17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AD203236-946F-47F5-35A5-023E258993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3938" y="425528"/>
            <a:ext cx="2083301" cy="716340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3E3F60B-813D-D219-EED7-880DAE48C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19A75B27-F5AF-3744-BE4C-7F41FE8E6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20" y="725186"/>
            <a:ext cx="5647880" cy="35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77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FE5B6-526E-C311-EA1A-65531407E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5247FFF-461A-8222-F675-B78E16D2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3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C9B9D25-CC5A-3E73-232B-52CACD65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2627FAA-F923-B237-17C8-AC2DD989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18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B5E872CE-9DF2-A4AB-6865-86E23D9949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3938" y="425528"/>
            <a:ext cx="2083301" cy="716340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ACB34F6-6E7D-66D3-9437-9FC2C4686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F8A65675-51AD-138F-103E-A7125DCB4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1" y="1209619"/>
            <a:ext cx="6506706" cy="1745328"/>
          </a:xfrm>
          <a:prstGeom prst="rect">
            <a:avLst/>
          </a:prstGeom>
        </p:spPr>
      </p:pic>
      <p:pic>
        <p:nvPicPr>
          <p:cNvPr id="8" name="Afbeelding 7" descr="Afbeelding met tekst, software, Lettertype, nummer&#10;&#10;Automatisch gegenereerde beschrijving">
            <a:extLst>
              <a:ext uri="{FF2B5EF4-FFF2-40B4-BE49-F238E27FC236}">
                <a16:creationId xmlns:a16="http://schemas.microsoft.com/office/drawing/2014/main" id="{42015B79-B037-EA4A-40BC-DE03C39F7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88" y="2968275"/>
            <a:ext cx="6096023" cy="16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53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D5B29-F49B-423B-E50F-B21D0638D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C356A46-37B8-6A0C-A8A5-A78392AB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3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1CF8002-D62E-A3AC-6FA7-C9887D33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A2CC2F5-66E6-FDEA-F575-E139A9CB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19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D9794115-BD52-83E4-5420-2F47E1F735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3938" y="425528"/>
            <a:ext cx="2083301" cy="716340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4017BD-0CF5-C03B-A836-60B91E370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49521E49-EE72-20C2-3F00-F37DE71F969A}"/>
              </a:ext>
            </a:extLst>
          </p:cNvPr>
          <p:cNvSpPr txBox="1"/>
          <p:nvPr/>
        </p:nvSpPr>
        <p:spPr>
          <a:xfrm>
            <a:off x="504000" y="1027568"/>
            <a:ext cx="2682820" cy="276131"/>
          </a:xfrm>
          <a:prstGeom prst="rect">
            <a:avLst/>
          </a:prstGeom>
          <a:noFill/>
        </p:spPr>
        <p:txBody>
          <a:bodyPr wrap="none" lIns="0" tIns="0" rIns="0" rtlCol="0">
            <a:noAutofit/>
          </a:bodyPr>
          <a:lstStyle/>
          <a:p>
            <a:pPr algn="l"/>
            <a:r>
              <a:rPr lang="nl-NL" sz="1300" dirty="0"/>
              <a:t>Vul de database met </a:t>
            </a:r>
            <a:r>
              <a:rPr lang="nl-NL" sz="1300" dirty="0" err="1"/>
              <a:t>PhpMyAdmin</a:t>
            </a:r>
            <a:endParaRPr lang="nl-NL" sz="1300" dirty="0"/>
          </a:p>
        </p:txBody>
      </p:sp>
      <p:pic>
        <p:nvPicPr>
          <p:cNvPr id="10" name="Afbeelding 9" descr="Afbeelding met tekst, Lettertype, lijn, nummer&#10;&#10;Automatisch gegenereerde beschrijving">
            <a:extLst>
              <a:ext uri="{FF2B5EF4-FFF2-40B4-BE49-F238E27FC236}">
                <a16:creationId xmlns:a16="http://schemas.microsoft.com/office/drawing/2014/main" id="{4BA8E8AD-DC15-0858-4D6C-AF032F058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" y="1859140"/>
            <a:ext cx="5553850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1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99FF532-816D-0D66-0718-6E9BF4081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Terugblik wat ken je al?</a:t>
            </a:r>
          </a:p>
          <a:p>
            <a:r>
              <a:rPr lang="nl-NL" dirty="0"/>
              <a:t>Model of </a:t>
            </a:r>
            <a:r>
              <a:rPr lang="nl-NL" dirty="0" err="1"/>
              <a:t>entity</a:t>
            </a:r>
            <a:r>
              <a:rPr lang="nl-NL" dirty="0"/>
              <a:t>?</a:t>
            </a:r>
          </a:p>
          <a:p>
            <a:r>
              <a:rPr lang="nl-NL" dirty="0"/>
              <a:t>Maken van een nieuwe </a:t>
            </a:r>
            <a:r>
              <a:rPr lang="nl-NL" dirty="0" err="1"/>
              <a:t>entity</a:t>
            </a:r>
            <a:endParaRPr lang="nl-NL" dirty="0"/>
          </a:p>
          <a:p>
            <a:r>
              <a:rPr lang="nl-NL" dirty="0"/>
              <a:t>Migratie aanmaken</a:t>
            </a:r>
          </a:p>
          <a:p>
            <a:r>
              <a:rPr lang="nl-NL" dirty="0"/>
              <a:t>Migratie uitvoeren</a:t>
            </a:r>
          </a:p>
          <a:p>
            <a:r>
              <a:rPr lang="nl-NL" dirty="0"/>
              <a:t>Aanpassen van een </a:t>
            </a:r>
            <a:r>
              <a:rPr lang="nl-NL" dirty="0" err="1"/>
              <a:t>entity</a:t>
            </a:r>
            <a:endParaRPr lang="nl-NL" dirty="0"/>
          </a:p>
          <a:p>
            <a:r>
              <a:rPr lang="nl-NL" dirty="0" err="1"/>
              <a:t>Repository</a:t>
            </a:r>
            <a:endParaRPr lang="nl-NL" dirty="0"/>
          </a:p>
          <a:p>
            <a:r>
              <a:rPr lang="nl-NL" dirty="0">
                <a:solidFill>
                  <a:schemeClr val="accent1"/>
                </a:solidFill>
              </a:rPr>
              <a:t>Aan het werk!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3638CE8-99A0-8B3D-4E68-AE4881F6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3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B6C27A1-515E-20C5-AB40-D8D94F58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model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318641-65A5-3C28-7405-79115236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755E385-22C5-A1EA-5102-C3A97419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26648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F80E5-202B-C79A-90BF-4B5BBDFBE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9EEC102-365C-4765-9780-CE1305DB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3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82FFEC3-5621-3AE8-5E3C-4A89FEC5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B1515AC-B12B-03AB-9BC7-D8F8AC94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20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AE035A6B-1C36-55A1-949D-9290EA7B01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3938" y="425528"/>
            <a:ext cx="2083301" cy="716340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00DEA8-2FFB-7D40-3576-A3B61836B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 descr="Afbeelding met Lettertype, typografie, tekst, kalligrafie&#10;&#10;Automatisch gegenereerde beschrijving">
            <a:extLst>
              <a:ext uri="{FF2B5EF4-FFF2-40B4-BE49-F238E27FC236}">
                <a16:creationId xmlns:a16="http://schemas.microsoft.com/office/drawing/2014/main" id="{C12C7840-8EF1-429D-B50D-725C13B1C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73" y="848936"/>
            <a:ext cx="5239481" cy="495369"/>
          </a:xfrm>
          <a:prstGeom prst="rect">
            <a:avLst/>
          </a:prstGeom>
        </p:spPr>
      </p:pic>
      <p:pic>
        <p:nvPicPr>
          <p:cNvPr id="8" name="Afbeelding 7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9D14E011-8D30-E022-9876-6C1A0C8B3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839" y="1344305"/>
            <a:ext cx="4432575" cy="3124515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22C9B02E-FF39-5A9F-AE4C-155E7D8D757A}"/>
              </a:ext>
            </a:extLst>
          </p:cNvPr>
          <p:cNvSpPr txBox="1"/>
          <p:nvPr/>
        </p:nvSpPr>
        <p:spPr>
          <a:xfrm>
            <a:off x="5399154" y="2683239"/>
            <a:ext cx="914400" cy="914400"/>
          </a:xfrm>
          <a:prstGeom prst="rect">
            <a:avLst/>
          </a:prstGeom>
          <a:noFill/>
        </p:spPr>
        <p:txBody>
          <a:bodyPr wrap="none" lIns="0" tIns="0" rIns="0" rtlCol="0">
            <a:noAutofit/>
          </a:bodyPr>
          <a:lstStyle/>
          <a:p>
            <a:pPr algn="l"/>
            <a:r>
              <a:rPr lang="nl-NL" sz="1300" dirty="0"/>
              <a:t>Voeg zelf de CDN van bootstrap toe!</a:t>
            </a:r>
          </a:p>
        </p:txBody>
      </p:sp>
    </p:spTree>
    <p:extLst>
      <p:ext uri="{BB962C8B-B14F-4D97-AF65-F5344CB8AC3E}">
        <p14:creationId xmlns:p14="http://schemas.microsoft.com/office/powerpoint/2010/main" val="3572664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BC72E-6F4C-DF56-E685-E83F98B2A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CB83FDE-685C-AE1D-B7D7-A241D13A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3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8E88B32-FB8F-8870-C46D-5662CD7F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B002707-B183-AC15-7D24-CAA1983A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21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2641B27C-A6E9-A642-7E4C-D81EE0226C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3938" y="425528"/>
            <a:ext cx="2083301" cy="716340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212DA45-92BB-2A68-CE66-D88787BC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61B20450-ACEF-527D-0B81-95CC3E3D6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1" y="1983778"/>
            <a:ext cx="7835775" cy="65558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130A50C-C2B6-FE83-D3AD-F3368E20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35" y="1535242"/>
            <a:ext cx="8136000" cy="324000"/>
          </a:xfrm>
        </p:spPr>
        <p:txBody>
          <a:bodyPr/>
          <a:lstStyle/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controller </a:t>
            </a:r>
            <a:r>
              <a:rPr lang="en-US" dirty="0" err="1"/>
              <a:t>aan</a:t>
            </a:r>
            <a:endParaRPr lang="en-US" dirty="0"/>
          </a:p>
        </p:txBody>
      </p:sp>
      <p:pic>
        <p:nvPicPr>
          <p:cNvPr id="12" name="Afbeelding 11" descr="Afbeelding met Lettertype, typografie, tekst, kalligrafie&#10;&#10;Automatisch gegenereerde beschrijving">
            <a:extLst>
              <a:ext uri="{FF2B5EF4-FFF2-40B4-BE49-F238E27FC236}">
                <a16:creationId xmlns:a16="http://schemas.microsoft.com/office/drawing/2014/main" id="{4CD851E4-DCD9-E5CA-41F4-E63E05572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73" y="848936"/>
            <a:ext cx="5239481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08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14917-C4CF-1C48-69ED-06DD1C560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36F7546-AE80-F6DC-76AC-53A40EB0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3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33A052-DC4F-49EC-CFC7-A5118C44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C3C878-4701-91C8-2190-C576BCDF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22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2131C0BD-7CC8-DBAF-C4B0-78039C2436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3938" y="425528"/>
            <a:ext cx="2083301" cy="716340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F7DC5AC-958A-699A-C5E1-20DD2BD59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 descr="Afbeelding met Lettertype, typografie, tekst, kalligrafie&#10;&#10;Automatisch gegenereerde beschrijving">
            <a:extLst>
              <a:ext uri="{FF2B5EF4-FFF2-40B4-BE49-F238E27FC236}">
                <a16:creationId xmlns:a16="http://schemas.microsoft.com/office/drawing/2014/main" id="{4F052826-FCA0-4BD1-BC33-1DBC23BC9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73" y="848936"/>
            <a:ext cx="5239481" cy="495369"/>
          </a:xfrm>
          <a:prstGeom prst="rect">
            <a:avLst/>
          </a:prstGeom>
        </p:spPr>
      </p:pic>
      <p:pic>
        <p:nvPicPr>
          <p:cNvPr id="10" name="Afbeelding 9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C92E7332-A358-D1F2-9741-C93CCE16C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21" y="1266756"/>
            <a:ext cx="5644569" cy="31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88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64760-2025-3DB4-0BE7-AC2DE6D14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FE46077-CDF1-C6FB-2D7F-DF98C321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3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F3DC8C7-3188-8A1F-FD69-BE1D5936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A41413-B910-A05E-FD07-DCEA2293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23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9403B715-EA08-1875-89D0-583E3BF0C9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3938" y="425528"/>
            <a:ext cx="2083301" cy="716340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FF806DE-DBAD-2AFB-A054-4F0978C97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 descr="Afbeelding met Lettertype, typografie, tekst, kalligrafie&#10;&#10;Automatisch gegenereerde beschrijving">
            <a:extLst>
              <a:ext uri="{FF2B5EF4-FFF2-40B4-BE49-F238E27FC236}">
                <a16:creationId xmlns:a16="http://schemas.microsoft.com/office/drawing/2014/main" id="{F19CB673-12F4-013E-56FA-2E015A445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73" y="848936"/>
            <a:ext cx="5239481" cy="495369"/>
          </a:xfrm>
          <a:prstGeom prst="rect">
            <a:avLst/>
          </a:prstGeom>
        </p:spPr>
      </p:pic>
      <p:pic>
        <p:nvPicPr>
          <p:cNvPr id="4" name="Afbeelding 3" descr="Afbeelding met tekst, schermopname, software, Webpagina&#10;&#10;Automatisch gegenereerde beschrijving">
            <a:extLst>
              <a:ext uri="{FF2B5EF4-FFF2-40B4-BE49-F238E27FC236}">
                <a16:creationId xmlns:a16="http://schemas.microsoft.com/office/drawing/2014/main" id="{AEF4091E-1A9E-5442-7918-D09CBB861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21" y="1342256"/>
            <a:ext cx="6808613" cy="30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86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2EB4392-2D61-28BF-5490-857E9B6D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3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C689861-3E53-E90C-307B-18049F39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3537CCB-C3C6-3649-4B51-8A37AFA5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C058D24-9E7B-5721-E241-40AE365C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Start de lokale server op en bekijk het resultaat.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E162A2C-BAB5-6667-B3EA-5AFA645CBF96}"/>
              </a:ext>
            </a:extLst>
          </p:cNvPr>
          <p:cNvSpPr txBox="1"/>
          <p:nvPr/>
        </p:nvSpPr>
        <p:spPr>
          <a:xfrm>
            <a:off x="503999" y="1430448"/>
            <a:ext cx="4937133" cy="457200"/>
          </a:xfrm>
          <a:prstGeom prst="rect">
            <a:avLst/>
          </a:prstGeom>
          <a:noFill/>
        </p:spPr>
        <p:txBody>
          <a:bodyPr wrap="none" lIns="0" tIns="0" rIns="0" rtlCol="0">
            <a:noAutofit/>
          </a:bodyPr>
          <a:lstStyle/>
          <a:p>
            <a:pPr algn="l"/>
            <a:r>
              <a:rPr lang="nl-NL" sz="1300" dirty="0"/>
              <a:t>Voeg aan de Conference </a:t>
            </a:r>
            <a:r>
              <a:rPr lang="nl-NL" sz="1300" dirty="0" err="1"/>
              <a:t>Entity</a:t>
            </a:r>
            <a:r>
              <a:rPr lang="nl-NL" sz="1300" dirty="0"/>
              <a:t> (</a:t>
            </a:r>
            <a:r>
              <a:rPr lang="nl-NL" sz="1300" dirty="0" err="1"/>
              <a:t>Entity</a:t>
            </a:r>
            <a:r>
              <a:rPr lang="nl-NL" sz="1300" dirty="0"/>
              <a:t>/Conference) de 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300" dirty="0"/>
              <a:t>methode toe! </a:t>
            </a:r>
          </a:p>
          <a:p>
            <a:pPr algn="l"/>
            <a:r>
              <a:rPr lang="nl-NL" sz="1300" dirty="0"/>
              <a:t>Dan kan je ook objecten afdrukken!</a:t>
            </a:r>
          </a:p>
        </p:txBody>
      </p:sp>
      <p:pic>
        <p:nvPicPr>
          <p:cNvPr id="12" name="Afbeelding 11" descr="Afbeelding met tekst, Lettertype, handschrift, lijn&#10;&#10;Automatisch gegenereerde beschrijving">
            <a:extLst>
              <a:ext uri="{FF2B5EF4-FFF2-40B4-BE49-F238E27FC236}">
                <a16:creationId xmlns:a16="http://schemas.microsoft.com/office/drawing/2014/main" id="{EB686581-890D-5463-8A9B-B579BC8F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000" y="1682911"/>
            <a:ext cx="3877216" cy="1038370"/>
          </a:xfrm>
          <a:prstGeom prst="rect">
            <a:avLst/>
          </a:prstGeom>
        </p:spPr>
      </p:pic>
      <p:pic>
        <p:nvPicPr>
          <p:cNvPr id="14" name="Afbeelding 13" descr="Afbeelding met tekst, Lettertype, schermopname, nummer&#10;&#10;Automatisch gegenereerde beschrijving">
            <a:extLst>
              <a:ext uri="{FF2B5EF4-FFF2-40B4-BE49-F238E27FC236}">
                <a16:creationId xmlns:a16="http://schemas.microsoft.com/office/drawing/2014/main" id="{1F503D57-B321-5C22-9F15-6E6577F27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15" y="2189350"/>
            <a:ext cx="2981741" cy="1629002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96AAC779-E39E-6C13-39E2-5D5B4C3D4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288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164FF-1DD4-954D-1364-2635234D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Conference in een tabel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67B551E-CFA9-4A8E-25B4-DFEB3440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3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4B310D2-9C12-316D-D352-DB618D56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3D8F073-5B3A-4058-D081-1747C435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  <p:pic>
        <p:nvPicPr>
          <p:cNvPr id="9" name="Afbeelding 8" descr="Afbeelding met tekst, schermopname, software, Webpagina&#10;&#10;Automatisch gegenereerde beschrijving">
            <a:extLst>
              <a:ext uri="{FF2B5EF4-FFF2-40B4-BE49-F238E27FC236}">
                <a16:creationId xmlns:a16="http://schemas.microsoft.com/office/drawing/2014/main" id="{8B99EF9D-6992-B8CC-9391-6AF8E4492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56" y="1116000"/>
            <a:ext cx="3592150" cy="3360557"/>
          </a:xfrm>
          <a:prstGeom prst="rect">
            <a:avLst/>
          </a:prstGeom>
        </p:spPr>
      </p:pic>
      <p:pic>
        <p:nvPicPr>
          <p:cNvPr id="11" name="Afbeelding 10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32625435-A9EA-1CEE-E894-AD999570E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793" y="1440000"/>
            <a:ext cx="4546520" cy="1861380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9EAEA26A-59FA-F68F-D394-2A884FC2C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184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63ED0-00C0-271A-AEB8-F6F115A5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827999"/>
            <a:ext cx="8136000" cy="1454758"/>
          </a:xfrm>
        </p:spPr>
        <p:txBody>
          <a:bodyPr/>
          <a:lstStyle/>
          <a:p>
            <a:r>
              <a:rPr lang="nl-NL" dirty="0"/>
              <a:t>Aan de slag! Lees MBO-SD H3.1 en 3.2.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sz="1200" dirty="0"/>
              <a:t>Maak opdracht 1, 2 en 3 uit het word document.</a:t>
            </a:r>
            <a:br>
              <a:rPr lang="nl-NL" sz="1200" dirty="0"/>
            </a:br>
            <a:endParaRPr lang="nl-NL" sz="1200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9AE27EA-EB37-2A63-A27A-053D7297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3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7E3E62-49B2-F8E5-9E89-3A7350E5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model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230E5E1-54F3-9EDA-9625-0A426712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38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823C7-553E-DC3D-CF01-D0D2060A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ken je al?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7D7925-38FB-F4E5-D9C1-90D62DD8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Je kent de basis van PHP</a:t>
            </a:r>
          </a:p>
          <a:p>
            <a:r>
              <a:rPr lang="nl-NL" dirty="0"/>
              <a:t>Je weet hoe je met XAMPP een Apache server moet starten</a:t>
            </a:r>
          </a:p>
          <a:p>
            <a:r>
              <a:rPr lang="nl-NL" dirty="0"/>
              <a:t>Je weet hoe je met XAMPP een </a:t>
            </a:r>
            <a:r>
              <a:rPr lang="nl-NL" dirty="0" err="1"/>
              <a:t>MySQL</a:t>
            </a:r>
            <a:r>
              <a:rPr lang="nl-NL" dirty="0"/>
              <a:t> server moet starten</a:t>
            </a:r>
          </a:p>
          <a:p>
            <a:r>
              <a:rPr lang="nl-NL" dirty="0"/>
              <a:t>Je weet hoe je met </a:t>
            </a:r>
            <a:r>
              <a:rPr lang="nl-NL" dirty="0" err="1"/>
              <a:t>PHPMyAdmin</a:t>
            </a:r>
            <a:r>
              <a:rPr lang="nl-NL" dirty="0"/>
              <a:t> een database en tabellen kan maken</a:t>
            </a:r>
          </a:p>
          <a:p>
            <a:r>
              <a:rPr lang="nl-NL" dirty="0"/>
              <a:t>Je weet hoe je met </a:t>
            </a:r>
            <a:r>
              <a:rPr lang="nl-NL" dirty="0" err="1"/>
              <a:t>PHPStorm</a:t>
            </a:r>
            <a:r>
              <a:rPr lang="nl-NL" dirty="0"/>
              <a:t> een project kan aanmaken en hierin kan werken</a:t>
            </a:r>
          </a:p>
          <a:p>
            <a:r>
              <a:rPr lang="nl-NL" dirty="0"/>
              <a:t>Je weet hoe je met GitHub desktop een project kan </a:t>
            </a:r>
            <a:r>
              <a:rPr lang="nl-NL" dirty="0" err="1"/>
              <a:t>clonen</a:t>
            </a:r>
            <a:r>
              <a:rPr lang="nl-NL" dirty="0"/>
              <a:t> en hierin kan werken</a:t>
            </a:r>
          </a:p>
          <a:p>
            <a:r>
              <a:rPr lang="nl-NL" dirty="0"/>
              <a:t>Je weet wat </a:t>
            </a:r>
            <a:r>
              <a:rPr lang="nl-NL" dirty="0" err="1"/>
              <a:t>Symfony</a:t>
            </a:r>
            <a:r>
              <a:rPr lang="nl-NL" dirty="0"/>
              <a:t> is en kan dit uitleggen</a:t>
            </a:r>
          </a:p>
          <a:p>
            <a:r>
              <a:rPr lang="nl-NL" dirty="0"/>
              <a:t>Je weet wat het MVC model is en kan dit uitleggen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EAD5EA-03B2-FCAB-CC99-64B605A7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3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C2E35E-D3FA-4F89-60B3-FA27225C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model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F04A83-12DB-C0D3-8916-94F94826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19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9B91B-F14E-2043-BD76-96190A05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 anchor="t">
            <a:normAutofit/>
          </a:bodyPr>
          <a:lstStyle/>
          <a:p>
            <a:r>
              <a:rPr lang="nl-NL" dirty="0"/>
              <a:t>Model of </a:t>
            </a:r>
            <a:r>
              <a:rPr lang="nl-NL" dirty="0" err="1"/>
              <a:t>entity</a:t>
            </a:r>
            <a:r>
              <a:rPr lang="nl-NL" dirty="0"/>
              <a:t>?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2750A62-855E-0E93-83E2-641A5D210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0000" y="1116000"/>
            <a:ext cx="3960000" cy="3311999"/>
          </a:xfrm>
        </p:spPr>
        <p:txBody>
          <a:bodyPr/>
          <a:lstStyle/>
          <a:p>
            <a:r>
              <a:rPr lang="en-US" dirty="0" err="1"/>
              <a:t>Bij</a:t>
            </a:r>
            <a:r>
              <a:rPr lang="en-US" dirty="0"/>
              <a:t> het MVC model </a:t>
            </a:r>
            <a:r>
              <a:rPr lang="en-US" dirty="0" err="1"/>
              <a:t>heb</a:t>
            </a:r>
            <a:r>
              <a:rPr lang="en-US" dirty="0"/>
              <a:t> je het over models. In het </a:t>
            </a:r>
            <a:r>
              <a:rPr lang="en-US" dirty="0" err="1"/>
              <a:t>geval</a:t>
            </a:r>
            <a:r>
              <a:rPr lang="en-US" dirty="0"/>
              <a:t> van Symfony wat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implementatie</a:t>
            </a:r>
            <a:r>
              <a:rPr lang="en-US" dirty="0"/>
              <a:t> is van het MVC model </a:t>
            </a:r>
            <a:r>
              <a:rPr lang="en-US" dirty="0" err="1"/>
              <a:t>heet</a:t>
            </a:r>
            <a:r>
              <a:rPr lang="en-US" dirty="0"/>
              <a:t> het entities. Soms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2 </a:t>
            </a:r>
            <a:r>
              <a:rPr lang="en-US" dirty="0" err="1"/>
              <a:t>woorden</a:t>
            </a:r>
            <a:r>
              <a:rPr lang="en-US" dirty="0"/>
              <a:t> door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heen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maar in het </a:t>
            </a:r>
            <a:r>
              <a:rPr lang="en-US" dirty="0" err="1"/>
              <a:t>geval</a:t>
            </a:r>
            <a:r>
              <a:rPr lang="en-US" dirty="0"/>
              <a:t> van Symfony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bedoeld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Een</a:t>
            </a:r>
            <a:r>
              <a:rPr lang="en-US" dirty="0"/>
              <a:t> entity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representatie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database </a:t>
            </a:r>
            <a:r>
              <a:rPr lang="en-US" dirty="0" err="1"/>
              <a:t>tabel</a:t>
            </a:r>
            <a:r>
              <a:rPr lang="en-US" dirty="0"/>
              <a:t>. </a:t>
            </a:r>
            <a:r>
              <a:rPr lang="en-US" dirty="0" err="1"/>
              <a:t>Middels</a:t>
            </a:r>
            <a:r>
              <a:rPr lang="en-US" dirty="0"/>
              <a:t> de entity </a:t>
            </a:r>
            <a:r>
              <a:rPr lang="en-US" dirty="0" err="1"/>
              <a:t>kun</a:t>
            </a:r>
            <a:r>
              <a:rPr lang="en-US" dirty="0"/>
              <a:t> je </a:t>
            </a:r>
            <a:r>
              <a:rPr lang="en-US" dirty="0" err="1"/>
              <a:t>gegevens</a:t>
            </a:r>
            <a:r>
              <a:rPr lang="en-US" dirty="0"/>
              <a:t> in de database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invoeren</a:t>
            </a:r>
            <a:r>
              <a:rPr lang="en-US" dirty="0"/>
              <a:t> of </a:t>
            </a:r>
            <a:r>
              <a:rPr lang="en-US" dirty="0" err="1"/>
              <a:t>eruit</a:t>
            </a:r>
            <a:r>
              <a:rPr lang="en-US" dirty="0"/>
              <a:t> </a:t>
            </a:r>
            <a:r>
              <a:rPr lang="en-US" dirty="0" err="1"/>
              <a:t>halen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88B78B-2266-8940-A691-F18E05B7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3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C20958-DDDF-3D4B-B602-21D0FE4D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model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D79C34-DE15-C547-9D5D-ACB58DB9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4</a:t>
            </a:fld>
            <a:endParaRPr lang="nl-NL"/>
          </a:p>
        </p:txBody>
      </p:sp>
      <p:pic>
        <p:nvPicPr>
          <p:cNvPr id="11" name="Tijdelijke aanduiding voor inhoud 10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C065065E-A3B6-438D-1127-9EF9AD459E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238" y="1781572"/>
            <a:ext cx="3960812" cy="1980406"/>
          </a:xfrm>
        </p:spPr>
      </p:pic>
    </p:spTree>
    <p:extLst>
      <p:ext uri="{BB962C8B-B14F-4D97-AF65-F5344CB8AC3E}">
        <p14:creationId xmlns:p14="http://schemas.microsoft.com/office/powerpoint/2010/main" val="212589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entity 1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entity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je met </a:t>
            </a:r>
            <a:r>
              <a:rPr lang="en-US" dirty="0" err="1"/>
              <a:t>een</a:t>
            </a:r>
            <a:r>
              <a:rPr lang="en-US" dirty="0"/>
              <a:t> commando </a:t>
            </a:r>
            <a:r>
              <a:rPr lang="en-US" dirty="0" err="1"/>
              <a:t>doen</a:t>
            </a:r>
            <a:r>
              <a:rPr lang="en-US" dirty="0"/>
              <a:t> op de terminal: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symfony</a:t>
            </a:r>
            <a:r>
              <a:rPr lang="en-US" dirty="0">
                <a:latin typeface="Consolas" panose="020B0609020204030204" pitchFamily="49" charset="0"/>
              </a:rPr>
              <a:t> console </a:t>
            </a:r>
            <a:r>
              <a:rPr lang="en-US" dirty="0" err="1">
                <a:latin typeface="Consolas" panose="020B0609020204030204" pitchFamily="49" charset="0"/>
              </a:rPr>
              <a:t>make:entity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Of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symfony</a:t>
            </a:r>
            <a:r>
              <a:rPr lang="en-US" dirty="0">
                <a:latin typeface="Consolas" panose="020B0609020204030204" pitchFamily="49" charset="0"/>
              </a:rPr>
              <a:t> console </a:t>
            </a:r>
            <a:r>
              <a:rPr lang="en-US" dirty="0" err="1">
                <a:latin typeface="Consolas" panose="020B0609020204030204" pitchFamily="49" charset="0"/>
              </a:rPr>
              <a:t>make:entity</a:t>
            </a:r>
            <a:r>
              <a:rPr lang="en-US" dirty="0">
                <a:latin typeface="Consolas" panose="020B0609020204030204" pitchFamily="49" charset="0"/>
              </a:rPr>
              <a:t> [</a:t>
            </a:r>
            <a:r>
              <a:rPr lang="en-US" dirty="0" err="1">
                <a:latin typeface="Consolas" panose="020B0609020204030204" pitchFamily="49" charset="0"/>
              </a:rPr>
              <a:t>EntityName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3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model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5</a:t>
            </a:fld>
            <a:endParaRPr lang="nl-NL"/>
          </a:p>
        </p:txBody>
      </p:sp>
      <p:pic>
        <p:nvPicPr>
          <p:cNvPr id="8" name="Tijdelijke aanduiding voor inhoud 7" descr="Afbeelding met tekst, schermopname, diagram, Lettertype&#10;&#10;Automatisch gegenereerde beschrijving">
            <a:extLst>
              <a:ext uri="{FF2B5EF4-FFF2-40B4-BE49-F238E27FC236}">
                <a16:creationId xmlns:a16="http://schemas.microsoft.com/office/drawing/2014/main" id="{DF84A515-B779-6694-CE62-2EC6CCFEEB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4594" y="1116013"/>
            <a:ext cx="3311525" cy="3311525"/>
          </a:xfrm>
        </p:spPr>
      </p:pic>
    </p:spTree>
    <p:extLst>
      <p:ext uri="{BB962C8B-B14F-4D97-AF65-F5344CB8AC3E}">
        <p14:creationId xmlns:p14="http://schemas.microsoft.com/office/powerpoint/2010/main" val="252918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entity 2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entity is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PHP class </a:t>
            </a:r>
            <a:r>
              <a:rPr lang="en-US" dirty="0" err="1">
                <a:latin typeface="+mj-lt"/>
              </a:rPr>
              <a:t>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wordt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altijd</a:t>
            </a:r>
            <a:r>
              <a:rPr lang="en-US" dirty="0">
                <a:latin typeface="+mj-lt"/>
              </a:rPr>
              <a:t> met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hoofdletter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geschreven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entity is </a:t>
            </a:r>
            <a:r>
              <a:rPr lang="en-US" dirty="0" err="1">
                <a:latin typeface="+mj-lt"/>
              </a:rPr>
              <a:t>altijd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geschreven</a:t>
            </a:r>
            <a:r>
              <a:rPr lang="en-US" dirty="0">
                <a:latin typeface="+mj-lt"/>
              </a:rPr>
              <a:t> in </a:t>
            </a:r>
            <a:r>
              <a:rPr lang="en-US" dirty="0" err="1">
                <a:latin typeface="+mj-lt"/>
              </a:rPr>
              <a:t>enkelvoud</a:t>
            </a:r>
            <a:r>
              <a:rPr lang="en-US" dirty="0">
                <a:latin typeface="+mj-lt"/>
              </a:rPr>
              <a:t>. 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Bijvoorbeeld</a:t>
            </a:r>
            <a:r>
              <a:rPr lang="en-US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Student, Employee, Product, Category, </a:t>
            </a:r>
            <a:r>
              <a:rPr lang="en-US" dirty="0" err="1">
                <a:latin typeface="+mj-lt"/>
              </a:rPr>
              <a:t>etc</a:t>
            </a:r>
            <a:r>
              <a:rPr lang="en-US" dirty="0">
                <a:latin typeface="+mj-lt"/>
              </a:rPr>
              <a:t>…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Wanneer</a:t>
            </a:r>
            <a:r>
              <a:rPr lang="en-US" dirty="0">
                <a:latin typeface="+mj-lt"/>
              </a:rPr>
              <a:t> je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nieuwe</a:t>
            </a:r>
            <a:r>
              <a:rPr lang="en-US" dirty="0">
                <a:latin typeface="+mj-lt"/>
              </a:rPr>
              <a:t> entity </a:t>
            </a:r>
            <a:r>
              <a:rPr lang="en-US" dirty="0" err="1">
                <a:latin typeface="+mj-lt"/>
              </a:rPr>
              <a:t>aanmaakt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hoef</a:t>
            </a:r>
            <a:r>
              <a:rPr lang="en-US" dirty="0">
                <a:latin typeface="+mj-lt"/>
              </a:rPr>
              <a:t> je </a:t>
            </a:r>
            <a:r>
              <a:rPr lang="en-US" dirty="0" err="1">
                <a:latin typeface="+mj-lt"/>
              </a:rPr>
              <a:t>niet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zelf</a:t>
            </a:r>
            <a:r>
              <a:rPr lang="en-US" dirty="0">
                <a:latin typeface="+mj-lt"/>
              </a:rPr>
              <a:t> de id toe </a:t>
            </a:r>
            <a:r>
              <a:rPr lang="en-US" dirty="0" err="1">
                <a:latin typeface="+mj-lt"/>
              </a:rPr>
              <a:t>te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voegen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Dit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doet</a:t>
            </a:r>
            <a:r>
              <a:rPr lang="en-US" dirty="0">
                <a:latin typeface="+mj-lt"/>
              </a:rPr>
              <a:t> Symfony </a:t>
            </a:r>
            <a:r>
              <a:rPr lang="en-US" dirty="0" err="1">
                <a:latin typeface="+mj-lt"/>
              </a:rPr>
              <a:t>voor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jou</a:t>
            </a:r>
            <a:r>
              <a:rPr lang="en-US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De rest van de </a:t>
            </a:r>
            <a:r>
              <a:rPr lang="en-US" dirty="0" err="1">
                <a:latin typeface="+mj-lt"/>
              </a:rPr>
              <a:t>velden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moet</a:t>
            </a:r>
            <a:r>
              <a:rPr lang="en-US" dirty="0">
                <a:latin typeface="+mj-lt"/>
              </a:rPr>
              <a:t> je </a:t>
            </a:r>
            <a:r>
              <a:rPr lang="en-US" dirty="0" err="1">
                <a:latin typeface="+mj-lt"/>
              </a:rPr>
              <a:t>wel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zelf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toevoegen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Voordat</a:t>
            </a:r>
            <a:r>
              <a:rPr lang="en-US" dirty="0">
                <a:latin typeface="+mj-lt"/>
              </a:rPr>
              <a:t> je </a:t>
            </a:r>
            <a:r>
              <a:rPr lang="en-US" dirty="0" err="1">
                <a:latin typeface="+mj-lt"/>
              </a:rPr>
              <a:t>begint</a:t>
            </a:r>
            <a:r>
              <a:rPr lang="en-US" dirty="0">
                <a:latin typeface="+mj-lt"/>
              </a:rPr>
              <a:t> is het </a:t>
            </a:r>
            <a:r>
              <a:rPr lang="en-US" dirty="0" err="1">
                <a:latin typeface="+mj-lt"/>
              </a:rPr>
              <a:t>handig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als</a:t>
            </a:r>
            <a:r>
              <a:rPr lang="en-US" dirty="0">
                <a:latin typeface="+mj-lt"/>
              </a:rPr>
              <a:t> je </a:t>
            </a:r>
            <a:r>
              <a:rPr lang="en-US" dirty="0" err="1">
                <a:latin typeface="+mj-lt"/>
              </a:rPr>
              <a:t>weet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welke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velden</a:t>
            </a:r>
            <a:r>
              <a:rPr lang="en-US" dirty="0">
                <a:latin typeface="+mj-lt"/>
              </a:rPr>
              <a:t> je wilt </a:t>
            </a:r>
            <a:r>
              <a:rPr lang="en-US" dirty="0" err="1">
                <a:latin typeface="+mj-lt"/>
              </a:rPr>
              <a:t>toevoegen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en</a:t>
            </a:r>
            <a:r>
              <a:rPr lang="en-US" dirty="0">
                <a:latin typeface="+mj-lt"/>
              </a:rPr>
              <a:t> wat </a:t>
            </a:r>
            <a:r>
              <a:rPr lang="en-US" dirty="0" err="1">
                <a:latin typeface="+mj-lt"/>
              </a:rPr>
              <a:t>voor</a:t>
            </a:r>
            <a:r>
              <a:rPr lang="en-US" dirty="0">
                <a:latin typeface="+mj-lt"/>
              </a:rPr>
              <a:t> datatype ze </a:t>
            </a:r>
            <a:r>
              <a:rPr lang="en-US" dirty="0" err="1">
                <a:latin typeface="+mj-lt"/>
              </a:rPr>
              <a:t>hebben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3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model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6</a:t>
            </a:fld>
            <a:endParaRPr lang="nl-NL"/>
          </a:p>
        </p:txBody>
      </p:sp>
      <p:pic>
        <p:nvPicPr>
          <p:cNvPr id="8" name="Tijdelijke aanduiding voor inhoud 7" descr="Afbeelding met tekst, schermopname, diagram, Lettertype&#10;&#10;Automatisch gegenereerde beschrijving">
            <a:extLst>
              <a:ext uri="{FF2B5EF4-FFF2-40B4-BE49-F238E27FC236}">
                <a16:creationId xmlns:a16="http://schemas.microsoft.com/office/drawing/2014/main" id="{DF84A515-B779-6694-CE62-2EC6CCFEEB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4594" y="1116013"/>
            <a:ext cx="3311525" cy="3311525"/>
          </a:xfrm>
        </p:spPr>
      </p:pic>
    </p:spTree>
    <p:extLst>
      <p:ext uri="{BB962C8B-B14F-4D97-AF65-F5344CB8AC3E}">
        <p14:creationId xmlns:p14="http://schemas.microsoft.com/office/powerpoint/2010/main" val="300226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entity 3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>
                <a:latin typeface="+mj-lt"/>
              </a:rPr>
              <a:t>Per veld (property </a:t>
            </a:r>
            <a:r>
              <a:rPr lang="en-US" dirty="0" err="1">
                <a:latin typeface="+mj-lt"/>
              </a:rPr>
              <a:t>hierna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genoemd</a:t>
            </a:r>
            <a:r>
              <a:rPr lang="en-US" dirty="0">
                <a:latin typeface="+mj-lt"/>
              </a:rPr>
              <a:t>) wat je </a:t>
            </a:r>
            <a:r>
              <a:rPr lang="en-US" dirty="0" err="1">
                <a:latin typeface="+mj-lt"/>
              </a:rPr>
              <a:t>toevoegt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entity </a:t>
            </a:r>
            <a:r>
              <a:rPr lang="en-US" dirty="0" err="1">
                <a:latin typeface="+mj-lt"/>
              </a:rPr>
              <a:t>stelt</a:t>
            </a:r>
            <a:r>
              <a:rPr lang="en-US" dirty="0">
                <a:latin typeface="+mj-lt"/>
              </a:rPr>
              <a:t> de terminal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aantal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vragen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jou</a:t>
            </a:r>
            <a:r>
              <a:rPr lang="en-US" dirty="0">
                <a:latin typeface="+mj-lt"/>
              </a:rPr>
              <a:t>.</a:t>
            </a:r>
          </a:p>
          <a:p>
            <a:pPr lvl="1"/>
            <a:r>
              <a:rPr lang="en-US" dirty="0">
                <a:latin typeface="+mj-lt"/>
              </a:rPr>
              <a:t>De naam van de property (</a:t>
            </a:r>
            <a:r>
              <a:rPr lang="en-US" dirty="0" err="1">
                <a:latin typeface="+mj-lt"/>
              </a:rPr>
              <a:t>bijvoorbeeld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firstName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lastName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birthDate</a:t>
            </a:r>
            <a:r>
              <a:rPr lang="en-US" dirty="0">
                <a:latin typeface="+mj-lt"/>
              </a:rPr>
              <a:t>, description)</a:t>
            </a:r>
          </a:p>
          <a:p>
            <a:pPr lvl="1"/>
            <a:r>
              <a:rPr lang="en-US" dirty="0">
                <a:latin typeface="+mj-lt"/>
              </a:rPr>
              <a:t>Datatype van de property (string, integer, decimal, date, datetime, relation)</a:t>
            </a:r>
          </a:p>
          <a:p>
            <a:pPr lvl="1"/>
            <a:r>
              <a:rPr lang="en-US" dirty="0">
                <a:latin typeface="+mj-lt"/>
              </a:rPr>
              <a:t>1 of 2 </a:t>
            </a:r>
            <a:r>
              <a:rPr lang="en-US" dirty="0" err="1">
                <a:latin typeface="+mj-lt"/>
              </a:rPr>
              <a:t>vragen</a:t>
            </a:r>
            <a:r>
              <a:rPr lang="en-US" dirty="0">
                <a:latin typeface="+mj-lt"/>
              </a:rPr>
              <a:t> over het </a:t>
            </a:r>
            <a:r>
              <a:rPr lang="en-US" dirty="0" err="1">
                <a:latin typeface="+mj-lt"/>
              </a:rPr>
              <a:t>gekozen</a:t>
            </a:r>
            <a:r>
              <a:rPr lang="en-US" dirty="0">
                <a:latin typeface="+mj-lt"/>
              </a:rPr>
              <a:t> datatype </a:t>
            </a:r>
            <a:r>
              <a:rPr lang="en-US" dirty="0" err="1">
                <a:latin typeface="+mj-lt"/>
              </a:rPr>
              <a:t>bijvoorbeeld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grootte</a:t>
            </a:r>
            <a:r>
              <a:rPr lang="en-US" dirty="0">
                <a:latin typeface="+mj-lt"/>
              </a:rPr>
              <a:t> of </a:t>
            </a:r>
            <a:r>
              <a:rPr lang="en-US" dirty="0" err="1">
                <a:latin typeface="+mj-lt"/>
              </a:rPr>
              <a:t>precisie</a:t>
            </a:r>
            <a:r>
              <a:rPr lang="en-US" dirty="0">
                <a:latin typeface="+mj-lt"/>
              </a:rPr>
              <a:t>.</a:t>
            </a:r>
          </a:p>
          <a:p>
            <a:pPr lvl="1"/>
            <a:r>
              <a:rPr lang="en-US" dirty="0">
                <a:latin typeface="+mj-lt"/>
              </a:rPr>
              <a:t>Mag de property </a:t>
            </a:r>
            <a:r>
              <a:rPr lang="en-US" dirty="0" err="1">
                <a:latin typeface="+mj-lt"/>
              </a:rPr>
              <a:t>wel</a:t>
            </a:r>
            <a:r>
              <a:rPr lang="en-US" dirty="0">
                <a:latin typeface="+mj-lt"/>
              </a:rPr>
              <a:t> of </a:t>
            </a:r>
            <a:r>
              <a:rPr lang="en-US" dirty="0" err="1">
                <a:latin typeface="+mj-lt"/>
              </a:rPr>
              <a:t>niet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leeg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zijn</a:t>
            </a:r>
            <a:r>
              <a:rPr lang="en-US" dirty="0">
                <a:latin typeface="+mj-lt"/>
              </a:rPr>
              <a:t> (nullable).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3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model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7</a:t>
            </a:fld>
            <a:endParaRPr lang="nl-NL"/>
          </a:p>
        </p:txBody>
      </p:sp>
      <p:pic>
        <p:nvPicPr>
          <p:cNvPr id="8" name="Tijdelijke aanduiding voor inhoud 7" descr="Afbeelding met tekst, schermopname, diagram, Lettertype&#10;&#10;Automatisch gegenereerde beschrijving">
            <a:extLst>
              <a:ext uri="{FF2B5EF4-FFF2-40B4-BE49-F238E27FC236}">
                <a16:creationId xmlns:a16="http://schemas.microsoft.com/office/drawing/2014/main" id="{DF84A515-B779-6694-CE62-2EC6CCFEEB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4594" y="1116013"/>
            <a:ext cx="3311525" cy="3311525"/>
          </a:xfrm>
        </p:spPr>
      </p:pic>
    </p:spTree>
    <p:extLst>
      <p:ext uri="{BB962C8B-B14F-4D97-AF65-F5344CB8AC3E}">
        <p14:creationId xmlns:p14="http://schemas.microsoft.com/office/powerpoint/2010/main" val="93028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entity 4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>
                <a:latin typeface="+mj-lt"/>
              </a:rPr>
              <a:t>Nadat je de </a:t>
            </a:r>
            <a:r>
              <a:rPr lang="en-US" dirty="0" err="1">
                <a:latin typeface="+mj-lt"/>
              </a:rPr>
              <a:t>vragen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hebt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beantwoord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voor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property </a:t>
            </a:r>
            <a:r>
              <a:rPr lang="en-US" dirty="0" err="1">
                <a:latin typeface="+mj-lt"/>
              </a:rPr>
              <a:t>krijg</a:t>
            </a:r>
            <a:r>
              <a:rPr lang="en-US" dirty="0">
                <a:latin typeface="+mj-lt"/>
              </a:rPr>
              <a:t> je de </a:t>
            </a:r>
            <a:r>
              <a:rPr lang="en-US" dirty="0" err="1">
                <a:latin typeface="+mj-lt"/>
              </a:rPr>
              <a:t>vraag</a:t>
            </a:r>
            <a:r>
              <a:rPr lang="en-US" dirty="0">
                <a:latin typeface="+mj-lt"/>
              </a:rPr>
              <a:t> of je </a:t>
            </a:r>
            <a:r>
              <a:rPr lang="en-US" dirty="0" err="1">
                <a:latin typeface="+mj-lt"/>
              </a:rPr>
              <a:t>nog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property toe </a:t>
            </a:r>
            <a:r>
              <a:rPr lang="en-US" dirty="0" err="1">
                <a:latin typeface="+mj-lt"/>
              </a:rPr>
              <a:t>wil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voegen</a:t>
            </a:r>
            <a:r>
              <a:rPr lang="en-US" dirty="0">
                <a:latin typeface="+mj-lt"/>
              </a:rPr>
              <a:t>. </a:t>
            </a:r>
          </a:p>
          <a:p>
            <a:r>
              <a:rPr lang="en-US" dirty="0" err="1">
                <a:latin typeface="+mj-lt"/>
              </a:rPr>
              <a:t>Vul</a:t>
            </a:r>
            <a:r>
              <a:rPr lang="en-US" dirty="0">
                <a:latin typeface="+mj-lt"/>
              </a:rPr>
              <a:t> de property naam in </a:t>
            </a:r>
            <a:r>
              <a:rPr lang="en-US" dirty="0" err="1">
                <a:latin typeface="+mj-lt"/>
              </a:rPr>
              <a:t>als</a:t>
            </a:r>
            <a:r>
              <a:rPr lang="en-US" dirty="0">
                <a:latin typeface="+mj-lt"/>
              </a:rPr>
              <a:t> je er </a:t>
            </a:r>
            <a:r>
              <a:rPr lang="en-US" dirty="0" err="1">
                <a:latin typeface="+mj-lt"/>
              </a:rPr>
              <a:t>nog</a:t>
            </a:r>
            <a:r>
              <a:rPr lang="en-US" dirty="0">
                <a:latin typeface="+mj-lt"/>
              </a:rPr>
              <a:t> 1 </a:t>
            </a:r>
            <a:r>
              <a:rPr lang="en-US" dirty="0" err="1">
                <a:latin typeface="+mj-lt"/>
              </a:rPr>
              <a:t>wil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toevoegen</a:t>
            </a:r>
            <a:r>
              <a:rPr lang="en-US" dirty="0">
                <a:latin typeface="+mj-lt"/>
              </a:rPr>
              <a:t> of </a:t>
            </a:r>
            <a:r>
              <a:rPr lang="en-US" dirty="0" err="1">
                <a:latin typeface="+mj-lt"/>
              </a:rPr>
              <a:t>druk</a:t>
            </a:r>
            <a:r>
              <a:rPr lang="en-US" dirty="0">
                <a:latin typeface="+mj-lt"/>
              </a:rPr>
              <a:t> op enter om </a:t>
            </a:r>
            <a:r>
              <a:rPr lang="en-US" dirty="0" err="1">
                <a:latin typeface="+mj-lt"/>
              </a:rPr>
              <a:t>te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stoppen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De </a:t>
            </a:r>
            <a:r>
              <a:rPr lang="en-US" dirty="0" err="1">
                <a:latin typeface="+mj-lt"/>
              </a:rPr>
              <a:t>aangemaakte</a:t>
            </a:r>
            <a:r>
              <a:rPr lang="en-US" dirty="0">
                <a:latin typeface="+mj-lt"/>
              </a:rPr>
              <a:t> entity </a:t>
            </a:r>
            <a:r>
              <a:rPr lang="en-US" dirty="0" err="1">
                <a:latin typeface="+mj-lt"/>
              </a:rPr>
              <a:t>vind</a:t>
            </a:r>
            <a:r>
              <a:rPr lang="en-US" dirty="0">
                <a:latin typeface="+mj-lt"/>
              </a:rPr>
              <a:t> je </a:t>
            </a:r>
            <a:r>
              <a:rPr lang="en-US" dirty="0" err="1">
                <a:latin typeface="+mj-lt"/>
              </a:rPr>
              <a:t>terug</a:t>
            </a:r>
            <a:r>
              <a:rPr lang="en-US" dirty="0">
                <a:latin typeface="+mj-lt"/>
              </a:rPr>
              <a:t> in /</a:t>
            </a:r>
            <a:r>
              <a:rPr lang="en-US" dirty="0" err="1">
                <a:latin typeface="+mj-lt"/>
              </a:rPr>
              <a:t>src</a:t>
            </a:r>
            <a:r>
              <a:rPr lang="en-US" dirty="0">
                <a:latin typeface="+mj-lt"/>
              </a:rPr>
              <a:t>/Entity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3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model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8</a:t>
            </a:fld>
            <a:endParaRPr lang="nl-NL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FEF9BE0C-DFC8-DFF3-066C-3CA4BB62BA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7170" y="2143038"/>
            <a:ext cx="2486372" cy="1257475"/>
          </a:xfrm>
        </p:spPr>
      </p:pic>
    </p:spTree>
    <p:extLst>
      <p:ext uri="{BB962C8B-B14F-4D97-AF65-F5344CB8AC3E}">
        <p14:creationId xmlns:p14="http://schemas.microsoft.com/office/powerpoint/2010/main" val="111468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 err="1"/>
              <a:t>Migratie</a:t>
            </a:r>
            <a:r>
              <a:rPr lang="en-US" dirty="0"/>
              <a:t> </a:t>
            </a:r>
            <a:r>
              <a:rPr lang="en-US" dirty="0" err="1"/>
              <a:t>aanmaken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>
                <a:latin typeface="+mj-lt"/>
              </a:rPr>
              <a:t>Heb je al je entities </a:t>
            </a:r>
            <a:r>
              <a:rPr lang="en-US" dirty="0" err="1">
                <a:latin typeface="+mj-lt"/>
              </a:rPr>
              <a:t>aangemaakt</a:t>
            </a:r>
            <a:r>
              <a:rPr lang="en-US" dirty="0">
                <a:latin typeface="+mj-lt"/>
              </a:rPr>
              <a:t> met alle </a:t>
            </a:r>
            <a:r>
              <a:rPr lang="en-US" dirty="0" err="1">
                <a:latin typeface="+mj-lt"/>
              </a:rPr>
              <a:t>velden</a:t>
            </a:r>
            <a:r>
              <a:rPr lang="en-US" dirty="0">
                <a:latin typeface="+mj-lt"/>
              </a:rPr>
              <a:t> (properties) die je wilt </a:t>
            </a:r>
            <a:r>
              <a:rPr lang="en-US" dirty="0" err="1">
                <a:latin typeface="+mj-lt"/>
              </a:rPr>
              <a:t>hebben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moet</a:t>
            </a:r>
            <a:r>
              <a:rPr lang="en-US" dirty="0">
                <a:latin typeface="+mj-lt"/>
              </a:rPr>
              <a:t> je ze </a:t>
            </a:r>
            <a:r>
              <a:rPr lang="en-US" dirty="0" err="1">
                <a:latin typeface="+mj-lt"/>
              </a:rPr>
              <a:t>naar</a:t>
            </a:r>
            <a:r>
              <a:rPr lang="en-US" dirty="0">
                <a:latin typeface="+mj-lt"/>
              </a:rPr>
              <a:t> de database </a:t>
            </a:r>
            <a:r>
              <a:rPr lang="en-US" dirty="0" err="1">
                <a:latin typeface="+mj-lt"/>
              </a:rPr>
              <a:t>migreren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Hiervoor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moet</a:t>
            </a:r>
            <a:r>
              <a:rPr lang="en-US" dirty="0">
                <a:latin typeface="+mj-lt"/>
              </a:rPr>
              <a:t> je </a:t>
            </a:r>
            <a:r>
              <a:rPr lang="en-US" dirty="0" err="1">
                <a:latin typeface="+mj-lt"/>
              </a:rPr>
              <a:t>eerst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migratie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aanmaken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 err="1">
                <a:latin typeface="+mj-lt"/>
              </a:rPr>
              <a:t>Voer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hiervoor</a:t>
            </a:r>
            <a:r>
              <a:rPr lang="en-US" dirty="0">
                <a:latin typeface="+mj-lt"/>
              </a:rPr>
              <a:t> het </a:t>
            </a:r>
            <a:r>
              <a:rPr lang="en-US" dirty="0" err="1">
                <a:latin typeface="+mj-lt"/>
              </a:rPr>
              <a:t>volgende</a:t>
            </a:r>
            <a:r>
              <a:rPr lang="en-US" dirty="0">
                <a:latin typeface="+mj-lt"/>
              </a:rPr>
              <a:t> commando </a:t>
            </a:r>
            <a:r>
              <a:rPr lang="en-US" dirty="0" err="1">
                <a:latin typeface="+mj-lt"/>
              </a:rPr>
              <a:t>uit</a:t>
            </a:r>
            <a:r>
              <a:rPr lang="en-US" dirty="0">
                <a:latin typeface="+mj-lt"/>
              </a:rPr>
              <a:t>:</a:t>
            </a:r>
          </a:p>
          <a:p>
            <a:r>
              <a:rPr lang="en-US" dirty="0" err="1">
                <a:latin typeface="Consolas" panose="020B0609020204030204" pitchFamily="49" charset="0"/>
              </a:rPr>
              <a:t>symfony</a:t>
            </a:r>
            <a:r>
              <a:rPr lang="en-US" dirty="0">
                <a:latin typeface="Consolas" panose="020B0609020204030204" pitchFamily="49" charset="0"/>
              </a:rPr>
              <a:t> console </a:t>
            </a:r>
            <a:r>
              <a:rPr lang="en-US" dirty="0" err="1">
                <a:latin typeface="Consolas" panose="020B0609020204030204" pitchFamily="49" charset="0"/>
              </a:rPr>
              <a:t>make:migration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+mj-lt"/>
              </a:rPr>
              <a:t>Dit</a:t>
            </a:r>
            <a:r>
              <a:rPr lang="en-US" dirty="0">
                <a:latin typeface="+mj-lt"/>
              </a:rPr>
              <a:t> commando </a:t>
            </a:r>
            <a:r>
              <a:rPr lang="en-US" dirty="0" err="1">
                <a:latin typeface="+mj-lt"/>
              </a:rPr>
              <a:t>zorgt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ervoor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voor</a:t>
            </a:r>
            <a:r>
              <a:rPr lang="en-US" dirty="0">
                <a:latin typeface="+mj-lt"/>
              </a:rPr>
              <a:t> alle </a:t>
            </a:r>
            <a:r>
              <a:rPr lang="en-US" dirty="0" err="1">
                <a:latin typeface="+mj-lt"/>
              </a:rPr>
              <a:t>wijzigingen</a:t>
            </a:r>
            <a:r>
              <a:rPr lang="en-US" dirty="0">
                <a:latin typeface="+mj-lt"/>
              </a:rPr>
              <a:t> in de entities </a:t>
            </a:r>
            <a:r>
              <a:rPr lang="en-US" dirty="0" err="1">
                <a:latin typeface="+mj-lt"/>
              </a:rPr>
              <a:t>worden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toegevoegd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migratie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bestand</a:t>
            </a:r>
            <a:r>
              <a:rPr lang="en-US" dirty="0">
                <a:latin typeface="+mj-lt"/>
              </a:rPr>
              <a:t> in de map /migrations.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3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model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9</a:t>
            </a:fld>
            <a:endParaRPr lang="nl-NL"/>
          </a:p>
        </p:txBody>
      </p:sp>
      <p:pic>
        <p:nvPicPr>
          <p:cNvPr id="9" name="Tijdelijke aanduiding voor inhoud 8" descr="Afbeelding met vogel, watervogel, buitenshuis, Watervogel&#10;&#10;Automatisch gegenereerde beschrijving">
            <a:extLst>
              <a:ext uri="{FF2B5EF4-FFF2-40B4-BE49-F238E27FC236}">
                <a16:creationId xmlns:a16="http://schemas.microsoft.com/office/drawing/2014/main" id="{30D929CC-C967-1FE8-FB7C-9126D89998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79950" y="1781572"/>
            <a:ext cx="3960813" cy="1980406"/>
          </a:xfrm>
        </p:spPr>
      </p:pic>
    </p:spTree>
    <p:extLst>
      <p:ext uri="{BB962C8B-B14F-4D97-AF65-F5344CB8AC3E}">
        <p14:creationId xmlns:p14="http://schemas.microsoft.com/office/powerpoint/2010/main" val="63854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ROC Mondriaan Kleuren">
      <a:dk1>
        <a:srgbClr val="000000"/>
      </a:dk1>
      <a:lt1>
        <a:srgbClr val="FFFFFF"/>
      </a:lt1>
      <a:dk2>
        <a:srgbClr val="002355"/>
      </a:dk2>
      <a:lt2>
        <a:srgbClr val="E0E0E0"/>
      </a:lt2>
      <a:accent1>
        <a:srgbClr val="0050AA"/>
      </a:accent1>
      <a:accent2>
        <a:srgbClr val="E6002D"/>
      </a:accent2>
      <a:accent3>
        <a:srgbClr val="FDD200"/>
      </a:accent3>
      <a:accent4>
        <a:srgbClr val="B9DCFF"/>
      </a:accent4>
      <a:accent5>
        <a:srgbClr val="46C891"/>
      </a:accent5>
      <a:accent6>
        <a:srgbClr val="6E375A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rtlCol="0">
        <a:noAutofit/>
      </a:bodyPr>
      <a:lstStyle>
        <a:defPPr algn="l">
          <a:defRPr sz="1300" dirty="0" err="1" smtClean="0"/>
        </a:defPPr>
      </a:lstStyle>
    </a:txDef>
  </a:objectDefaults>
  <a:extraClrSchemeLst/>
  <a:custClrLst>
    <a:custClr name="Rood Donker">
      <a:srgbClr val="870000"/>
    </a:custClr>
    <a:custClr name="Rood">
      <a:srgbClr val="E6002D"/>
    </a:custClr>
    <a:custClr name="Rood Licht ">
      <a:srgbClr val="FBB4BE"/>
    </a:custClr>
    <a:custClr name="Geel Donker">
      <a:srgbClr val="CD9B00"/>
    </a:custClr>
    <a:custClr name="Geel">
      <a:srgbClr val="FDD200"/>
    </a:custClr>
    <a:custClr name="Geel Licht">
      <a:srgbClr val="FFF09B"/>
    </a:custClr>
    <a:custClr name="Blauw Donker">
      <a:srgbClr val="002355"/>
    </a:custClr>
    <a:custClr name="Blauw">
      <a:srgbClr val="0050AA"/>
    </a:custClr>
    <a:custClr name="Blauw Licht">
      <a:srgbClr val="B9DCFF"/>
    </a:custClr>
    <a:custClr name="Paars Donker">
      <a:srgbClr val="6E375A"/>
    </a:custClr>
    <a:custClr name="Paars">
      <a:srgbClr val="B48CC8"/>
    </a:custClr>
    <a:custClr name="Groen Donker">
      <a:srgbClr val="009B73"/>
    </a:custClr>
    <a:custClr name="Groen">
      <a:srgbClr val="46C891"/>
    </a:custClr>
    <a:custClr name="Zwart">
      <a:srgbClr val="000000"/>
    </a:custClr>
    <a:custClr name="Grijs">
      <a:srgbClr val="6E6E6E"/>
    </a:custClr>
    <a:custClr name="Wit">
      <a:srgbClr val="FFFFFF"/>
    </a:custClr>
  </a:custClrLst>
  <a:extLst>
    <a:ext uri="{05A4C25C-085E-4340-85A3-A5531E510DB2}">
      <thm15:themeFamily xmlns:thm15="http://schemas.microsoft.com/office/thememl/2012/main" name="ROC Mondriaan - Power Point - 2023" id="{5DB252B7-1FD7-4DBB-A6CA-743F244770FA}" vid="{81BE598E-B98A-46B4-90D3-B12384BCCBC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d7a64c-0565-43dd-bfe1-e2c7239532d4" xsi:nil="true"/>
    <lcf76f155ced4ddcb4097134ff3c332f xmlns="714bac2d-1fdd-40e1-86c3-3a2b14296c7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13" ma:contentTypeDescription="Een nieuw document maken." ma:contentTypeScope="" ma:versionID="3d70788e602e7afcebcaf818859eac16">
  <xsd:schema xmlns:xsd="http://www.w3.org/2001/XMLSchema" xmlns:xs="http://www.w3.org/2001/XMLSchema" xmlns:p="http://schemas.microsoft.com/office/2006/metadata/properties" xmlns:ns2="714bac2d-1fdd-40e1-86c3-3a2b14296c7f" xmlns:ns3="04d7a64c-0565-43dd-bfe1-e2c7239532d4" targetNamespace="http://schemas.microsoft.com/office/2006/metadata/properties" ma:root="true" ma:fieldsID="d69d743a8633c13ec57ff8f64f116eb7" ns2:_="" ns3:_="">
    <xsd:import namespace="714bac2d-1fdd-40e1-86c3-3a2b14296c7f"/>
    <xsd:import namespace="04d7a64c-0565-43dd-bfe1-e2c7239532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7a64c-0565-43dd-bfe1-e2c7239532d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6936831-6cb3-431c-9235-7d924ead2638}" ma:internalName="TaxCatchAll" ma:showField="CatchAllData" ma:web="04d7a64c-0565-43dd-bfe1-e2c7239532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BDFC7A-75BE-4BCD-B590-46664194C35E}">
  <ds:schemaRefs>
    <ds:schemaRef ds:uri="9c7db627-a19b-4420-ba46-d2da62c8f9f7"/>
    <ds:schemaRef ds:uri="a95f19fb-cad5-4f59-9d9d-bfe7d2b05f17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73dbb10f-d65e-4026-aa5c-544c0db9c1ca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474362A-791E-41CB-890E-B37EA19C59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604EB4-0924-42EB-B131-34CBED2B5023}"/>
</file>

<file path=docProps/app.xml><?xml version="1.0" encoding="utf-8"?>
<Properties xmlns="http://schemas.openxmlformats.org/officeDocument/2006/extended-properties" xmlns:vt="http://schemas.openxmlformats.org/officeDocument/2006/docPropsVTypes">
  <Template>ROC_Mondriaan_Power Point - 2023 Sjabloon</Template>
  <TotalTime>773</TotalTime>
  <Words>1189</Words>
  <Application>Microsoft Office PowerPoint</Application>
  <PresentationFormat>Diavoorstelling (16:9)</PresentationFormat>
  <Paragraphs>175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Systeemlettertype regulier</vt:lpstr>
      <vt:lpstr>system-ui</vt:lpstr>
      <vt:lpstr>Office-thema</vt:lpstr>
      <vt:lpstr>Symfony</vt:lpstr>
      <vt:lpstr>Inhoud</vt:lpstr>
      <vt:lpstr>Wat ken je al?</vt:lpstr>
      <vt:lpstr>Model of entity?</vt:lpstr>
      <vt:lpstr>Maken van een nieuwe entity 1</vt:lpstr>
      <vt:lpstr>Maken van een nieuwe entity 2</vt:lpstr>
      <vt:lpstr>Maken van een nieuwe entity 3</vt:lpstr>
      <vt:lpstr>Maken van een nieuwe entity 4</vt:lpstr>
      <vt:lpstr>Migratie aanmaken</vt:lpstr>
      <vt:lpstr>Migratie uitvoeren</vt:lpstr>
      <vt:lpstr>Een bestaande entity aanpassen</vt:lpstr>
      <vt:lpstr>Repository</vt:lpstr>
      <vt:lpstr>Gastenboek</vt:lpstr>
      <vt:lpstr>Nieuw project starten</vt:lpstr>
      <vt:lpstr>Aanmaken database</vt:lpstr>
      <vt:lpstr>PowerPoint-presentatie</vt:lpstr>
      <vt:lpstr>PowerPoint-presentatie</vt:lpstr>
      <vt:lpstr>PowerPoint-presentatie</vt:lpstr>
      <vt:lpstr>PowerPoint-presentatie</vt:lpstr>
      <vt:lpstr>PowerPoint-presentatie</vt:lpstr>
      <vt:lpstr>Maak een controller aan</vt:lpstr>
      <vt:lpstr>PowerPoint-presentatie</vt:lpstr>
      <vt:lpstr>PowerPoint-presentatie</vt:lpstr>
      <vt:lpstr>Start de lokale server op en bekijk het resultaat.</vt:lpstr>
      <vt:lpstr>De Conference in een tabel</vt:lpstr>
      <vt:lpstr>Aan de slag! Lees MBO-SD H3.1 en 3.2.   Maak opdracht 1, 2 en 3 uit het word document. </vt:lpstr>
    </vt:vector>
  </TitlesOfParts>
  <Manager/>
  <Company>ROC Mondriaan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asdfafasf</dc:title>
  <dc:subject/>
  <dc:creator>Auerbach, Michiel</dc:creator>
  <cp:keywords/>
  <dc:description>roc Mondriaan presentatie - versie 1 - augustus 2022
Ontwerp: Ontwerpwerk
Template: Ton Persoon</dc:description>
  <cp:lastModifiedBy>Linden, M van der</cp:lastModifiedBy>
  <cp:revision>1</cp:revision>
  <dcterms:created xsi:type="dcterms:W3CDTF">2024-04-08T05:35:49Z</dcterms:created>
  <dcterms:modified xsi:type="dcterms:W3CDTF">2025-02-06T11:56:00Z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  <property fmtid="{D5CDD505-2E9C-101B-9397-08002B2CF9AE}" pid="3" name="MediaServiceImageTags">
    <vt:lpwstr/>
  </property>
</Properties>
</file>