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3"/>
  </p:notesMasterIdLst>
  <p:sldIdLst>
    <p:sldId id="258" r:id="rId5"/>
    <p:sldId id="263" r:id="rId6"/>
    <p:sldId id="264" r:id="rId7"/>
    <p:sldId id="257" r:id="rId8"/>
    <p:sldId id="265" r:id="rId9"/>
    <p:sldId id="288" r:id="rId10"/>
    <p:sldId id="289" r:id="rId11"/>
    <p:sldId id="290" r:id="rId12"/>
    <p:sldId id="291" r:id="rId13"/>
    <p:sldId id="292" r:id="rId14"/>
    <p:sldId id="293" r:id="rId15"/>
    <p:sldId id="286" r:id="rId16"/>
    <p:sldId id="294" r:id="rId17"/>
    <p:sldId id="295" r:id="rId18"/>
    <p:sldId id="296" r:id="rId19"/>
    <p:sldId id="297" r:id="rId20"/>
    <p:sldId id="280" r:id="rId21"/>
    <p:sldId id="266" r:id="rId22"/>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847EC-767C-4874-A0E2-5CD4037AA18C}" v="10" dt="2024-12-10T13:05:42.46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6327"/>
  </p:normalViewPr>
  <p:slideViewPr>
    <p:cSldViewPr snapToGrid="0" snapToObjects="1">
      <p:cViewPr varScale="1">
        <p:scale>
          <a:sx n="211" d="100"/>
          <a:sy n="211" d="100"/>
        </p:scale>
        <p:origin x="4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erbach, Michiel" userId="515bf18e-b387-4cf3-acfd-4a53dc30f1a5" providerId="ADAL" clId="{49E6B7ED-FA3D-406A-925E-3343E28E87F5}"/>
    <pc:docChg chg="undo custSel addSld modSld">
      <pc:chgData name="Auerbach, Michiel" userId="515bf18e-b387-4cf3-acfd-4a53dc30f1a5" providerId="ADAL" clId="{49E6B7ED-FA3D-406A-925E-3343E28E87F5}" dt="2024-04-09T05:34:41.840" v="551" actId="20577"/>
      <pc:docMkLst>
        <pc:docMk/>
      </pc:docMkLst>
      <pc:sldChg chg="modSp mod">
        <pc:chgData name="Auerbach, Michiel" userId="515bf18e-b387-4cf3-acfd-4a53dc30f1a5" providerId="ADAL" clId="{49E6B7ED-FA3D-406A-925E-3343E28E87F5}" dt="2024-04-09T05:29:46.443" v="70" actId="6549"/>
        <pc:sldMkLst>
          <pc:docMk/>
          <pc:sldMk cId="4130192829" sldId="264"/>
        </pc:sldMkLst>
      </pc:sldChg>
      <pc:sldChg chg="modSp mod">
        <pc:chgData name="Auerbach, Michiel" userId="515bf18e-b387-4cf3-acfd-4a53dc30f1a5" providerId="ADAL" clId="{49E6B7ED-FA3D-406A-925E-3343E28E87F5}" dt="2024-04-09T05:34:03.581" v="542" actId="113"/>
        <pc:sldMkLst>
          <pc:docMk/>
          <pc:sldMk cId="2529186520" sldId="265"/>
        </pc:sldMkLst>
      </pc:sldChg>
      <pc:sldChg chg="modSp mod">
        <pc:chgData name="Auerbach, Michiel" userId="515bf18e-b387-4cf3-acfd-4a53dc30f1a5" providerId="ADAL" clId="{49E6B7ED-FA3D-406A-925E-3343E28E87F5}" dt="2024-04-09T05:34:24.892" v="547" actId="113"/>
        <pc:sldMkLst>
          <pc:docMk/>
          <pc:sldMk cId="1385117169" sldId="267"/>
        </pc:sldMkLst>
      </pc:sldChg>
      <pc:sldChg chg="modSp mod">
        <pc:chgData name="Auerbach, Michiel" userId="515bf18e-b387-4cf3-acfd-4a53dc30f1a5" providerId="ADAL" clId="{49E6B7ED-FA3D-406A-925E-3343E28E87F5}" dt="2024-04-09T05:34:41.840" v="551" actId="20577"/>
        <pc:sldMkLst>
          <pc:docMk/>
          <pc:sldMk cId="195677048" sldId="268"/>
        </pc:sldMkLst>
      </pc:sldChg>
      <pc:sldChg chg="modSp mod">
        <pc:chgData name="Auerbach, Michiel" userId="515bf18e-b387-4cf3-acfd-4a53dc30f1a5" providerId="ADAL" clId="{49E6B7ED-FA3D-406A-925E-3343E28E87F5}" dt="2024-04-08T11:11:21.473" v="17" actId="20577"/>
        <pc:sldMkLst>
          <pc:docMk/>
          <pc:sldMk cId="1326252306" sldId="279"/>
        </pc:sldMkLst>
      </pc:sldChg>
      <pc:sldChg chg="modSp add mod">
        <pc:chgData name="Auerbach, Michiel" userId="515bf18e-b387-4cf3-acfd-4a53dc30f1a5" providerId="ADAL" clId="{49E6B7ED-FA3D-406A-925E-3343E28E87F5}" dt="2024-04-09T05:33:42.450" v="541" actId="20577"/>
        <pc:sldMkLst>
          <pc:docMk/>
          <pc:sldMk cId="4213172739" sldId="280"/>
        </pc:sldMkLst>
      </pc:sldChg>
    </pc:docChg>
  </pc:docChgLst>
  <pc:docChgLst>
    <pc:chgData name="Auerbach, Michiel" userId="515bf18e-b387-4cf3-acfd-4a53dc30f1a5" providerId="ADAL" clId="{117166CE-878B-458A-8C6B-DAC3140727D3}"/>
    <pc:docChg chg="undo custSel addSld delSld modSld sldOrd">
      <pc:chgData name="Auerbach, Michiel" userId="515bf18e-b387-4cf3-acfd-4a53dc30f1a5" providerId="ADAL" clId="{117166CE-878B-458A-8C6B-DAC3140727D3}" dt="2024-04-08T06:02:46.973" v="2998" actId="47"/>
      <pc:docMkLst>
        <pc:docMk/>
      </pc:docMkLst>
      <pc:sldChg chg="addSp delSp modSp mod modClrScheme chgLayout">
        <pc:chgData name="Auerbach, Michiel" userId="515bf18e-b387-4cf3-acfd-4a53dc30f1a5" providerId="ADAL" clId="{117166CE-878B-458A-8C6B-DAC3140727D3}" dt="2024-04-08T05:47:44.497" v="1512" actId="20577"/>
        <pc:sldMkLst>
          <pc:docMk/>
          <pc:sldMk cId="2125893649" sldId="257"/>
        </pc:sldMkLst>
      </pc:sldChg>
      <pc:sldChg chg="addSp delSp modSp mod">
        <pc:chgData name="Auerbach, Michiel" userId="515bf18e-b387-4cf3-acfd-4a53dc30f1a5" providerId="ADAL" clId="{117166CE-878B-458A-8C6B-DAC3140727D3}" dt="2024-04-08T05:37:56.445" v="60" actId="962"/>
        <pc:sldMkLst>
          <pc:docMk/>
          <pc:sldMk cId="4054382824" sldId="258"/>
        </pc:sldMkLst>
      </pc:sldChg>
      <pc:sldChg chg="del">
        <pc:chgData name="Auerbach, Michiel" userId="515bf18e-b387-4cf3-acfd-4a53dc30f1a5" providerId="ADAL" clId="{117166CE-878B-458A-8C6B-DAC3140727D3}" dt="2024-04-08T05:38:12.811" v="61" actId="2696"/>
        <pc:sldMkLst>
          <pc:docMk/>
          <pc:sldMk cId="3722502443" sldId="259"/>
        </pc:sldMkLst>
      </pc:sldChg>
      <pc:sldChg chg="del">
        <pc:chgData name="Auerbach, Michiel" userId="515bf18e-b387-4cf3-acfd-4a53dc30f1a5" providerId="ADAL" clId="{117166CE-878B-458A-8C6B-DAC3140727D3}" dt="2024-04-08T06:02:46.973" v="2998" actId="47"/>
        <pc:sldMkLst>
          <pc:docMk/>
          <pc:sldMk cId="3772822615" sldId="260"/>
        </pc:sldMkLst>
      </pc:sldChg>
      <pc:sldChg chg="del">
        <pc:chgData name="Auerbach, Michiel" userId="515bf18e-b387-4cf3-acfd-4a53dc30f1a5" providerId="ADAL" clId="{117166CE-878B-458A-8C6B-DAC3140727D3}" dt="2024-04-08T06:02:46.973" v="2998" actId="47"/>
        <pc:sldMkLst>
          <pc:docMk/>
          <pc:sldMk cId="3911183481" sldId="261"/>
        </pc:sldMkLst>
      </pc:sldChg>
      <pc:sldChg chg="del">
        <pc:chgData name="Auerbach, Michiel" userId="515bf18e-b387-4cf3-acfd-4a53dc30f1a5" providerId="ADAL" clId="{117166CE-878B-458A-8C6B-DAC3140727D3}" dt="2024-04-08T06:02:46.973" v="2998" actId="47"/>
        <pc:sldMkLst>
          <pc:docMk/>
          <pc:sldMk cId="3519690427" sldId="262"/>
        </pc:sldMkLst>
      </pc:sldChg>
      <pc:sldChg chg="modSp mod">
        <pc:chgData name="Auerbach, Michiel" userId="515bf18e-b387-4cf3-acfd-4a53dc30f1a5" providerId="ADAL" clId="{117166CE-878B-458A-8C6B-DAC3140727D3}" dt="2024-04-08T05:51:40.838" v="2017"/>
        <pc:sldMkLst>
          <pc:docMk/>
          <pc:sldMk cId="266482769" sldId="263"/>
        </pc:sldMkLst>
      </pc:sldChg>
      <pc:sldChg chg="modSp mod">
        <pc:chgData name="Auerbach, Michiel" userId="515bf18e-b387-4cf3-acfd-4a53dc30f1a5" providerId="ADAL" clId="{117166CE-878B-458A-8C6B-DAC3140727D3}" dt="2024-04-08T05:44:48.920" v="953" actId="114"/>
        <pc:sldMkLst>
          <pc:docMk/>
          <pc:sldMk cId="4130192829" sldId="264"/>
        </pc:sldMkLst>
      </pc:sldChg>
      <pc:sldChg chg="addSp delSp modSp mod">
        <pc:chgData name="Auerbach, Michiel" userId="515bf18e-b387-4cf3-acfd-4a53dc30f1a5" providerId="ADAL" clId="{117166CE-878B-458A-8C6B-DAC3140727D3}" dt="2024-04-08T05:51:49.920" v="2029" actId="20577"/>
        <pc:sldMkLst>
          <pc:docMk/>
          <pc:sldMk cId="2529186520" sldId="265"/>
        </pc:sldMkLst>
      </pc:sldChg>
      <pc:sldChg chg="modSp mod ord">
        <pc:chgData name="Auerbach, Michiel" userId="515bf18e-b387-4cf3-acfd-4a53dc30f1a5" providerId="ADAL" clId="{117166CE-878B-458A-8C6B-DAC3140727D3}" dt="2024-04-08T05:59:19.235" v="2657" actId="20577"/>
        <pc:sldMkLst>
          <pc:docMk/>
          <pc:sldMk cId="3580385872" sldId="266"/>
        </pc:sldMkLst>
      </pc:sldChg>
      <pc:sldChg chg="addSp delSp modSp mod">
        <pc:chgData name="Auerbach, Michiel" userId="515bf18e-b387-4cf3-acfd-4a53dc30f1a5" providerId="ADAL" clId="{117166CE-878B-458A-8C6B-DAC3140727D3}" dt="2024-04-08T05:58:20.689" v="2544" actId="207"/>
        <pc:sldMkLst>
          <pc:docMk/>
          <pc:sldMk cId="1385117169" sldId="267"/>
        </pc:sldMkLst>
      </pc:sldChg>
      <pc:sldChg chg="addSp delSp modSp mod modClrScheme chgLayout">
        <pc:chgData name="Auerbach, Michiel" userId="515bf18e-b387-4cf3-acfd-4a53dc30f1a5" providerId="ADAL" clId="{117166CE-878B-458A-8C6B-DAC3140727D3}" dt="2024-04-08T06:01:57.419" v="2873" actId="20577"/>
        <pc:sldMkLst>
          <pc:docMk/>
          <pc:sldMk cId="195677048" sldId="268"/>
        </pc:sldMkLst>
      </pc:sldChg>
      <pc:sldChg chg="del">
        <pc:chgData name="Auerbach, Michiel" userId="515bf18e-b387-4cf3-acfd-4a53dc30f1a5" providerId="ADAL" clId="{117166CE-878B-458A-8C6B-DAC3140727D3}" dt="2024-04-08T06:02:46.973" v="2998" actId="47"/>
        <pc:sldMkLst>
          <pc:docMk/>
          <pc:sldMk cId="2010707297" sldId="269"/>
        </pc:sldMkLst>
      </pc:sldChg>
      <pc:sldChg chg="ord">
        <pc:chgData name="Auerbach, Michiel" userId="515bf18e-b387-4cf3-acfd-4a53dc30f1a5" providerId="ADAL" clId="{117166CE-878B-458A-8C6B-DAC3140727D3}" dt="2024-04-08T05:58:58.391" v="2548"/>
        <pc:sldMkLst>
          <pc:docMk/>
          <pc:sldMk cId="3840938293" sldId="270"/>
        </pc:sldMkLst>
      </pc:sldChg>
      <pc:sldChg chg="del">
        <pc:chgData name="Auerbach, Michiel" userId="515bf18e-b387-4cf3-acfd-4a53dc30f1a5" providerId="ADAL" clId="{117166CE-878B-458A-8C6B-DAC3140727D3}" dt="2024-04-08T06:02:46.973" v="2998" actId="47"/>
        <pc:sldMkLst>
          <pc:docMk/>
          <pc:sldMk cId="2474373054" sldId="271"/>
        </pc:sldMkLst>
      </pc:sldChg>
      <pc:sldChg chg="del">
        <pc:chgData name="Auerbach, Michiel" userId="515bf18e-b387-4cf3-acfd-4a53dc30f1a5" providerId="ADAL" clId="{117166CE-878B-458A-8C6B-DAC3140727D3}" dt="2024-04-08T06:02:46.973" v="2998" actId="47"/>
        <pc:sldMkLst>
          <pc:docMk/>
          <pc:sldMk cId="2622899176" sldId="272"/>
        </pc:sldMkLst>
      </pc:sldChg>
      <pc:sldChg chg="del">
        <pc:chgData name="Auerbach, Michiel" userId="515bf18e-b387-4cf3-acfd-4a53dc30f1a5" providerId="ADAL" clId="{117166CE-878B-458A-8C6B-DAC3140727D3}" dt="2024-04-08T06:02:46.973" v="2998" actId="47"/>
        <pc:sldMkLst>
          <pc:docMk/>
          <pc:sldMk cId="3669477155" sldId="273"/>
        </pc:sldMkLst>
      </pc:sldChg>
      <pc:sldChg chg="del">
        <pc:chgData name="Auerbach, Michiel" userId="515bf18e-b387-4cf3-acfd-4a53dc30f1a5" providerId="ADAL" clId="{117166CE-878B-458A-8C6B-DAC3140727D3}" dt="2024-04-08T06:02:46.973" v="2998" actId="47"/>
        <pc:sldMkLst>
          <pc:docMk/>
          <pc:sldMk cId="895094914" sldId="274"/>
        </pc:sldMkLst>
      </pc:sldChg>
      <pc:sldChg chg="del">
        <pc:chgData name="Auerbach, Michiel" userId="515bf18e-b387-4cf3-acfd-4a53dc30f1a5" providerId="ADAL" clId="{117166CE-878B-458A-8C6B-DAC3140727D3}" dt="2024-04-08T06:02:46.973" v="2998" actId="47"/>
        <pc:sldMkLst>
          <pc:docMk/>
          <pc:sldMk cId="3188983532" sldId="276"/>
        </pc:sldMkLst>
      </pc:sldChg>
      <pc:sldChg chg="del">
        <pc:chgData name="Auerbach, Michiel" userId="515bf18e-b387-4cf3-acfd-4a53dc30f1a5" providerId="ADAL" clId="{117166CE-878B-458A-8C6B-DAC3140727D3}" dt="2024-04-08T06:02:46.973" v="2998" actId="47"/>
        <pc:sldMkLst>
          <pc:docMk/>
          <pc:sldMk cId="4140632000" sldId="277"/>
        </pc:sldMkLst>
      </pc:sldChg>
      <pc:sldChg chg="del">
        <pc:chgData name="Auerbach, Michiel" userId="515bf18e-b387-4cf3-acfd-4a53dc30f1a5" providerId="ADAL" clId="{117166CE-878B-458A-8C6B-DAC3140727D3}" dt="2024-04-08T06:02:46.973" v="2998" actId="47"/>
        <pc:sldMkLst>
          <pc:docMk/>
          <pc:sldMk cId="4198794885" sldId="278"/>
        </pc:sldMkLst>
      </pc:sldChg>
      <pc:sldChg chg="modSp add mod">
        <pc:chgData name="Auerbach, Michiel" userId="515bf18e-b387-4cf3-acfd-4a53dc30f1a5" providerId="ADAL" clId="{117166CE-878B-458A-8C6B-DAC3140727D3}" dt="2024-04-08T06:02:41.554" v="2997" actId="6549"/>
        <pc:sldMkLst>
          <pc:docMk/>
          <pc:sldMk cId="1326252306" sldId="279"/>
        </pc:sldMkLst>
      </pc:sldChg>
      <pc:sldChg chg="addSp delSp modSp add del mod ord">
        <pc:chgData name="Auerbach, Michiel" userId="515bf18e-b387-4cf3-acfd-4a53dc30f1a5" providerId="ADAL" clId="{117166CE-878B-458A-8C6B-DAC3140727D3}" dt="2024-04-08T06:00:05.785" v="2700" actId="47"/>
        <pc:sldMkLst>
          <pc:docMk/>
          <pc:sldMk cId="1440136576" sldId="279"/>
        </pc:sldMkLst>
      </pc:sldChg>
      <pc:sldChg chg="del">
        <pc:chgData name="Auerbach, Michiel" userId="515bf18e-b387-4cf3-acfd-4a53dc30f1a5" providerId="ADAL" clId="{117166CE-878B-458A-8C6B-DAC3140727D3}" dt="2024-04-08T05:38:12.811" v="61" actId="2696"/>
        <pc:sldMkLst>
          <pc:docMk/>
          <pc:sldMk cId="3381910369" sldId="279"/>
        </pc:sldMkLst>
      </pc:sldChg>
      <pc:sldChg chg="add del">
        <pc:chgData name="Auerbach, Michiel" userId="515bf18e-b387-4cf3-acfd-4a53dc30f1a5" providerId="ADAL" clId="{117166CE-878B-458A-8C6B-DAC3140727D3}" dt="2024-04-08T05:59:46.925" v="2675"/>
        <pc:sldMkLst>
          <pc:docMk/>
          <pc:sldMk cId="3653189514" sldId="280"/>
        </pc:sldMkLst>
      </pc:sldChg>
    </pc:docChg>
  </pc:docChgLst>
  <pc:docChgLst>
    <pc:chgData name="Kleijwegt, Mark" userId="a0bc88e8-58c9-4d1a-b81a-11ee91d0acb1" providerId="ADAL" clId="{6499EF7B-6860-4766-B1F5-3F6EDDB18F0C}"/>
    <pc:docChg chg="undo custSel addSld delSld modSld sldOrd">
      <pc:chgData name="Kleijwegt, Mark" userId="a0bc88e8-58c9-4d1a-b81a-11ee91d0acb1" providerId="ADAL" clId="{6499EF7B-6860-4766-B1F5-3F6EDDB18F0C}" dt="2024-09-04T12:44:01.046" v="3970"/>
      <pc:docMkLst>
        <pc:docMk/>
      </pc:docMkLst>
      <pc:sldChg chg="addSp delSp modSp mod">
        <pc:chgData name="Kleijwegt, Mark" userId="a0bc88e8-58c9-4d1a-b81a-11ee91d0acb1" providerId="ADAL" clId="{6499EF7B-6860-4766-B1F5-3F6EDDB18F0C}" dt="2024-09-04T06:01:59.097" v="994" actId="15"/>
        <pc:sldMkLst>
          <pc:docMk/>
          <pc:sldMk cId="2125893649" sldId="257"/>
        </pc:sldMkLst>
      </pc:sldChg>
      <pc:sldChg chg="modSp mod">
        <pc:chgData name="Kleijwegt, Mark" userId="a0bc88e8-58c9-4d1a-b81a-11ee91d0acb1" providerId="ADAL" clId="{6499EF7B-6860-4766-B1F5-3F6EDDB18F0C}" dt="2024-09-04T12:43:04.376" v="3969" actId="20577"/>
        <pc:sldMkLst>
          <pc:docMk/>
          <pc:sldMk cId="4054382824" sldId="258"/>
        </pc:sldMkLst>
      </pc:sldChg>
      <pc:sldChg chg="modSp mod">
        <pc:chgData name="Kleijwegt, Mark" userId="a0bc88e8-58c9-4d1a-b81a-11ee91d0acb1" providerId="ADAL" clId="{6499EF7B-6860-4766-B1F5-3F6EDDB18F0C}" dt="2024-09-04T05:36:12.712" v="192" actId="20577"/>
        <pc:sldMkLst>
          <pc:docMk/>
          <pc:sldMk cId="266482769" sldId="263"/>
        </pc:sldMkLst>
      </pc:sldChg>
      <pc:sldChg chg="modSp mod">
        <pc:chgData name="Kleijwegt, Mark" userId="a0bc88e8-58c9-4d1a-b81a-11ee91d0acb1" providerId="ADAL" clId="{6499EF7B-6860-4766-B1F5-3F6EDDB18F0C}" dt="2024-09-04T05:55:56.970" v="647" actId="20577"/>
        <pc:sldMkLst>
          <pc:docMk/>
          <pc:sldMk cId="4130192829" sldId="264"/>
        </pc:sldMkLst>
      </pc:sldChg>
      <pc:sldChg chg="addSp delSp modSp mod">
        <pc:chgData name="Kleijwegt, Mark" userId="a0bc88e8-58c9-4d1a-b81a-11ee91d0acb1" providerId="ADAL" clId="{6499EF7B-6860-4766-B1F5-3F6EDDB18F0C}" dt="2024-09-04T07:00:00.793" v="1687" actId="20577"/>
        <pc:sldMkLst>
          <pc:docMk/>
          <pc:sldMk cId="2529186520" sldId="265"/>
        </pc:sldMkLst>
      </pc:sldChg>
      <pc:sldChg chg="del">
        <pc:chgData name="Kleijwegt, Mark" userId="a0bc88e8-58c9-4d1a-b81a-11ee91d0acb1" providerId="ADAL" clId="{6499EF7B-6860-4766-B1F5-3F6EDDB18F0C}" dt="2024-09-04T12:42:42.015" v="3964" actId="2696"/>
        <pc:sldMkLst>
          <pc:docMk/>
          <pc:sldMk cId="3580385872" sldId="266"/>
        </pc:sldMkLst>
      </pc:sldChg>
      <pc:sldChg chg="del">
        <pc:chgData name="Kleijwegt, Mark" userId="a0bc88e8-58c9-4d1a-b81a-11ee91d0acb1" providerId="ADAL" clId="{6499EF7B-6860-4766-B1F5-3F6EDDB18F0C}" dt="2024-09-04T12:42:28.531" v="3960" actId="2696"/>
        <pc:sldMkLst>
          <pc:docMk/>
          <pc:sldMk cId="1385117169" sldId="267"/>
        </pc:sldMkLst>
      </pc:sldChg>
      <pc:sldChg chg="del">
        <pc:chgData name="Kleijwegt, Mark" userId="a0bc88e8-58c9-4d1a-b81a-11ee91d0acb1" providerId="ADAL" clId="{6499EF7B-6860-4766-B1F5-3F6EDDB18F0C}" dt="2024-09-04T12:42:33.666" v="3961" actId="2696"/>
        <pc:sldMkLst>
          <pc:docMk/>
          <pc:sldMk cId="195677048" sldId="268"/>
        </pc:sldMkLst>
      </pc:sldChg>
      <pc:sldChg chg="del">
        <pc:chgData name="Kleijwegt, Mark" userId="a0bc88e8-58c9-4d1a-b81a-11ee91d0acb1" providerId="ADAL" clId="{6499EF7B-6860-4766-B1F5-3F6EDDB18F0C}" dt="2024-09-04T12:42:39.303" v="3963" actId="2696"/>
        <pc:sldMkLst>
          <pc:docMk/>
          <pc:sldMk cId="3840938293" sldId="270"/>
        </pc:sldMkLst>
      </pc:sldChg>
      <pc:sldChg chg="del">
        <pc:chgData name="Kleijwegt, Mark" userId="a0bc88e8-58c9-4d1a-b81a-11ee91d0acb1" providerId="ADAL" clId="{6499EF7B-6860-4766-B1F5-3F6EDDB18F0C}" dt="2024-09-04T12:42:36.122" v="3962" actId="2696"/>
        <pc:sldMkLst>
          <pc:docMk/>
          <pc:sldMk cId="1326252306" sldId="279"/>
        </pc:sldMkLst>
      </pc:sldChg>
      <pc:sldChg chg="modSp mod ord">
        <pc:chgData name="Kleijwegt, Mark" userId="a0bc88e8-58c9-4d1a-b81a-11ee91d0acb1" providerId="ADAL" clId="{6499EF7B-6860-4766-B1F5-3F6EDDB18F0C}" dt="2024-09-04T12:44:01.046" v="3970"/>
        <pc:sldMkLst>
          <pc:docMk/>
          <pc:sldMk cId="4213172739" sldId="280"/>
        </pc:sldMkLst>
      </pc:sldChg>
      <pc:sldChg chg="addSp delSp modSp add mod">
        <pc:chgData name="Kleijwegt, Mark" userId="a0bc88e8-58c9-4d1a-b81a-11ee91d0acb1" providerId="ADAL" clId="{6499EF7B-6860-4766-B1F5-3F6EDDB18F0C}" dt="2024-09-04T07:51:46.527" v="2035" actId="20577"/>
        <pc:sldMkLst>
          <pc:docMk/>
          <pc:sldMk cId="1633142350" sldId="281"/>
        </pc:sldMkLst>
      </pc:sldChg>
      <pc:sldChg chg="addSp delSp modSp add mod">
        <pc:chgData name="Kleijwegt, Mark" userId="a0bc88e8-58c9-4d1a-b81a-11ee91d0acb1" providerId="ADAL" clId="{6499EF7B-6860-4766-B1F5-3F6EDDB18F0C}" dt="2024-09-04T07:59:32.144" v="2531" actId="20577"/>
        <pc:sldMkLst>
          <pc:docMk/>
          <pc:sldMk cId="924770489" sldId="282"/>
        </pc:sldMkLst>
      </pc:sldChg>
      <pc:sldChg chg="addSp delSp modSp add mod">
        <pc:chgData name="Kleijwegt, Mark" userId="a0bc88e8-58c9-4d1a-b81a-11ee91d0acb1" providerId="ADAL" clId="{6499EF7B-6860-4766-B1F5-3F6EDDB18F0C}" dt="2024-09-04T08:04:13.847" v="2929" actId="20577"/>
        <pc:sldMkLst>
          <pc:docMk/>
          <pc:sldMk cId="162043187" sldId="283"/>
        </pc:sldMkLst>
      </pc:sldChg>
      <pc:sldChg chg="addSp delSp modSp add mod">
        <pc:chgData name="Kleijwegt, Mark" userId="a0bc88e8-58c9-4d1a-b81a-11ee91d0acb1" providerId="ADAL" clId="{6499EF7B-6860-4766-B1F5-3F6EDDB18F0C}" dt="2024-09-04T08:11:16.506" v="3167" actId="20577"/>
        <pc:sldMkLst>
          <pc:docMk/>
          <pc:sldMk cId="843845578" sldId="284"/>
        </pc:sldMkLst>
      </pc:sldChg>
      <pc:sldChg chg="addSp delSp modSp add mod">
        <pc:chgData name="Kleijwegt, Mark" userId="a0bc88e8-58c9-4d1a-b81a-11ee91d0acb1" providerId="ADAL" clId="{6499EF7B-6860-4766-B1F5-3F6EDDB18F0C}" dt="2024-09-04T08:54:49.183" v="3325" actId="20577"/>
        <pc:sldMkLst>
          <pc:docMk/>
          <pc:sldMk cId="339529458" sldId="285"/>
        </pc:sldMkLst>
      </pc:sldChg>
      <pc:sldChg chg="addSp modSp add mod">
        <pc:chgData name="Kleijwegt, Mark" userId="a0bc88e8-58c9-4d1a-b81a-11ee91d0acb1" providerId="ADAL" clId="{6499EF7B-6860-4766-B1F5-3F6EDDB18F0C}" dt="2024-09-04T12:06:04.580" v="3760" actId="20577"/>
        <pc:sldMkLst>
          <pc:docMk/>
          <pc:sldMk cId="1236129344" sldId="286"/>
        </pc:sldMkLst>
      </pc:sldChg>
      <pc:sldChg chg="addSp modSp add mod">
        <pc:chgData name="Kleijwegt, Mark" userId="a0bc88e8-58c9-4d1a-b81a-11ee91d0acb1" providerId="ADAL" clId="{6499EF7B-6860-4766-B1F5-3F6EDDB18F0C}" dt="2024-09-04T12:41:01.966" v="3959" actId="2711"/>
        <pc:sldMkLst>
          <pc:docMk/>
          <pc:sldMk cId="3792310944" sldId="287"/>
        </pc:sldMkLst>
      </pc:sldChg>
    </pc:docChg>
  </pc:docChgLst>
  <pc:docChgLst>
    <pc:chgData name="Linden, M van der" userId="7071751e-8507-462b-863d-5bb5459a0324" providerId="ADAL" clId="{D04847EC-767C-4874-A0E2-5CD4037AA18C}"/>
    <pc:docChg chg="custSel addSld modSld">
      <pc:chgData name="Linden, M van der" userId="7071751e-8507-462b-863d-5bb5459a0324" providerId="ADAL" clId="{D04847EC-767C-4874-A0E2-5CD4037AA18C}" dt="2024-12-13T15:15:13.208" v="325" actId="20577"/>
      <pc:docMkLst>
        <pc:docMk/>
      </pc:docMkLst>
      <pc:sldChg chg="modSp mod">
        <pc:chgData name="Linden, M van der" userId="7071751e-8507-462b-863d-5bb5459a0324" providerId="ADAL" clId="{D04847EC-767C-4874-A0E2-5CD4037AA18C}" dt="2024-12-10T12:38:42.846" v="0" actId="20577"/>
        <pc:sldMkLst>
          <pc:docMk/>
          <pc:sldMk cId="4130192829" sldId="264"/>
        </pc:sldMkLst>
        <pc:spChg chg="mod">
          <ac:chgData name="Linden, M van der" userId="7071751e-8507-462b-863d-5bb5459a0324" providerId="ADAL" clId="{D04847EC-767C-4874-A0E2-5CD4037AA18C}" dt="2024-12-10T12:38:42.846" v="0" actId="20577"/>
          <ac:spMkLst>
            <pc:docMk/>
            <pc:sldMk cId="4130192829" sldId="264"/>
            <ac:spMk id="3" creationId="{B87D7925-38FB-F4E5-D9C1-90D62DD88441}"/>
          </ac:spMkLst>
        </pc:spChg>
      </pc:sldChg>
      <pc:sldChg chg="modSp mod">
        <pc:chgData name="Linden, M van der" userId="7071751e-8507-462b-863d-5bb5459a0324" providerId="ADAL" clId="{D04847EC-767C-4874-A0E2-5CD4037AA18C}" dt="2024-12-10T13:06:27.236" v="324" actId="20577"/>
        <pc:sldMkLst>
          <pc:docMk/>
          <pc:sldMk cId="3580385872" sldId="266"/>
        </pc:sldMkLst>
        <pc:spChg chg="mod">
          <ac:chgData name="Linden, M van der" userId="7071751e-8507-462b-863d-5bb5459a0324" providerId="ADAL" clId="{D04847EC-767C-4874-A0E2-5CD4037AA18C}" dt="2024-12-10T13:06:27.236" v="324" actId="20577"/>
          <ac:spMkLst>
            <pc:docMk/>
            <pc:sldMk cId="3580385872" sldId="266"/>
            <ac:spMk id="2" creationId="{A6763ED0-00C0-271A-AEB8-F6F115A50B68}"/>
          </ac:spMkLst>
        </pc:spChg>
      </pc:sldChg>
      <pc:sldChg chg="modSp mod">
        <pc:chgData name="Linden, M van der" userId="7071751e-8507-462b-863d-5bb5459a0324" providerId="ADAL" clId="{D04847EC-767C-4874-A0E2-5CD4037AA18C}" dt="2024-12-10T13:05:59.902" v="302" actId="20577"/>
        <pc:sldMkLst>
          <pc:docMk/>
          <pc:sldMk cId="4213172739" sldId="280"/>
        </pc:sldMkLst>
        <pc:spChg chg="mod">
          <ac:chgData name="Linden, M van der" userId="7071751e-8507-462b-863d-5bb5459a0324" providerId="ADAL" clId="{D04847EC-767C-4874-A0E2-5CD4037AA18C}" dt="2024-12-10T13:05:59.902" v="302" actId="20577"/>
          <ac:spMkLst>
            <pc:docMk/>
            <pc:sldMk cId="4213172739" sldId="280"/>
            <ac:spMk id="2" creationId="{A6763ED0-00C0-271A-AEB8-F6F115A50B68}"/>
          </ac:spMkLst>
        </pc:spChg>
      </pc:sldChg>
      <pc:sldChg chg="modSp mod">
        <pc:chgData name="Linden, M van der" userId="7071751e-8507-462b-863d-5bb5459a0324" providerId="ADAL" clId="{D04847EC-767C-4874-A0E2-5CD4037AA18C}" dt="2024-12-10T12:53:48.815" v="212" actId="20577"/>
        <pc:sldMkLst>
          <pc:docMk/>
          <pc:sldMk cId="1236129344" sldId="286"/>
        </pc:sldMkLst>
        <pc:spChg chg="mod">
          <ac:chgData name="Linden, M van der" userId="7071751e-8507-462b-863d-5bb5459a0324" providerId="ADAL" clId="{D04847EC-767C-4874-A0E2-5CD4037AA18C}" dt="2024-12-10T12:53:48.815" v="212" actId="20577"/>
          <ac:spMkLst>
            <pc:docMk/>
            <pc:sldMk cId="1236129344" sldId="286"/>
            <ac:spMk id="5" creationId="{9B11CF62-D499-5B92-3E89-3D263FD11D40}"/>
          </ac:spMkLst>
        </pc:spChg>
        <pc:spChg chg="mod">
          <ac:chgData name="Linden, M van der" userId="7071751e-8507-462b-863d-5bb5459a0324" providerId="ADAL" clId="{D04847EC-767C-4874-A0E2-5CD4037AA18C}" dt="2024-12-10T12:40:15.339" v="16" actId="20577"/>
          <ac:spMkLst>
            <pc:docMk/>
            <pc:sldMk cId="1236129344" sldId="286"/>
            <ac:spMk id="16" creationId="{A4523254-1982-AC2C-5C29-752165A69FEE}"/>
          </ac:spMkLst>
        </pc:spChg>
      </pc:sldChg>
      <pc:sldChg chg="addSp modSp add mod">
        <pc:chgData name="Linden, M van der" userId="7071751e-8507-462b-863d-5bb5459a0324" providerId="ADAL" clId="{D04847EC-767C-4874-A0E2-5CD4037AA18C}" dt="2024-12-13T15:15:13.208" v="325" actId="20577"/>
        <pc:sldMkLst>
          <pc:docMk/>
          <pc:sldMk cId="4197036543" sldId="294"/>
        </pc:sldMkLst>
        <pc:spChg chg="mod">
          <ac:chgData name="Linden, M van der" userId="7071751e-8507-462b-863d-5bb5459a0324" providerId="ADAL" clId="{D04847EC-767C-4874-A0E2-5CD4037AA18C}" dt="2024-12-10T12:53:53.392" v="214" actId="20577"/>
          <ac:spMkLst>
            <pc:docMk/>
            <pc:sldMk cId="4197036543" sldId="294"/>
            <ac:spMk id="5" creationId="{872F2811-F987-9436-C6FA-B823B7751D4B}"/>
          </ac:spMkLst>
        </pc:spChg>
        <pc:spChg chg="mod">
          <ac:chgData name="Linden, M van der" userId="7071751e-8507-462b-863d-5bb5459a0324" providerId="ADAL" clId="{D04847EC-767C-4874-A0E2-5CD4037AA18C}" dt="2024-12-10T12:54:27.346" v="240" actId="20577"/>
          <ac:spMkLst>
            <pc:docMk/>
            <pc:sldMk cId="4197036543" sldId="294"/>
            <ac:spMk id="14" creationId="{99A2E711-627A-6BBC-A8C3-7AD52A3CD118}"/>
          </ac:spMkLst>
        </pc:spChg>
        <pc:spChg chg="mod">
          <ac:chgData name="Linden, M van der" userId="7071751e-8507-462b-863d-5bb5459a0324" providerId="ADAL" clId="{D04847EC-767C-4874-A0E2-5CD4037AA18C}" dt="2024-12-13T15:15:13.208" v="325" actId="20577"/>
          <ac:spMkLst>
            <pc:docMk/>
            <pc:sldMk cId="4197036543" sldId="294"/>
            <ac:spMk id="16" creationId="{F77ACA97-DFF9-F642-7B19-6984B93D64BF}"/>
          </ac:spMkLst>
        </pc:spChg>
        <pc:picChg chg="add mod">
          <ac:chgData name="Linden, M van der" userId="7071751e-8507-462b-863d-5bb5459a0324" providerId="ADAL" clId="{D04847EC-767C-4874-A0E2-5CD4037AA18C}" dt="2024-12-10T12:53:35.623" v="210" actId="1076"/>
          <ac:picMkLst>
            <pc:docMk/>
            <pc:sldMk cId="4197036543" sldId="294"/>
            <ac:picMk id="1026" creationId="{B85E0898-8805-0EEF-3F03-14608944CC46}"/>
          </ac:picMkLst>
        </pc:picChg>
      </pc:sldChg>
      <pc:sldChg chg="addSp delSp modSp add mod">
        <pc:chgData name="Linden, M van der" userId="7071751e-8507-462b-863d-5bb5459a0324" providerId="ADAL" clId="{D04847EC-767C-4874-A0E2-5CD4037AA18C}" dt="2024-12-10T12:55:31.094" v="248" actId="1076"/>
        <pc:sldMkLst>
          <pc:docMk/>
          <pc:sldMk cId="3588505725" sldId="295"/>
        </pc:sldMkLst>
        <pc:picChg chg="add mod">
          <ac:chgData name="Linden, M van der" userId="7071751e-8507-462b-863d-5bb5459a0324" providerId="ADAL" clId="{D04847EC-767C-4874-A0E2-5CD4037AA18C}" dt="2024-12-10T12:55:31.094" v="248" actId="1076"/>
          <ac:picMkLst>
            <pc:docMk/>
            <pc:sldMk cId="3588505725" sldId="295"/>
            <ac:picMk id="8" creationId="{91BF60D8-F32F-5E63-195B-55472EE1D905}"/>
          </ac:picMkLst>
        </pc:picChg>
      </pc:sldChg>
      <pc:sldChg chg="addSp delSp modSp add mod">
        <pc:chgData name="Linden, M van der" userId="7071751e-8507-462b-863d-5bb5459a0324" providerId="ADAL" clId="{D04847EC-767C-4874-A0E2-5CD4037AA18C}" dt="2024-12-10T13:02:15.413" v="257" actId="1076"/>
        <pc:sldMkLst>
          <pc:docMk/>
          <pc:sldMk cId="1519951333" sldId="296"/>
        </pc:sldMkLst>
        <pc:picChg chg="add mod">
          <ac:chgData name="Linden, M van der" userId="7071751e-8507-462b-863d-5bb5459a0324" providerId="ADAL" clId="{D04847EC-767C-4874-A0E2-5CD4037AA18C}" dt="2024-12-10T13:02:09.461" v="254" actId="1076"/>
          <ac:picMkLst>
            <pc:docMk/>
            <pc:sldMk cId="1519951333" sldId="296"/>
            <ac:picMk id="3" creationId="{577AF5DD-03EA-112D-E952-1F0BCDE07ECE}"/>
          </ac:picMkLst>
        </pc:picChg>
        <pc:picChg chg="mod">
          <ac:chgData name="Linden, M van der" userId="7071751e-8507-462b-863d-5bb5459a0324" providerId="ADAL" clId="{D04847EC-767C-4874-A0E2-5CD4037AA18C}" dt="2024-12-10T13:02:15.413" v="257" actId="1076"/>
          <ac:picMkLst>
            <pc:docMk/>
            <pc:sldMk cId="1519951333" sldId="296"/>
            <ac:picMk id="9" creationId="{75F4EACB-BF3E-885F-4E78-34CA8B3B11F5}"/>
          </ac:picMkLst>
        </pc:picChg>
      </pc:sldChg>
      <pc:sldChg chg="addSp delSp modSp add mod">
        <pc:chgData name="Linden, M van der" userId="7071751e-8507-462b-863d-5bb5459a0324" providerId="ADAL" clId="{D04847EC-767C-4874-A0E2-5CD4037AA18C}" dt="2024-12-10T13:03:46.283" v="297" actId="14100"/>
        <pc:sldMkLst>
          <pc:docMk/>
          <pc:sldMk cId="3661822012" sldId="297"/>
        </pc:sldMkLst>
        <pc:spChg chg="mod">
          <ac:chgData name="Linden, M van der" userId="7071751e-8507-462b-863d-5bb5459a0324" providerId="ADAL" clId="{D04847EC-767C-4874-A0E2-5CD4037AA18C}" dt="2024-12-10T13:02:56.256" v="290" actId="20577"/>
          <ac:spMkLst>
            <pc:docMk/>
            <pc:sldMk cId="3661822012" sldId="297"/>
            <ac:spMk id="14" creationId="{E892888C-3E5D-5F2B-64A6-01B0CD960068}"/>
          </ac:spMkLst>
        </pc:spChg>
        <pc:picChg chg="add mod">
          <ac:chgData name="Linden, M van der" userId="7071751e-8507-462b-863d-5bb5459a0324" providerId="ADAL" clId="{D04847EC-767C-4874-A0E2-5CD4037AA18C}" dt="2024-12-10T13:03:46.283" v="297" actId="14100"/>
          <ac:picMkLst>
            <pc:docMk/>
            <pc:sldMk cId="3661822012" sldId="297"/>
            <ac:picMk id="4" creationId="{C2AAD9A2-8FD7-4CCB-3B5F-E96965C194E1}"/>
          </ac:picMkLst>
        </pc:picChg>
      </pc:sldChg>
    </pc:docChg>
  </pc:docChgLst>
  <pc:docChgLst>
    <pc:chgData name="Auerbach, Michiel" userId="515bf18e-b387-4cf3-acfd-4a53dc30f1a5" providerId="ADAL" clId="{0931DB09-2F02-416D-9387-5CB46204AB8B}"/>
    <pc:docChg chg="modSld">
      <pc:chgData name="Auerbach, Michiel" userId="515bf18e-b387-4cf3-acfd-4a53dc30f1a5" providerId="ADAL" clId="{0931DB09-2F02-416D-9387-5CB46204AB8B}" dt="2024-04-09T05:45:37.311" v="3"/>
      <pc:docMkLst>
        <pc:docMk/>
      </pc:docMkLst>
      <pc:sldChg chg="modSp mod">
        <pc:chgData name="Auerbach, Michiel" userId="515bf18e-b387-4cf3-acfd-4a53dc30f1a5" providerId="ADAL" clId="{0931DB09-2F02-416D-9387-5CB46204AB8B}" dt="2024-04-09T05:45:37.311" v="3"/>
        <pc:sldMkLst>
          <pc:docMk/>
          <pc:sldMk cId="4213172739" sldId="280"/>
        </pc:sldMkLst>
      </pc:sldChg>
    </pc:docChg>
  </pc:docChgLst>
  <pc:docChgLst>
    <pc:chgData name="Kleijwegt, Mark" userId="a0bc88e8-58c9-4d1a-b81a-11ee91d0acb1" providerId="ADAL" clId="{2DF85F0A-AA30-4146-9AF7-20D3037815B7}"/>
    <pc:docChg chg="undo custSel delSld modSld">
      <pc:chgData name="Kleijwegt, Mark" userId="a0bc88e8-58c9-4d1a-b81a-11ee91d0acb1" providerId="ADAL" clId="{2DF85F0A-AA30-4146-9AF7-20D3037815B7}" dt="2024-09-13T05:55:32.359" v="3628" actId="20577"/>
      <pc:docMkLst>
        <pc:docMk/>
      </pc:docMkLst>
      <pc:sldChg chg="addSp delSp modSp mod">
        <pc:chgData name="Kleijwegt, Mark" userId="a0bc88e8-58c9-4d1a-b81a-11ee91d0acb1" providerId="ADAL" clId="{2DF85F0A-AA30-4146-9AF7-20D3037815B7}" dt="2024-09-10T06:21:37.724" v="516" actId="20577"/>
        <pc:sldMkLst>
          <pc:docMk/>
          <pc:sldMk cId="2125893649" sldId="257"/>
        </pc:sldMkLst>
      </pc:sldChg>
      <pc:sldChg chg="modSp mod">
        <pc:chgData name="Kleijwegt, Mark" userId="a0bc88e8-58c9-4d1a-b81a-11ee91d0acb1" providerId="ADAL" clId="{2DF85F0A-AA30-4146-9AF7-20D3037815B7}" dt="2024-09-05T17:18:47.820" v="10" actId="20577"/>
        <pc:sldMkLst>
          <pc:docMk/>
          <pc:sldMk cId="4054382824" sldId="258"/>
        </pc:sldMkLst>
      </pc:sldChg>
      <pc:sldChg chg="modSp mod">
        <pc:chgData name="Kleijwegt, Mark" userId="a0bc88e8-58c9-4d1a-b81a-11ee91d0acb1" providerId="ADAL" clId="{2DF85F0A-AA30-4146-9AF7-20D3037815B7}" dt="2024-09-10T06:21:56.916" v="538" actId="20577"/>
        <pc:sldMkLst>
          <pc:docMk/>
          <pc:sldMk cId="266482769" sldId="263"/>
        </pc:sldMkLst>
      </pc:sldChg>
      <pc:sldChg chg="modSp mod">
        <pc:chgData name="Kleijwegt, Mark" userId="a0bc88e8-58c9-4d1a-b81a-11ee91d0acb1" providerId="ADAL" clId="{2DF85F0A-AA30-4146-9AF7-20D3037815B7}" dt="2024-09-10T06:21:48.020" v="527" actId="20577"/>
        <pc:sldMkLst>
          <pc:docMk/>
          <pc:sldMk cId="4130192829" sldId="264"/>
        </pc:sldMkLst>
      </pc:sldChg>
      <pc:sldChg chg="addSp delSp modSp mod">
        <pc:chgData name="Kleijwegt, Mark" userId="a0bc88e8-58c9-4d1a-b81a-11ee91d0acb1" providerId="ADAL" clId="{2DF85F0A-AA30-4146-9AF7-20D3037815B7}" dt="2024-09-10T07:05:36.755" v="2190" actId="20577"/>
        <pc:sldMkLst>
          <pc:docMk/>
          <pc:sldMk cId="2529186520" sldId="265"/>
        </pc:sldMkLst>
      </pc:sldChg>
      <pc:sldChg chg="modSp mod">
        <pc:chgData name="Kleijwegt, Mark" userId="a0bc88e8-58c9-4d1a-b81a-11ee91d0acb1" providerId="ADAL" clId="{2DF85F0A-AA30-4146-9AF7-20D3037815B7}" dt="2024-09-13T05:55:32.359" v="3628" actId="20577"/>
        <pc:sldMkLst>
          <pc:docMk/>
          <pc:sldMk cId="3580385872" sldId="266"/>
        </pc:sldMkLst>
      </pc:sldChg>
      <pc:sldChg chg="addSp delSp modSp mod">
        <pc:chgData name="Kleijwegt, Mark" userId="a0bc88e8-58c9-4d1a-b81a-11ee91d0acb1" providerId="ADAL" clId="{2DF85F0A-AA30-4146-9AF7-20D3037815B7}" dt="2024-09-10T06:57:58.711" v="1235" actId="20577"/>
        <pc:sldMkLst>
          <pc:docMk/>
          <pc:sldMk cId="3002263289" sldId="288"/>
        </pc:sldMkLst>
      </pc:sldChg>
      <pc:sldChg chg="addSp delSp modSp mod">
        <pc:chgData name="Kleijwegt, Mark" userId="a0bc88e8-58c9-4d1a-b81a-11ee91d0acb1" providerId="ADAL" clId="{2DF85F0A-AA30-4146-9AF7-20D3037815B7}" dt="2024-09-10T07:02:47.672" v="1856" actId="20577"/>
        <pc:sldMkLst>
          <pc:docMk/>
          <pc:sldMk cId="930288204" sldId="289"/>
        </pc:sldMkLst>
      </pc:sldChg>
      <pc:sldChg chg="addSp delSp modSp mod">
        <pc:chgData name="Kleijwegt, Mark" userId="a0bc88e8-58c9-4d1a-b81a-11ee91d0acb1" providerId="ADAL" clId="{2DF85F0A-AA30-4146-9AF7-20D3037815B7}" dt="2024-09-10T07:24:40.676" v="2385" actId="20577"/>
        <pc:sldMkLst>
          <pc:docMk/>
          <pc:sldMk cId="1114681197" sldId="290"/>
        </pc:sldMkLst>
      </pc:sldChg>
      <pc:sldChg chg="addSp delSp modSp mod">
        <pc:chgData name="Kleijwegt, Mark" userId="a0bc88e8-58c9-4d1a-b81a-11ee91d0acb1" providerId="ADAL" clId="{2DF85F0A-AA30-4146-9AF7-20D3037815B7}" dt="2024-09-10T07:30:17.035" v="2890" actId="12"/>
        <pc:sldMkLst>
          <pc:docMk/>
          <pc:sldMk cId="638547723" sldId="291"/>
        </pc:sldMkLst>
      </pc:sldChg>
      <pc:sldChg chg="addSp delSp modSp mod">
        <pc:chgData name="Kleijwegt, Mark" userId="a0bc88e8-58c9-4d1a-b81a-11ee91d0acb1" providerId="ADAL" clId="{2DF85F0A-AA30-4146-9AF7-20D3037815B7}" dt="2024-09-10T08:09:47.325" v="3546" actId="20577"/>
        <pc:sldMkLst>
          <pc:docMk/>
          <pc:sldMk cId="2322482520" sldId="292"/>
        </pc:sldMkLst>
      </pc:sldChg>
      <pc:sldChg chg="addSp delSp modSp mod">
        <pc:chgData name="Kleijwegt, Mark" userId="a0bc88e8-58c9-4d1a-b81a-11ee91d0acb1" providerId="ADAL" clId="{2DF85F0A-AA30-4146-9AF7-20D3037815B7}" dt="2024-09-10T08:59:31.782" v="3564" actId="20577"/>
        <pc:sldMkLst>
          <pc:docMk/>
          <pc:sldMk cId="3811607481" sldId="293"/>
        </pc:sldMkLst>
      </pc:sldChg>
      <pc:sldChg chg="del">
        <pc:chgData name="Kleijwegt, Mark" userId="a0bc88e8-58c9-4d1a-b81a-11ee91d0acb1" providerId="ADAL" clId="{2DF85F0A-AA30-4146-9AF7-20D3037815B7}" dt="2024-09-10T08:09:30.088" v="3524" actId="2696"/>
        <pc:sldMkLst>
          <pc:docMk/>
          <pc:sldMk cId="1811237701" sldId="294"/>
        </pc:sldMkLst>
      </pc:sldChg>
    </pc:docChg>
  </pc:docChgLst>
  <pc:docChgLst>
    <pc:chgData name="Kleijwegt, Mark" userId="a0bc88e8-58c9-4d1a-b81a-11ee91d0acb1" providerId="ADAL" clId="{3967332E-4B70-42D8-93EE-4232B8BAA65A}"/>
    <pc:docChg chg="undo custSel addSld delSld modSld sldOrd">
      <pc:chgData name="Kleijwegt, Mark" userId="a0bc88e8-58c9-4d1a-b81a-11ee91d0acb1" providerId="ADAL" clId="{3967332E-4B70-42D8-93EE-4232B8BAA65A}" dt="2024-09-04T15:58:08.304" v="4305"/>
      <pc:docMkLst>
        <pc:docMk/>
      </pc:docMkLst>
      <pc:sldChg chg="addSp delSp modSp mod">
        <pc:chgData name="Kleijwegt, Mark" userId="a0bc88e8-58c9-4d1a-b81a-11ee91d0acb1" providerId="ADAL" clId="{3967332E-4B70-42D8-93EE-4232B8BAA65A}" dt="2024-09-04T15:57:00.107" v="4297"/>
        <pc:sldMkLst>
          <pc:docMk/>
          <pc:sldMk cId="2125893649" sldId="257"/>
        </pc:sldMkLst>
      </pc:sldChg>
      <pc:sldChg chg="modSp mod">
        <pc:chgData name="Kleijwegt, Mark" userId="a0bc88e8-58c9-4d1a-b81a-11ee91d0acb1" providerId="ADAL" clId="{3967332E-4B70-42D8-93EE-4232B8BAA65A}" dt="2024-09-04T13:25:41.345" v="4" actId="20577"/>
        <pc:sldMkLst>
          <pc:docMk/>
          <pc:sldMk cId="4054382824" sldId="258"/>
        </pc:sldMkLst>
      </pc:sldChg>
      <pc:sldChg chg="modSp mod">
        <pc:chgData name="Kleijwegt, Mark" userId="a0bc88e8-58c9-4d1a-b81a-11ee91d0acb1" providerId="ADAL" clId="{3967332E-4B70-42D8-93EE-4232B8BAA65A}" dt="2024-09-04T15:56:48.607" v="4295" actId="20577"/>
        <pc:sldMkLst>
          <pc:docMk/>
          <pc:sldMk cId="266482769" sldId="263"/>
        </pc:sldMkLst>
      </pc:sldChg>
      <pc:sldChg chg="modSp mod">
        <pc:chgData name="Kleijwegt, Mark" userId="a0bc88e8-58c9-4d1a-b81a-11ee91d0acb1" providerId="ADAL" clId="{3967332E-4B70-42D8-93EE-4232B8BAA65A}" dt="2024-09-04T15:56:55.051" v="4296"/>
        <pc:sldMkLst>
          <pc:docMk/>
          <pc:sldMk cId="4130192829" sldId="264"/>
        </pc:sldMkLst>
      </pc:sldChg>
      <pc:sldChg chg="addSp delSp modSp mod">
        <pc:chgData name="Kleijwegt, Mark" userId="a0bc88e8-58c9-4d1a-b81a-11ee91d0acb1" providerId="ADAL" clId="{3967332E-4B70-42D8-93EE-4232B8BAA65A}" dt="2024-09-04T15:57:06.141" v="4298"/>
        <pc:sldMkLst>
          <pc:docMk/>
          <pc:sldMk cId="2529186520" sldId="265"/>
        </pc:sldMkLst>
      </pc:sldChg>
      <pc:sldChg chg="modSp add mod ord">
        <pc:chgData name="Kleijwegt, Mark" userId="a0bc88e8-58c9-4d1a-b81a-11ee91d0acb1" providerId="ADAL" clId="{3967332E-4B70-42D8-93EE-4232B8BAA65A}" dt="2024-09-04T15:56:08.095" v="4263"/>
        <pc:sldMkLst>
          <pc:docMk/>
          <pc:sldMk cId="3580385872" sldId="266"/>
        </pc:sldMkLst>
      </pc:sldChg>
      <pc:sldChg chg="modSp del mod">
        <pc:chgData name="Kleijwegt, Mark" userId="a0bc88e8-58c9-4d1a-b81a-11ee91d0acb1" providerId="ADAL" clId="{3967332E-4B70-42D8-93EE-4232B8BAA65A}" dt="2024-09-04T15:53:51.582" v="4092" actId="2696"/>
        <pc:sldMkLst>
          <pc:docMk/>
          <pc:sldMk cId="4213172739" sldId="280"/>
        </pc:sldMkLst>
      </pc:sldChg>
      <pc:sldChg chg="del">
        <pc:chgData name="Kleijwegt, Mark" userId="a0bc88e8-58c9-4d1a-b81a-11ee91d0acb1" providerId="ADAL" clId="{3967332E-4B70-42D8-93EE-4232B8BAA65A}" dt="2024-09-04T15:43:15.716" v="3783" actId="2696"/>
        <pc:sldMkLst>
          <pc:docMk/>
          <pc:sldMk cId="1633142350" sldId="281"/>
        </pc:sldMkLst>
      </pc:sldChg>
      <pc:sldChg chg="del">
        <pc:chgData name="Kleijwegt, Mark" userId="a0bc88e8-58c9-4d1a-b81a-11ee91d0acb1" providerId="ADAL" clId="{3967332E-4B70-42D8-93EE-4232B8BAA65A}" dt="2024-09-04T15:43:20.223" v="3784" actId="2696"/>
        <pc:sldMkLst>
          <pc:docMk/>
          <pc:sldMk cId="924770489" sldId="282"/>
        </pc:sldMkLst>
      </pc:sldChg>
      <pc:sldChg chg="del">
        <pc:chgData name="Kleijwegt, Mark" userId="a0bc88e8-58c9-4d1a-b81a-11ee91d0acb1" providerId="ADAL" clId="{3967332E-4B70-42D8-93EE-4232B8BAA65A}" dt="2024-09-04T15:43:37.267" v="3785" actId="47"/>
        <pc:sldMkLst>
          <pc:docMk/>
          <pc:sldMk cId="162043187" sldId="283"/>
        </pc:sldMkLst>
      </pc:sldChg>
      <pc:sldChg chg="del">
        <pc:chgData name="Kleijwegt, Mark" userId="a0bc88e8-58c9-4d1a-b81a-11ee91d0acb1" providerId="ADAL" clId="{3967332E-4B70-42D8-93EE-4232B8BAA65A}" dt="2024-09-04T15:43:37.267" v="3785" actId="47"/>
        <pc:sldMkLst>
          <pc:docMk/>
          <pc:sldMk cId="843845578" sldId="284"/>
        </pc:sldMkLst>
      </pc:sldChg>
      <pc:sldChg chg="del">
        <pc:chgData name="Kleijwegt, Mark" userId="a0bc88e8-58c9-4d1a-b81a-11ee91d0acb1" providerId="ADAL" clId="{3967332E-4B70-42D8-93EE-4232B8BAA65A}" dt="2024-09-04T15:43:37.267" v="3785" actId="47"/>
        <pc:sldMkLst>
          <pc:docMk/>
          <pc:sldMk cId="339529458" sldId="285"/>
        </pc:sldMkLst>
      </pc:sldChg>
      <pc:sldChg chg="del">
        <pc:chgData name="Kleijwegt, Mark" userId="a0bc88e8-58c9-4d1a-b81a-11ee91d0acb1" providerId="ADAL" clId="{3967332E-4B70-42D8-93EE-4232B8BAA65A}" dt="2024-09-04T15:43:37.267" v="3785" actId="47"/>
        <pc:sldMkLst>
          <pc:docMk/>
          <pc:sldMk cId="1236129344" sldId="286"/>
        </pc:sldMkLst>
      </pc:sldChg>
      <pc:sldChg chg="del">
        <pc:chgData name="Kleijwegt, Mark" userId="a0bc88e8-58c9-4d1a-b81a-11ee91d0acb1" providerId="ADAL" clId="{3967332E-4B70-42D8-93EE-4232B8BAA65A}" dt="2024-09-04T15:43:37.267" v="3785" actId="47"/>
        <pc:sldMkLst>
          <pc:docMk/>
          <pc:sldMk cId="3792310944" sldId="287"/>
        </pc:sldMkLst>
      </pc:sldChg>
      <pc:sldChg chg="modSp add mod">
        <pc:chgData name="Kleijwegt, Mark" userId="a0bc88e8-58c9-4d1a-b81a-11ee91d0acb1" providerId="ADAL" clId="{3967332E-4B70-42D8-93EE-4232B8BAA65A}" dt="2024-09-04T15:57:29.343" v="4299"/>
        <pc:sldMkLst>
          <pc:docMk/>
          <pc:sldMk cId="3002263289" sldId="288"/>
        </pc:sldMkLst>
      </pc:sldChg>
      <pc:sldChg chg="modSp add mod">
        <pc:chgData name="Kleijwegt, Mark" userId="a0bc88e8-58c9-4d1a-b81a-11ee91d0acb1" providerId="ADAL" clId="{3967332E-4B70-42D8-93EE-4232B8BAA65A}" dt="2024-09-04T15:57:34.227" v="4300"/>
        <pc:sldMkLst>
          <pc:docMk/>
          <pc:sldMk cId="930288204" sldId="289"/>
        </pc:sldMkLst>
      </pc:sldChg>
      <pc:sldChg chg="addSp delSp modSp add mod">
        <pc:chgData name="Kleijwegt, Mark" userId="a0bc88e8-58c9-4d1a-b81a-11ee91d0acb1" providerId="ADAL" clId="{3967332E-4B70-42D8-93EE-4232B8BAA65A}" dt="2024-09-04T15:57:38.949" v="4301"/>
        <pc:sldMkLst>
          <pc:docMk/>
          <pc:sldMk cId="1114681197" sldId="290"/>
        </pc:sldMkLst>
      </pc:sldChg>
      <pc:sldChg chg="addSp delSp modSp add mod">
        <pc:chgData name="Kleijwegt, Mark" userId="a0bc88e8-58c9-4d1a-b81a-11ee91d0acb1" providerId="ADAL" clId="{3967332E-4B70-42D8-93EE-4232B8BAA65A}" dt="2024-09-04T15:57:43.611" v="4302"/>
        <pc:sldMkLst>
          <pc:docMk/>
          <pc:sldMk cId="638547723" sldId="291"/>
        </pc:sldMkLst>
      </pc:sldChg>
      <pc:sldChg chg="modSp add mod">
        <pc:chgData name="Kleijwegt, Mark" userId="a0bc88e8-58c9-4d1a-b81a-11ee91d0acb1" providerId="ADAL" clId="{3967332E-4B70-42D8-93EE-4232B8BAA65A}" dt="2024-09-04T15:57:59.523" v="4303"/>
        <pc:sldMkLst>
          <pc:docMk/>
          <pc:sldMk cId="2322482520" sldId="292"/>
        </pc:sldMkLst>
      </pc:sldChg>
      <pc:sldChg chg="modSp add mod ord">
        <pc:chgData name="Kleijwegt, Mark" userId="a0bc88e8-58c9-4d1a-b81a-11ee91d0acb1" providerId="ADAL" clId="{3967332E-4B70-42D8-93EE-4232B8BAA65A}" dt="2024-09-04T15:58:03.836" v="4304"/>
        <pc:sldMkLst>
          <pc:docMk/>
          <pc:sldMk cId="3811607481" sldId="293"/>
        </pc:sldMkLst>
      </pc:sldChg>
      <pc:sldChg chg="addSp delSp modSp add mod">
        <pc:chgData name="Kleijwegt, Mark" userId="a0bc88e8-58c9-4d1a-b81a-11ee91d0acb1" providerId="ADAL" clId="{3967332E-4B70-42D8-93EE-4232B8BAA65A}" dt="2024-09-04T15:58:08.304" v="4305"/>
        <pc:sldMkLst>
          <pc:docMk/>
          <pc:sldMk cId="1811237701"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4ABBD-1D8E-AB4D-BFC8-A9CE9EA7FF94}" type="datetimeFigureOut">
              <a:rPr lang="nl-NL" smtClean="0"/>
              <a:t>13-12-2024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6F5E-A800-3B4F-BB9F-6BE6D9D41791}" type="slidenum">
              <a:rPr lang="nl-NL" smtClean="0"/>
              <a:t>‹nr.›</a:t>
            </a:fld>
            <a:endParaRPr lang="nl-NL"/>
          </a:p>
        </p:txBody>
      </p:sp>
    </p:spTree>
    <p:extLst>
      <p:ext uri="{BB962C8B-B14F-4D97-AF65-F5344CB8AC3E}">
        <p14:creationId xmlns:p14="http://schemas.microsoft.com/office/powerpoint/2010/main" val="74608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24000" y="2160000"/>
            <a:ext cx="5760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3" name="Subtitle 2"/>
          <p:cNvSpPr>
            <a:spLocks noGrp="1"/>
          </p:cNvSpPr>
          <p:nvPr>
            <p:ph type="subTitle" idx="1" hasCustomPrompt="1"/>
          </p:nvPr>
        </p:nvSpPr>
        <p:spPr>
          <a:xfrm>
            <a:off x="3024005" y="3384000"/>
            <a:ext cx="5760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4" name="Date Placeholder 3"/>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2</a:t>
            </a:r>
            <a:endParaRPr lang="nl-NL" dirty="0"/>
          </a:p>
        </p:txBody>
      </p:sp>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11" name="Tijdelijke aanduiding voor afbeelding 10">
            <a:extLst>
              <a:ext uri="{FF2B5EF4-FFF2-40B4-BE49-F238E27FC236}">
                <a16:creationId xmlns:a16="http://schemas.microsoft.com/office/drawing/2014/main" id="{AB737111-8D86-1C91-A3D3-4A8DCFF65AFD}"/>
              </a:ext>
            </a:extLst>
          </p:cNvPr>
          <p:cNvSpPr>
            <a:spLocks noGrp="1" noChangeAspect="1"/>
          </p:cNvSpPr>
          <p:nvPr>
            <p:ph type="pic" idx="13"/>
          </p:nvPr>
        </p:nvSpPr>
        <p:spPr>
          <a:xfrm>
            <a:off x="0" y="-1"/>
            <a:ext cx="9144000" cy="2495296"/>
          </a:xfrm>
          <a:custGeom>
            <a:avLst/>
            <a:gdLst>
              <a:gd name="connsiteX0" fmla="*/ 0 w 9144000"/>
              <a:gd name="connsiteY0" fmla="*/ 0 h 2495296"/>
              <a:gd name="connsiteX1" fmla="*/ 9144000 w 9144000"/>
              <a:gd name="connsiteY1" fmla="*/ 0 h 2495296"/>
              <a:gd name="connsiteX2" fmla="*/ 9144000 w 9144000"/>
              <a:gd name="connsiteY2" fmla="*/ 1924177 h 2495296"/>
              <a:gd name="connsiteX3" fmla="*/ 8892032 w 9144000"/>
              <a:gd name="connsiteY3" fmla="*/ 1970024 h 2495296"/>
              <a:gd name="connsiteX4" fmla="*/ 8892032 w 9144000"/>
              <a:gd name="connsiteY4" fmla="*/ 1492250 h 2495296"/>
              <a:gd name="connsiteX5" fmla="*/ 5842000 w 9144000"/>
              <a:gd name="connsiteY5" fmla="*/ 2143506 h 2495296"/>
              <a:gd name="connsiteX6" fmla="*/ 2794000 w 9144000"/>
              <a:gd name="connsiteY6" fmla="*/ 1500505 h 2495296"/>
              <a:gd name="connsiteX7" fmla="*/ 2794000 w 9144000"/>
              <a:gd name="connsiteY7" fmla="*/ 2495296 h 2495296"/>
              <a:gd name="connsiteX8" fmla="*/ 0 w 9144000"/>
              <a:gd name="connsiteY8" fmla="*/ 1924177 h 24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495296">
                <a:moveTo>
                  <a:pt x="0" y="0"/>
                </a:moveTo>
                <a:lnTo>
                  <a:pt x="9144000" y="0"/>
                </a:lnTo>
                <a:lnTo>
                  <a:pt x="9144000" y="1924177"/>
                </a:lnTo>
                <a:lnTo>
                  <a:pt x="8892032" y="1970024"/>
                </a:lnTo>
                <a:lnTo>
                  <a:pt x="8892032" y="1492250"/>
                </a:lnTo>
                <a:lnTo>
                  <a:pt x="5842000" y="2143506"/>
                </a:lnTo>
                <a:lnTo>
                  <a:pt x="2794000" y="1500505"/>
                </a:lnTo>
                <a:lnTo>
                  <a:pt x="2794000" y="2495296"/>
                </a:lnTo>
                <a:lnTo>
                  <a:pt x="0" y="1924177"/>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140310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1"/>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574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Blauw">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2</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9204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y-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2</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104704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afbeeldin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6C89040-D6EF-292B-092B-272CFD306C6C}"/>
              </a:ext>
            </a:extLst>
          </p:cNvPr>
          <p:cNvSpPr>
            <a:spLocks noGrp="1" noChangeAspect="1"/>
          </p:cNvSpPr>
          <p:nvPr>
            <p:ph type="pic" idx="1" hasCustomPrompt="1"/>
          </p:nvPr>
        </p:nvSpPr>
        <p:spPr>
          <a:xfrm>
            <a:off x="0" y="0"/>
            <a:ext cx="9144000" cy="5143500"/>
          </a:xfrm>
          <a:custGeom>
            <a:avLst/>
            <a:gdLst>
              <a:gd name="connsiteX0" fmla="*/ 0 w 9144000"/>
              <a:gd name="connsiteY0" fmla="*/ 0 h 5143500"/>
              <a:gd name="connsiteX1" fmla="*/ 252000 w 9144000"/>
              <a:gd name="connsiteY1" fmla="*/ 0 h 5143500"/>
              <a:gd name="connsiteX2" fmla="*/ 252000 w 9144000"/>
              <a:gd name="connsiteY2" fmla="*/ 639095 h 5143500"/>
              <a:gd name="connsiteX3" fmla="*/ 8892001 w 9144000"/>
              <a:gd name="connsiteY3" fmla="*/ 213074 h 5143500"/>
              <a:gd name="connsiteX4" fmla="*/ 8892001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252000" y="0"/>
                </a:lnTo>
                <a:lnTo>
                  <a:pt x="252000" y="639095"/>
                </a:lnTo>
                <a:lnTo>
                  <a:pt x="8892001" y="213074"/>
                </a:lnTo>
                <a:lnTo>
                  <a:pt x="8892001" y="0"/>
                </a:lnTo>
                <a:lnTo>
                  <a:pt x="9144000" y="0"/>
                </a:lnTo>
                <a:lnTo>
                  <a:pt x="9144000" y="5143500"/>
                </a:lnTo>
                <a:lnTo>
                  <a:pt x="0" y="5143500"/>
                </a:lnTo>
                <a:close/>
              </a:path>
            </a:pathLst>
          </a:custGeom>
          <a:solidFill>
            <a:schemeClr val="bg1">
              <a:lumMod val="85000"/>
            </a:schemeClr>
          </a:solidFill>
        </p:spPr>
        <p:txBody>
          <a:bodyPr wrap="square" lIns="1800000" tIns="792000" rIns="180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dirty="0"/>
              <a:t>Sleep de afbeelding naar de tijdelijke aanduiding of klik op het pictogram als u een afbeelding wilt toevoegen</a:t>
            </a:r>
            <a:endParaRPr lang="en-US" dirty="0"/>
          </a:p>
        </p:txBody>
      </p:sp>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2</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8" name="Graphic 7">
            <a:extLst>
              <a:ext uri="{FF2B5EF4-FFF2-40B4-BE49-F238E27FC236}">
                <a16:creationId xmlns:a16="http://schemas.microsoft.com/office/drawing/2014/main" id="{865E1526-B306-D783-A0B7-B4BF5765F84A}"/>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76235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7" name="Tijdelijke aanduiding voor tabel 6">
            <a:extLst>
              <a:ext uri="{FF2B5EF4-FFF2-40B4-BE49-F238E27FC236}">
                <a16:creationId xmlns:a16="http://schemas.microsoft.com/office/drawing/2014/main" id="{EC9BF42F-FC57-6078-AED2-A68C2FA358AC}"/>
              </a:ext>
            </a:extLst>
          </p:cNvPr>
          <p:cNvSpPr>
            <a:spLocks noGrp="1"/>
          </p:cNvSpPr>
          <p:nvPr>
            <p:ph type="tbl" sz="quarter" idx="13" hasCustomPrompt="1"/>
          </p:nvPr>
        </p:nvSpPr>
        <p:spPr>
          <a:xfrm>
            <a:off x="503238" y="1188000"/>
            <a:ext cx="8137525" cy="3240000"/>
          </a:xfrm>
        </p:spPr>
        <p:txBody>
          <a:bodyPr tIns="360000"/>
          <a:lstStyle>
            <a:lvl1pPr marL="0" marR="0" indent="0" algn="ctr" defTabSz="685800" rtl="0" eaLnBrk="1" fontAlgn="auto" latinLnBrk="0" hangingPunct="1">
              <a:lnSpc>
                <a:spcPts val="1800"/>
              </a:lnSpc>
              <a:spcBef>
                <a:spcPts val="0"/>
              </a:spcBef>
              <a:spcAft>
                <a:spcPts val="0"/>
              </a:spcAft>
              <a:buClrTx/>
              <a:buSzPct val="120000"/>
              <a:buFontTx/>
              <a:buNone/>
              <a:tabLst/>
              <a:defRPr sz="1600">
                <a:solidFill>
                  <a:schemeClr val="tx1">
                    <a:lumMod val="50000"/>
                    <a:lumOff val="50000"/>
                  </a:schemeClr>
                </a:solidFill>
              </a:defRPr>
            </a:lvl1pPr>
          </a:lstStyle>
          <a:p>
            <a:pPr marL="0" marR="0" lvl="0" indent="0" algn="ctr" defTabSz="685800" rtl="0" eaLnBrk="1" fontAlgn="auto" latinLnBrk="0" hangingPunct="1">
              <a:lnSpc>
                <a:spcPts val="1800"/>
              </a:lnSpc>
              <a:spcBef>
                <a:spcPts val="0"/>
              </a:spcBef>
              <a:spcAft>
                <a:spcPts val="0"/>
              </a:spcAft>
              <a:buClrTx/>
              <a:buSzPct val="120000"/>
              <a:buFontTx/>
              <a:buNone/>
              <a:tabLst/>
              <a:defRPr/>
            </a:pPr>
            <a:r>
              <a:rPr lang="nl-NL" dirty="0"/>
              <a:t>Klik om een tabel in te voegen</a:t>
            </a:r>
          </a:p>
        </p:txBody>
      </p:sp>
      <p:sp>
        <p:nvSpPr>
          <p:cNvPr id="8" name="Graphic 7">
            <a:extLst>
              <a:ext uri="{FF2B5EF4-FFF2-40B4-BE49-F238E27FC236}">
                <a16:creationId xmlns:a16="http://schemas.microsoft.com/office/drawing/2014/main" id="{0D1CD68B-5995-41BA-E569-4402CDE090DF}"/>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90203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8" y="1187999"/>
            <a:ext cx="8137525"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5502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ee grafiek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9"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
        <p:nvSpPr>
          <p:cNvPr id="6" name="Tijdelijke aanduiding voor grafiek 7">
            <a:extLst>
              <a:ext uri="{FF2B5EF4-FFF2-40B4-BE49-F238E27FC236}">
                <a16:creationId xmlns:a16="http://schemas.microsoft.com/office/drawing/2014/main" id="{15315869-D629-B502-88C5-62E40E639FD8}"/>
              </a:ext>
            </a:extLst>
          </p:cNvPr>
          <p:cNvSpPr>
            <a:spLocks noGrp="1"/>
          </p:cNvSpPr>
          <p:nvPr>
            <p:ph type="chart" sz="quarter" idx="14" hasCustomPrompt="1"/>
          </p:nvPr>
        </p:nvSpPr>
        <p:spPr>
          <a:xfrm>
            <a:off x="4680763"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Tree>
    <p:extLst>
      <p:ext uri="{BB962C8B-B14F-4D97-AF65-F5344CB8AC3E}">
        <p14:creationId xmlns:p14="http://schemas.microsoft.com/office/powerpoint/2010/main" val="388087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Ge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2</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91871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Ge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2</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81608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2</a:t>
            </a:r>
            <a:endParaRPr lang="nl-NL" dirty="0"/>
          </a:p>
        </p:txBody>
      </p:sp>
      <p:sp>
        <p:nvSpPr>
          <p:cNvPr id="12" name="Text Placeholder 3">
            <a:extLst>
              <a:ext uri="{FF2B5EF4-FFF2-40B4-BE49-F238E27FC236}">
                <a16:creationId xmlns:a16="http://schemas.microsoft.com/office/drawing/2014/main" id="{3BB30F63-0BF7-E341-E4D1-D8D00A1243A6}"/>
              </a:ext>
            </a:extLst>
          </p:cNvPr>
          <p:cNvSpPr>
            <a:spLocks noGrp="1"/>
          </p:cNvSpPr>
          <p:nvPr>
            <p:ph type="body" sz="half" idx="2" hasCustomPrompt="1"/>
          </p:nvPr>
        </p:nvSpPr>
        <p:spPr>
          <a:xfrm>
            <a:off x="792000" y="216000"/>
            <a:ext cx="2808000" cy="432000"/>
          </a:xfrm>
        </p:spPr>
        <p:txBody>
          <a:bodyPr anchor="b" anchorCtr="0"/>
          <a:lstStyle>
            <a:lvl1pPr marL="0" indent="0">
              <a:lnSpc>
                <a:spcPct val="100000"/>
              </a:lnSpc>
              <a:buNone/>
              <a:defRPr sz="1300" b="1">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dirty="0"/>
              <a:t>Klikken om de schoolnaam of sectornaam te bewerken</a:t>
            </a:r>
          </a:p>
        </p:txBody>
      </p:sp>
      <p:sp>
        <p:nvSpPr>
          <p:cNvPr id="13" name="Rechthoek 12">
            <a:extLst>
              <a:ext uri="{FF2B5EF4-FFF2-40B4-BE49-F238E27FC236}">
                <a16:creationId xmlns:a16="http://schemas.microsoft.com/office/drawing/2014/main" id="{B854F5D7-EDC6-E854-15AA-C9503F371D78}"/>
              </a:ext>
            </a:extLst>
          </p:cNvPr>
          <p:cNvSpPr/>
          <p:nvPr userDrawn="1"/>
        </p:nvSpPr>
        <p:spPr>
          <a:xfrm>
            <a:off x="504000" y="0"/>
            <a:ext cx="144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43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Corpora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2</a:t>
            </a:r>
            <a:endParaRPr lang="nl-NL" dirty="0"/>
          </a:p>
        </p:txBody>
      </p:sp>
    </p:spTree>
    <p:extLst>
      <p:ext uri="{BB962C8B-B14F-4D97-AF65-F5344CB8AC3E}">
        <p14:creationId xmlns:p14="http://schemas.microsoft.com/office/powerpoint/2010/main" val="75345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00" y="1116000"/>
            <a:ext cx="5040000" cy="3311999"/>
          </a:xfrm>
        </p:spPr>
        <p:txBody>
          <a:bodyPr/>
          <a:lstStyle>
            <a:lvl1pPr marL="252000" indent="-252000">
              <a:lnSpc>
                <a:spcPts val="2400"/>
              </a:lnSpc>
              <a:buSzPct val="100000"/>
              <a:buFont typeface="+mj-lt"/>
              <a:buAutoNum type="arabicPeriod"/>
              <a:defRPr sz="1600"/>
            </a:lvl1pPr>
            <a:lvl2pPr marL="504000" indent="-252000">
              <a:lnSpc>
                <a:spcPts val="2400"/>
              </a:lnSpc>
              <a:buSzPct val="100000"/>
              <a:buFont typeface="+mj-lt"/>
              <a:buAutoNum type="arabicPeriod"/>
              <a:defRPr sz="1600"/>
            </a:lvl2pPr>
            <a:lvl3pPr marL="504000" indent="-252000">
              <a:lnSpc>
                <a:spcPts val="2400"/>
              </a:lnSpc>
              <a:buFont typeface="+mj-lt"/>
              <a:buAutoNum type="arabicPeriod"/>
              <a:defRPr sz="1600"/>
            </a:lvl3pPr>
            <a:lvl4pPr marL="504000" indent="-252000">
              <a:lnSpc>
                <a:spcPts val="2400"/>
              </a:lnSpc>
              <a:buFont typeface="+mj-lt"/>
              <a:buAutoNum type="arabicPeriod"/>
              <a:defRPr sz="1600" b="0">
                <a:solidFill>
                  <a:schemeClr val="tx1"/>
                </a:solidFill>
              </a:defRPr>
            </a:lvl4pPr>
            <a:lvl5pPr marL="504000" indent="-252000">
              <a:lnSpc>
                <a:spcPts val="2400"/>
              </a:lnSpc>
              <a:buFont typeface="+mj-lt"/>
              <a:buAutoNum type="arabicPeriod"/>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1" name="Vrije vorm 10">
            <a:extLst>
              <a:ext uri="{FF2B5EF4-FFF2-40B4-BE49-F238E27FC236}">
                <a16:creationId xmlns:a16="http://schemas.microsoft.com/office/drawing/2014/main" id="{0FD87E55-C8C9-F7C3-73A7-FC99BF955789}"/>
              </a:ext>
            </a:extLst>
          </p:cNvPr>
          <p:cNvSpPr/>
          <p:nvPr userDrawn="1"/>
        </p:nvSpPr>
        <p:spPr>
          <a:xfrm>
            <a:off x="252000" y="0"/>
            <a:ext cx="8640001" cy="965688"/>
          </a:xfrm>
          <a:custGeom>
            <a:avLst/>
            <a:gdLst>
              <a:gd name="connsiteX0" fmla="*/ 0 w 8640001"/>
              <a:gd name="connsiteY0" fmla="*/ 0 h 965688"/>
              <a:gd name="connsiteX1" fmla="*/ 8640001 w 8640001"/>
              <a:gd name="connsiteY1" fmla="*/ 0 h 965688"/>
              <a:gd name="connsiteX2" fmla="*/ 8640001 w 8640001"/>
              <a:gd name="connsiteY2" fmla="*/ 164592 h 965688"/>
              <a:gd name="connsiteX3" fmla="*/ 8640001 w 8640001"/>
              <a:gd name="connsiteY3" fmla="*/ 213074 h 965688"/>
              <a:gd name="connsiteX4" fmla="*/ 8640001 w 8640001"/>
              <a:gd name="connsiteY4" fmla="*/ 326593 h 965688"/>
              <a:gd name="connsiteX5" fmla="*/ 8640001 w 8640001"/>
              <a:gd name="connsiteY5" fmla="*/ 377666 h 965688"/>
              <a:gd name="connsiteX6" fmla="*/ 8640001 w 8640001"/>
              <a:gd name="connsiteY6" fmla="*/ 539667 h 965688"/>
              <a:gd name="connsiteX7" fmla="*/ 0 w 8640001"/>
              <a:gd name="connsiteY7" fmla="*/ 965688 h 965688"/>
              <a:gd name="connsiteX8" fmla="*/ 0 w 8640001"/>
              <a:gd name="connsiteY8" fmla="*/ 803687 h 965688"/>
              <a:gd name="connsiteX9" fmla="*/ 0 w 8640001"/>
              <a:gd name="connsiteY9" fmla="*/ 639095 h 965688"/>
              <a:gd name="connsiteX10" fmla="*/ 0 w 8640001"/>
              <a:gd name="connsiteY10" fmla="*/ 639095 h 96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1" h="965688">
                <a:moveTo>
                  <a:pt x="0" y="0"/>
                </a:moveTo>
                <a:lnTo>
                  <a:pt x="8640001" y="0"/>
                </a:lnTo>
                <a:lnTo>
                  <a:pt x="8640001" y="164592"/>
                </a:lnTo>
                <a:lnTo>
                  <a:pt x="8640001" y="213074"/>
                </a:lnTo>
                <a:lnTo>
                  <a:pt x="8640001" y="326593"/>
                </a:lnTo>
                <a:lnTo>
                  <a:pt x="8640001" y="377666"/>
                </a:lnTo>
                <a:lnTo>
                  <a:pt x="8640001" y="539667"/>
                </a:lnTo>
                <a:lnTo>
                  <a:pt x="0" y="965688"/>
                </a:lnTo>
                <a:lnTo>
                  <a:pt x="0" y="803687"/>
                </a:lnTo>
                <a:lnTo>
                  <a:pt x="0" y="639095"/>
                </a:lnTo>
                <a:lnTo>
                  <a:pt x="0" y="639095"/>
                </a:lnTo>
                <a:close/>
              </a:path>
            </a:pathLst>
          </a:custGeom>
          <a:solidFill>
            <a:schemeClr val="accent5"/>
          </a:solidFill>
          <a:ln w="12705" cap="flat">
            <a:noFill/>
            <a:prstDash val="solid"/>
            <a:miter/>
          </a:ln>
        </p:spPr>
        <p:txBody>
          <a:bodyPr wrap="square" rtlCol="0" anchor="ctr">
            <a:noAutofit/>
          </a:bodyPr>
          <a:lstStyle/>
          <a:p>
            <a:endParaRPr lang="nl-NL"/>
          </a:p>
        </p:txBody>
      </p:sp>
      <p:sp>
        <p:nvSpPr>
          <p:cNvPr id="2" name="Title 1"/>
          <p:cNvSpPr>
            <a:spLocks noGrp="1"/>
          </p:cNvSpPr>
          <p:nvPr>
            <p:ph type="title"/>
          </p:nvPr>
        </p:nvSpPr>
        <p:spPr>
          <a:xfrm>
            <a:off x="504000" y="288001"/>
            <a:ext cx="8136000" cy="503999"/>
          </a:xfrm>
        </p:spPr>
        <p:txBody>
          <a:bodyPr/>
          <a:lstStyle>
            <a:lvl1pPr>
              <a:lnSpc>
                <a:spcPct val="95000"/>
              </a:lnSpc>
              <a:defRPr sz="3000">
                <a:solidFill>
                  <a:schemeClr val="bg1"/>
                </a:solidFill>
              </a:defRPr>
            </a:lvl1pPr>
          </a:lstStyle>
          <a:p>
            <a:r>
              <a:rPr lang="nl-NL"/>
              <a:t>Klik om stijl te bewerken</a:t>
            </a:r>
            <a:endParaRPr lang="en-US" dirty="0"/>
          </a:p>
        </p:txBody>
      </p:sp>
    </p:spTree>
    <p:extLst>
      <p:ext uri="{BB962C8B-B14F-4D97-AF65-F5344CB8AC3E}">
        <p14:creationId xmlns:p14="http://schemas.microsoft.com/office/powerpoint/2010/main" val="381698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3" name="Content Placeholder 2"/>
          <p:cNvSpPr>
            <a:spLocks noGrp="1"/>
          </p:cNvSpPr>
          <p:nvPr>
            <p:ph idx="1"/>
          </p:nvPr>
        </p:nvSpPr>
        <p:spPr>
          <a:xfrm>
            <a:off x="504000" y="1566000"/>
            <a:ext cx="8136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244429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ubtitel en opsomm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Graphic 7">
            <a:extLst>
              <a:ext uri="{FF2B5EF4-FFF2-40B4-BE49-F238E27FC236}">
                <a16:creationId xmlns:a16="http://schemas.microsoft.com/office/drawing/2014/main" id="{A41951C4-522F-E31F-8C62-86A4063CF9B5}"/>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4666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ee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504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80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r>
              <a:rPr lang="nl-NL"/>
              <a:t>Periode 8 - week 2</a:t>
            </a:r>
          </a:p>
        </p:txBody>
      </p:sp>
      <p:sp>
        <p:nvSpPr>
          <p:cNvPr id="6" name="Footer Placeholder 5"/>
          <p:cNvSpPr>
            <a:spLocks noGrp="1"/>
          </p:cNvSpPr>
          <p:nvPr>
            <p:ph type="ftr" sz="quarter" idx="11"/>
          </p:nvPr>
        </p:nvSpPr>
        <p:spPr/>
        <p:txBody>
          <a:bodyPr/>
          <a:lstStyle/>
          <a:p>
            <a:r>
              <a:rPr lang="nl-NL"/>
              <a:t>Symfony presentatie security (registratie en inloggen)</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Graphic 7">
            <a:extLst>
              <a:ext uri="{FF2B5EF4-FFF2-40B4-BE49-F238E27FC236}">
                <a16:creationId xmlns:a16="http://schemas.microsoft.com/office/drawing/2014/main" id="{F35EEAD3-13C9-FAE6-8CBE-58888863472C}"/>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2968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827999"/>
            <a:ext cx="8136000" cy="2376000"/>
          </a:xfrm>
        </p:spPr>
        <p:txBody>
          <a:bodyPr anchor="t" anchorCtr="0"/>
          <a:lstStyle>
            <a:lvl1pPr>
              <a:lnSpc>
                <a:spcPct val="95000"/>
              </a:lnSpc>
              <a:defRPr sz="4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70372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psomming en afbeeld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p:txBody>
          <a:bodyPr/>
          <a:lstStyle/>
          <a:p>
            <a:r>
              <a:rPr lang="nl-NL"/>
              <a:t>Periode 8 - week 2</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ijdelijke aanduiding voor afbeelding 11">
            <a:extLst>
              <a:ext uri="{FF2B5EF4-FFF2-40B4-BE49-F238E27FC236}">
                <a16:creationId xmlns:a16="http://schemas.microsoft.com/office/drawing/2014/main" id="{088F4E59-3F81-B5AA-A2CE-B79B50834D5D}"/>
              </a:ext>
            </a:extLst>
          </p:cNvPr>
          <p:cNvSpPr>
            <a:spLocks noGrp="1" noChangeAspect="1"/>
          </p:cNvSpPr>
          <p:nvPr>
            <p:ph type="pic" idx="13"/>
          </p:nvPr>
        </p:nvSpPr>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7" name="Content Placeholder 2">
            <a:extLst>
              <a:ext uri="{FF2B5EF4-FFF2-40B4-BE49-F238E27FC236}">
                <a16:creationId xmlns:a16="http://schemas.microsoft.com/office/drawing/2014/main" id="{72E4CB5E-B06C-20C0-6D16-5A37D5CA4FD3}"/>
              </a:ext>
            </a:extLst>
          </p:cNvPr>
          <p:cNvSpPr>
            <a:spLocks noGrp="1"/>
          </p:cNvSpPr>
          <p:nvPr>
            <p:ph idx="1"/>
          </p:nvPr>
        </p:nvSpPr>
        <p:spPr>
          <a:xfrm>
            <a:off x="504000" y="1566000"/>
            <a:ext cx="4212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63733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792000"/>
            <a:ext cx="8136000" cy="324000"/>
          </a:xfrm>
          <a:prstGeom prst="rect">
            <a:avLst/>
          </a:prstGeom>
        </p:spPr>
        <p:txBody>
          <a:bodyPr vert="horz" lIns="0" tIns="0" rIns="0" bIns="0" rtlCol="0" anchor="t"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504000" y="1116000"/>
            <a:ext cx="8136000" cy="3311999"/>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504000" y="4590000"/>
            <a:ext cx="1440000" cy="180000"/>
          </a:xfrm>
          <a:prstGeom prst="rect">
            <a:avLst/>
          </a:prstGeom>
        </p:spPr>
        <p:txBody>
          <a:bodyPr vert="horz" lIns="0" tIns="0" rIns="0" bIns="0" rtlCol="0" anchor="t" anchorCtr="0">
            <a:noAutofit/>
          </a:bodyPr>
          <a:lstStyle>
            <a:lvl1pPr algn="l">
              <a:defRPr sz="900">
                <a:solidFill>
                  <a:schemeClr val="tx1"/>
                </a:solidFill>
              </a:defRPr>
            </a:lvl1pPr>
          </a:lstStyle>
          <a:p>
            <a:r>
              <a:rPr lang="nl-NL"/>
              <a:t>Periode 8 - week 2</a:t>
            </a:r>
            <a:endParaRPr lang="nl-NL" dirty="0"/>
          </a:p>
        </p:txBody>
      </p:sp>
      <p:sp>
        <p:nvSpPr>
          <p:cNvPr id="5" name="Footer Placeholder 4"/>
          <p:cNvSpPr>
            <a:spLocks noGrp="1"/>
          </p:cNvSpPr>
          <p:nvPr>
            <p:ph type="ftr" sz="quarter" idx="3"/>
          </p:nvPr>
        </p:nvSpPr>
        <p:spPr>
          <a:xfrm>
            <a:off x="2358000" y="4590000"/>
            <a:ext cx="5040000" cy="180000"/>
          </a:xfrm>
          <a:prstGeom prst="rect">
            <a:avLst/>
          </a:prstGeom>
        </p:spPr>
        <p:txBody>
          <a:bodyPr vert="horz" lIns="0" tIns="0" rIns="108000" bIns="0" rtlCol="0" anchor="t" anchorCtr="0">
            <a:noAutofit/>
          </a:bodyPr>
          <a:lstStyle>
            <a:lvl1pPr algn="r">
              <a:defRPr sz="900">
                <a:solidFill>
                  <a:schemeClr val="tx1"/>
                </a:solidFill>
              </a:defRPr>
            </a:lvl1pPr>
          </a:lstStyle>
          <a:p>
            <a:r>
              <a:rPr lang="nl-NL"/>
              <a:t>Symfony presentatie security (registratie en inloggen)</a:t>
            </a:r>
            <a:endParaRPr lang="nl-NL" dirty="0"/>
          </a:p>
        </p:txBody>
      </p:sp>
      <p:sp>
        <p:nvSpPr>
          <p:cNvPr id="6" name="Slide Number Placeholder 5"/>
          <p:cNvSpPr>
            <a:spLocks noGrp="1"/>
          </p:cNvSpPr>
          <p:nvPr>
            <p:ph type="sldNum" sz="quarter" idx="4"/>
          </p:nvPr>
        </p:nvSpPr>
        <p:spPr>
          <a:xfrm>
            <a:off x="8424000" y="4590000"/>
            <a:ext cx="216000" cy="180000"/>
          </a:xfrm>
          <a:prstGeom prst="rect">
            <a:avLst/>
          </a:prstGeom>
        </p:spPr>
        <p:txBody>
          <a:bodyPr vert="horz" lIns="0" tIns="0" rIns="0" bIns="0" rtlCol="0" anchor="t" anchorCtr="0">
            <a:noAutofit/>
          </a:bodyPr>
          <a:lstStyle>
            <a:lvl1pPr algn="r">
              <a:defRPr sz="900">
                <a:solidFill>
                  <a:schemeClr val="tx1"/>
                </a:solidFill>
              </a:defRPr>
            </a:lvl1pPr>
          </a:lstStyle>
          <a:p>
            <a:fld id="{14F1411D-0280-154F-AEAC-4C20B7AA46B2}" type="slidenum">
              <a:rPr lang="nl-NL" smtClean="0"/>
              <a:pPr/>
              <a:t>‹nr.›</a:t>
            </a:fld>
            <a:endParaRPr lang="nl-NL" dirty="0"/>
          </a:p>
        </p:txBody>
      </p:sp>
      <p:sp>
        <p:nvSpPr>
          <p:cNvPr id="7" name="Tekstvak 6">
            <a:extLst>
              <a:ext uri="{FF2B5EF4-FFF2-40B4-BE49-F238E27FC236}">
                <a16:creationId xmlns:a16="http://schemas.microsoft.com/office/drawing/2014/main" id="{C9AD4CB2-32A0-6059-F189-10CE930633AD}"/>
              </a:ext>
            </a:extLst>
          </p:cNvPr>
          <p:cNvSpPr txBox="1"/>
          <p:nvPr userDrawn="1"/>
        </p:nvSpPr>
        <p:spPr>
          <a:xfrm>
            <a:off x="7380000" y="4590000"/>
            <a:ext cx="1044000" cy="180000"/>
          </a:xfrm>
          <a:prstGeom prst="rect">
            <a:avLst/>
          </a:prstGeom>
          <a:noFill/>
        </p:spPr>
        <p:txBody>
          <a:bodyPr wrap="square" lIns="108000" tIns="0" rIns="108000" rtlCol="0">
            <a:noAutofit/>
          </a:bodyPr>
          <a:lstStyle/>
          <a:p>
            <a:pPr algn="r"/>
            <a:r>
              <a:rPr lang="nl-NL" sz="900" dirty="0"/>
              <a:t>ROC Mondriaan</a:t>
            </a:r>
          </a:p>
        </p:txBody>
      </p:sp>
      <p:cxnSp>
        <p:nvCxnSpPr>
          <p:cNvPr id="9" name="Rechte verbindingslijn 8">
            <a:extLst>
              <a:ext uri="{FF2B5EF4-FFF2-40B4-BE49-F238E27FC236}">
                <a16:creationId xmlns:a16="http://schemas.microsoft.com/office/drawing/2014/main" id="{6A72ED6B-CC0B-63FF-D72C-110A67F97B94}"/>
              </a:ext>
            </a:extLst>
          </p:cNvPr>
          <p:cNvCxnSpPr/>
          <p:nvPr userDrawn="1"/>
        </p:nvCxnSpPr>
        <p:spPr>
          <a:xfrm>
            <a:off x="7398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9659AA81-B583-69B4-B379-DE5C0B2AB101}"/>
              </a:ext>
            </a:extLst>
          </p:cNvPr>
          <p:cNvCxnSpPr/>
          <p:nvPr userDrawn="1"/>
        </p:nvCxnSpPr>
        <p:spPr>
          <a:xfrm>
            <a:off x="8424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73" r:id="rId3"/>
    <p:sldLayoutId id="2147483693" r:id="rId4"/>
    <p:sldLayoutId id="2147483694" r:id="rId5"/>
    <p:sldLayoutId id="2147483686" r:id="rId6"/>
    <p:sldLayoutId id="2147483676" r:id="rId7"/>
    <p:sldLayoutId id="2147483675" r:id="rId8"/>
    <p:sldLayoutId id="2147483689" r:id="rId9"/>
    <p:sldLayoutId id="2147483678" r:id="rId10"/>
    <p:sldLayoutId id="2147483683" r:id="rId11"/>
    <p:sldLayoutId id="2147483687" r:id="rId12"/>
    <p:sldLayoutId id="2147483679" r:id="rId13"/>
    <p:sldLayoutId id="2147483690" r:id="rId14"/>
    <p:sldLayoutId id="2147483691" r:id="rId15"/>
    <p:sldLayoutId id="2147483695" r:id="rId16"/>
    <p:sldLayoutId id="2147483696" r:id="rId17"/>
    <p:sldLayoutId id="2147483692" r:id="rId18"/>
  </p:sldLayoutIdLst>
  <p:hf hdr="0"/>
  <p:txStyles>
    <p:titleStyle>
      <a:lvl1pPr algn="l" defTabSz="685800" rtl="0" eaLnBrk="1" latinLnBrk="0" hangingPunct="1">
        <a:lnSpc>
          <a:spcPct val="100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ts val="1800"/>
        </a:lnSpc>
        <a:spcBef>
          <a:spcPts val="0"/>
        </a:spcBef>
        <a:buSzPct val="120000"/>
        <a:buFont typeface="Arial" panose="020B0604020202020204" pitchFamily="34" charset="0"/>
        <a:buChar char="•"/>
        <a:defRPr sz="1300" kern="1200">
          <a:solidFill>
            <a:schemeClr val="tx1"/>
          </a:solidFill>
          <a:latin typeface="+mn-lt"/>
          <a:ea typeface="+mn-ea"/>
          <a:cs typeface="+mn-cs"/>
        </a:defRPr>
      </a:lvl1pPr>
      <a:lvl2pPr marL="360000" indent="-180000" algn="l" defTabSz="685800" rtl="0" eaLnBrk="1" latinLnBrk="0" hangingPunct="1">
        <a:lnSpc>
          <a:spcPts val="1800"/>
        </a:lnSpc>
        <a:spcBef>
          <a:spcPts val="0"/>
        </a:spcBef>
        <a:buSzPct val="120000"/>
        <a:buFont typeface="Systeemlettertype regulier"/>
        <a:buChar char="-"/>
        <a:defRPr sz="1300" kern="1200">
          <a:solidFill>
            <a:schemeClr val="tx1"/>
          </a:solidFill>
          <a:latin typeface="+mn-lt"/>
          <a:ea typeface="+mn-ea"/>
          <a:cs typeface="+mn-cs"/>
        </a:defRPr>
      </a:lvl2pPr>
      <a:lvl3pPr marL="0" indent="0" algn="l" defTabSz="685800" rtl="0" eaLnBrk="1" latinLnBrk="0" hangingPunct="1">
        <a:lnSpc>
          <a:spcPts val="1800"/>
        </a:lnSpc>
        <a:spcBef>
          <a:spcPts val="0"/>
        </a:spcBef>
        <a:buFontTx/>
        <a:buNone/>
        <a:defRPr sz="1300" kern="1200">
          <a:solidFill>
            <a:schemeClr val="tx1"/>
          </a:solidFill>
          <a:latin typeface="+mn-lt"/>
          <a:ea typeface="+mn-ea"/>
          <a:cs typeface="+mn-cs"/>
        </a:defRPr>
      </a:lvl3pPr>
      <a:lvl4pPr marL="0" indent="0" algn="l" defTabSz="685800" rtl="0" eaLnBrk="1" latinLnBrk="0" hangingPunct="1">
        <a:lnSpc>
          <a:spcPts val="1800"/>
        </a:lnSpc>
        <a:spcBef>
          <a:spcPts val="0"/>
        </a:spcBef>
        <a:buFontTx/>
        <a:buNone/>
        <a:defRPr sz="1300" b="1" kern="1200">
          <a:solidFill>
            <a:schemeClr val="tx2"/>
          </a:solidFill>
          <a:latin typeface="+mn-lt"/>
          <a:ea typeface="+mn-ea"/>
          <a:cs typeface="+mn-cs"/>
        </a:defRPr>
      </a:lvl4pPr>
      <a:lvl5pPr marL="540000" indent="-180000" algn="l" defTabSz="685800" rtl="0" eaLnBrk="1" latinLnBrk="0" hangingPunct="1">
        <a:lnSpc>
          <a:spcPts val="1800"/>
        </a:lnSpc>
        <a:spcBef>
          <a:spcPts val="0"/>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tmp"/><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8.tmp"/><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9.tmp"/><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1C2B8E-C7F7-3690-4245-778F1DA4FCB8}"/>
              </a:ext>
            </a:extLst>
          </p:cNvPr>
          <p:cNvSpPr>
            <a:spLocks noGrp="1"/>
          </p:cNvSpPr>
          <p:nvPr>
            <p:ph type="ctrTitle"/>
          </p:nvPr>
        </p:nvSpPr>
        <p:spPr/>
        <p:txBody>
          <a:bodyPr/>
          <a:lstStyle/>
          <a:p>
            <a:r>
              <a:rPr lang="nl-NL" dirty="0" err="1"/>
              <a:t>Symfony</a:t>
            </a:r>
            <a:endParaRPr lang="nl-NL" dirty="0"/>
          </a:p>
        </p:txBody>
      </p:sp>
      <p:sp>
        <p:nvSpPr>
          <p:cNvPr id="3" name="Ondertitel 2">
            <a:extLst>
              <a:ext uri="{FF2B5EF4-FFF2-40B4-BE49-F238E27FC236}">
                <a16:creationId xmlns:a16="http://schemas.microsoft.com/office/drawing/2014/main" id="{CF1576D1-BC63-FD14-C360-8042F69D724D}"/>
              </a:ext>
            </a:extLst>
          </p:cNvPr>
          <p:cNvSpPr>
            <a:spLocks noGrp="1"/>
          </p:cNvSpPr>
          <p:nvPr>
            <p:ph type="subTitle" idx="1"/>
          </p:nvPr>
        </p:nvSpPr>
        <p:spPr/>
        <p:txBody>
          <a:bodyPr/>
          <a:lstStyle/>
          <a:p>
            <a:r>
              <a:rPr lang="nl-NL" dirty="0"/>
              <a:t>View</a:t>
            </a:r>
          </a:p>
        </p:txBody>
      </p:sp>
      <p:sp>
        <p:nvSpPr>
          <p:cNvPr id="4" name="Tijdelijke aanduiding voor datum 3">
            <a:extLst>
              <a:ext uri="{FF2B5EF4-FFF2-40B4-BE49-F238E27FC236}">
                <a16:creationId xmlns:a16="http://schemas.microsoft.com/office/drawing/2014/main" id="{60DE25D2-D83E-75CE-21B5-BDDA0CF0251A}"/>
              </a:ext>
            </a:extLst>
          </p:cNvPr>
          <p:cNvSpPr>
            <a:spLocks noGrp="1"/>
          </p:cNvSpPr>
          <p:nvPr>
            <p:ph type="dt" sz="half" idx="10"/>
          </p:nvPr>
        </p:nvSpPr>
        <p:spPr/>
        <p:txBody>
          <a:bodyPr/>
          <a:lstStyle/>
          <a:p>
            <a:r>
              <a:rPr lang="nl-NL" dirty="0"/>
              <a:t>Periode 7 - week 2</a:t>
            </a:r>
          </a:p>
        </p:txBody>
      </p:sp>
      <p:sp>
        <p:nvSpPr>
          <p:cNvPr id="5" name="Tijdelijke aanduiding voor voettekst 4">
            <a:extLst>
              <a:ext uri="{FF2B5EF4-FFF2-40B4-BE49-F238E27FC236}">
                <a16:creationId xmlns:a16="http://schemas.microsoft.com/office/drawing/2014/main" id="{80664B48-0C0E-CA84-A481-1091BB4CEDD9}"/>
              </a:ext>
            </a:extLst>
          </p:cNvPr>
          <p:cNvSpPr>
            <a:spLocks noGrp="1"/>
          </p:cNvSpPr>
          <p:nvPr>
            <p:ph type="ftr" sz="quarter" idx="11"/>
          </p:nvPr>
        </p:nvSpPr>
        <p:spPr/>
        <p:txBody>
          <a:bodyPr/>
          <a:lstStyle/>
          <a:p>
            <a:r>
              <a:rPr lang="nl-NL"/>
              <a:t>Symfony presentatie security (registratie en inloggen)</a:t>
            </a:r>
          </a:p>
        </p:txBody>
      </p:sp>
      <p:sp>
        <p:nvSpPr>
          <p:cNvPr id="6" name="Tijdelijke aanduiding voor dianummer 5">
            <a:extLst>
              <a:ext uri="{FF2B5EF4-FFF2-40B4-BE49-F238E27FC236}">
                <a16:creationId xmlns:a16="http://schemas.microsoft.com/office/drawing/2014/main" id="{6321A425-C296-E702-68CE-C72F33647CE2}"/>
              </a:ext>
            </a:extLst>
          </p:cNvPr>
          <p:cNvSpPr>
            <a:spLocks noGrp="1"/>
          </p:cNvSpPr>
          <p:nvPr>
            <p:ph type="sldNum" sz="quarter" idx="12"/>
          </p:nvPr>
        </p:nvSpPr>
        <p:spPr/>
        <p:txBody>
          <a:bodyPr/>
          <a:lstStyle/>
          <a:p>
            <a:fld id="{14F1411D-0280-154F-AEAC-4C20B7AA46B2}" type="slidenum">
              <a:rPr lang="nl-NL" smtClean="0"/>
              <a:pPr/>
              <a:t>1</a:t>
            </a:fld>
            <a:endParaRPr lang="nl-NL"/>
          </a:p>
        </p:txBody>
      </p:sp>
      <p:pic>
        <p:nvPicPr>
          <p:cNvPr id="9" name="Tijdelijke aanduiding voor afbeelding 8" descr="Afbeelding met tekst, schermopname, software, Multimediasoftware&#10;&#10;Automatisch gegenereerde beschrijving">
            <a:extLst>
              <a:ext uri="{FF2B5EF4-FFF2-40B4-BE49-F238E27FC236}">
                <a16:creationId xmlns:a16="http://schemas.microsoft.com/office/drawing/2014/main" id="{67F53E65-7665-8CB1-B66B-A6859E8A3745}"/>
              </a:ext>
            </a:extLst>
          </p:cNvPr>
          <p:cNvPicPr>
            <a:picLocks noGrp="1" noChangeAspect="1"/>
          </p:cNvPicPr>
          <p:nvPr>
            <p:ph type="pic" idx="13"/>
          </p:nvPr>
        </p:nvPicPr>
        <p:blipFill>
          <a:blip r:embed="rId2"/>
          <a:srcRect t="26924" b="26924"/>
          <a:stretch>
            <a:fillRect/>
          </a:stretch>
        </p:blipFill>
        <p:spPr/>
      </p:pic>
    </p:spTree>
    <p:extLst>
      <p:ext uri="{BB962C8B-B14F-4D97-AF65-F5344CB8AC3E}">
        <p14:creationId xmlns:p14="http://schemas.microsoft.com/office/powerpoint/2010/main" val="405438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Twigs – if statement</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nl-NL" dirty="0">
                <a:latin typeface="+mj-lt"/>
              </a:rPr>
              <a:t>In een </a:t>
            </a:r>
            <a:r>
              <a:rPr lang="nl-NL" dirty="0" err="1">
                <a:latin typeface="+mj-lt"/>
              </a:rPr>
              <a:t>twig</a:t>
            </a:r>
            <a:r>
              <a:rPr lang="nl-NL" dirty="0">
                <a:latin typeface="+mj-lt"/>
              </a:rPr>
              <a:t> kun je ook een </a:t>
            </a:r>
            <a:r>
              <a:rPr lang="nl-NL" dirty="0" err="1">
                <a:latin typeface="+mj-lt"/>
              </a:rPr>
              <a:t>if</a:t>
            </a:r>
            <a:r>
              <a:rPr lang="nl-NL" dirty="0">
                <a:latin typeface="+mj-lt"/>
              </a:rPr>
              <a:t> statement uitvoeren.</a:t>
            </a:r>
          </a:p>
          <a:p>
            <a:endParaRPr lang="nl-NL" dirty="0">
              <a:latin typeface="+mj-lt"/>
            </a:endParaRPr>
          </a:p>
          <a:p>
            <a:r>
              <a:rPr lang="nl-NL" dirty="0">
                <a:latin typeface="+mj-lt"/>
              </a:rPr>
              <a:t>In het voorbeeld hiernaast is er een variabele doorgegeven vanuit de controller naar de </a:t>
            </a:r>
            <a:r>
              <a:rPr lang="nl-NL" dirty="0" err="1">
                <a:latin typeface="+mj-lt"/>
              </a:rPr>
              <a:t>twig</a:t>
            </a:r>
            <a:r>
              <a:rPr lang="nl-NL" dirty="0">
                <a:latin typeface="+mj-lt"/>
              </a:rPr>
              <a:t> met de naam ‘user’.</a:t>
            </a:r>
          </a:p>
          <a:p>
            <a:endParaRPr lang="nl-NL" dirty="0">
              <a:latin typeface="+mj-lt"/>
            </a:endParaRPr>
          </a:p>
          <a:p>
            <a:r>
              <a:rPr lang="nl-NL" dirty="0">
                <a:latin typeface="+mj-lt"/>
              </a:rPr>
              <a:t>Wat zou hier gebeuren als de user 23 jaar is?</a:t>
            </a:r>
          </a:p>
          <a:p>
            <a:endParaRPr lang="nl-NL" dirty="0">
              <a:latin typeface="+mj-lt"/>
            </a:endParaRPr>
          </a:p>
          <a:p>
            <a:r>
              <a:rPr lang="nl-NL" dirty="0">
                <a:latin typeface="+mj-lt"/>
              </a:rPr>
              <a:t>Wat zou hier gebeuren als de user 17 jaar is?</a:t>
            </a:r>
          </a:p>
          <a:p>
            <a:endParaRPr lang="nl-NL" dirty="0">
              <a:latin typeface="+mj-lt"/>
            </a:endParaRPr>
          </a:p>
          <a:p>
            <a:r>
              <a:rPr lang="nl-NL" dirty="0">
                <a:latin typeface="+mj-lt"/>
              </a:rPr>
              <a:t>Wat zou hier gebeuren als de user 18 jaar is?</a:t>
            </a: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10</a:t>
            </a:fld>
            <a:endParaRPr lang="nl-NL"/>
          </a:p>
        </p:txBody>
      </p:sp>
      <p:pic>
        <p:nvPicPr>
          <p:cNvPr id="21" name="Tijdelijke aanduiding voor inhoud 20">
            <a:extLst>
              <a:ext uri="{FF2B5EF4-FFF2-40B4-BE49-F238E27FC236}">
                <a16:creationId xmlns:a16="http://schemas.microsoft.com/office/drawing/2014/main" id="{3ACEE57C-6B75-08C0-5F60-889EB04A98DD}"/>
              </a:ext>
            </a:extLst>
          </p:cNvPr>
          <p:cNvPicPr>
            <a:picLocks noGrp="1" noChangeAspect="1"/>
          </p:cNvPicPr>
          <p:nvPr>
            <p:ph sz="half" idx="2"/>
          </p:nvPr>
        </p:nvPicPr>
        <p:blipFill>
          <a:blip r:embed="rId2"/>
          <a:stretch>
            <a:fillRect/>
          </a:stretch>
        </p:blipFill>
        <p:spPr>
          <a:xfrm>
            <a:off x="4969433" y="1814379"/>
            <a:ext cx="3381847" cy="1914792"/>
          </a:xfrm>
        </p:spPr>
      </p:pic>
    </p:spTree>
    <p:extLst>
      <p:ext uri="{BB962C8B-B14F-4D97-AF65-F5344CB8AC3E}">
        <p14:creationId xmlns:p14="http://schemas.microsoft.com/office/powerpoint/2010/main" val="232248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Twigs – for loop</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a:latin typeface="+mj-lt"/>
              </a:rPr>
              <a:t>In </a:t>
            </a:r>
            <a:r>
              <a:rPr lang="en-US" dirty="0" err="1">
                <a:latin typeface="+mj-lt"/>
              </a:rPr>
              <a:t>een</a:t>
            </a:r>
            <a:r>
              <a:rPr lang="en-US" dirty="0">
                <a:latin typeface="+mj-lt"/>
              </a:rPr>
              <a:t> twig </a:t>
            </a:r>
            <a:r>
              <a:rPr lang="en-US" dirty="0" err="1">
                <a:latin typeface="+mj-lt"/>
              </a:rPr>
              <a:t>kun</a:t>
            </a:r>
            <a:r>
              <a:rPr lang="en-US" dirty="0">
                <a:latin typeface="+mj-lt"/>
              </a:rPr>
              <a:t> je </a:t>
            </a:r>
            <a:r>
              <a:rPr lang="en-US" dirty="0" err="1">
                <a:latin typeface="+mj-lt"/>
              </a:rPr>
              <a:t>ook</a:t>
            </a:r>
            <a:r>
              <a:rPr lang="en-US" dirty="0">
                <a:latin typeface="+mj-lt"/>
              </a:rPr>
              <a:t> </a:t>
            </a:r>
            <a:r>
              <a:rPr lang="en-US" dirty="0" err="1">
                <a:latin typeface="+mj-lt"/>
              </a:rPr>
              <a:t>een</a:t>
            </a:r>
            <a:r>
              <a:rPr lang="en-US" dirty="0">
                <a:latin typeface="+mj-lt"/>
              </a:rPr>
              <a:t> for loop </a:t>
            </a:r>
            <a:r>
              <a:rPr lang="en-US" dirty="0" err="1">
                <a:latin typeface="+mj-lt"/>
              </a:rPr>
              <a:t>uitvoeren</a:t>
            </a:r>
            <a:r>
              <a:rPr lang="en-US" dirty="0">
                <a:latin typeface="+mj-lt"/>
              </a:rPr>
              <a:t>.</a:t>
            </a:r>
          </a:p>
          <a:p>
            <a:endParaRPr lang="en-US" dirty="0">
              <a:latin typeface="+mj-lt"/>
            </a:endParaRPr>
          </a:p>
          <a:p>
            <a:r>
              <a:rPr lang="en-US" dirty="0" err="1">
                <a:latin typeface="+mj-lt"/>
              </a:rPr>
              <a:t>Hiernaast</a:t>
            </a:r>
            <a:r>
              <a:rPr lang="en-US" dirty="0">
                <a:latin typeface="+mj-lt"/>
              </a:rPr>
              <a:t> </a:t>
            </a:r>
            <a:r>
              <a:rPr lang="en-US" dirty="0" err="1">
                <a:latin typeface="+mj-lt"/>
              </a:rPr>
              <a:t>een</a:t>
            </a:r>
            <a:r>
              <a:rPr lang="en-US" dirty="0">
                <a:latin typeface="+mj-lt"/>
              </a:rPr>
              <a:t> </a:t>
            </a:r>
            <a:r>
              <a:rPr lang="en-US" dirty="0" err="1">
                <a:latin typeface="+mj-lt"/>
              </a:rPr>
              <a:t>voorbeeld</a:t>
            </a:r>
            <a:r>
              <a:rPr lang="en-US" dirty="0">
                <a:latin typeface="+mj-lt"/>
              </a:rPr>
              <a:t> van </a:t>
            </a:r>
            <a:r>
              <a:rPr lang="en-US" dirty="0" err="1">
                <a:latin typeface="+mj-lt"/>
              </a:rPr>
              <a:t>ingredienten</a:t>
            </a:r>
            <a:r>
              <a:rPr lang="en-US" dirty="0">
                <a:latin typeface="+mj-lt"/>
              </a:rPr>
              <a:t> die </a:t>
            </a:r>
            <a:r>
              <a:rPr lang="en-US" dirty="0" err="1">
                <a:latin typeface="+mj-lt"/>
              </a:rPr>
              <a:t>worden</a:t>
            </a:r>
            <a:r>
              <a:rPr lang="en-US" dirty="0">
                <a:latin typeface="+mj-lt"/>
              </a:rPr>
              <a:t> </a:t>
            </a:r>
            <a:r>
              <a:rPr lang="en-US" dirty="0" err="1">
                <a:latin typeface="+mj-lt"/>
              </a:rPr>
              <a:t>weergegeven</a:t>
            </a:r>
            <a:r>
              <a:rPr lang="en-US" dirty="0">
                <a:latin typeface="+mj-lt"/>
              </a:rPr>
              <a:t> in </a:t>
            </a:r>
            <a:r>
              <a:rPr lang="en-US" dirty="0" err="1">
                <a:latin typeface="+mj-lt"/>
              </a:rPr>
              <a:t>een</a:t>
            </a:r>
            <a:r>
              <a:rPr lang="en-US" dirty="0">
                <a:latin typeface="+mj-lt"/>
              </a:rPr>
              <a:t> twig in </a:t>
            </a:r>
            <a:r>
              <a:rPr lang="en-US" dirty="0" err="1">
                <a:latin typeface="+mj-lt"/>
              </a:rPr>
              <a:t>een</a:t>
            </a:r>
            <a:r>
              <a:rPr lang="en-US" dirty="0">
                <a:latin typeface="+mj-lt"/>
              </a:rPr>
              <a:t> HTML </a:t>
            </a:r>
            <a:r>
              <a:rPr lang="en-US" dirty="0" err="1">
                <a:latin typeface="+mj-lt"/>
              </a:rPr>
              <a:t>tabel</a:t>
            </a:r>
            <a:r>
              <a:rPr lang="en-US" dirty="0">
                <a:latin typeface="+mj-lt"/>
              </a:rPr>
              <a:t>.</a:t>
            </a: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11</a:t>
            </a:fld>
            <a:endParaRPr lang="nl-NL"/>
          </a:p>
        </p:txBody>
      </p:sp>
      <p:pic>
        <p:nvPicPr>
          <p:cNvPr id="4" name="Tijdelijke aanduiding voor inhoud 7">
            <a:extLst>
              <a:ext uri="{FF2B5EF4-FFF2-40B4-BE49-F238E27FC236}">
                <a16:creationId xmlns:a16="http://schemas.microsoft.com/office/drawing/2014/main" id="{F48E884E-3D9A-D9BA-6A9F-26A4CA72730A}"/>
              </a:ext>
            </a:extLst>
          </p:cNvPr>
          <p:cNvPicPr>
            <a:picLocks noGrp="1" noChangeAspect="1"/>
          </p:cNvPicPr>
          <p:nvPr>
            <p:ph sz="half" idx="2"/>
          </p:nvPr>
        </p:nvPicPr>
        <p:blipFill>
          <a:blip r:embed="rId2"/>
          <a:stretch>
            <a:fillRect/>
          </a:stretch>
        </p:blipFill>
        <p:spPr>
          <a:xfrm>
            <a:off x="4679187" y="846455"/>
            <a:ext cx="3960813" cy="539090"/>
          </a:xfrm>
        </p:spPr>
      </p:pic>
      <p:pic>
        <p:nvPicPr>
          <p:cNvPr id="9" name="Afbeelding 8">
            <a:extLst>
              <a:ext uri="{FF2B5EF4-FFF2-40B4-BE49-F238E27FC236}">
                <a16:creationId xmlns:a16="http://schemas.microsoft.com/office/drawing/2014/main" id="{0265E2CD-4048-260D-2F92-70D630228DA1}"/>
              </a:ext>
            </a:extLst>
          </p:cNvPr>
          <p:cNvPicPr>
            <a:picLocks noChangeAspect="1"/>
          </p:cNvPicPr>
          <p:nvPr/>
        </p:nvPicPr>
        <p:blipFill>
          <a:blip r:embed="rId3"/>
          <a:stretch>
            <a:fillRect/>
          </a:stretch>
        </p:blipFill>
        <p:spPr>
          <a:xfrm>
            <a:off x="4679187" y="1573664"/>
            <a:ext cx="3893348" cy="998086"/>
          </a:xfrm>
          <a:prstGeom prst="rect">
            <a:avLst/>
          </a:prstGeom>
        </p:spPr>
      </p:pic>
    </p:spTree>
    <p:extLst>
      <p:ext uri="{BB962C8B-B14F-4D97-AF65-F5344CB8AC3E}">
        <p14:creationId xmlns:p14="http://schemas.microsoft.com/office/powerpoint/2010/main" val="381160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err="1"/>
              <a:t>Nieuw</a:t>
            </a:r>
            <a:r>
              <a:rPr lang="en-US" dirty="0"/>
              <a:t> project </a:t>
            </a:r>
            <a:r>
              <a:rPr lang="en-US" dirty="0" err="1"/>
              <a:t>maken</a:t>
            </a:r>
            <a:endParaRPr lang="en-US" dirty="0"/>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a:t>Zorg </a:t>
            </a:r>
            <a:r>
              <a:rPr lang="en-US" dirty="0" err="1"/>
              <a:t>voor</a:t>
            </a:r>
            <a:r>
              <a:rPr lang="en-US" dirty="0"/>
              <a:t> je </a:t>
            </a:r>
            <a:r>
              <a:rPr lang="en-US" dirty="0" err="1"/>
              <a:t>begint</a:t>
            </a:r>
            <a:r>
              <a:rPr lang="en-US" dirty="0"/>
              <a:t> </a:t>
            </a:r>
            <a:r>
              <a:rPr lang="en-US" dirty="0" err="1"/>
              <a:t>dat</a:t>
            </a:r>
            <a:r>
              <a:rPr lang="en-US" dirty="0"/>
              <a:t> </a:t>
            </a:r>
            <a:r>
              <a:rPr lang="en-US" dirty="0" err="1"/>
              <a:t>alles</a:t>
            </a:r>
            <a:r>
              <a:rPr lang="en-US" dirty="0"/>
              <a:t> </a:t>
            </a:r>
            <a:r>
              <a:rPr lang="en-US" dirty="0" err="1"/>
              <a:t>geïnstalleerd</a:t>
            </a:r>
            <a:r>
              <a:rPr lang="en-US" dirty="0"/>
              <a:t> </a:t>
            </a:r>
            <a:r>
              <a:rPr lang="en-US" dirty="0" err="1"/>
              <a:t>staat</a:t>
            </a:r>
            <a:r>
              <a:rPr lang="en-US" dirty="0"/>
              <a:t>.</a:t>
            </a:r>
          </a:p>
          <a:p>
            <a:endParaRPr lang="en-US" dirty="0"/>
          </a:p>
          <a:p>
            <a:r>
              <a:rPr lang="en-US" dirty="0" err="1"/>
              <a:t>Voor</a:t>
            </a:r>
            <a:r>
              <a:rPr lang="en-US" dirty="0"/>
              <a:t> het </a:t>
            </a:r>
            <a:r>
              <a:rPr lang="en-US" dirty="0" err="1"/>
              <a:t>starten</a:t>
            </a:r>
            <a:r>
              <a:rPr lang="en-US" dirty="0"/>
              <a:t> van </a:t>
            </a:r>
            <a:r>
              <a:rPr lang="en-US" dirty="0" err="1"/>
              <a:t>een</a:t>
            </a:r>
            <a:r>
              <a:rPr lang="en-US" dirty="0"/>
              <a:t> </a:t>
            </a:r>
            <a:r>
              <a:rPr lang="en-US" dirty="0" err="1"/>
              <a:t>nieuw</a:t>
            </a:r>
            <a:r>
              <a:rPr lang="en-US" dirty="0"/>
              <a:t> project </a:t>
            </a:r>
            <a:r>
              <a:rPr lang="en-US" dirty="0" err="1"/>
              <a:t>moet</a:t>
            </a:r>
            <a:r>
              <a:rPr lang="en-US" dirty="0"/>
              <a:t> je </a:t>
            </a:r>
            <a:r>
              <a:rPr lang="en-US" dirty="0" err="1"/>
              <a:t>een</a:t>
            </a:r>
            <a:r>
              <a:rPr lang="en-US" dirty="0"/>
              <a:t> commando </a:t>
            </a:r>
            <a:r>
              <a:rPr lang="en-US" dirty="0" err="1"/>
              <a:t>uitvoeren</a:t>
            </a:r>
            <a:r>
              <a:rPr lang="en-US" dirty="0"/>
              <a:t> in de terminal:</a:t>
            </a:r>
          </a:p>
          <a:p>
            <a:endParaRPr lang="en-US" dirty="0"/>
          </a:p>
          <a:p>
            <a:pPr marL="0" indent="0">
              <a:buNone/>
            </a:pPr>
            <a:r>
              <a:rPr lang="en-US" b="1" dirty="0" err="1">
                <a:solidFill>
                  <a:schemeClr val="accent2"/>
                </a:solidFill>
                <a:latin typeface="Consolas" panose="020B0609020204030204" pitchFamily="49" charset="0"/>
              </a:rPr>
              <a:t>symfony</a:t>
            </a:r>
            <a:r>
              <a:rPr lang="en-US" b="1" dirty="0">
                <a:solidFill>
                  <a:schemeClr val="accent2"/>
                </a:solidFill>
                <a:latin typeface="Consolas" panose="020B0609020204030204" pitchFamily="49" charset="0"/>
              </a:rPr>
              <a:t> new example2 --version="6.4.*" –webapp</a:t>
            </a:r>
          </a:p>
          <a:p>
            <a:pPr marL="0" indent="0">
              <a:buNone/>
            </a:pPr>
            <a:endParaRPr lang="en-US" b="1" dirty="0">
              <a:solidFill>
                <a:schemeClr val="accent2"/>
              </a:solidFill>
              <a:latin typeface="Consolas" panose="020B0609020204030204" pitchFamily="49" charset="0"/>
            </a:endParaRPr>
          </a:p>
          <a:p>
            <a:r>
              <a:rPr lang="en-US" dirty="0" err="1"/>
              <a:t>Bovenstaand</a:t>
            </a:r>
            <a:r>
              <a:rPr lang="en-US" dirty="0"/>
              <a:t> commando </a:t>
            </a:r>
            <a:r>
              <a:rPr lang="en-US" dirty="0" err="1"/>
              <a:t>maakt</a:t>
            </a:r>
            <a:r>
              <a:rPr lang="en-US" dirty="0"/>
              <a:t> </a:t>
            </a:r>
            <a:r>
              <a:rPr lang="en-US" dirty="0" err="1"/>
              <a:t>een</a:t>
            </a:r>
            <a:r>
              <a:rPr lang="en-US" dirty="0"/>
              <a:t> </a:t>
            </a:r>
            <a:r>
              <a:rPr lang="en-US" dirty="0" err="1"/>
              <a:t>nieuw</a:t>
            </a:r>
            <a:r>
              <a:rPr lang="en-US" dirty="0"/>
              <a:t> project </a:t>
            </a:r>
            <a:r>
              <a:rPr lang="en-US" dirty="0" err="1"/>
              <a:t>aan</a:t>
            </a:r>
            <a:r>
              <a:rPr lang="en-US" dirty="0"/>
              <a:t> in de map ‘example2’. </a:t>
            </a:r>
          </a:p>
          <a:p>
            <a:r>
              <a:rPr lang="en-US" dirty="0"/>
              <a:t>Let op: de </a:t>
            </a:r>
            <a:r>
              <a:rPr lang="en-US" dirty="0" err="1"/>
              <a:t>projectmap</a:t>
            </a:r>
            <a:r>
              <a:rPr lang="en-US" dirty="0"/>
              <a:t> </a:t>
            </a:r>
            <a:r>
              <a:rPr lang="en-US" dirty="0" err="1"/>
              <a:t>wordt</a:t>
            </a:r>
            <a:r>
              <a:rPr lang="en-US" dirty="0"/>
              <a:t> </a:t>
            </a:r>
            <a:r>
              <a:rPr lang="en-US" dirty="0" err="1"/>
              <a:t>aangemaakt</a:t>
            </a:r>
            <a:r>
              <a:rPr lang="en-US" dirty="0"/>
              <a:t> in de map </a:t>
            </a:r>
            <a:r>
              <a:rPr lang="en-US" dirty="0" err="1"/>
              <a:t>waar</a:t>
            </a:r>
            <a:r>
              <a:rPr lang="en-US" dirty="0"/>
              <a:t> je </a:t>
            </a:r>
            <a:r>
              <a:rPr lang="en-US" dirty="0" err="1"/>
              <a:t>je</a:t>
            </a:r>
            <a:r>
              <a:rPr lang="en-US" dirty="0"/>
              <a:t> op </a:t>
            </a:r>
            <a:r>
              <a:rPr lang="en-US" dirty="0" err="1"/>
              <a:t>dat</a:t>
            </a:r>
            <a:r>
              <a:rPr lang="en-US" dirty="0"/>
              <a:t> moment </a:t>
            </a:r>
            <a:r>
              <a:rPr lang="en-US" dirty="0" err="1"/>
              <a:t>bevindt</a:t>
            </a:r>
            <a:r>
              <a:rPr lang="en-US" dirty="0"/>
              <a:t> op de terminal.</a:t>
            </a: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start</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12</a:t>
            </a:fld>
            <a:endParaRPr lang="nl-NL"/>
          </a:p>
        </p:txBody>
      </p:sp>
      <p:pic>
        <p:nvPicPr>
          <p:cNvPr id="9" name="Tijdelijke aanduiding voor inhoud 8" descr="Afbeelding met Graphics, Lettertype, symbool, zwart&#10;&#10;Automatisch gegenereerde beschrijving">
            <a:extLst>
              <a:ext uri="{FF2B5EF4-FFF2-40B4-BE49-F238E27FC236}">
                <a16:creationId xmlns:a16="http://schemas.microsoft.com/office/drawing/2014/main" id="{1FD47C18-B3EE-14F8-4C22-107C60248895}"/>
              </a:ext>
            </a:extLst>
          </p:cNvPr>
          <p:cNvPicPr>
            <a:picLocks noGrp="1" noChangeAspect="1"/>
          </p:cNvPicPr>
          <p:nvPr>
            <p:ph sz="half" idx="2"/>
          </p:nvPr>
        </p:nvPicPr>
        <p:blipFill>
          <a:blip r:embed="rId2"/>
          <a:stretch>
            <a:fillRect/>
          </a:stretch>
        </p:blipFill>
        <p:spPr>
          <a:xfrm>
            <a:off x="4516569" y="1440000"/>
            <a:ext cx="4070862" cy="1399760"/>
          </a:xfrm>
        </p:spPr>
      </p:pic>
      <p:pic>
        <p:nvPicPr>
          <p:cNvPr id="1028" name="Picture 4">
            <a:extLst>
              <a:ext uri="{FF2B5EF4-FFF2-40B4-BE49-F238E27FC236}">
                <a16:creationId xmlns:a16="http://schemas.microsoft.com/office/drawing/2014/main" id="{D57C8277-07B9-7E8D-4F34-1F7B054B6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61" y="127287"/>
            <a:ext cx="1217018" cy="121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12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1772F-86D3-FAC8-ACAF-4061E7106BF2}"/>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99A2E711-627A-6BBC-A8C3-7AD52A3CD118}"/>
              </a:ext>
            </a:extLst>
          </p:cNvPr>
          <p:cNvSpPr>
            <a:spLocks noGrp="1"/>
          </p:cNvSpPr>
          <p:nvPr>
            <p:ph type="title"/>
          </p:nvPr>
        </p:nvSpPr>
        <p:spPr>
          <a:xfrm>
            <a:off x="504000" y="792000"/>
            <a:ext cx="8136000" cy="324000"/>
          </a:xfrm>
        </p:spPr>
        <p:txBody>
          <a:bodyPr/>
          <a:lstStyle/>
          <a:p>
            <a:r>
              <a:rPr lang="en-US" dirty="0"/>
              <a:t>Maak </a:t>
            </a:r>
            <a:r>
              <a:rPr lang="en-US" dirty="0" err="1"/>
              <a:t>een</a:t>
            </a:r>
            <a:r>
              <a:rPr lang="en-US" dirty="0"/>
              <a:t> controller </a:t>
            </a:r>
            <a:r>
              <a:rPr lang="en-US" dirty="0" err="1"/>
              <a:t>aan</a:t>
            </a:r>
            <a:endParaRPr lang="en-US" dirty="0"/>
          </a:p>
        </p:txBody>
      </p:sp>
      <p:sp>
        <p:nvSpPr>
          <p:cNvPr id="16" name="Content Placeholder 2">
            <a:extLst>
              <a:ext uri="{FF2B5EF4-FFF2-40B4-BE49-F238E27FC236}">
                <a16:creationId xmlns:a16="http://schemas.microsoft.com/office/drawing/2014/main" id="{F77ACA97-DFF9-F642-7B19-6984B93D64BF}"/>
              </a:ext>
            </a:extLst>
          </p:cNvPr>
          <p:cNvSpPr>
            <a:spLocks noGrp="1"/>
          </p:cNvSpPr>
          <p:nvPr>
            <p:ph sz="half" idx="1"/>
          </p:nvPr>
        </p:nvSpPr>
        <p:spPr>
          <a:xfrm>
            <a:off x="504000" y="1116000"/>
            <a:ext cx="3960000" cy="3311999"/>
          </a:xfrm>
        </p:spPr>
        <p:txBody>
          <a:bodyPr/>
          <a:lstStyle/>
          <a:p>
            <a:r>
              <a:rPr lang="en-US" dirty="0"/>
              <a:t>We </a:t>
            </a:r>
            <a:r>
              <a:rPr lang="en-US" dirty="0" err="1"/>
              <a:t>gaan</a:t>
            </a:r>
            <a:r>
              <a:rPr lang="en-US" dirty="0"/>
              <a:t> </a:t>
            </a:r>
            <a:r>
              <a:rPr lang="en-US" dirty="0" err="1"/>
              <a:t>een</a:t>
            </a:r>
            <a:r>
              <a:rPr lang="en-US" dirty="0"/>
              <a:t> </a:t>
            </a:r>
            <a:r>
              <a:rPr lang="en-US" dirty="0" err="1"/>
              <a:t>aantal</a:t>
            </a:r>
            <a:r>
              <a:rPr lang="en-US" dirty="0"/>
              <a:t> </a:t>
            </a:r>
            <a:r>
              <a:rPr lang="en-US" dirty="0" err="1"/>
              <a:t>liedjes</a:t>
            </a:r>
            <a:r>
              <a:rPr lang="en-US" dirty="0"/>
              <a:t> van </a:t>
            </a:r>
            <a:r>
              <a:rPr lang="en-US" dirty="0" err="1"/>
              <a:t>oude</a:t>
            </a:r>
            <a:r>
              <a:rPr lang="en-US" dirty="0"/>
              <a:t> LP’s </a:t>
            </a:r>
            <a:r>
              <a:rPr lang="en-US" dirty="0" err="1"/>
              <a:t>tonen</a:t>
            </a:r>
            <a:r>
              <a:rPr lang="en-US" dirty="0"/>
              <a:t> op het scherm</a:t>
            </a:r>
          </a:p>
          <a:p>
            <a:endParaRPr lang="en-US" dirty="0"/>
          </a:p>
          <a:p>
            <a:r>
              <a:rPr lang="en-US" dirty="0" err="1"/>
              <a:t>Voor</a:t>
            </a:r>
            <a:r>
              <a:rPr lang="en-US" dirty="0"/>
              <a:t> </a:t>
            </a:r>
            <a:r>
              <a:rPr lang="en-US" dirty="0" err="1"/>
              <a:t>een</a:t>
            </a:r>
            <a:r>
              <a:rPr lang="en-US" dirty="0"/>
              <a:t> </a:t>
            </a:r>
            <a:r>
              <a:rPr lang="en-US" dirty="0" err="1"/>
              <a:t>nieuwe</a:t>
            </a:r>
            <a:r>
              <a:rPr lang="en-US" dirty="0"/>
              <a:t> controller </a:t>
            </a:r>
            <a:r>
              <a:rPr lang="en-US" dirty="0" err="1"/>
              <a:t>moet</a:t>
            </a:r>
            <a:r>
              <a:rPr lang="en-US" dirty="0"/>
              <a:t> je </a:t>
            </a:r>
            <a:r>
              <a:rPr lang="en-US" dirty="0" err="1"/>
              <a:t>een</a:t>
            </a:r>
            <a:r>
              <a:rPr lang="en-US" dirty="0"/>
              <a:t> commando </a:t>
            </a:r>
            <a:r>
              <a:rPr lang="en-US" dirty="0" err="1"/>
              <a:t>uitvoeren</a:t>
            </a:r>
            <a:r>
              <a:rPr lang="en-US" dirty="0"/>
              <a:t> in de terminal:</a:t>
            </a:r>
          </a:p>
          <a:p>
            <a:endParaRPr lang="en-US" dirty="0"/>
          </a:p>
          <a:p>
            <a:pPr marL="0" indent="0">
              <a:buNone/>
            </a:pPr>
            <a:r>
              <a:rPr lang="en-US" b="1" dirty="0" err="1">
                <a:solidFill>
                  <a:schemeClr val="accent2"/>
                </a:solidFill>
                <a:latin typeface="Consolas" panose="020B0609020204030204" pitchFamily="49" charset="0"/>
              </a:rPr>
              <a:t>sympony</a:t>
            </a:r>
            <a:r>
              <a:rPr lang="en-US" b="1" dirty="0">
                <a:solidFill>
                  <a:schemeClr val="accent2"/>
                </a:solidFill>
                <a:latin typeface="Consolas" panose="020B0609020204030204" pitchFamily="49" charset="0"/>
              </a:rPr>
              <a:t> console </a:t>
            </a:r>
            <a:r>
              <a:rPr lang="en-US" b="1" dirty="0" err="1">
                <a:solidFill>
                  <a:schemeClr val="accent2"/>
                </a:solidFill>
                <a:latin typeface="Consolas" panose="020B0609020204030204" pitchFamily="49" charset="0"/>
              </a:rPr>
              <a:t>make:controller</a:t>
            </a:r>
            <a:r>
              <a:rPr lang="en-US" b="1" dirty="0">
                <a:solidFill>
                  <a:schemeClr val="accent2"/>
                </a:solidFill>
                <a:latin typeface="Consolas" panose="020B0609020204030204" pitchFamily="49" charset="0"/>
              </a:rPr>
              <a:t> </a:t>
            </a:r>
            <a:r>
              <a:rPr lang="en-US" b="1" dirty="0" err="1">
                <a:solidFill>
                  <a:schemeClr val="accent2"/>
                </a:solidFill>
                <a:latin typeface="Consolas" panose="020B0609020204030204" pitchFamily="49" charset="0"/>
              </a:rPr>
              <a:t>VinylController</a:t>
            </a:r>
            <a:endParaRPr lang="en-US" b="1" dirty="0">
              <a:solidFill>
                <a:schemeClr val="accent2"/>
              </a:solidFill>
              <a:latin typeface="Consolas" panose="020B0609020204030204" pitchFamily="49" charset="0"/>
            </a:endParaRPr>
          </a:p>
          <a:p>
            <a:pPr marL="0" indent="0">
              <a:buNone/>
            </a:pPr>
            <a:endParaRPr lang="en-US" b="1" dirty="0">
              <a:solidFill>
                <a:schemeClr val="accent2"/>
              </a:solidFill>
              <a:latin typeface="Consolas" panose="020B0609020204030204" pitchFamily="49" charset="0"/>
            </a:endParaRPr>
          </a:p>
          <a:p>
            <a:r>
              <a:rPr lang="en-US" dirty="0"/>
              <a:t>Let op: de </a:t>
            </a:r>
            <a:r>
              <a:rPr lang="en-US" dirty="0" err="1"/>
              <a:t>projectmap</a:t>
            </a:r>
            <a:r>
              <a:rPr lang="en-US" dirty="0"/>
              <a:t> </a:t>
            </a:r>
            <a:r>
              <a:rPr lang="en-US" dirty="0" err="1"/>
              <a:t>wordt</a:t>
            </a:r>
            <a:r>
              <a:rPr lang="en-US" dirty="0"/>
              <a:t> </a:t>
            </a:r>
            <a:r>
              <a:rPr lang="en-US" dirty="0" err="1"/>
              <a:t>aangemaakt</a:t>
            </a:r>
            <a:r>
              <a:rPr lang="en-US" dirty="0"/>
              <a:t> in de map </a:t>
            </a:r>
            <a:r>
              <a:rPr lang="en-US" dirty="0" err="1"/>
              <a:t>waar</a:t>
            </a:r>
            <a:r>
              <a:rPr lang="en-US" dirty="0"/>
              <a:t> je </a:t>
            </a:r>
            <a:r>
              <a:rPr lang="en-US" dirty="0" err="1"/>
              <a:t>je</a:t>
            </a:r>
            <a:r>
              <a:rPr lang="en-US" dirty="0"/>
              <a:t> op </a:t>
            </a:r>
            <a:r>
              <a:rPr lang="en-US" dirty="0" err="1"/>
              <a:t>dat</a:t>
            </a:r>
            <a:r>
              <a:rPr lang="en-US" dirty="0"/>
              <a:t> moment </a:t>
            </a:r>
            <a:r>
              <a:rPr lang="en-US" dirty="0" err="1"/>
              <a:t>bevindt</a:t>
            </a:r>
            <a:r>
              <a:rPr lang="en-US" dirty="0"/>
              <a:t> op de terminal.</a:t>
            </a:r>
          </a:p>
        </p:txBody>
      </p:sp>
      <p:sp>
        <p:nvSpPr>
          <p:cNvPr id="5" name="Tijdelijke aanduiding voor datum 4">
            <a:extLst>
              <a:ext uri="{FF2B5EF4-FFF2-40B4-BE49-F238E27FC236}">
                <a16:creationId xmlns:a16="http://schemas.microsoft.com/office/drawing/2014/main" id="{872F2811-F987-9436-C6FA-B823B7751D4B}"/>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C59F4885-E2E2-4469-6A9B-6819893888A7}"/>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start</a:t>
            </a:r>
          </a:p>
        </p:txBody>
      </p:sp>
      <p:sp>
        <p:nvSpPr>
          <p:cNvPr id="7" name="Tijdelijke aanduiding voor dianummer 6">
            <a:extLst>
              <a:ext uri="{FF2B5EF4-FFF2-40B4-BE49-F238E27FC236}">
                <a16:creationId xmlns:a16="http://schemas.microsoft.com/office/drawing/2014/main" id="{617111F1-A672-7539-3EE5-B6E441D628FC}"/>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13</a:t>
            </a:fld>
            <a:endParaRPr lang="nl-NL"/>
          </a:p>
        </p:txBody>
      </p:sp>
      <p:pic>
        <p:nvPicPr>
          <p:cNvPr id="9" name="Tijdelijke aanduiding voor inhoud 8" descr="Afbeelding met Graphics, Lettertype, symbool, zwart&#10;&#10;Automatisch gegenereerde beschrijving">
            <a:extLst>
              <a:ext uri="{FF2B5EF4-FFF2-40B4-BE49-F238E27FC236}">
                <a16:creationId xmlns:a16="http://schemas.microsoft.com/office/drawing/2014/main" id="{EDB60A31-0E8F-802B-FB0E-2BE16002AAD7}"/>
              </a:ext>
            </a:extLst>
          </p:cNvPr>
          <p:cNvPicPr>
            <a:picLocks noGrp="1" noChangeAspect="1"/>
          </p:cNvPicPr>
          <p:nvPr>
            <p:ph sz="half" idx="2"/>
          </p:nvPr>
        </p:nvPicPr>
        <p:blipFill>
          <a:blip r:embed="rId2"/>
          <a:stretch>
            <a:fillRect/>
          </a:stretch>
        </p:blipFill>
        <p:spPr>
          <a:xfrm>
            <a:off x="4516569" y="1440000"/>
            <a:ext cx="4070862" cy="1399760"/>
          </a:xfrm>
        </p:spPr>
      </p:pic>
      <p:pic>
        <p:nvPicPr>
          <p:cNvPr id="1028" name="Picture 4">
            <a:extLst>
              <a:ext uri="{FF2B5EF4-FFF2-40B4-BE49-F238E27FC236}">
                <a16:creationId xmlns:a16="http://schemas.microsoft.com/office/drawing/2014/main" id="{FA4D5AC2-F99F-742D-DF00-47BEC8D48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61" y="127287"/>
            <a:ext cx="1217018" cy="12170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toon Vinyl Record Player Vector Clip Art Illustration - FriendlyStock">
            <a:extLst>
              <a:ext uri="{FF2B5EF4-FFF2-40B4-BE49-F238E27FC236}">
                <a16:creationId xmlns:a16="http://schemas.microsoft.com/office/drawing/2014/main" id="{B85E0898-8805-0EEF-3F03-14608944C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147" y="2487564"/>
            <a:ext cx="2021436" cy="20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3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FF0EE-E935-E72E-6DF9-9B0098EA4A65}"/>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64905722-72B6-4A13-AC95-80EFDE60CFAB}"/>
              </a:ext>
            </a:extLst>
          </p:cNvPr>
          <p:cNvSpPr>
            <a:spLocks noGrp="1"/>
          </p:cNvSpPr>
          <p:nvPr>
            <p:ph type="title"/>
          </p:nvPr>
        </p:nvSpPr>
        <p:spPr>
          <a:xfrm>
            <a:off x="504000" y="792000"/>
            <a:ext cx="8136000" cy="324000"/>
          </a:xfrm>
        </p:spPr>
        <p:txBody>
          <a:bodyPr/>
          <a:lstStyle/>
          <a:p>
            <a:r>
              <a:rPr lang="en-US" dirty="0"/>
              <a:t>Rendering a template</a:t>
            </a:r>
          </a:p>
        </p:txBody>
      </p:sp>
      <p:sp>
        <p:nvSpPr>
          <p:cNvPr id="5" name="Tijdelijke aanduiding voor datum 4">
            <a:extLst>
              <a:ext uri="{FF2B5EF4-FFF2-40B4-BE49-F238E27FC236}">
                <a16:creationId xmlns:a16="http://schemas.microsoft.com/office/drawing/2014/main" id="{2618E065-1B5A-39CB-EA9D-5E88589B3C4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7E315B99-761D-1547-44FB-5C5F7B66F68C}"/>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start</a:t>
            </a:r>
          </a:p>
        </p:txBody>
      </p:sp>
      <p:sp>
        <p:nvSpPr>
          <p:cNvPr id="7" name="Tijdelijke aanduiding voor dianummer 6">
            <a:extLst>
              <a:ext uri="{FF2B5EF4-FFF2-40B4-BE49-F238E27FC236}">
                <a16:creationId xmlns:a16="http://schemas.microsoft.com/office/drawing/2014/main" id="{DC90B88C-F057-B7CC-2556-8FD07E225ABE}"/>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14</a:t>
            </a:fld>
            <a:endParaRPr lang="nl-NL"/>
          </a:p>
        </p:txBody>
      </p:sp>
      <p:pic>
        <p:nvPicPr>
          <p:cNvPr id="9" name="Tijdelijke aanduiding voor inhoud 8" descr="Afbeelding met Graphics, Lettertype, symbool, zwart&#10;&#10;Automatisch gegenereerde beschrijving">
            <a:extLst>
              <a:ext uri="{FF2B5EF4-FFF2-40B4-BE49-F238E27FC236}">
                <a16:creationId xmlns:a16="http://schemas.microsoft.com/office/drawing/2014/main" id="{1FB0527D-CA21-B44B-607F-A68F87A423C1}"/>
              </a:ext>
            </a:extLst>
          </p:cNvPr>
          <p:cNvPicPr>
            <a:picLocks noGrp="1" noChangeAspect="1"/>
          </p:cNvPicPr>
          <p:nvPr>
            <p:ph sz="half" idx="2"/>
          </p:nvPr>
        </p:nvPicPr>
        <p:blipFill>
          <a:blip r:embed="rId2"/>
          <a:stretch>
            <a:fillRect/>
          </a:stretch>
        </p:blipFill>
        <p:spPr>
          <a:xfrm>
            <a:off x="4516569" y="1440000"/>
            <a:ext cx="4070862" cy="1399760"/>
          </a:xfrm>
        </p:spPr>
      </p:pic>
      <p:pic>
        <p:nvPicPr>
          <p:cNvPr id="1028" name="Picture 4">
            <a:extLst>
              <a:ext uri="{FF2B5EF4-FFF2-40B4-BE49-F238E27FC236}">
                <a16:creationId xmlns:a16="http://schemas.microsoft.com/office/drawing/2014/main" id="{D181FF3D-4D23-42DF-5494-DFD56CA9D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61" y="127287"/>
            <a:ext cx="1217018" cy="12170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toon Vinyl Record Player Vector Clip Art Illustration - FriendlyStock">
            <a:extLst>
              <a:ext uri="{FF2B5EF4-FFF2-40B4-BE49-F238E27FC236}">
                <a16:creationId xmlns:a16="http://schemas.microsoft.com/office/drawing/2014/main" id="{5236B7E3-4EFB-B8E1-A26E-6DA31C0EF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147" y="2487564"/>
            <a:ext cx="2021436" cy="2021436"/>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descr="Afbeelding met tekst, schermopname, Lettertype, software&#10;&#10;Automatisch gegenereerde beschrijving">
            <a:extLst>
              <a:ext uri="{FF2B5EF4-FFF2-40B4-BE49-F238E27FC236}">
                <a16:creationId xmlns:a16="http://schemas.microsoft.com/office/drawing/2014/main" id="{91BF60D8-F32F-5E63-195B-55472EE1D905}"/>
              </a:ext>
            </a:extLst>
          </p:cNvPr>
          <p:cNvPicPr>
            <a:picLocks noChangeAspect="1"/>
          </p:cNvPicPr>
          <p:nvPr/>
        </p:nvPicPr>
        <p:blipFill>
          <a:blip r:embed="rId5"/>
          <a:stretch>
            <a:fillRect/>
          </a:stretch>
        </p:blipFill>
        <p:spPr>
          <a:xfrm>
            <a:off x="404301" y="1195266"/>
            <a:ext cx="3907397" cy="2978860"/>
          </a:xfrm>
          <a:prstGeom prst="rect">
            <a:avLst/>
          </a:prstGeom>
        </p:spPr>
      </p:pic>
    </p:spTree>
    <p:extLst>
      <p:ext uri="{BB962C8B-B14F-4D97-AF65-F5344CB8AC3E}">
        <p14:creationId xmlns:p14="http://schemas.microsoft.com/office/powerpoint/2010/main" val="358850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EDB26-DEF2-0E63-7850-0E1CE28872DB}"/>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750E6A08-24E1-BAD2-E39A-F6A50ABBBC08}"/>
              </a:ext>
            </a:extLst>
          </p:cNvPr>
          <p:cNvSpPr>
            <a:spLocks noGrp="1"/>
          </p:cNvSpPr>
          <p:nvPr>
            <p:ph type="title"/>
          </p:nvPr>
        </p:nvSpPr>
        <p:spPr>
          <a:xfrm>
            <a:off x="504000" y="792000"/>
            <a:ext cx="8136000" cy="324000"/>
          </a:xfrm>
        </p:spPr>
        <p:txBody>
          <a:bodyPr/>
          <a:lstStyle/>
          <a:p>
            <a:r>
              <a:rPr lang="en-US" dirty="0"/>
              <a:t>Rendering a template</a:t>
            </a:r>
          </a:p>
        </p:txBody>
      </p:sp>
      <p:sp>
        <p:nvSpPr>
          <p:cNvPr id="5" name="Tijdelijke aanduiding voor datum 4">
            <a:extLst>
              <a:ext uri="{FF2B5EF4-FFF2-40B4-BE49-F238E27FC236}">
                <a16:creationId xmlns:a16="http://schemas.microsoft.com/office/drawing/2014/main" id="{CEEB1872-235F-9F44-0F6E-0284B2416688}"/>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E4B70FDA-7F5D-3F8A-745B-374F41E105D0}"/>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start</a:t>
            </a:r>
          </a:p>
        </p:txBody>
      </p:sp>
      <p:sp>
        <p:nvSpPr>
          <p:cNvPr id="7" name="Tijdelijke aanduiding voor dianummer 6">
            <a:extLst>
              <a:ext uri="{FF2B5EF4-FFF2-40B4-BE49-F238E27FC236}">
                <a16:creationId xmlns:a16="http://schemas.microsoft.com/office/drawing/2014/main" id="{7822F220-F5BA-0A01-585B-F64D9E2FA98F}"/>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15</a:t>
            </a:fld>
            <a:endParaRPr lang="nl-NL"/>
          </a:p>
        </p:txBody>
      </p:sp>
      <p:pic>
        <p:nvPicPr>
          <p:cNvPr id="9" name="Tijdelijke aanduiding voor inhoud 8" descr="Afbeelding met Graphics, Lettertype, symbool, zwart&#10;&#10;Automatisch gegenereerde beschrijving">
            <a:extLst>
              <a:ext uri="{FF2B5EF4-FFF2-40B4-BE49-F238E27FC236}">
                <a16:creationId xmlns:a16="http://schemas.microsoft.com/office/drawing/2014/main" id="{75F4EACB-BF3E-885F-4E78-34CA8B3B11F5}"/>
              </a:ext>
            </a:extLst>
          </p:cNvPr>
          <p:cNvPicPr>
            <a:picLocks noGrp="1" noChangeAspect="1"/>
          </p:cNvPicPr>
          <p:nvPr>
            <p:ph sz="half" idx="2"/>
          </p:nvPr>
        </p:nvPicPr>
        <p:blipFill>
          <a:blip r:embed="rId2"/>
          <a:stretch>
            <a:fillRect/>
          </a:stretch>
        </p:blipFill>
        <p:spPr>
          <a:xfrm>
            <a:off x="5373568" y="1409488"/>
            <a:ext cx="2855702" cy="981929"/>
          </a:xfrm>
        </p:spPr>
      </p:pic>
      <p:pic>
        <p:nvPicPr>
          <p:cNvPr id="1028" name="Picture 4">
            <a:extLst>
              <a:ext uri="{FF2B5EF4-FFF2-40B4-BE49-F238E27FC236}">
                <a16:creationId xmlns:a16="http://schemas.microsoft.com/office/drawing/2014/main" id="{0B54A2F8-8B7B-3746-8E11-8F08F6A93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61" y="127287"/>
            <a:ext cx="1217018" cy="12170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toon Vinyl Record Player Vector Clip Art Illustration - FriendlyStock">
            <a:extLst>
              <a:ext uri="{FF2B5EF4-FFF2-40B4-BE49-F238E27FC236}">
                <a16:creationId xmlns:a16="http://schemas.microsoft.com/office/drawing/2014/main" id="{143F8426-F7D4-8178-58D0-F3409FA56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147" y="2487564"/>
            <a:ext cx="2021436" cy="2021436"/>
          </a:xfrm>
          <a:prstGeom prst="rect">
            <a:avLst/>
          </a:prstGeom>
          <a:noFill/>
          <a:extLst>
            <a:ext uri="{909E8E84-426E-40DD-AFC4-6F175D3DCCD1}">
              <a14:hiddenFill xmlns:a14="http://schemas.microsoft.com/office/drawing/2010/main">
                <a:solidFill>
                  <a:srgbClr val="FFFFFF"/>
                </a:solidFill>
              </a14:hiddenFill>
            </a:ext>
          </a:extLst>
        </p:spPr>
      </p:pic>
      <p:pic>
        <p:nvPicPr>
          <p:cNvPr id="3" name="Afbeelding 2" descr="Afbeelding met tekst, schermopname, software, scherm&#10;&#10;Automatisch gegenereerde beschrijving">
            <a:extLst>
              <a:ext uri="{FF2B5EF4-FFF2-40B4-BE49-F238E27FC236}">
                <a16:creationId xmlns:a16="http://schemas.microsoft.com/office/drawing/2014/main" id="{577AF5DD-03EA-112D-E952-1F0BCDE07ECE}"/>
              </a:ext>
            </a:extLst>
          </p:cNvPr>
          <p:cNvPicPr>
            <a:picLocks noChangeAspect="1"/>
          </p:cNvPicPr>
          <p:nvPr/>
        </p:nvPicPr>
        <p:blipFill>
          <a:blip r:embed="rId5"/>
          <a:stretch>
            <a:fillRect/>
          </a:stretch>
        </p:blipFill>
        <p:spPr>
          <a:xfrm>
            <a:off x="405675" y="1120257"/>
            <a:ext cx="4572638" cy="3439005"/>
          </a:xfrm>
          <a:prstGeom prst="rect">
            <a:avLst/>
          </a:prstGeom>
        </p:spPr>
      </p:pic>
    </p:spTree>
    <p:extLst>
      <p:ext uri="{BB962C8B-B14F-4D97-AF65-F5344CB8AC3E}">
        <p14:creationId xmlns:p14="http://schemas.microsoft.com/office/powerpoint/2010/main" val="151995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C95E7-1098-FC56-3F26-23EC2071B88C}"/>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E892888C-3E5D-5F2B-64A6-01B0CD960068}"/>
              </a:ext>
            </a:extLst>
          </p:cNvPr>
          <p:cNvSpPr>
            <a:spLocks noGrp="1"/>
          </p:cNvSpPr>
          <p:nvPr>
            <p:ph type="title"/>
          </p:nvPr>
        </p:nvSpPr>
        <p:spPr>
          <a:xfrm>
            <a:off x="504000" y="792000"/>
            <a:ext cx="8136000" cy="324000"/>
          </a:xfrm>
        </p:spPr>
        <p:txBody>
          <a:bodyPr/>
          <a:lstStyle/>
          <a:p>
            <a:r>
              <a:rPr lang="en-US" dirty="0"/>
              <a:t>Twig Inheritance</a:t>
            </a:r>
          </a:p>
        </p:txBody>
      </p:sp>
      <p:sp>
        <p:nvSpPr>
          <p:cNvPr id="5" name="Tijdelijke aanduiding voor datum 4">
            <a:extLst>
              <a:ext uri="{FF2B5EF4-FFF2-40B4-BE49-F238E27FC236}">
                <a16:creationId xmlns:a16="http://schemas.microsoft.com/office/drawing/2014/main" id="{6F950759-C90A-A013-B864-7544A2BF27E9}"/>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3902A27A-5532-051E-EEDE-CB865B435DC6}"/>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start</a:t>
            </a:r>
          </a:p>
        </p:txBody>
      </p:sp>
      <p:sp>
        <p:nvSpPr>
          <p:cNvPr id="7" name="Tijdelijke aanduiding voor dianummer 6">
            <a:extLst>
              <a:ext uri="{FF2B5EF4-FFF2-40B4-BE49-F238E27FC236}">
                <a16:creationId xmlns:a16="http://schemas.microsoft.com/office/drawing/2014/main" id="{184D2E4C-85E3-2E06-347E-08723A046E4A}"/>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16</a:t>
            </a:fld>
            <a:endParaRPr lang="nl-NL"/>
          </a:p>
        </p:txBody>
      </p:sp>
      <p:pic>
        <p:nvPicPr>
          <p:cNvPr id="9" name="Tijdelijke aanduiding voor inhoud 8" descr="Afbeelding met Graphics, Lettertype, symbool, zwart&#10;&#10;Automatisch gegenereerde beschrijving">
            <a:extLst>
              <a:ext uri="{FF2B5EF4-FFF2-40B4-BE49-F238E27FC236}">
                <a16:creationId xmlns:a16="http://schemas.microsoft.com/office/drawing/2014/main" id="{4601AC8B-97DA-3D8E-C456-710EB291D062}"/>
              </a:ext>
            </a:extLst>
          </p:cNvPr>
          <p:cNvPicPr>
            <a:picLocks noGrp="1" noChangeAspect="1"/>
          </p:cNvPicPr>
          <p:nvPr>
            <p:ph sz="half" idx="2"/>
          </p:nvPr>
        </p:nvPicPr>
        <p:blipFill>
          <a:blip r:embed="rId2"/>
          <a:stretch>
            <a:fillRect/>
          </a:stretch>
        </p:blipFill>
        <p:spPr>
          <a:xfrm>
            <a:off x="5373568" y="1409488"/>
            <a:ext cx="2855702" cy="981929"/>
          </a:xfrm>
        </p:spPr>
      </p:pic>
      <p:pic>
        <p:nvPicPr>
          <p:cNvPr id="1028" name="Picture 4">
            <a:extLst>
              <a:ext uri="{FF2B5EF4-FFF2-40B4-BE49-F238E27FC236}">
                <a16:creationId xmlns:a16="http://schemas.microsoft.com/office/drawing/2014/main" id="{A4EB012E-C5B9-FA72-6462-865DC094F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61" y="127287"/>
            <a:ext cx="1217018" cy="12170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rtoon Vinyl Record Player Vector Clip Art Illustration - FriendlyStock">
            <a:extLst>
              <a:ext uri="{FF2B5EF4-FFF2-40B4-BE49-F238E27FC236}">
                <a16:creationId xmlns:a16="http://schemas.microsoft.com/office/drawing/2014/main" id="{3CB9CECB-79BF-8E38-ED53-C50E912DE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147" y="2487564"/>
            <a:ext cx="2021436" cy="2021436"/>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descr="Afbeelding met tekst, schermopname, software, Lettertype&#10;&#10;Automatisch gegenereerde beschrijving">
            <a:extLst>
              <a:ext uri="{FF2B5EF4-FFF2-40B4-BE49-F238E27FC236}">
                <a16:creationId xmlns:a16="http://schemas.microsoft.com/office/drawing/2014/main" id="{C2AAD9A2-8FD7-4CCB-3B5F-E96965C194E1}"/>
              </a:ext>
            </a:extLst>
          </p:cNvPr>
          <p:cNvPicPr>
            <a:picLocks noChangeAspect="1"/>
          </p:cNvPicPr>
          <p:nvPr/>
        </p:nvPicPr>
        <p:blipFill>
          <a:blip r:embed="rId5"/>
          <a:stretch>
            <a:fillRect/>
          </a:stretch>
        </p:blipFill>
        <p:spPr>
          <a:xfrm>
            <a:off x="471636" y="1099558"/>
            <a:ext cx="3559040" cy="3467391"/>
          </a:xfrm>
          <a:prstGeom prst="rect">
            <a:avLst/>
          </a:prstGeom>
        </p:spPr>
      </p:pic>
    </p:spTree>
    <p:extLst>
      <p:ext uri="{BB962C8B-B14F-4D97-AF65-F5344CB8AC3E}">
        <p14:creationId xmlns:p14="http://schemas.microsoft.com/office/powerpoint/2010/main" val="366182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a:xfrm>
            <a:off x="504000" y="0"/>
            <a:ext cx="8136000" cy="4590000"/>
          </a:xfrm>
        </p:spPr>
        <p:txBody>
          <a:bodyPr/>
          <a:lstStyle/>
          <a:p>
            <a:r>
              <a:rPr lang="nl-NL" dirty="0"/>
              <a:t>Aan de slag, </a:t>
            </a:r>
            <a:r>
              <a:rPr lang="nl-NL" dirty="0" err="1"/>
              <a:t>clone</a:t>
            </a:r>
            <a:r>
              <a:rPr lang="nl-NL" dirty="0"/>
              <a:t> de repository en zorg dat de applicatie werkt.</a:t>
            </a:r>
            <a:br>
              <a:rPr lang="nl-NL" sz="3200" dirty="0"/>
            </a:br>
            <a:br>
              <a:rPr lang="nl-NL" sz="3200" dirty="0"/>
            </a:br>
            <a:r>
              <a:rPr lang="nl-NL" sz="1500" dirty="0" err="1"/>
              <a:t>Clone</a:t>
            </a:r>
            <a:r>
              <a:rPr lang="nl-NL" sz="1500" dirty="0"/>
              <a:t> de </a:t>
            </a:r>
            <a:r>
              <a:rPr lang="nl-NL" sz="1500" dirty="0" err="1"/>
              <a:t>repository</a:t>
            </a:r>
            <a:br>
              <a:rPr lang="nl-NL" sz="1500" dirty="0"/>
            </a:br>
            <a:r>
              <a:rPr lang="nl-NL" sz="1500" dirty="0"/>
              <a:t>Voer </a:t>
            </a:r>
            <a:r>
              <a:rPr lang="nl-NL" sz="1500" dirty="0">
                <a:solidFill>
                  <a:schemeClr val="accent3"/>
                </a:solidFill>
                <a:latin typeface="Consolas" panose="020B0609020204030204" pitchFamily="49" charset="0"/>
              </a:rPr>
              <a:t>composer </a:t>
            </a:r>
            <a:r>
              <a:rPr lang="nl-NL" sz="1500" dirty="0" err="1">
                <a:solidFill>
                  <a:schemeClr val="accent3"/>
                </a:solidFill>
                <a:latin typeface="Consolas" panose="020B0609020204030204" pitchFamily="49" charset="0"/>
              </a:rPr>
              <a:t>install</a:t>
            </a:r>
            <a:r>
              <a:rPr lang="nl-NL" sz="1500" dirty="0">
                <a:solidFill>
                  <a:schemeClr val="accent3"/>
                </a:solidFill>
                <a:latin typeface="Consolas" panose="020B0609020204030204" pitchFamily="49" charset="0"/>
              </a:rPr>
              <a:t> </a:t>
            </a:r>
            <a:r>
              <a:rPr lang="nl-NL" sz="1500" dirty="0"/>
              <a:t>uit (dit kan even duren)</a:t>
            </a:r>
            <a:br>
              <a:rPr lang="nl-NL" sz="1500" dirty="0"/>
            </a:br>
            <a:r>
              <a:rPr lang="nl-NL" sz="1500" dirty="0"/>
              <a:t>Start </a:t>
            </a:r>
            <a:r>
              <a:rPr lang="nl-NL" sz="1500" dirty="0" err="1"/>
              <a:t>symfony</a:t>
            </a:r>
            <a:r>
              <a:rPr lang="nl-NL" sz="1500" dirty="0"/>
              <a:t> server met </a:t>
            </a:r>
            <a:r>
              <a:rPr lang="nl-NL" sz="1500" dirty="0" err="1">
                <a:solidFill>
                  <a:schemeClr val="accent3"/>
                </a:solidFill>
                <a:latin typeface="Consolas" panose="020B0609020204030204" pitchFamily="49" charset="0"/>
              </a:rPr>
              <a:t>symfony</a:t>
            </a:r>
            <a:r>
              <a:rPr lang="nl-NL" sz="1500" dirty="0">
                <a:solidFill>
                  <a:schemeClr val="accent3"/>
                </a:solidFill>
                <a:latin typeface="Consolas" panose="020B0609020204030204" pitchFamily="49" charset="0"/>
              </a:rPr>
              <a:t> serve</a:t>
            </a:r>
            <a:br>
              <a:rPr lang="nl-NL" sz="1500" dirty="0">
                <a:latin typeface="Consolas" panose="020B0609020204030204" pitchFamily="49" charset="0"/>
              </a:rPr>
            </a:br>
            <a:r>
              <a:rPr lang="nl-NL" sz="1500" dirty="0">
                <a:latin typeface="+mn-lt"/>
              </a:rPr>
              <a:t>Toon het welkomscherm</a:t>
            </a:r>
            <a:br>
              <a:rPr lang="nl-NL" sz="1500" dirty="0"/>
            </a:br>
            <a:br>
              <a:rPr lang="nl-NL" sz="1500" dirty="0"/>
            </a:br>
            <a:r>
              <a:rPr lang="nl-NL" sz="1500" dirty="0"/>
              <a:t>Switch naar </a:t>
            </a:r>
            <a:r>
              <a:rPr lang="nl-NL" sz="1500" dirty="0" err="1"/>
              <a:t>excercise-two</a:t>
            </a:r>
            <a:r>
              <a:rPr lang="nl-NL" sz="1500" dirty="0"/>
              <a:t> (ga dus weg van de </a:t>
            </a:r>
            <a:r>
              <a:rPr lang="nl-NL" sz="1500" dirty="0" err="1"/>
              <a:t>main</a:t>
            </a:r>
            <a:r>
              <a:rPr lang="nl-NL" sz="1500" dirty="0"/>
              <a:t>)</a:t>
            </a:r>
            <a:br>
              <a:rPr lang="nl-NL" sz="1500" dirty="0"/>
            </a:br>
            <a:endParaRPr lang="nl-NL" dirty="0">
              <a:latin typeface="+mn-lt"/>
            </a:endParaRP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2</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basis start</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17</a:t>
            </a:fld>
            <a:endParaRPr lang="nl-NL"/>
          </a:p>
        </p:txBody>
      </p:sp>
    </p:spTree>
    <p:extLst>
      <p:ext uri="{BB962C8B-B14F-4D97-AF65-F5344CB8AC3E}">
        <p14:creationId xmlns:p14="http://schemas.microsoft.com/office/powerpoint/2010/main" val="421317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a:t>Extra informatie! </a:t>
            </a:r>
            <a:r>
              <a:rPr lang="nl-NL" dirty="0"/>
              <a:t>Lees MBO-SD H3.3 en 3.3.1</a:t>
            </a:r>
            <a:br>
              <a:rPr lang="nl-NL" dirty="0"/>
            </a:br>
            <a:br>
              <a:rPr lang="nl-NL" dirty="0"/>
            </a:br>
            <a:br>
              <a:rPr lang="nl-NL" dirty="0"/>
            </a:br>
            <a:br>
              <a:rPr lang="nl-NL" sz="1200" dirty="0"/>
            </a:br>
            <a:endParaRPr lang="nl-NL" sz="1200" dirty="0"/>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basis view</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18</a:t>
            </a:fld>
            <a:endParaRPr lang="nl-NL"/>
          </a:p>
        </p:txBody>
      </p:sp>
    </p:spTree>
    <p:extLst>
      <p:ext uri="{BB962C8B-B14F-4D97-AF65-F5344CB8AC3E}">
        <p14:creationId xmlns:p14="http://schemas.microsoft.com/office/powerpoint/2010/main" val="358038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99FF532-816D-0D66-0718-6E9BF408188F}"/>
              </a:ext>
            </a:extLst>
          </p:cNvPr>
          <p:cNvSpPr>
            <a:spLocks noGrp="1"/>
          </p:cNvSpPr>
          <p:nvPr>
            <p:ph idx="1"/>
          </p:nvPr>
        </p:nvSpPr>
        <p:spPr/>
        <p:txBody>
          <a:bodyPr/>
          <a:lstStyle/>
          <a:p>
            <a:r>
              <a:rPr lang="nl-NL" dirty="0"/>
              <a:t>Terugblik wat ken je al?</a:t>
            </a:r>
          </a:p>
          <a:p>
            <a:r>
              <a:rPr lang="nl-NL" dirty="0"/>
              <a:t>Wat is een view</a:t>
            </a:r>
          </a:p>
          <a:p>
            <a:r>
              <a:rPr lang="nl-NL" dirty="0" err="1"/>
              <a:t>Twigs</a:t>
            </a:r>
            <a:endParaRPr lang="nl-NL" dirty="0"/>
          </a:p>
          <a:p>
            <a:r>
              <a:rPr lang="nl-NL" dirty="0" err="1"/>
              <a:t>Twigs</a:t>
            </a:r>
            <a:r>
              <a:rPr lang="nl-NL" dirty="0"/>
              <a:t> - </a:t>
            </a:r>
            <a:r>
              <a:rPr lang="nl-NL" dirty="0" err="1"/>
              <a:t>extends</a:t>
            </a:r>
            <a:endParaRPr lang="nl-NL" dirty="0"/>
          </a:p>
          <a:p>
            <a:r>
              <a:rPr lang="nl-NL" dirty="0" err="1"/>
              <a:t>Twigs</a:t>
            </a:r>
            <a:r>
              <a:rPr lang="nl-NL" dirty="0"/>
              <a:t> - </a:t>
            </a:r>
            <a:r>
              <a:rPr lang="nl-NL" dirty="0" err="1"/>
              <a:t>include</a:t>
            </a:r>
            <a:endParaRPr lang="nl-NL" dirty="0"/>
          </a:p>
          <a:p>
            <a:r>
              <a:rPr lang="nl-NL" dirty="0"/>
              <a:t>Data doorgeven uit controller</a:t>
            </a:r>
          </a:p>
          <a:p>
            <a:r>
              <a:rPr lang="nl-NL" dirty="0"/>
              <a:t>Tonen van data</a:t>
            </a:r>
          </a:p>
          <a:p>
            <a:r>
              <a:rPr lang="nl-NL" dirty="0" err="1"/>
              <a:t>Twigs</a:t>
            </a:r>
            <a:r>
              <a:rPr lang="nl-NL" dirty="0"/>
              <a:t> – </a:t>
            </a:r>
            <a:r>
              <a:rPr lang="nl-NL" dirty="0" err="1"/>
              <a:t>if</a:t>
            </a:r>
            <a:r>
              <a:rPr lang="nl-NL" dirty="0"/>
              <a:t> statement</a:t>
            </a:r>
          </a:p>
          <a:p>
            <a:r>
              <a:rPr lang="nl-NL" dirty="0" err="1"/>
              <a:t>Twigs</a:t>
            </a:r>
            <a:r>
              <a:rPr lang="nl-NL" dirty="0"/>
              <a:t> – </a:t>
            </a:r>
            <a:r>
              <a:rPr lang="nl-NL" dirty="0" err="1"/>
              <a:t>for</a:t>
            </a:r>
            <a:r>
              <a:rPr lang="nl-NL"/>
              <a:t> loop</a:t>
            </a:r>
            <a:endParaRPr lang="nl-NL" dirty="0"/>
          </a:p>
          <a:p>
            <a:r>
              <a:rPr lang="nl-NL" dirty="0">
                <a:solidFill>
                  <a:schemeClr val="accent1"/>
                </a:solidFill>
              </a:rPr>
              <a:t>Aan het werk!</a:t>
            </a:r>
            <a:endParaRPr lang="nl-NL" dirty="0"/>
          </a:p>
        </p:txBody>
      </p:sp>
      <p:sp>
        <p:nvSpPr>
          <p:cNvPr id="3" name="Tijdelijke aanduiding voor datum 2">
            <a:extLst>
              <a:ext uri="{FF2B5EF4-FFF2-40B4-BE49-F238E27FC236}">
                <a16:creationId xmlns:a16="http://schemas.microsoft.com/office/drawing/2014/main" id="{73638CE8-99A0-8B3D-4E68-AE4881F617E1}"/>
              </a:ext>
            </a:extLst>
          </p:cNvPr>
          <p:cNvSpPr>
            <a:spLocks noGrp="1"/>
          </p:cNvSpPr>
          <p:nvPr>
            <p:ph type="dt" sz="half" idx="10"/>
          </p:nvPr>
        </p:nvSpPr>
        <p:spPr/>
        <p:txBody>
          <a:bodyPr/>
          <a:lstStyle/>
          <a:p>
            <a:r>
              <a:rPr lang="nl-NL" dirty="0"/>
              <a:t>Periode 7 - week 2</a:t>
            </a:r>
          </a:p>
        </p:txBody>
      </p:sp>
      <p:sp>
        <p:nvSpPr>
          <p:cNvPr id="4" name="Tijdelijke aanduiding voor voettekst 3">
            <a:extLst>
              <a:ext uri="{FF2B5EF4-FFF2-40B4-BE49-F238E27FC236}">
                <a16:creationId xmlns:a16="http://schemas.microsoft.com/office/drawing/2014/main" id="{8B6C27A1-515E-20C5-AB40-D8D94F587552}"/>
              </a:ext>
            </a:extLst>
          </p:cNvPr>
          <p:cNvSpPr>
            <a:spLocks noGrp="1"/>
          </p:cNvSpPr>
          <p:nvPr>
            <p:ph type="ftr" sz="quarter" idx="11"/>
          </p:nvPr>
        </p:nvSpPr>
        <p:spPr/>
        <p:txBody>
          <a:bodyPr/>
          <a:lstStyle/>
          <a:p>
            <a:r>
              <a:rPr lang="nl-NL" dirty="0" err="1"/>
              <a:t>Symfony</a:t>
            </a:r>
            <a:r>
              <a:rPr lang="nl-NL" dirty="0"/>
              <a:t> presentatie basis view</a:t>
            </a:r>
          </a:p>
        </p:txBody>
      </p:sp>
      <p:sp>
        <p:nvSpPr>
          <p:cNvPr id="5" name="Tijdelijke aanduiding voor dianummer 4">
            <a:extLst>
              <a:ext uri="{FF2B5EF4-FFF2-40B4-BE49-F238E27FC236}">
                <a16:creationId xmlns:a16="http://schemas.microsoft.com/office/drawing/2014/main" id="{17318641-65A5-3C28-7405-7911523686A6}"/>
              </a:ext>
            </a:extLst>
          </p:cNvPr>
          <p:cNvSpPr>
            <a:spLocks noGrp="1"/>
          </p:cNvSpPr>
          <p:nvPr>
            <p:ph type="sldNum" sz="quarter" idx="12"/>
          </p:nvPr>
        </p:nvSpPr>
        <p:spPr/>
        <p:txBody>
          <a:bodyPr/>
          <a:lstStyle/>
          <a:p>
            <a:fld id="{14F1411D-0280-154F-AEAC-4C20B7AA46B2}" type="slidenum">
              <a:rPr lang="nl-NL" smtClean="0"/>
              <a:t>2</a:t>
            </a:fld>
            <a:endParaRPr lang="nl-NL"/>
          </a:p>
        </p:txBody>
      </p:sp>
      <p:sp>
        <p:nvSpPr>
          <p:cNvPr id="6" name="Titel 5">
            <a:extLst>
              <a:ext uri="{FF2B5EF4-FFF2-40B4-BE49-F238E27FC236}">
                <a16:creationId xmlns:a16="http://schemas.microsoft.com/office/drawing/2014/main" id="{F755E385-22C5-A1EA-5102-C3A97419CDC5}"/>
              </a:ext>
            </a:extLst>
          </p:cNvPr>
          <p:cNvSpPr>
            <a:spLocks noGrp="1"/>
          </p:cNvSpPr>
          <p:nvPr>
            <p:ph type="title"/>
          </p:nvPr>
        </p:nvSpPr>
        <p:spPr/>
        <p:txBody>
          <a:bodyPr/>
          <a:lstStyle/>
          <a:p>
            <a:r>
              <a:rPr lang="nl-NL" dirty="0"/>
              <a:t>Inhoud</a:t>
            </a:r>
          </a:p>
        </p:txBody>
      </p:sp>
    </p:spTree>
    <p:extLst>
      <p:ext uri="{BB962C8B-B14F-4D97-AF65-F5344CB8AC3E}">
        <p14:creationId xmlns:p14="http://schemas.microsoft.com/office/powerpoint/2010/main" val="26648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823C7-553E-DC3D-CF01-D0D2060A2E19}"/>
              </a:ext>
            </a:extLst>
          </p:cNvPr>
          <p:cNvSpPr>
            <a:spLocks noGrp="1"/>
          </p:cNvSpPr>
          <p:nvPr>
            <p:ph type="title"/>
          </p:nvPr>
        </p:nvSpPr>
        <p:spPr/>
        <p:txBody>
          <a:bodyPr/>
          <a:lstStyle/>
          <a:p>
            <a:r>
              <a:rPr lang="nl-NL" dirty="0"/>
              <a:t>Wat ken je al?</a:t>
            </a:r>
          </a:p>
        </p:txBody>
      </p:sp>
      <p:sp>
        <p:nvSpPr>
          <p:cNvPr id="3" name="Tijdelijke aanduiding voor inhoud 2">
            <a:extLst>
              <a:ext uri="{FF2B5EF4-FFF2-40B4-BE49-F238E27FC236}">
                <a16:creationId xmlns:a16="http://schemas.microsoft.com/office/drawing/2014/main" id="{B87D7925-38FB-F4E5-D9C1-90D62DD88441}"/>
              </a:ext>
            </a:extLst>
          </p:cNvPr>
          <p:cNvSpPr>
            <a:spLocks noGrp="1"/>
          </p:cNvSpPr>
          <p:nvPr>
            <p:ph idx="1"/>
          </p:nvPr>
        </p:nvSpPr>
        <p:spPr/>
        <p:txBody>
          <a:bodyPr/>
          <a:lstStyle/>
          <a:p>
            <a:r>
              <a:rPr lang="nl-NL" dirty="0"/>
              <a:t>Je kent de basis van PHP</a:t>
            </a:r>
          </a:p>
          <a:p>
            <a:r>
              <a:rPr lang="nl-NL" dirty="0"/>
              <a:t>Je weet hoe je met XAMPP een Apache server moet starten</a:t>
            </a:r>
          </a:p>
          <a:p>
            <a:r>
              <a:rPr lang="nl-NL" dirty="0"/>
              <a:t>Je weet hoe je met XAMPP een </a:t>
            </a:r>
            <a:r>
              <a:rPr lang="nl-NL" dirty="0" err="1"/>
              <a:t>MySQL</a:t>
            </a:r>
            <a:r>
              <a:rPr lang="nl-NL" dirty="0"/>
              <a:t> server moet starten</a:t>
            </a:r>
          </a:p>
          <a:p>
            <a:r>
              <a:rPr lang="nl-NL" dirty="0"/>
              <a:t>Je weet hoe je met </a:t>
            </a:r>
            <a:r>
              <a:rPr lang="nl-NL" dirty="0" err="1"/>
              <a:t>PHPStorm</a:t>
            </a:r>
            <a:r>
              <a:rPr lang="nl-NL" dirty="0"/>
              <a:t> een project kan aanmaken en hierin kan werken</a:t>
            </a:r>
          </a:p>
          <a:p>
            <a:r>
              <a:rPr lang="nl-NL" dirty="0"/>
              <a:t>Je weet hoe je met GitHub desktop een project kan </a:t>
            </a:r>
            <a:r>
              <a:rPr lang="nl-NL" dirty="0" err="1"/>
              <a:t>clonen</a:t>
            </a:r>
            <a:r>
              <a:rPr lang="nl-NL" dirty="0"/>
              <a:t> en hierin kan werken</a:t>
            </a:r>
          </a:p>
          <a:p>
            <a:r>
              <a:rPr lang="nl-NL" dirty="0"/>
              <a:t>Je weet wat </a:t>
            </a:r>
            <a:r>
              <a:rPr lang="nl-NL" dirty="0" err="1"/>
              <a:t>Symfony</a:t>
            </a:r>
            <a:r>
              <a:rPr lang="nl-NL" dirty="0"/>
              <a:t> is en kan dit uitleggen</a:t>
            </a:r>
          </a:p>
          <a:p>
            <a:r>
              <a:rPr lang="nl-NL" dirty="0"/>
              <a:t>Je weet wat het MVC model is en kan dit uitleggen</a:t>
            </a:r>
          </a:p>
          <a:p>
            <a:r>
              <a:rPr lang="nl-NL" dirty="0"/>
              <a:t>Je weet wat een model (</a:t>
            </a:r>
            <a:r>
              <a:rPr lang="nl-NL" dirty="0" err="1"/>
              <a:t>entity</a:t>
            </a:r>
            <a:r>
              <a:rPr lang="nl-NL" dirty="0"/>
              <a:t>) is en kan dit uitleggen</a:t>
            </a:r>
          </a:p>
          <a:p>
            <a:r>
              <a:rPr lang="nl-NL" dirty="0"/>
              <a:t>Je weet hoe je een </a:t>
            </a:r>
            <a:r>
              <a:rPr lang="nl-NL" dirty="0" err="1"/>
              <a:t>entity</a:t>
            </a:r>
            <a:r>
              <a:rPr lang="nl-NL" dirty="0"/>
              <a:t> moet aanmaken of aanpassen</a:t>
            </a:r>
          </a:p>
        </p:txBody>
      </p:sp>
      <p:sp>
        <p:nvSpPr>
          <p:cNvPr id="4" name="Tijdelijke aanduiding voor datum 3">
            <a:extLst>
              <a:ext uri="{FF2B5EF4-FFF2-40B4-BE49-F238E27FC236}">
                <a16:creationId xmlns:a16="http://schemas.microsoft.com/office/drawing/2014/main" id="{7FEAD5EA-03B2-FCAB-CC99-64B605A769F9}"/>
              </a:ext>
            </a:extLst>
          </p:cNvPr>
          <p:cNvSpPr>
            <a:spLocks noGrp="1"/>
          </p:cNvSpPr>
          <p:nvPr>
            <p:ph type="dt" sz="half" idx="10"/>
          </p:nvPr>
        </p:nvSpPr>
        <p:spPr/>
        <p:txBody>
          <a:bodyPr/>
          <a:lstStyle/>
          <a:p>
            <a:r>
              <a:rPr lang="nl-NL" dirty="0"/>
              <a:t>Periode 7 - week 2</a:t>
            </a:r>
          </a:p>
        </p:txBody>
      </p:sp>
      <p:sp>
        <p:nvSpPr>
          <p:cNvPr id="5" name="Tijdelijke aanduiding voor voettekst 4">
            <a:extLst>
              <a:ext uri="{FF2B5EF4-FFF2-40B4-BE49-F238E27FC236}">
                <a16:creationId xmlns:a16="http://schemas.microsoft.com/office/drawing/2014/main" id="{FEC2E35E-D3FA-4F89-60B3-FA27225C5D0B}"/>
              </a:ext>
            </a:extLst>
          </p:cNvPr>
          <p:cNvSpPr>
            <a:spLocks noGrp="1"/>
          </p:cNvSpPr>
          <p:nvPr>
            <p:ph type="ftr" sz="quarter" idx="11"/>
          </p:nvPr>
        </p:nvSpPr>
        <p:spPr/>
        <p:txBody>
          <a:bodyPr/>
          <a:lstStyle/>
          <a:p>
            <a:r>
              <a:rPr lang="nl-NL" dirty="0" err="1"/>
              <a:t>Symfony</a:t>
            </a:r>
            <a:r>
              <a:rPr lang="nl-NL" dirty="0"/>
              <a:t> presentatie basis view</a:t>
            </a:r>
          </a:p>
        </p:txBody>
      </p:sp>
      <p:sp>
        <p:nvSpPr>
          <p:cNvPr id="6" name="Tijdelijke aanduiding voor dianummer 5">
            <a:extLst>
              <a:ext uri="{FF2B5EF4-FFF2-40B4-BE49-F238E27FC236}">
                <a16:creationId xmlns:a16="http://schemas.microsoft.com/office/drawing/2014/main" id="{9EF04A83-12DB-C0D3-8916-94F94826931C}"/>
              </a:ext>
            </a:extLst>
          </p:cNvPr>
          <p:cNvSpPr>
            <a:spLocks noGrp="1"/>
          </p:cNvSpPr>
          <p:nvPr>
            <p:ph type="sldNum" sz="quarter" idx="12"/>
          </p:nvPr>
        </p:nvSpPr>
        <p:spPr/>
        <p:txBody>
          <a:bodyPr/>
          <a:lstStyle/>
          <a:p>
            <a:fld id="{14F1411D-0280-154F-AEAC-4C20B7AA46B2}" type="slidenum">
              <a:rPr lang="nl-NL" smtClean="0"/>
              <a:t>3</a:t>
            </a:fld>
            <a:endParaRPr lang="nl-NL"/>
          </a:p>
        </p:txBody>
      </p:sp>
    </p:spTree>
    <p:extLst>
      <p:ext uri="{BB962C8B-B14F-4D97-AF65-F5344CB8AC3E}">
        <p14:creationId xmlns:p14="http://schemas.microsoft.com/office/powerpoint/2010/main" val="413019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9B91B-F14E-2043-BD76-96190A054D83}"/>
              </a:ext>
            </a:extLst>
          </p:cNvPr>
          <p:cNvSpPr>
            <a:spLocks noGrp="1"/>
          </p:cNvSpPr>
          <p:nvPr>
            <p:ph type="title"/>
          </p:nvPr>
        </p:nvSpPr>
        <p:spPr>
          <a:xfrm>
            <a:off x="504000" y="792000"/>
            <a:ext cx="8136000" cy="324000"/>
          </a:xfrm>
        </p:spPr>
        <p:txBody>
          <a:bodyPr anchor="t">
            <a:normAutofit/>
          </a:bodyPr>
          <a:lstStyle/>
          <a:p>
            <a:r>
              <a:rPr lang="nl-NL" dirty="0"/>
              <a:t>Wat is een view?</a:t>
            </a:r>
          </a:p>
        </p:txBody>
      </p:sp>
      <p:sp>
        <p:nvSpPr>
          <p:cNvPr id="13" name="Content Placeholder 3">
            <a:extLst>
              <a:ext uri="{FF2B5EF4-FFF2-40B4-BE49-F238E27FC236}">
                <a16:creationId xmlns:a16="http://schemas.microsoft.com/office/drawing/2014/main" id="{32750A62-855E-0E93-83E2-641A5D2106EE}"/>
              </a:ext>
            </a:extLst>
          </p:cNvPr>
          <p:cNvSpPr>
            <a:spLocks noGrp="1"/>
          </p:cNvSpPr>
          <p:nvPr>
            <p:ph sz="half" idx="2"/>
          </p:nvPr>
        </p:nvSpPr>
        <p:spPr>
          <a:xfrm>
            <a:off x="4680000" y="1116000"/>
            <a:ext cx="3960000" cy="3311999"/>
          </a:xfrm>
        </p:spPr>
        <p:txBody>
          <a:bodyPr/>
          <a:lstStyle/>
          <a:p>
            <a:r>
              <a:rPr lang="en-US" dirty="0"/>
              <a:t>De view is het </a:t>
            </a:r>
            <a:r>
              <a:rPr lang="en-US" dirty="0" err="1"/>
              <a:t>onderdeel</a:t>
            </a:r>
            <a:r>
              <a:rPr lang="en-US" dirty="0"/>
              <a:t> </a:t>
            </a:r>
            <a:r>
              <a:rPr lang="en-US" dirty="0" err="1"/>
              <a:t>waarin</a:t>
            </a:r>
            <a:r>
              <a:rPr lang="en-US" dirty="0"/>
              <a:t> de HTML, CSS </a:t>
            </a:r>
            <a:r>
              <a:rPr lang="en-US" dirty="0" err="1"/>
              <a:t>en</a:t>
            </a:r>
            <a:r>
              <a:rPr lang="en-US" dirty="0"/>
              <a:t> JavaScript </a:t>
            </a:r>
            <a:r>
              <a:rPr lang="en-US" dirty="0" err="1"/>
              <a:t>wordt</a:t>
            </a:r>
            <a:r>
              <a:rPr lang="en-US" dirty="0"/>
              <a:t> </a:t>
            </a:r>
            <a:r>
              <a:rPr lang="en-US" dirty="0" err="1"/>
              <a:t>gegenereerd</a:t>
            </a:r>
            <a:r>
              <a:rPr lang="en-US" dirty="0"/>
              <a:t>.</a:t>
            </a:r>
          </a:p>
          <a:p>
            <a:endParaRPr lang="en-US" dirty="0"/>
          </a:p>
          <a:p>
            <a:r>
              <a:rPr lang="en-US" dirty="0"/>
              <a:t>De view is </a:t>
            </a:r>
            <a:r>
              <a:rPr lang="en-US" dirty="0" err="1"/>
              <a:t>datgene</a:t>
            </a:r>
            <a:r>
              <a:rPr lang="en-US" dirty="0"/>
              <a:t> wat de </a:t>
            </a:r>
            <a:r>
              <a:rPr lang="en-US" dirty="0" err="1"/>
              <a:t>eindgebruiker</a:t>
            </a:r>
            <a:r>
              <a:rPr lang="en-US" dirty="0"/>
              <a:t> </a:t>
            </a:r>
            <a:r>
              <a:rPr lang="en-US" dirty="0" err="1"/>
              <a:t>te</a:t>
            </a:r>
            <a:r>
              <a:rPr lang="en-US" dirty="0"/>
              <a:t> </a:t>
            </a:r>
            <a:r>
              <a:rPr lang="en-US" dirty="0" err="1"/>
              <a:t>zien</a:t>
            </a:r>
            <a:r>
              <a:rPr lang="en-US" dirty="0"/>
              <a:t> </a:t>
            </a:r>
            <a:r>
              <a:rPr lang="en-US" dirty="0" err="1"/>
              <a:t>krijgt</a:t>
            </a:r>
            <a:r>
              <a:rPr lang="en-US" dirty="0"/>
              <a:t>.</a:t>
            </a:r>
          </a:p>
          <a:p>
            <a:endParaRPr lang="en-US" dirty="0"/>
          </a:p>
          <a:p>
            <a:r>
              <a:rPr lang="en-US" dirty="0"/>
              <a:t>In Symfony doe je </a:t>
            </a:r>
            <a:r>
              <a:rPr lang="en-US" dirty="0" err="1"/>
              <a:t>dit</a:t>
            </a:r>
            <a:r>
              <a:rPr lang="en-US" dirty="0"/>
              <a:t> in twig </a:t>
            </a:r>
            <a:r>
              <a:rPr lang="en-US" dirty="0" err="1"/>
              <a:t>bestanden</a:t>
            </a:r>
            <a:r>
              <a:rPr lang="en-US" dirty="0"/>
              <a:t>.</a:t>
            </a:r>
          </a:p>
          <a:p>
            <a:endParaRPr lang="en-US" dirty="0"/>
          </a:p>
          <a:p>
            <a:pPr marL="0" indent="0">
              <a:buNone/>
            </a:pPr>
            <a:endParaRPr lang="en-US" dirty="0"/>
          </a:p>
        </p:txBody>
      </p:sp>
      <p:sp>
        <p:nvSpPr>
          <p:cNvPr id="4" name="Tijdelijke aanduiding voor datum 3">
            <a:extLst>
              <a:ext uri="{FF2B5EF4-FFF2-40B4-BE49-F238E27FC236}">
                <a16:creationId xmlns:a16="http://schemas.microsoft.com/office/drawing/2014/main" id="{4588B78B-2266-8940-A691-F18E05B7EDA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5" name="Tijdelijke aanduiding voor voettekst 4">
            <a:extLst>
              <a:ext uri="{FF2B5EF4-FFF2-40B4-BE49-F238E27FC236}">
                <a16:creationId xmlns:a16="http://schemas.microsoft.com/office/drawing/2014/main" id="{0CC20958-DDDF-3D4B-B602-21D0FE4D8357}"/>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6" name="Tijdelijke aanduiding voor dianummer 5">
            <a:extLst>
              <a:ext uri="{FF2B5EF4-FFF2-40B4-BE49-F238E27FC236}">
                <a16:creationId xmlns:a16="http://schemas.microsoft.com/office/drawing/2014/main" id="{19D79C34-DE15-C547-9D5D-ACB58DB93BB3}"/>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4</a:t>
            </a:fld>
            <a:endParaRPr lang="nl-NL"/>
          </a:p>
        </p:txBody>
      </p:sp>
      <p:pic>
        <p:nvPicPr>
          <p:cNvPr id="9" name="Tijdelijke aanduiding voor inhoud 8" descr="Afbeelding met groen, ontwerp, plant&#10;&#10;Automatisch gegenereerde beschrijving">
            <a:extLst>
              <a:ext uri="{FF2B5EF4-FFF2-40B4-BE49-F238E27FC236}">
                <a16:creationId xmlns:a16="http://schemas.microsoft.com/office/drawing/2014/main" id="{E883BA2C-3782-7041-90E4-A554EBFB9815}"/>
              </a:ext>
            </a:extLst>
          </p:cNvPr>
          <p:cNvPicPr>
            <a:picLocks noGrp="1" noChangeAspect="1"/>
          </p:cNvPicPr>
          <p:nvPr>
            <p:ph sz="half" idx="1"/>
          </p:nvPr>
        </p:nvPicPr>
        <p:blipFill>
          <a:blip r:embed="rId2"/>
          <a:stretch>
            <a:fillRect/>
          </a:stretch>
        </p:blipFill>
        <p:spPr>
          <a:xfrm>
            <a:off x="1054894" y="2033588"/>
            <a:ext cx="2857500" cy="1476375"/>
          </a:xfrm>
        </p:spPr>
      </p:pic>
    </p:spTree>
    <p:extLst>
      <p:ext uri="{BB962C8B-B14F-4D97-AF65-F5344CB8AC3E}">
        <p14:creationId xmlns:p14="http://schemas.microsoft.com/office/powerpoint/2010/main" val="212589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Twigs</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err="1"/>
              <a:t>Een</a:t>
            </a:r>
            <a:r>
              <a:rPr lang="en-US" dirty="0"/>
              <a:t> twig file is </a:t>
            </a:r>
            <a:r>
              <a:rPr lang="en-US" dirty="0" err="1"/>
              <a:t>geen</a:t>
            </a:r>
            <a:r>
              <a:rPr lang="en-US" dirty="0"/>
              <a:t> </a:t>
            </a:r>
            <a:r>
              <a:rPr lang="en-US" dirty="0" err="1"/>
              <a:t>php</a:t>
            </a:r>
            <a:r>
              <a:rPr lang="en-US" dirty="0"/>
              <a:t> </a:t>
            </a:r>
            <a:r>
              <a:rPr lang="en-US" dirty="0" err="1"/>
              <a:t>bestand</a:t>
            </a:r>
            <a:r>
              <a:rPr lang="en-US" dirty="0"/>
              <a:t> maar </a:t>
            </a:r>
            <a:r>
              <a:rPr lang="en-US" dirty="0" err="1"/>
              <a:t>een</a:t>
            </a:r>
            <a:r>
              <a:rPr lang="en-US" dirty="0"/>
              <a:t> html </a:t>
            </a:r>
            <a:r>
              <a:rPr lang="en-US" dirty="0" err="1"/>
              <a:t>bestand</a:t>
            </a:r>
            <a:r>
              <a:rPr lang="en-US" dirty="0"/>
              <a:t>.</a:t>
            </a:r>
          </a:p>
          <a:p>
            <a:endParaRPr lang="en-US" dirty="0"/>
          </a:p>
          <a:p>
            <a:r>
              <a:rPr lang="en-US" dirty="0"/>
              <a:t>Je </a:t>
            </a:r>
            <a:r>
              <a:rPr lang="en-US" dirty="0" err="1"/>
              <a:t>gebruikt</a:t>
            </a:r>
            <a:r>
              <a:rPr lang="en-US" dirty="0"/>
              <a:t> </a:t>
            </a:r>
            <a:r>
              <a:rPr lang="en-US" dirty="0" err="1"/>
              <a:t>dus</a:t>
            </a:r>
            <a:r>
              <a:rPr lang="en-US" dirty="0"/>
              <a:t> de code </a:t>
            </a:r>
            <a:r>
              <a:rPr lang="en-US" dirty="0" err="1"/>
              <a:t>conventie</a:t>
            </a:r>
            <a:r>
              <a:rPr lang="en-US" dirty="0"/>
              <a:t> </a:t>
            </a:r>
            <a:r>
              <a:rPr lang="en-US" dirty="0" err="1"/>
              <a:t>zoals</a:t>
            </a:r>
            <a:r>
              <a:rPr lang="en-US" dirty="0"/>
              <a:t> </a:t>
            </a:r>
            <a:r>
              <a:rPr lang="en-US" dirty="0" err="1"/>
              <a:t>gebruikelijk</a:t>
            </a:r>
            <a:r>
              <a:rPr lang="en-US" dirty="0"/>
              <a:t> </a:t>
            </a:r>
            <a:r>
              <a:rPr lang="en-US" dirty="0" err="1"/>
              <a:t>bij</a:t>
            </a:r>
            <a:r>
              <a:rPr lang="en-US" dirty="0"/>
              <a:t> HTML </a:t>
            </a:r>
            <a:r>
              <a:rPr lang="en-US" dirty="0" err="1"/>
              <a:t>bestanden</a:t>
            </a:r>
            <a:r>
              <a:rPr lang="en-US" dirty="0"/>
              <a:t>.</a:t>
            </a:r>
          </a:p>
          <a:p>
            <a:endParaRPr lang="en-US" dirty="0"/>
          </a:p>
          <a:p>
            <a:r>
              <a:rPr lang="en-US" dirty="0"/>
              <a:t>Ze </a:t>
            </a:r>
            <a:r>
              <a:rPr lang="en-US" dirty="0" err="1"/>
              <a:t>beginnen</a:t>
            </a:r>
            <a:r>
              <a:rPr lang="en-US" dirty="0"/>
              <a:t> </a:t>
            </a:r>
            <a:r>
              <a:rPr lang="en-US" dirty="0" err="1"/>
              <a:t>dus</a:t>
            </a:r>
            <a:r>
              <a:rPr lang="en-US" dirty="0"/>
              <a:t> </a:t>
            </a:r>
            <a:r>
              <a:rPr lang="en-US" dirty="0" err="1"/>
              <a:t>niet</a:t>
            </a:r>
            <a:r>
              <a:rPr lang="en-US" dirty="0"/>
              <a:t> met </a:t>
            </a:r>
            <a:r>
              <a:rPr lang="en-US" dirty="0" err="1"/>
              <a:t>een</a:t>
            </a:r>
            <a:r>
              <a:rPr lang="en-US" dirty="0"/>
              <a:t> </a:t>
            </a:r>
            <a:r>
              <a:rPr lang="en-US" dirty="0" err="1"/>
              <a:t>hoofdletter</a:t>
            </a:r>
            <a:r>
              <a:rPr lang="en-US" dirty="0"/>
              <a:t> </a:t>
            </a:r>
            <a:r>
              <a:rPr lang="en-US" dirty="0" err="1"/>
              <a:t>en</a:t>
            </a:r>
            <a:r>
              <a:rPr lang="en-US" dirty="0"/>
              <a:t> </a:t>
            </a:r>
            <a:r>
              <a:rPr lang="en-US" dirty="0" err="1"/>
              <a:t>worden</a:t>
            </a:r>
            <a:r>
              <a:rPr lang="en-US" dirty="0"/>
              <a:t> in kebab-case </a:t>
            </a:r>
            <a:r>
              <a:rPr lang="en-US" dirty="0" err="1"/>
              <a:t>geschreven</a:t>
            </a:r>
            <a:r>
              <a:rPr lang="en-US" dirty="0"/>
              <a:t> (</a:t>
            </a:r>
            <a:r>
              <a:rPr lang="en-US" dirty="0" err="1"/>
              <a:t>bijvoorbeeld</a:t>
            </a:r>
            <a:r>
              <a:rPr lang="en-US" dirty="0"/>
              <a:t> </a:t>
            </a:r>
            <a:r>
              <a:rPr lang="en-US" dirty="0" err="1"/>
              <a:t>index.html.twig</a:t>
            </a:r>
            <a:r>
              <a:rPr lang="en-US" dirty="0"/>
              <a:t>, add-</a:t>
            </a:r>
            <a:r>
              <a:rPr lang="en-US" dirty="0" err="1"/>
              <a:t>ingredient.html.twig</a:t>
            </a:r>
            <a:r>
              <a:rPr lang="en-US" dirty="0"/>
              <a:t>, add-</a:t>
            </a:r>
            <a:r>
              <a:rPr lang="en-US" dirty="0" err="1"/>
              <a:t>product.html.twig</a:t>
            </a:r>
            <a:r>
              <a:rPr lang="en-US" dirty="0"/>
              <a:t>).</a:t>
            </a:r>
          </a:p>
          <a:p>
            <a:endParaRPr lang="en-US" dirty="0"/>
          </a:p>
          <a:p>
            <a:r>
              <a:rPr lang="en-US" dirty="0"/>
              <a:t>Ze </a:t>
            </a:r>
            <a:r>
              <a:rPr lang="en-US" dirty="0" err="1"/>
              <a:t>staan</a:t>
            </a:r>
            <a:r>
              <a:rPr lang="en-US" dirty="0"/>
              <a:t> in de map /templates.</a:t>
            </a:r>
          </a:p>
          <a:p>
            <a:endParaRPr lang="en-US" dirty="0"/>
          </a:p>
          <a:p>
            <a:r>
              <a:rPr lang="en-US" dirty="0"/>
              <a:t>Worden nooit direct </a:t>
            </a:r>
            <a:r>
              <a:rPr lang="en-US" dirty="0" err="1"/>
              <a:t>aangeroepen</a:t>
            </a:r>
            <a:r>
              <a:rPr lang="en-US" dirty="0"/>
              <a:t> maar </a:t>
            </a:r>
            <a:r>
              <a:rPr lang="en-US" dirty="0" err="1"/>
              <a:t>gaat</a:t>
            </a:r>
            <a:r>
              <a:rPr lang="en-US" dirty="0"/>
              <a:t> </a:t>
            </a:r>
            <a:r>
              <a:rPr lang="en-US" dirty="0" err="1"/>
              <a:t>altijd</a:t>
            </a:r>
            <a:r>
              <a:rPr lang="en-US" dirty="0"/>
              <a:t> via controller met de this-&gt;render() </a:t>
            </a:r>
            <a:r>
              <a:rPr lang="en-US" dirty="0" err="1"/>
              <a:t>functie</a:t>
            </a:r>
            <a:r>
              <a:rPr lang="en-US" dirty="0"/>
              <a:t>. </a:t>
            </a: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5</a:t>
            </a:fld>
            <a:endParaRPr lang="nl-NL"/>
          </a:p>
        </p:txBody>
      </p:sp>
      <p:pic>
        <p:nvPicPr>
          <p:cNvPr id="9" name="Tijdelijke aanduiding voor inhoud 8">
            <a:extLst>
              <a:ext uri="{FF2B5EF4-FFF2-40B4-BE49-F238E27FC236}">
                <a16:creationId xmlns:a16="http://schemas.microsoft.com/office/drawing/2014/main" id="{C979797B-3383-9AA6-7881-96B762CAF4E0}"/>
              </a:ext>
            </a:extLst>
          </p:cNvPr>
          <p:cNvPicPr>
            <a:picLocks noGrp="1" noChangeAspect="1"/>
          </p:cNvPicPr>
          <p:nvPr>
            <p:ph sz="half" idx="2"/>
          </p:nvPr>
        </p:nvPicPr>
        <p:blipFill>
          <a:blip r:embed="rId2"/>
          <a:stretch>
            <a:fillRect/>
          </a:stretch>
        </p:blipFill>
        <p:spPr>
          <a:xfrm>
            <a:off x="5602934" y="2376433"/>
            <a:ext cx="2114845" cy="790685"/>
          </a:xfrm>
        </p:spPr>
      </p:pic>
    </p:spTree>
    <p:extLst>
      <p:ext uri="{BB962C8B-B14F-4D97-AF65-F5344CB8AC3E}">
        <p14:creationId xmlns:p14="http://schemas.microsoft.com/office/powerpoint/2010/main" val="252918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Twigs - extends</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a:latin typeface="+mj-lt"/>
              </a:rPr>
              <a:t>Met het extends keyword </a:t>
            </a:r>
            <a:r>
              <a:rPr lang="en-US" dirty="0" err="1">
                <a:latin typeface="+mj-lt"/>
              </a:rPr>
              <a:t>kun</a:t>
            </a:r>
            <a:r>
              <a:rPr lang="en-US" dirty="0">
                <a:latin typeface="+mj-lt"/>
              </a:rPr>
              <a:t> je </a:t>
            </a:r>
            <a:r>
              <a:rPr lang="en-US" dirty="0" err="1">
                <a:latin typeface="+mj-lt"/>
              </a:rPr>
              <a:t>andere</a:t>
            </a:r>
            <a:r>
              <a:rPr lang="en-US" dirty="0">
                <a:latin typeface="+mj-lt"/>
              </a:rPr>
              <a:t> twig </a:t>
            </a:r>
            <a:r>
              <a:rPr lang="en-US" dirty="0" err="1">
                <a:latin typeface="+mj-lt"/>
              </a:rPr>
              <a:t>bestanden</a:t>
            </a:r>
            <a:r>
              <a:rPr lang="en-US" dirty="0">
                <a:latin typeface="+mj-lt"/>
              </a:rPr>
              <a:t> ‘</a:t>
            </a:r>
            <a:r>
              <a:rPr lang="en-US" dirty="0" err="1">
                <a:latin typeface="+mj-lt"/>
              </a:rPr>
              <a:t>extenden</a:t>
            </a:r>
            <a:r>
              <a:rPr lang="en-US" dirty="0">
                <a:latin typeface="+mj-lt"/>
              </a:rPr>
              <a:t>’.</a:t>
            </a:r>
          </a:p>
          <a:p>
            <a:endParaRPr lang="en-US" dirty="0">
              <a:latin typeface="+mj-lt"/>
            </a:endParaRPr>
          </a:p>
          <a:p>
            <a:r>
              <a:rPr lang="en-US" dirty="0">
                <a:latin typeface="+mj-lt"/>
              </a:rPr>
              <a:t>Het is </a:t>
            </a:r>
            <a:r>
              <a:rPr lang="en-US" dirty="0" err="1">
                <a:latin typeface="+mj-lt"/>
              </a:rPr>
              <a:t>gebruikelijk</a:t>
            </a:r>
            <a:r>
              <a:rPr lang="en-US" dirty="0">
                <a:latin typeface="+mj-lt"/>
              </a:rPr>
              <a:t> </a:t>
            </a:r>
            <a:r>
              <a:rPr lang="en-US" dirty="0" err="1">
                <a:latin typeface="+mj-lt"/>
              </a:rPr>
              <a:t>een</a:t>
            </a:r>
            <a:r>
              <a:rPr lang="en-US" dirty="0">
                <a:latin typeface="+mj-lt"/>
              </a:rPr>
              <a:t> </a:t>
            </a:r>
            <a:r>
              <a:rPr lang="en-US" dirty="0" err="1">
                <a:latin typeface="+mj-lt"/>
              </a:rPr>
              <a:t>base.html.twig</a:t>
            </a:r>
            <a:r>
              <a:rPr lang="en-US" dirty="0">
                <a:latin typeface="+mj-lt"/>
              </a:rPr>
              <a:t> </a:t>
            </a:r>
            <a:r>
              <a:rPr lang="en-US" dirty="0" err="1">
                <a:latin typeface="+mj-lt"/>
              </a:rPr>
              <a:t>te</a:t>
            </a:r>
            <a:r>
              <a:rPr lang="en-US" dirty="0">
                <a:latin typeface="+mj-lt"/>
              </a:rPr>
              <a:t> </a:t>
            </a:r>
            <a:r>
              <a:rPr lang="en-US" dirty="0" err="1">
                <a:latin typeface="+mj-lt"/>
              </a:rPr>
              <a:t>maken</a:t>
            </a:r>
            <a:r>
              <a:rPr lang="en-US" dirty="0">
                <a:latin typeface="+mj-lt"/>
              </a:rPr>
              <a:t> </a:t>
            </a:r>
            <a:r>
              <a:rPr lang="en-US" dirty="0" err="1">
                <a:latin typeface="+mj-lt"/>
              </a:rPr>
              <a:t>waarin</a:t>
            </a:r>
            <a:r>
              <a:rPr lang="en-US" dirty="0">
                <a:latin typeface="+mj-lt"/>
              </a:rPr>
              <a:t> je </a:t>
            </a:r>
            <a:r>
              <a:rPr lang="en-US" dirty="0" err="1">
                <a:latin typeface="+mj-lt"/>
              </a:rPr>
              <a:t>een</a:t>
            </a:r>
            <a:r>
              <a:rPr lang="en-US" dirty="0">
                <a:latin typeface="+mj-lt"/>
              </a:rPr>
              <a:t> basis HTML </a:t>
            </a:r>
            <a:r>
              <a:rPr lang="en-US" dirty="0" err="1">
                <a:latin typeface="+mj-lt"/>
              </a:rPr>
              <a:t>pagina</a:t>
            </a:r>
            <a:r>
              <a:rPr lang="en-US" dirty="0">
                <a:latin typeface="+mj-lt"/>
              </a:rPr>
              <a:t> </a:t>
            </a:r>
            <a:r>
              <a:rPr lang="en-US" dirty="0" err="1">
                <a:latin typeface="+mj-lt"/>
              </a:rPr>
              <a:t>maakt</a:t>
            </a:r>
            <a:r>
              <a:rPr lang="en-US" dirty="0">
                <a:latin typeface="+mj-lt"/>
              </a:rPr>
              <a:t>.</a:t>
            </a:r>
          </a:p>
          <a:p>
            <a:endParaRPr lang="en-US" dirty="0">
              <a:latin typeface="+mj-lt"/>
            </a:endParaRPr>
          </a:p>
          <a:p>
            <a:r>
              <a:rPr lang="en-US" dirty="0" err="1">
                <a:latin typeface="+mj-lt"/>
              </a:rPr>
              <a:t>Deze</a:t>
            </a:r>
            <a:r>
              <a:rPr lang="en-US" dirty="0">
                <a:latin typeface="+mj-lt"/>
              </a:rPr>
              <a:t> </a:t>
            </a:r>
            <a:r>
              <a:rPr lang="en-US" dirty="0" err="1">
                <a:latin typeface="+mj-lt"/>
              </a:rPr>
              <a:t>base.html.twig</a:t>
            </a:r>
            <a:r>
              <a:rPr lang="en-US" dirty="0">
                <a:latin typeface="+mj-lt"/>
              </a:rPr>
              <a:t> is de basis van al je views.</a:t>
            </a:r>
          </a:p>
          <a:p>
            <a:endParaRPr lang="en-US" dirty="0">
              <a:latin typeface="+mj-lt"/>
            </a:endParaRPr>
          </a:p>
          <a:p>
            <a:endParaRPr lang="en-US" dirty="0">
              <a:latin typeface="+mj-lt"/>
            </a:endParaRPr>
          </a:p>
          <a:p>
            <a:endParaRPr lang="en-US" dirty="0">
              <a:latin typeface="+mj-lt"/>
            </a:endParaRP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6</a:t>
            </a:fld>
            <a:endParaRPr lang="nl-NL"/>
          </a:p>
        </p:txBody>
      </p:sp>
      <p:pic>
        <p:nvPicPr>
          <p:cNvPr id="9" name="Tijdelijke aanduiding voor inhoud 8">
            <a:extLst>
              <a:ext uri="{FF2B5EF4-FFF2-40B4-BE49-F238E27FC236}">
                <a16:creationId xmlns:a16="http://schemas.microsoft.com/office/drawing/2014/main" id="{B167A0CD-F8F9-E3AA-23FC-B5D3524396FF}"/>
              </a:ext>
            </a:extLst>
          </p:cNvPr>
          <p:cNvPicPr>
            <a:picLocks noGrp="1" noChangeAspect="1"/>
          </p:cNvPicPr>
          <p:nvPr>
            <p:ph sz="half" idx="2"/>
          </p:nvPr>
        </p:nvPicPr>
        <p:blipFill>
          <a:blip r:embed="rId2"/>
          <a:stretch>
            <a:fillRect/>
          </a:stretch>
        </p:blipFill>
        <p:spPr>
          <a:xfrm>
            <a:off x="5150433" y="2643170"/>
            <a:ext cx="3019846" cy="257211"/>
          </a:xfrm>
        </p:spPr>
      </p:pic>
    </p:spTree>
    <p:extLst>
      <p:ext uri="{BB962C8B-B14F-4D97-AF65-F5344CB8AC3E}">
        <p14:creationId xmlns:p14="http://schemas.microsoft.com/office/powerpoint/2010/main" val="300226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Twigs - include</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a:latin typeface="+mj-lt"/>
              </a:rPr>
              <a:t>Het is </a:t>
            </a:r>
            <a:r>
              <a:rPr lang="en-US" dirty="0" err="1">
                <a:latin typeface="+mj-lt"/>
              </a:rPr>
              <a:t>ook</a:t>
            </a:r>
            <a:r>
              <a:rPr lang="en-US" dirty="0">
                <a:latin typeface="+mj-lt"/>
              </a:rPr>
              <a:t> </a:t>
            </a:r>
            <a:r>
              <a:rPr lang="en-US" dirty="0" err="1">
                <a:latin typeface="+mj-lt"/>
              </a:rPr>
              <a:t>mogelijk</a:t>
            </a:r>
            <a:r>
              <a:rPr lang="en-US" dirty="0">
                <a:latin typeface="+mj-lt"/>
              </a:rPr>
              <a:t> twig </a:t>
            </a:r>
            <a:r>
              <a:rPr lang="en-US" dirty="0" err="1">
                <a:latin typeface="+mj-lt"/>
              </a:rPr>
              <a:t>bestanden</a:t>
            </a:r>
            <a:r>
              <a:rPr lang="en-US" dirty="0">
                <a:latin typeface="+mj-lt"/>
              </a:rPr>
              <a:t> </a:t>
            </a:r>
            <a:r>
              <a:rPr lang="en-US" dirty="0" err="1">
                <a:latin typeface="+mj-lt"/>
              </a:rPr>
              <a:t>te</a:t>
            </a:r>
            <a:r>
              <a:rPr lang="en-US" dirty="0">
                <a:latin typeface="+mj-lt"/>
              </a:rPr>
              <a:t> </a:t>
            </a:r>
            <a:r>
              <a:rPr lang="en-US" dirty="0" err="1">
                <a:latin typeface="+mj-lt"/>
              </a:rPr>
              <a:t>hergebruiken</a:t>
            </a:r>
            <a:r>
              <a:rPr lang="en-US" dirty="0">
                <a:latin typeface="+mj-lt"/>
              </a:rPr>
              <a:t> door ze </a:t>
            </a:r>
            <a:r>
              <a:rPr lang="en-US" dirty="0" err="1">
                <a:latin typeface="+mj-lt"/>
              </a:rPr>
              <a:t>te</a:t>
            </a:r>
            <a:r>
              <a:rPr lang="en-US" dirty="0">
                <a:latin typeface="+mj-lt"/>
              </a:rPr>
              <a:t> </a:t>
            </a:r>
            <a:r>
              <a:rPr lang="en-US" dirty="0" err="1">
                <a:latin typeface="+mj-lt"/>
              </a:rPr>
              <a:t>includen</a:t>
            </a:r>
            <a:r>
              <a:rPr lang="en-US" dirty="0">
                <a:latin typeface="+mj-lt"/>
              </a:rPr>
              <a:t>.</a:t>
            </a:r>
          </a:p>
          <a:p>
            <a:endParaRPr lang="en-US" dirty="0">
              <a:latin typeface="+mj-lt"/>
            </a:endParaRPr>
          </a:p>
          <a:p>
            <a:r>
              <a:rPr lang="en-US" dirty="0" err="1">
                <a:latin typeface="+mj-lt"/>
              </a:rPr>
              <a:t>Omdat</a:t>
            </a:r>
            <a:r>
              <a:rPr lang="en-US" dirty="0">
                <a:latin typeface="+mj-lt"/>
              </a:rPr>
              <a:t> de </a:t>
            </a:r>
            <a:r>
              <a:rPr lang="en-US" dirty="0" err="1">
                <a:latin typeface="+mj-lt"/>
              </a:rPr>
              <a:t>navigatie</a:t>
            </a:r>
            <a:r>
              <a:rPr lang="en-US" dirty="0">
                <a:latin typeface="+mj-lt"/>
              </a:rPr>
              <a:t> op </a:t>
            </a:r>
            <a:r>
              <a:rPr lang="en-US" dirty="0" err="1">
                <a:latin typeface="+mj-lt"/>
              </a:rPr>
              <a:t>iedere</a:t>
            </a:r>
            <a:r>
              <a:rPr lang="en-US" dirty="0">
                <a:latin typeface="+mj-lt"/>
              </a:rPr>
              <a:t> </a:t>
            </a:r>
            <a:r>
              <a:rPr lang="en-US" dirty="0" err="1">
                <a:latin typeface="+mj-lt"/>
              </a:rPr>
              <a:t>pagina</a:t>
            </a:r>
            <a:r>
              <a:rPr lang="en-US" dirty="0">
                <a:latin typeface="+mj-lt"/>
              </a:rPr>
              <a:t> </a:t>
            </a:r>
            <a:r>
              <a:rPr lang="en-US" dirty="0" err="1">
                <a:latin typeface="+mj-lt"/>
              </a:rPr>
              <a:t>terugkomt</a:t>
            </a:r>
            <a:r>
              <a:rPr lang="en-US" dirty="0">
                <a:latin typeface="+mj-lt"/>
              </a:rPr>
              <a:t> </a:t>
            </a:r>
            <a:r>
              <a:rPr lang="en-US" dirty="0" err="1">
                <a:latin typeface="+mj-lt"/>
              </a:rPr>
              <a:t>zie</a:t>
            </a:r>
            <a:r>
              <a:rPr lang="en-US" dirty="0">
                <a:latin typeface="+mj-lt"/>
              </a:rPr>
              <a:t> je </a:t>
            </a:r>
            <a:r>
              <a:rPr lang="en-US" dirty="0" err="1">
                <a:latin typeface="+mj-lt"/>
              </a:rPr>
              <a:t>vaak</a:t>
            </a:r>
            <a:r>
              <a:rPr lang="en-US" dirty="0">
                <a:latin typeface="+mj-lt"/>
              </a:rPr>
              <a:t> </a:t>
            </a:r>
            <a:r>
              <a:rPr lang="en-US" dirty="0" err="1">
                <a:latin typeface="+mj-lt"/>
              </a:rPr>
              <a:t>dat</a:t>
            </a:r>
            <a:r>
              <a:rPr lang="en-US" dirty="0">
                <a:latin typeface="+mj-lt"/>
              </a:rPr>
              <a:t> </a:t>
            </a:r>
            <a:r>
              <a:rPr lang="en-US" dirty="0" err="1">
                <a:latin typeface="+mj-lt"/>
              </a:rPr>
              <a:t>deze</a:t>
            </a:r>
            <a:r>
              <a:rPr lang="en-US" dirty="0">
                <a:latin typeface="+mj-lt"/>
              </a:rPr>
              <a:t> </a:t>
            </a:r>
            <a:r>
              <a:rPr lang="en-US" dirty="0" err="1">
                <a:latin typeface="+mj-lt"/>
              </a:rPr>
              <a:t>wordt</a:t>
            </a:r>
            <a:r>
              <a:rPr lang="en-US" dirty="0">
                <a:latin typeface="+mj-lt"/>
              </a:rPr>
              <a:t> ‘</a:t>
            </a:r>
            <a:r>
              <a:rPr lang="en-US" dirty="0" err="1">
                <a:latin typeface="+mj-lt"/>
              </a:rPr>
              <a:t>geinclude</a:t>
            </a:r>
            <a:r>
              <a:rPr lang="en-US" dirty="0">
                <a:latin typeface="+mj-lt"/>
              </a:rPr>
              <a:t>’ in de </a:t>
            </a:r>
            <a:r>
              <a:rPr lang="en-US" dirty="0" err="1">
                <a:latin typeface="+mj-lt"/>
              </a:rPr>
              <a:t>base.html.twig</a:t>
            </a:r>
            <a:r>
              <a:rPr lang="en-US" dirty="0">
                <a:latin typeface="+mj-lt"/>
              </a:rPr>
              <a:t>.</a:t>
            </a:r>
          </a:p>
          <a:p>
            <a:endParaRPr lang="en-US" dirty="0">
              <a:latin typeface="+mj-lt"/>
            </a:endParaRPr>
          </a:p>
          <a:p>
            <a:r>
              <a:rPr lang="en-US" dirty="0">
                <a:latin typeface="+mj-lt"/>
              </a:rPr>
              <a:t>Op </a:t>
            </a:r>
            <a:r>
              <a:rPr lang="en-US" dirty="0" err="1">
                <a:latin typeface="+mj-lt"/>
              </a:rPr>
              <a:t>deze</a:t>
            </a:r>
            <a:r>
              <a:rPr lang="en-US" dirty="0">
                <a:latin typeface="+mj-lt"/>
              </a:rPr>
              <a:t> </a:t>
            </a:r>
            <a:r>
              <a:rPr lang="en-US" dirty="0" err="1">
                <a:latin typeface="+mj-lt"/>
              </a:rPr>
              <a:t>manier</a:t>
            </a:r>
            <a:r>
              <a:rPr lang="en-US" dirty="0">
                <a:latin typeface="+mj-lt"/>
              </a:rPr>
              <a:t> </a:t>
            </a:r>
            <a:r>
              <a:rPr lang="en-US" dirty="0" err="1">
                <a:latin typeface="+mj-lt"/>
              </a:rPr>
              <a:t>schrijf</a:t>
            </a:r>
            <a:r>
              <a:rPr lang="en-US" dirty="0">
                <a:latin typeface="+mj-lt"/>
              </a:rPr>
              <a:t> je de HTML code </a:t>
            </a:r>
            <a:r>
              <a:rPr lang="en-US" dirty="0" err="1">
                <a:latin typeface="+mj-lt"/>
              </a:rPr>
              <a:t>voor</a:t>
            </a:r>
            <a:r>
              <a:rPr lang="en-US" dirty="0">
                <a:latin typeface="+mj-lt"/>
              </a:rPr>
              <a:t> je </a:t>
            </a:r>
            <a:r>
              <a:rPr lang="en-US" dirty="0" err="1">
                <a:latin typeface="+mj-lt"/>
              </a:rPr>
              <a:t>navigatie</a:t>
            </a:r>
            <a:r>
              <a:rPr lang="en-US" dirty="0">
                <a:latin typeface="+mj-lt"/>
              </a:rPr>
              <a:t> 1x in </a:t>
            </a:r>
            <a:r>
              <a:rPr lang="en-US" dirty="0" err="1">
                <a:latin typeface="+mj-lt"/>
              </a:rPr>
              <a:t>nav.html.twig</a:t>
            </a:r>
            <a:r>
              <a:rPr lang="en-US" dirty="0">
                <a:latin typeface="+mj-lt"/>
              </a:rPr>
              <a:t>.</a:t>
            </a:r>
          </a:p>
          <a:p>
            <a:endParaRPr lang="en-US" dirty="0">
              <a:latin typeface="+mj-lt"/>
            </a:endParaRPr>
          </a:p>
          <a:p>
            <a:r>
              <a:rPr lang="en-US" dirty="0" err="1">
                <a:latin typeface="+mj-lt"/>
              </a:rPr>
              <a:t>Gescheiden</a:t>
            </a:r>
            <a:r>
              <a:rPr lang="en-US" dirty="0">
                <a:latin typeface="+mj-lt"/>
              </a:rPr>
              <a:t> </a:t>
            </a:r>
            <a:r>
              <a:rPr lang="en-US" dirty="0" err="1">
                <a:latin typeface="+mj-lt"/>
              </a:rPr>
              <a:t>houden</a:t>
            </a:r>
            <a:r>
              <a:rPr lang="en-US" dirty="0">
                <a:latin typeface="+mj-lt"/>
              </a:rPr>
              <a:t> van code </a:t>
            </a:r>
            <a:r>
              <a:rPr lang="en-US" dirty="0" err="1">
                <a:latin typeface="+mj-lt"/>
              </a:rPr>
              <a:t>en</a:t>
            </a:r>
            <a:r>
              <a:rPr lang="en-US" dirty="0">
                <a:latin typeface="+mj-lt"/>
              </a:rPr>
              <a:t> </a:t>
            </a:r>
            <a:r>
              <a:rPr lang="en-US" dirty="0" err="1">
                <a:latin typeface="+mj-lt"/>
              </a:rPr>
              <a:t>ervoor</a:t>
            </a:r>
            <a:r>
              <a:rPr lang="en-US" dirty="0">
                <a:latin typeface="+mj-lt"/>
              </a:rPr>
              <a:t> </a:t>
            </a:r>
            <a:r>
              <a:rPr lang="en-US" dirty="0" err="1">
                <a:latin typeface="+mj-lt"/>
              </a:rPr>
              <a:t>zorgen</a:t>
            </a:r>
            <a:r>
              <a:rPr lang="en-US" dirty="0">
                <a:latin typeface="+mj-lt"/>
              </a:rPr>
              <a:t> </a:t>
            </a:r>
            <a:r>
              <a:rPr lang="en-US" dirty="0" err="1">
                <a:latin typeface="+mj-lt"/>
              </a:rPr>
              <a:t>dat</a:t>
            </a:r>
            <a:r>
              <a:rPr lang="en-US" dirty="0">
                <a:latin typeface="+mj-lt"/>
              </a:rPr>
              <a:t> er </a:t>
            </a:r>
            <a:r>
              <a:rPr lang="en-US" dirty="0" err="1">
                <a:latin typeface="+mj-lt"/>
              </a:rPr>
              <a:t>geen</a:t>
            </a:r>
            <a:r>
              <a:rPr lang="en-US" dirty="0">
                <a:latin typeface="+mj-lt"/>
              </a:rPr>
              <a:t> </a:t>
            </a:r>
            <a:r>
              <a:rPr lang="en-US" dirty="0" err="1">
                <a:latin typeface="+mj-lt"/>
              </a:rPr>
              <a:t>duplicatie</a:t>
            </a:r>
            <a:r>
              <a:rPr lang="en-US" dirty="0">
                <a:latin typeface="+mj-lt"/>
              </a:rPr>
              <a:t> van code </a:t>
            </a:r>
            <a:r>
              <a:rPr lang="en-US" dirty="0" err="1">
                <a:latin typeface="+mj-lt"/>
              </a:rPr>
              <a:t>ontstaat</a:t>
            </a:r>
            <a:r>
              <a:rPr lang="en-US" dirty="0">
                <a:latin typeface="+mj-lt"/>
              </a:rPr>
              <a:t>.</a:t>
            </a:r>
          </a:p>
          <a:p>
            <a:endParaRPr lang="en-US" dirty="0">
              <a:latin typeface="+mj-lt"/>
            </a:endParaRPr>
          </a:p>
          <a:p>
            <a:r>
              <a:rPr lang="en-US" dirty="0">
                <a:latin typeface="+mj-lt"/>
              </a:rPr>
              <a:t>DRY </a:t>
            </a:r>
            <a:r>
              <a:rPr lang="en-US" dirty="0" err="1">
                <a:latin typeface="+mj-lt"/>
              </a:rPr>
              <a:t>principe</a:t>
            </a:r>
            <a:r>
              <a:rPr lang="en-US" dirty="0">
                <a:latin typeface="+mj-lt"/>
              </a:rPr>
              <a:t>.</a:t>
            </a:r>
          </a:p>
          <a:p>
            <a:endParaRPr lang="en-US" dirty="0">
              <a:latin typeface="+mj-lt"/>
            </a:endParaRPr>
          </a:p>
          <a:p>
            <a:endParaRPr lang="en-US" dirty="0">
              <a:latin typeface="+mj-lt"/>
            </a:endParaRP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7</a:t>
            </a:fld>
            <a:endParaRPr lang="nl-NL"/>
          </a:p>
        </p:txBody>
      </p:sp>
      <p:pic>
        <p:nvPicPr>
          <p:cNvPr id="9" name="Tijdelijke aanduiding voor inhoud 8">
            <a:extLst>
              <a:ext uri="{FF2B5EF4-FFF2-40B4-BE49-F238E27FC236}">
                <a16:creationId xmlns:a16="http://schemas.microsoft.com/office/drawing/2014/main" id="{1BAA2986-513B-C546-0787-B8CE3C7A7965}"/>
              </a:ext>
            </a:extLst>
          </p:cNvPr>
          <p:cNvPicPr>
            <a:picLocks noGrp="1" noChangeAspect="1"/>
          </p:cNvPicPr>
          <p:nvPr>
            <p:ph sz="half" idx="2"/>
          </p:nvPr>
        </p:nvPicPr>
        <p:blipFill>
          <a:blip r:embed="rId2"/>
          <a:stretch>
            <a:fillRect/>
          </a:stretch>
        </p:blipFill>
        <p:spPr>
          <a:xfrm>
            <a:off x="4921801" y="2538380"/>
            <a:ext cx="3477110" cy="466790"/>
          </a:xfrm>
        </p:spPr>
      </p:pic>
    </p:spTree>
    <p:extLst>
      <p:ext uri="{BB962C8B-B14F-4D97-AF65-F5344CB8AC3E}">
        <p14:creationId xmlns:p14="http://schemas.microsoft.com/office/powerpoint/2010/main" val="93028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Data </a:t>
            </a:r>
            <a:r>
              <a:rPr lang="en-US" dirty="0" err="1"/>
              <a:t>doorgeven</a:t>
            </a:r>
            <a:r>
              <a:rPr lang="en-US" dirty="0"/>
              <a:t> </a:t>
            </a:r>
            <a:r>
              <a:rPr lang="en-US" dirty="0" err="1"/>
              <a:t>vanuit</a:t>
            </a:r>
            <a:r>
              <a:rPr lang="en-US" dirty="0"/>
              <a:t> controller</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a:latin typeface="+mj-lt"/>
              </a:rPr>
              <a:t>Controller </a:t>
            </a:r>
            <a:r>
              <a:rPr lang="en-US" dirty="0" err="1">
                <a:latin typeface="+mj-lt"/>
              </a:rPr>
              <a:t>wordt</a:t>
            </a:r>
            <a:r>
              <a:rPr lang="en-US" dirty="0">
                <a:latin typeface="+mj-lt"/>
              </a:rPr>
              <a:t> </a:t>
            </a:r>
            <a:r>
              <a:rPr lang="en-US" dirty="0" err="1">
                <a:latin typeface="+mj-lt"/>
              </a:rPr>
              <a:t>uitgebreid</a:t>
            </a:r>
            <a:r>
              <a:rPr lang="en-US" dirty="0">
                <a:latin typeface="+mj-lt"/>
              </a:rPr>
              <a:t> </a:t>
            </a:r>
            <a:r>
              <a:rPr lang="en-US" dirty="0" err="1">
                <a:latin typeface="+mj-lt"/>
              </a:rPr>
              <a:t>behandeld</a:t>
            </a:r>
            <a:r>
              <a:rPr lang="en-US" dirty="0">
                <a:latin typeface="+mj-lt"/>
              </a:rPr>
              <a:t> in de </a:t>
            </a:r>
            <a:r>
              <a:rPr lang="en-US" dirty="0" err="1">
                <a:latin typeface="+mj-lt"/>
              </a:rPr>
              <a:t>volgende</a:t>
            </a:r>
            <a:r>
              <a:rPr lang="en-US" dirty="0">
                <a:latin typeface="+mj-lt"/>
              </a:rPr>
              <a:t> les.</a:t>
            </a:r>
          </a:p>
          <a:p>
            <a:endParaRPr lang="en-US" dirty="0">
              <a:latin typeface="+mj-lt"/>
            </a:endParaRPr>
          </a:p>
          <a:p>
            <a:r>
              <a:rPr lang="en-US" dirty="0">
                <a:latin typeface="+mj-lt"/>
              </a:rPr>
              <a:t>De data </a:t>
            </a:r>
            <a:r>
              <a:rPr lang="en-US" dirty="0" err="1">
                <a:latin typeface="+mj-lt"/>
              </a:rPr>
              <a:t>voor</a:t>
            </a:r>
            <a:r>
              <a:rPr lang="en-US" dirty="0">
                <a:latin typeface="+mj-lt"/>
              </a:rPr>
              <a:t> de view </a:t>
            </a:r>
            <a:r>
              <a:rPr lang="en-US" dirty="0" err="1">
                <a:latin typeface="+mj-lt"/>
              </a:rPr>
              <a:t>wordt</a:t>
            </a:r>
            <a:r>
              <a:rPr lang="en-US" dirty="0">
                <a:latin typeface="+mj-lt"/>
              </a:rPr>
              <a:t> </a:t>
            </a:r>
            <a:r>
              <a:rPr lang="en-US" dirty="0" err="1">
                <a:latin typeface="+mj-lt"/>
              </a:rPr>
              <a:t>doorgegeven</a:t>
            </a:r>
            <a:r>
              <a:rPr lang="en-US" dirty="0">
                <a:latin typeface="+mj-lt"/>
              </a:rPr>
              <a:t> </a:t>
            </a:r>
            <a:r>
              <a:rPr lang="en-US" dirty="0" err="1">
                <a:latin typeface="+mj-lt"/>
              </a:rPr>
              <a:t>vanuit</a:t>
            </a:r>
            <a:r>
              <a:rPr lang="en-US" dirty="0">
                <a:latin typeface="+mj-lt"/>
              </a:rPr>
              <a:t> de controller (</a:t>
            </a:r>
            <a:r>
              <a:rPr lang="en-US" dirty="0" err="1">
                <a:latin typeface="+mj-lt"/>
              </a:rPr>
              <a:t>bijvoorbeeld</a:t>
            </a:r>
            <a:r>
              <a:rPr lang="en-US" dirty="0">
                <a:latin typeface="+mj-lt"/>
              </a:rPr>
              <a:t> </a:t>
            </a:r>
            <a:r>
              <a:rPr lang="en-US" dirty="0" err="1">
                <a:latin typeface="+mj-lt"/>
              </a:rPr>
              <a:t>vanuit</a:t>
            </a:r>
            <a:r>
              <a:rPr lang="en-US" dirty="0">
                <a:latin typeface="+mj-lt"/>
              </a:rPr>
              <a:t> de database of </a:t>
            </a:r>
            <a:r>
              <a:rPr lang="en-US" dirty="0" err="1">
                <a:latin typeface="+mj-lt"/>
              </a:rPr>
              <a:t>vanuit</a:t>
            </a:r>
            <a:r>
              <a:rPr lang="en-US" dirty="0">
                <a:latin typeface="+mj-lt"/>
              </a:rPr>
              <a:t> </a:t>
            </a:r>
            <a:r>
              <a:rPr lang="en-US" dirty="0" err="1">
                <a:latin typeface="+mj-lt"/>
              </a:rPr>
              <a:t>andere</a:t>
            </a:r>
            <a:r>
              <a:rPr lang="en-US" dirty="0">
                <a:latin typeface="+mj-lt"/>
              </a:rPr>
              <a:t> </a:t>
            </a:r>
            <a:r>
              <a:rPr lang="en-US" dirty="0" err="1">
                <a:latin typeface="+mj-lt"/>
              </a:rPr>
              <a:t>bronnen</a:t>
            </a:r>
            <a:r>
              <a:rPr lang="en-US" dirty="0">
                <a:latin typeface="+mj-lt"/>
              </a:rPr>
              <a:t>).</a:t>
            </a:r>
          </a:p>
          <a:p>
            <a:endParaRPr lang="en-US" dirty="0">
              <a:latin typeface="+mj-lt"/>
            </a:endParaRPr>
          </a:p>
          <a:p>
            <a:r>
              <a:rPr lang="en-US" dirty="0">
                <a:latin typeface="+mj-lt"/>
              </a:rPr>
              <a:t>Met this-&gt;render() </a:t>
            </a:r>
            <a:r>
              <a:rPr lang="en-US" dirty="0" err="1">
                <a:latin typeface="+mj-lt"/>
              </a:rPr>
              <a:t>geef</a:t>
            </a:r>
            <a:r>
              <a:rPr lang="en-US" dirty="0">
                <a:latin typeface="+mj-lt"/>
              </a:rPr>
              <a:t> je </a:t>
            </a:r>
            <a:r>
              <a:rPr lang="en-US" dirty="0" err="1">
                <a:latin typeface="+mj-lt"/>
              </a:rPr>
              <a:t>aan</a:t>
            </a:r>
            <a:r>
              <a:rPr lang="en-US" dirty="0">
                <a:latin typeface="+mj-lt"/>
              </a:rPr>
              <a:t> </a:t>
            </a:r>
            <a:r>
              <a:rPr lang="en-US" dirty="0" err="1">
                <a:latin typeface="+mj-lt"/>
              </a:rPr>
              <a:t>welke</a:t>
            </a:r>
            <a:r>
              <a:rPr lang="en-US" dirty="0">
                <a:latin typeface="+mj-lt"/>
              </a:rPr>
              <a:t> view je </a:t>
            </a:r>
            <a:r>
              <a:rPr lang="en-US" dirty="0" err="1">
                <a:latin typeface="+mj-lt"/>
              </a:rPr>
              <a:t>wil</a:t>
            </a:r>
            <a:r>
              <a:rPr lang="en-US" dirty="0">
                <a:latin typeface="+mj-lt"/>
              </a:rPr>
              <a:t> </a:t>
            </a:r>
            <a:r>
              <a:rPr lang="en-US" dirty="0" err="1">
                <a:latin typeface="+mj-lt"/>
              </a:rPr>
              <a:t>teruggeven</a:t>
            </a:r>
            <a:r>
              <a:rPr lang="en-US" dirty="0">
                <a:latin typeface="+mj-lt"/>
              </a:rPr>
              <a:t> </a:t>
            </a:r>
            <a:r>
              <a:rPr lang="en-US" dirty="0" err="1">
                <a:latin typeface="+mj-lt"/>
              </a:rPr>
              <a:t>vanuit</a:t>
            </a:r>
            <a:r>
              <a:rPr lang="en-US" dirty="0">
                <a:latin typeface="+mj-lt"/>
              </a:rPr>
              <a:t> de controller.</a:t>
            </a:r>
          </a:p>
          <a:p>
            <a:endParaRPr lang="en-US" dirty="0">
              <a:latin typeface="+mj-lt"/>
            </a:endParaRPr>
          </a:p>
          <a:p>
            <a:r>
              <a:rPr lang="en-US" dirty="0">
                <a:latin typeface="+mj-lt"/>
              </a:rPr>
              <a:t>Ook </a:t>
            </a:r>
            <a:r>
              <a:rPr lang="en-US" dirty="0" err="1">
                <a:latin typeface="+mj-lt"/>
              </a:rPr>
              <a:t>kun</a:t>
            </a:r>
            <a:r>
              <a:rPr lang="en-US" dirty="0">
                <a:latin typeface="+mj-lt"/>
              </a:rPr>
              <a:t> je </a:t>
            </a:r>
            <a:r>
              <a:rPr lang="en-US" dirty="0" err="1">
                <a:latin typeface="+mj-lt"/>
              </a:rPr>
              <a:t>een</a:t>
            </a:r>
            <a:r>
              <a:rPr lang="en-US" dirty="0">
                <a:latin typeface="+mj-lt"/>
              </a:rPr>
              <a:t> array [] </a:t>
            </a:r>
            <a:r>
              <a:rPr lang="en-US" dirty="0" err="1">
                <a:latin typeface="+mj-lt"/>
              </a:rPr>
              <a:t>meegeven</a:t>
            </a:r>
            <a:r>
              <a:rPr lang="en-US" dirty="0">
                <a:latin typeface="+mj-lt"/>
              </a:rPr>
              <a:t> met data die je wilt </a:t>
            </a:r>
            <a:r>
              <a:rPr lang="en-US" dirty="0" err="1">
                <a:latin typeface="+mj-lt"/>
              </a:rPr>
              <a:t>gebruiken</a:t>
            </a:r>
            <a:r>
              <a:rPr lang="en-US" dirty="0">
                <a:latin typeface="+mj-lt"/>
              </a:rPr>
              <a:t> in de view.</a:t>
            </a:r>
          </a:p>
          <a:p>
            <a:endParaRPr lang="en-US" dirty="0">
              <a:latin typeface="+mj-lt"/>
            </a:endParaRPr>
          </a:p>
          <a:p>
            <a:endParaRPr lang="en-US" dirty="0">
              <a:latin typeface="+mj-lt"/>
            </a:endParaRPr>
          </a:p>
          <a:p>
            <a:endParaRPr lang="en-US" dirty="0">
              <a:latin typeface="+mj-lt"/>
            </a:endParaRP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8</a:t>
            </a:fld>
            <a:endParaRPr lang="nl-NL"/>
          </a:p>
        </p:txBody>
      </p:sp>
      <p:pic>
        <p:nvPicPr>
          <p:cNvPr id="8" name="Tijdelijke aanduiding voor inhoud 7">
            <a:extLst>
              <a:ext uri="{FF2B5EF4-FFF2-40B4-BE49-F238E27FC236}">
                <a16:creationId xmlns:a16="http://schemas.microsoft.com/office/drawing/2014/main" id="{173C5C14-E8BB-8190-9155-A59DF0BC302A}"/>
              </a:ext>
            </a:extLst>
          </p:cNvPr>
          <p:cNvPicPr>
            <a:picLocks noGrp="1" noChangeAspect="1"/>
          </p:cNvPicPr>
          <p:nvPr>
            <p:ph sz="half" idx="2"/>
          </p:nvPr>
        </p:nvPicPr>
        <p:blipFill>
          <a:blip r:embed="rId2"/>
          <a:stretch>
            <a:fillRect/>
          </a:stretch>
        </p:blipFill>
        <p:spPr>
          <a:xfrm>
            <a:off x="4680002" y="1116000"/>
            <a:ext cx="3960813" cy="539090"/>
          </a:xfrm>
        </p:spPr>
      </p:pic>
      <p:pic>
        <p:nvPicPr>
          <p:cNvPr id="11" name="Afbeelding 10">
            <a:extLst>
              <a:ext uri="{FF2B5EF4-FFF2-40B4-BE49-F238E27FC236}">
                <a16:creationId xmlns:a16="http://schemas.microsoft.com/office/drawing/2014/main" id="{0FB6D12C-9103-A7EA-6E74-C71B1AF76F21}"/>
              </a:ext>
            </a:extLst>
          </p:cNvPr>
          <p:cNvPicPr>
            <a:picLocks noChangeAspect="1"/>
          </p:cNvPicPr>
          <p:nvPr/>
        </p:nvPicPr>
        <p:blipFill>
          <a:blip r:embed="rId3"/>
          <a:stretch>
            <a:fillRect/>
          </a:stretch>
        </p:blipFill>
        <p:spPr>
          <a:xfrm>
            <a:off x="4713734" y="2108280"/>
            <a:ext cx="3893348" cy="998086"/>
          </a:xfrm>
          <a:prstGeom prst="rect">
            <a:avLst/>
          </a:prstGeom>
        </p:spPr>
      </p:pic>
    </p:spTree>
    <p:extLst>
      <p:ext uri="{BB962C8B-B14F-4D97-AF65-F5344CB8AC3E}">
        <p14:creationId xmlns:p14="http://schemas.microsoft.com/office/powerpoint/2010/main" val="111468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Tonen van data</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r>
              <a:rPr lang="en-US" dirty="0">
                <a:latin typeface="+mj-lt"/>
              </a:rPr>
              <a:t>Data </a:t>
            </a:r>
            <a:r>
              <a:rPr lang="en-US" dirty="0" err="1">
                <a:latin typeface="+mj-lt"/>
              </a:rPr>
              <a:t>geef</a:t>
            </a:r>
            <a:r>
              <a:rPr lang="en-US" dirty="0">
                <a:latin typeface="+mj-lt"/>
              </a:rPr>
              <a:t> je door in de this-&gt; render.</a:t>
            </a:r>
          </a:p>
          <a:p>
            <a:endParaRPr lang="en-US" dirty="0">
              <a:latin typeface="+mj-lt"/>
            </a:endParaRPr>
          </a:p>
          <a:p>
            <a:r>
              <a:rPr lang="en-US" dirty="0">
                <a:latin typeface="+mj-lt"/>
              </a:rPr>
              <a:t>In de twig </a:t>
            </a:r>
            <a:r>
              <a:rPr lang="en-US" dirty="0" err="1">
                <a:latin typeface="+mj-lt"/>
              </a:rPr>
              <a:t>kun</a:t>
            </a:r>
            <a:r>
              <a:rPr lang="en-US" dirty="0">
                <a:latin typeface="+mj-lt"/>
              </a:rPr>
              <a:t> je </a:t>
            </a:r>
            <a:r>
              <a:rPr lang="en-US" dirty="0" err="1">
                <a:latin typeface="+mj-lt"/>
              </a:rPr>
              <a:t>vervolgens</a:t>
            </a:r>
            <a:r>
              <a:rPr lang="en-US" dirty="0">
                <a:latin typeface="+mj-lt"/>
              </a:rPr>
              <a:t> </a:t>
            </a:r>
            <a:r>
              <a:rPr lang="en-US" dirty="0" err="1">
                <a:latin typeface="+mj-lt"/>
              </a:rPr>
              <a:t>iets</a:t>
            </a:r>
            <a:r>
              <a:rPr lang="en-US" dirty="0">
                <a:latin typeface="+mj-lt"/>
              </a:rPr>
              <a:t> </a:t>
            </a:r>
            <a:r>
              <a:rPr lang="en-US" dirty="0" err="1">
                <a:latin typeface="+mj-lt"/>
              </a:rPr>
              <a:t>doen</a:t>
            </a:r>
            <a:r>
              <a:rPr lang="en-US" dirty="0">
                <a:latin typeface="+mj-lt"/>
              </a:rPr>
              <a:t> met de </a:t>
            </a:r>
            <a:r>
              <a:rPr lang="en-US" dirty="0" err="1">
                <a:latin typeface="+mj-lt"/>
              </a:rPr>
              <a:t>doorgegeven</a:t>
            </a:r>
            <a:r>
              <a:rPr lang="en-US" dirty="0">
                <a:latin typeface="+mj-lt"/>
              </a:rPr>
              <a:t> </a:t>
            </a:r>
            <a:r>
              <a:rPr lang="en-US" dirty="0" err="1">
                <a:latin typeface="+mj-lt"/>
              </a:rPr>
              <a:t>variabelen</a:t>
            </a:r>
            <a:r>
              <a:rPr lang="en-US" dirty="0">
                <a:latin typeface="+mj-lt"/>
              </a:rPr>
              <a:t>.</a:t>
            </a:r>
          </a:p>
          <a:p>
            <a:endParaRPr lang="en-US" dirty="0">
              <a:latin typeface="+mj-lt"/>
            </a:endParaRPr>
          </a:p>
          <a:p>
            <a:r>
              <a:rPr lang="en-US" dirty="0" err="1">
                <a:latin typeface="+mj-lt"/>
              </a:rPr>
              <a:t>Ingredienten</a:t>
            </a:r>
            <a:r>
              <a:rPr lang="en-US" dirty="0">
                <a:latin typeface="+mj-lt"/>
              </a:rPr>
              <a:t> </a:t>
            </a:r>
            <a:r>
              <a:rPr lang="en-US" dirty="0" err="1">
                <a:latin typeface="+mj-lt"/>
              </a:rPr>
              <a:t>weergeven</a:t>
            </a:r>
            <a:r>
              <a:rPr lang="en-US" dirty="0">
                <a:latin typeface="+mj-lt"/>
              </a:rPr>
              <a:t>, </a:t>
            </a:r>
            <a:r>
              <a:rPr lang="en-US" dirty="0" err="1">
                <a:latin typeface="+mj-lt"/>
              </a:rPr>
              <a:t>producten</a:t>
            </a:r>
            <a:r>
              <a:rPr lang="en-US" dirty="0">
                <a:latin typeface="+mj-lt"/>
              </a:rPr>
              <a:t>, </a:t>
            </a:r>
            <a:r>
              <a:rPr lang="en-US" dirty="0" err="1">
                <a:latin typeface="+mj-lt"/>
              </a:rPr>
              <a:t>categorieën</a:t>
            </a:r>
            <a:r>
              <a:rPr lang="en-US" dirty="0">
                <a:latin typeface="+mj-lt"/>
              </a:rPr>
              <a:t>, users, customers, students…</a:t>
            </a:r>
            <a:r>
              <a:rPr lang="en-US" dirty="0" err="1">
                <a:latin typeface="+mj-lt"/>
              </a:rPr>
              <a:t>jij</a:t>
            </a:r>
            <a:r>
              <a:rPr lang="en-US" dirty="0">
                <a:latin typeface="+mj-lt"/>
              </a:rPr>
              <a:t> </a:t>
            </a:r>
            <a:r>
              <a:rPr lang="en-US" dirty="0" err="1">
                <a:latin typeface="+mj-lt"/>
              </a:rPr>
              <a:t>bepaalt</a:t>
            </a:r>
            <a:r>
              <a:rPr lang="en-US" dirty="0">
                <a:latin typeface="+mj-lt"/>
              </a:rPr>
              <a:t> </a:t>
            </a:r>
            <a:r>
              <a:rPr lang="en-US" dirty="0" err="1">
                <a:latin typeface="+mj-lt"/>
              </a:rPr>
              <a:t>welke</a:t>
            </a:r>
            <a:r>
              <a:rPr lang="en-US" dirty="0">
                <a:latin typeface="+mj-lt"/>
              </a:rPr>
              <a:t> data er </a:t>
            </a:r>
            <a:r>
              <a:rPr lang="en-US" dirty="0" err="1">
                <a:latin typeface="+mj-lt"/>
              </a:rPr>
              <a:t>wordt</a:t>
            </a:r>
            <a:r>
              <a:rPr lang="en-US" dirty="0">
                <a:latin typeface="+mj-lt"/>
              </a:rPr>
              <a:t> </a:t>
            </a:r>
            <a:r>
              <a:rPr lang="en-US" dirty="0" err="1">
                <a:latin typeface="+mj-lt"/>
              </a:rPr>
              <a:t>doorgegeven</a:t>
            </a:r>
            <a:r>
              <a:rPr lang="en-US" dirty="0">
                <a:latin typeface="+mj-lt"/>
              </a:rPr>
              <a:t>.</a:t>
            </a:r>
          </a:p>
          <a:p>
            <a:endParaRPr lang="en-US" dirty="0">
              <a:latin typeface="+mj-lt"/>
            </a:endParaRPr>
          </a:p>
          <a:p>
            <a:r>
              <a:rPr lang="en-US" dirty="0">
                <a:latin typeface="+mj-lt"/>
              </a:rPr>
              <a:t>Let op: de naam die je </a:t>
            </a:r>
            <a:r>
              <a:rPr lang="en-US" dirty="0" err="1">
                <a:latin typeface="+mj-lt"/>
              </a:rPr>
              <a:t>gebruikt</a:t>
            </a:r>
            <a:r>
              <a:rPr lang="en-US" dirty="0">
                <a:latin typeface="+mj-lt"/>
              </a:rPr>
              <a:t> in de this-&gt;render </a:t>
            </a:r>
            <a:r>
              <a:rPr lang="en-US" dirty="0" err="1">
                <a:latin typeface="+mj-lt"/>
              </a:rPr>
              <a:t>voor</a:t>
            </a:r>
            <a:r>
              <a:rPr lang="en-US" dirty="0">
                <a:latin typeface="+mj-lt"/>
              </a:rPr>
              <a:t> </a:t>
            </a:r>
            <a:r>
              <a:rPr lang="en-US" dirty="0" err="1">
                <a:latin typeface="+mj-lt"/>
              </a:rPr>
              <a:t>jouw</a:t>
            </a:r>
            <a:r>
              <a:rPr lang="en-US" dirty="0">
                <a:latin typeface="+mj-lt"/>
              </a:rPr>
              <a:t> </a:t>
            </a:r>
            <a:r>
              <a:rPr lang="en-US" dirty="0" err="1">
                <a:latin typeface="+mj-lt"/>
              </a:rPr>
              <a:t>variabele</a:t>
            </a:r>
            <a:r>
              <a:rPr lang="en-US" dirty="0">
                <a:latin typeface="+mj-lt"/>
              </a:rPr>
              <a:t>, is de naam van de </a:t>
            </a:r>
            <a:r>
              <a:rPr lang="en-US" dirty="0" err="1">
                <a:latin typeface="+mj-lt"/>
              </a:rPr>
              <a:t>variabele</a:t>
            </a:r>
            <a:r>
              <a:rPr lang="en-US" dirty="0">
                <a:latin typeface="+mj-lt"/>
              </a:rPr>
              <a:t> die je </a:t>
            </a:r>
            <a:r>
              <a:rPr lang="en-US" dirty="0" err="1">
                <a:latin typeface="+mj-lt"/>
              </a:rPr>
              <a:t>moet</a:t>
            </a:r>
            <a:r>
              <a:rPr lang="en-US" dirty="0">
                <a:latin typeface="+mj-lt"/>
              </a:rPr>
              <a:t> je </a:t>
            </a:r>
            <a:r>
              <a:rPr lang="en-US" dirty="0" err="1">
                <a:latin typeface="+mj-lt"/>
              </a:rPr>
              <a:t>gebruiken</a:t>
            </a:r>
            <a:r>
              <a:rPr lang="en-US" dirty="0">
                <a:latin typeface="+mj-lt"/>
              </a:rPr>
              <a:t> in je twig.</a:t>
            </a: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7 -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r>
              <a:rPr lang="nl-NL" dirty="0" err="1"/>
              <a:t>Symfony</a:t>
            </a:r>
            <a:r>
              <a:rPr lang="nl-NL" dirty="0"/>
              <a:t> presentatie basis view</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9</a:t>
            </a:fld>
            <a:endParaRPr lang="nl-NL"/>
          </a:p>
        </p:txBody>
      </p:sp>
      <p:pic>
        <p:nvPicPr>
          <p:cNvPr id="4" name="Tijdelijke aanduiding voor inhoud 7">
            <a:extLst>
              <a:ext uri="{FF2B5EF4-FFF2-40B4-BE49-F238E27FC236}">
                <a16:creationId xmlns:a16="http://schemas.microsoft.com/office/drawing/2014/main" id="{8050D656-93A5-B0E8-4795-E0058D00AA61}"/>
              </a:ext>
            </a:extLst>
          </p:cNvPr>
          <p:cNvPicPr>
            <a:picLocks noGrp="1" noChangeAspect="1"/>
          </p:cNvPicPr>
          <p:nvPr>
            <p:ph sz="half" idx="2"/>
          </p:nvPr>
        </p:nvPicPr>
        <p:blipFill>
          <a:blip r:embed="rId2"/>
          <a:stretch>
            <a:fillRect/>
          </a:stretch>
        </p:blipFill>
        <p:spPr>
          <a:xfrm>
            <a:off x="4679187" y="846455"/>
            <a:ext cx="3960813" cy="539090"/>
          </a:xfrm>
        </p:spPr>
      </p:pic>
      <p:pic>
        <p:nvPicPr>
          <p:cNvPr id="8" name="Afbeelding 7">
            <a:extLst>
              <a:ext uri="{FF2B5EF4-FFF2-40B4-BE49-F238E27FC236}">
                <a16:creationId xmlns:a16="http://schemas.microsoft.com/office/drawing/2014/main" id="{2A63F5D0-9DFB-0CB1-444F-99C636EFF7A6}"/>
              </a:ext>
            </a:extLst>
          </p:cNvPr>
          <p:cNvPicPr>
            <a:picLocks noChangeAspect="1"/>
          </p:cNvPicPr>
          <p:nvPr/>
        </p:nvPicPr>
        <p:blipFill>
          <a:blip r:embed="rId3"/>
          <a:stretch>
            <a:fillRect/>
          </a:stretch>
        </p:blipFill>
        <p:spPr>
          <a:xfrm>
            <a:off x="4679187" y="1573664"/>
            <a:ext cx="3893348" cy="998086"/>
          </a:xfrm>
          <a:prstGeom prst="rect">
            <a:avLst/>
          </a:prstGeom>
        </p:spPr>
      </p:pic>
      <p:pic>
        <p:nvPicPr>
          <p:cNvPr id="11" name="Afbeelding 10">
            <a:extLst>
              <a:ext uri="{FF2B5EF4-FFF2-40B4-BE49-F238E27FC236}">
                <a16:creationId xmlns:a16="http://schemas.microsoft.com/office/drawing/2014/main" id="{81CC9344-E370-7F98-2AAF-FA9F745804A4}"/>
              </a:ext>
            </a:extLst>
          </p:cNvPr>
          <p:cNvPicPr>
            <a:picLocks noChangeAspect="1"/>
          </p:cNvPicPr>
          <p:nvPr/>
        </p:nvPicPr>
        <p:blipFill>
          <a:blip r:embed="rId4"/>
          <a:stretch>
            <a:fillRect/>
          </a:stretch>
        </p:blipFill>
        <p:spPr>
          <a:xfrm>
            <a:off x="4679186" y="2733751"/>
            <a:ext cx="4060183" cy="1481568"/>
          </a:xfrm>
          <a:prstGeom prst="rect">
            <a:avLst/>
          </a:prstGeom>
        </p:spPr>
      </p:pic>
    </p:spTree>
    <p:extLst>
      <p:ext uri="{BB962C8B-B14F-4D97-AF65-F5344CB8AC3E}">
        <p14:creationId xmlns:p14="http://schemas.microsoft.com/office/powerpoint/2010/main" val="638547723"/>
      </p:ext>
    </p:extLst>
  </p:cSld>
  <p:clrMapOvr>
    <a:masterClrMapping/>
  </p:clrMapOvr>
</p:sld>
</file>

<file path=ppt/theme/theme1.xml><?xml version="1.0" encoding="utf-8"?>
<a:theme xmlns:a="http://schemas.openxmlformats.org/drawingml/2006/main" name="Office-thema">
  <a:themeElements>
    <a:clrScheme name="ROC Mondriaan Kleuren">
      <a:dk1>
        <a:srgbClr val="000000"/>
      </a:dk1>
      <a:lt1>
        <a:srgbClr val="FFFFFF"/>
      </a:lt1>
      <a:dk2>
        <a:srgbClr val="002355"/>
      </a:dk2>
      <a:lt2>
        <a:srgbClr val="E0E0E0"/>
      </a:lt2>
      <a:accent1>
        <a:srgbClr val="0050AA"/>
      </a:accent1>
      <a:accent2>
        <a:srgbClr val="E6002D"/>
      </a:accent2>
      <a:accent3>
        <a:srgbClr val="FDD200"/>
      </a:accent3>
      <a:accent4>
        <a:srgbClr val="B9DCFF"/>
      </a:accent4>
      <a:accent5>
        <a:srgbClr val="46C891"/>
      </a:accent5>
      <a:accent6>
        <a:srgbClr val="6E375A"/>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rtlCol="0">
        <a:noAutofit/>
      </a:bodyPr>
      <a:lstStyle>
        <a:defPPr algn="l">
          <a:defRPr sz="1300" dirty="0" err="1" smtClean="0"/>
        </a:defPPr>
      </a:lstStyle>
    </a:txDef>
  </a:objectDefaults>
  <a:extraClrSchemeLst/>
  <a:custClrLst>
    <a:custClr name="Rood Donker">
      <a:srgbClr val="870000"/>
    </a:custClr>
    <a:custClr name="Rood">
      <a:srgbClr val="E6002D"/>
    </a:custClr>
    <a:custClr name="Rood Licht ">
      <a:srgbClr val="FBB4BE"/>
    </a:custClr>
    <a:custClr name="Geel Donker">
      <a:srgbClr val="CD9B00"/>
    </a:custClr>
    <a:custClr name="Geel">
      <a:srgbClr val="FDD200"/>
    </a:custClr>
    <a:custClr name="Geel Licht">
      <a:srgbClr val="FFF09B"/>
    </a:custClr>
    <a:custClr name="Blauw Donker">
      <a:srgbClr val="002355"/>
    </a:custClr>
    <a:custClr name="Blauw">
      <a:srgbClr val="0050AA"/>
    </a:custClr>
    <a:custClr name="Blauw Licht">
      <a:srgbClr val="B9DCFF"/>
    </a:custClr>
    <a:custClr name="Paars Donker">
      <a:srgbClr val="6E375A"/>
    </a:custClr>
    <a:custClr name="Paars">
      <a:srgbClr val="B48CC8"/>
    </a:custClr>
    <a:custClr name="Groen Donker">
      <a:srgbClr val="009B73"/>
    </a:custClr>
    <a:custClr name="Groen">
      <a:srgbClr val="46C891"/>
    </a:custClr>
    <a:custClr name="Zwart">
      <a:srgbClr val="000000"/>
    </a:custClr>
    <a:custClr name="Grijs">
      <a:srgbClr val="6E6E6E"/>
    </a:custClr>
    <a:custClr name="Wit">
      <a:srgbClr val="FFFFFF"/>
    </a:custClr>
  </a:custClrLst>
  <a:extLst>
    <a:ext uri="{05A4C25C-085E-4340-85A3-A5531E510DB2}">
      <thm15:themeFamily xmlns:thm15="http://schemas.microsoft.com/office/thememl/2012/main" name="ROC Mondriaan - Power Point - 2023" id="{5DB252B7-1FD7-4DBB-A6CA-743F244770FA}" vid="{81BE598E-B98A-46B4-90D3-B12384BCCBC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564797CD7D3429AC3282A0BC273C4" ma:contentTypeVersion="11" ma:contentTypeDescription="Een nieuw document maken." ma:contentTypeScope="" ma:versionID="4bf1a3247d68367d41a4b31173fa6ec0">
  <xsd:schema xmlns:xsd="http://www.w3.org/2001/XMLSchema" xmlns:xs="http://www.w3.org/2001/XMLSchema" xmlns:p="http://schemas.microsoft.com/office/2006/metadata/properties" xmlns:ns2="714bac2d-1fdd-40e1-86c3-3a2b14296c7f" xmlns:ns3="04d7a64c-0565-43dd-bfe1-e2c7239532d4" targetNamespace="http://schemas.microsoft.com/office/2006/metadata/properties" ma:root="true" ma:fieldsID="0f32929b2da47e1b5c6c07d17d6a27e6" ns2:_="" ns3:_="">
    <xsd:import namespace="714bac2d-1fdd-40e1-86c3-3a2b14296c7f"/>
    <xsd:import namespace="04d7a64c-0565-43dd-bfe1-e2c7239532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bac2d-1fdd-40e1-86c3-3a2b14296c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Afbeeldingtags" ma:readOnly="false" ma:fieldId="{5cf76f15-5ced-4ddc-b409-7134ff3c332f}" ma:taxonomyMulti="true" ma:sspId="527928d4-2fba-4575-b28c-4dd47955e2e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d7a64c-0565-43dd-bfe1-e2c7239532d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88d5a1a-9e3d-4923-bf7c-6fc70d76a8be}" ma:internalName="TaxCatchAll" ma:showField="CatchAllData" ma:web="04d7a64c-0565-43dd-bfe1-e2c7239532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4d7a64c-0565-43dd-bfe1-e2c7239532d4" xsi:nil="true"/>
    <lcf76f155ced4ddcb4097134ff3c332f xmlns="714bac2d-1fdd-40e1-86c3-3a2b14296c7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5DCB2-A9F0-428B-8E19-D2F86A026580}"/>
</file>

<file path=customXml/itemProps2.xml><?xml version="1.0" encoding="utf-8"?>
<ds:datastoreItem xmlns:ds="http://schemas.openxmlformats.org/officeDocument/2006/customXml" ds:itemID="{04BDFC7A-75BE-4BCD-B590-46664194C35E}">
  <ds:schemaRefs>
    <ds:schemaRef ds:uri="9c7db627-a19b-4420-ba46-d2da62c8f9f7"/>
    <ds:schemaRef ds:uri="a95f19fb-cad5-4f59-9d9d-bfe7d2b05f17"/>
    <ds:schemaRef ds:uri="http://www.w3.org/XML/1998/namespace"/>
    <ds:schemaRef ds:uri="http://purl.org/dc/terms/"/>
    <ds:schemaRef ds:uri="http://schemas.microsoft.com/office/2006/documentManagement/types"/>
    <ds:schemaRef ds:uri="http://purl.org/dc/elements/1.1/"/>
    <ds:schemaRef ds:uri="73dbb10f-d65e-4026-aa5c-544c0db9c1ca"/>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474362A-791E-41CB-890E-B37EA19C59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ROC_Mondriaan_Power Point - 2023 Sjabloon</Template>
  <TotalTime>3567</TotalTime>
  <Words>1024</Words>
  <Application>Microsoft Office PowerPoint</Application>
  <PresentationFormat>Diavoorstelling (16:9)</PresentationFormat>
  <Paragraphs>163</Paragraphs>
  <Slides>18</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Arial</vt:lpstr>
      <vt:lpstr>Calibri</vt:lpstr>
      <vt:lpstr>Consolas</vt:lpstr>
      <vt:lpstr>Systeemlettertype regulier</vt:lpstr>
      <vt:lpstr>Office-thema</vt:lpstr>
      <vt:lpstr>Symfony</vt:lpstr>
      <vt:lpstr>Inhoud</vt:lpstr>
      <vt:lpstr>Wat ken je al?</vt:lpstr>
      <vt:lpstr>Wat is een view?</vt:lpstr>
      <vt:lpstr>Twigs</vt:lpstr>
      <vt:lpstr>Twigs - extends</vt:lpstr>
      <vt:lpstr>Twigs - include</vt:lpstr>
      <vt:lpstr>Data doorgeven vanuit controller</vt:lpstr>
      <vt:lpstr>Tonen van data</vt:lpstr>
      <vt:lpstr>Twigs – if statement</vt:lpstr>
      <vt:lpstr>Twigs – for loop</vt:lpstr>
      <vt:lpstr>Nieuw project maken</vt:lpstr>
      <vt:lpstr>Maak een controller aan</vt:lpstr>
      <vt:lpstr>Rendering a template</vt:lpstr>
      <vt:lpstr>Rendering a template</vt:lpstr>
      <vt:lpstr>Twig Inheritance</vt:lpstr>
      <vt:lpstr>Aan de slag, clone de repository en zorg dat de applicatie werkt.  Clone de repository Voer composer install uit (dit kan even duren) Start symfony server met symfony serve Toon het welkomscherm  Switch naar excercise-two (ga dus weg van de main) </vt:lpstr>
      <vt:lpstr>Extra informatie! Lees MBO-SD H3.3 en 3.3.1    </vt:lpstr>
    </vt:vector>
  </TitlesOfParts>
  <Manager/>
  <Company>ROC Mondriaan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asdfafasf</dc:title>
  <dc:subject/>
  <dc:creator>Auerbach, Michiel</dc:creator>
  <cp:keywords/>
  <dc:description>roc Mondriaan presentatie - versie 1 - augustus 2022
Ontwerp: Ontwerpwerk
Template: Ton Persoon</dc:description>
  <cp:lastModifiedBy>Linden, M van der</cp:lastModifiedBy>
  <cp:revision>1</cp:revision>
  <dcterms:created xsi:type="dcterms:W3CDTF">2024-04-08T05:35:49Z</dcterms:created>
  <dcterms:modified xsi:type="dcterms:W3CDTF">2024-12-13T15:15:31Z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0x0101007DE564797CD7D3429AC3282A0BC273C4</vt:lpwstr>
  </property>
  <property fmtid="{D5CDD505-2E9C-101B-9397-08002B2CF9AE}" pid="3" name="MediaServiceImageTags">
    <vt:lpwstr/>
  </property>
</Properties>
</file>