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58" r:id="rId5"/>
    <p:sldId id="263" r:id="rId6"/>
    <p:sldId id="264" r:id="rId7"/>
    <p:sldId id="257" r:id="rId8"/>
    <p:sldId id="265" r:id="rId9"/>
    <p:sldId id="288" r:id="rId10"/>
    <p:sldId id="289" r:id="rId11"/>
    <p:sldId id="266" r:id="rId1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52521-353D-4245-88DB-70B1B1E2E3F4}" v="3" dt="2024-09-20T07:16:09.246"/>
    <p1510:client id="{ED99593D-EE52-413C-89E3-066F3E8932D0}" v="2" dt="2024-09-20T07:24:04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erbach, Michiel" userId="515bf18e-b387-4cf3-acfd-4a53dc30f1a5" providerId="ADAL" clId="{0931DB09-2F02-416D-9387-5CB46204AB8B}"/>
    <pc:docChg chg="modSld">
      <pc:chgData name="Auerbach, Michiel" userId="515bf18e-b387-4cf3-acfd-4a53dc30f1a5" providerId="ADAL" clId="{0931DB09-2F02-416D-9387-5CB46204AB8B}" dt="2024-04-09T05:45:37.311" v="3"/>
      <pc:docMkLst>
        <pc:docMk/>
      </pc:docMkLst>
      <pc:sldChg chg="modSp mod">
        <pc:chgData name="Auerbach, Michiel" userId="515bf18e-b387-4cf3-acfd-4a53dc30f1a5" providerId="ADAL" clId="{0931DB09-2F02-416D-9387-5CB46204AB8B}" dt="2024-04-09T05:45:37.311" v="3"/>
        <pc:sldMkLst>
          <pc:docMk/>
          <pc:sldMk cId="4213172739" sldId="280"/>
        </pc:sldMkLst>
        <pc:spChg chg="mod">
          <ac:chgData name="Auerbach, Michiel" userId="515bf18e-b387-4cf3-acfd-4a53dc30f1a5" providerId="ADAL" clId="{0931DB09-2F02-416D-9387-5CB46204AB8B}" dt="2024-04-09T05:45:37.311" v="3"/>
          <ac:spMkLst>
            <pc:docMk/>
            <pc:sldMk cId="4213172739" sldId="280"/>
            <ac:spMk id="2" creationId="{A6763ED0-00C0-271A-AEB8-F6F115A50B68}"/>
          </ac:spMkLst>
        </pc:spChg>
      </pc:sldChg>
    </pc:docChg>
  </pc:docChgLst>
  <pc:docChgLst>
    <pc:chgData name="Auerbach, Michiel" userId="515bf18e-b387-4cf3-acfd-4a53dc30f1a5" providerId="ADAL" clId="{49E6B7ED-FA3D-406A-925E-3343E28E87F5}"/>
    <pc:docChg chg="undo custSel addSld modSld">
      <pc:chgData name="Auerbach, Michiel" userId="515bf18e-b387-4cf3-acfd-4a53dc30f1a5" providerId="ADAL" clId="{49E6B7ED-FA3D-406A-925E-3343E28E87F5}" dt="2024-04-09T05:34:41.840" v="551" actId="20577"/>
      <pc:docMkLst>
        <pc:docMk/>
      </pc:docMkLst>
      <pc:sldChg chg="modSp mod">
        <pc:chgData name="Auerbach, Michiel" userId="515bf18e-b387-4cf3-acfd-4a53dc30f1a5" providerId="ADAL" clId="{49E6B7ED-FA3D-406A-925E-3343E28E87F5}" dt="2024-04-09T05:29:46.443" v="70" actId="6549"/>
        <pc:sldMkLst>
          <pc:docMk/>
          <pc:sldMk cId="4130192829" sldId="264"/>
        </pc:sldMkLst>
        <pc:spChg chg="mod">
          <ac:chgData name="Auerbach, Michiel" userId="515bf18e-b387-4cf3-acfd-4a53dc30f1a5" providerId="ADAL" clId="{49E6B7ED-FA3D-406A-925E-3343E28E87F5}" dt="2024-04-09T05:29:46.443" v="70" actId="6549"/>
          <ac:spMkLst>
            <pc:docMk/>
            <pc:sldMk cId="4130192829" sldId="264"/>
            <ac:spMk id="3" creationId="{B87D7925-38FB-F4E5-D9C1-90D62DD88441}"/>
          </ac:spMkLst>
        </pc:spChg>
      </pc:sldChg>
      <pc:sldChg chg="modSp mod">
        <pc:chgData name="Auerbach, Michiel" userId="515bf18e-b387-4cf3-acfd-4a53dc30f1a5" providerId="ADAL" clId="{49E6B7ED-FA3D-406A-925E-3343E28E87F5}" dt="2024-04-09T05:34:03.581" v="542" actId="113"/>
        <pc:sldMkLst>
          <pc:docMk/>
          <pc:sldMk cId="2529186520" sldId="265"/>
        </pc:sldMkLst>
        <pc:spChg chg="mod">
          <ac:chgData name="Auerbach, Michiel" userId="515bf18e-b387-4cf3-acfd-4a53dc30f1a5" providerId="ADAL" clId="{49E6B7ED-FA3D-406A-925E-3343E28E87F5}" dt="2024-04-09T05:34:03.581" v="542" actId="113"/>
          <ac:spMkLst>
            <pc:docMk/>
            <pc:sldMk cId="2529186520" sldId="265"/>
            <ac:spMk id="16" creationId="{A4523254-1982-AC2C-5C29-752165A69FEE}"/>
          </ac:spMkLst>
        </pc:spChg>
      </pc:sldChg>
      <pc:sldChg chg="modSp mod">
        <pc:chgData name="Auerbach, Michiel" userId="515bf18e-b387-4cf3-acfd-4a53dc30f1a5" providerId="ADAL" clId="{49E6B7ED-FA3D-406A-925E-3343E28E87F5}" dt="2024-04-09T05:34:24.892" v="547" actId="113"/>
        <pc:sldMkLst>
          <pc:docMk/>
          <pc:sldMk cId="1385117169" sldId="267"/>
        </pc:sldMkLst>
        <pc:spChg chg="mod">
          <ac:chgData name="Auerbach, Michiel" userId="515bf18e-b387-4cf3-acfd-4a53dc30f1a5" providerId="ADAL" clId="{49E6B7ED-FA3D-406A-925E-3343E28E87F5}" dt="2024-04-09T05:34:24.892" v="547" actId="113"/>
          <ac:spMkLst>
            <pc:docMk/>
            <pc:sldMk cId="1385117169" sldId="267"/>
            <ac:spMk id="7" creationId="{DACFF566-1EC9-A408-6096-E0BC117B6770}"/>
          </ac:spMkLst>
        </pc:spChg>
      </pc:sldChg>
      <pc:sldChg chg="modSp mod">
        <pc:chgData name="Auerbach, Michiel" userId="515bf18e-b387-4cf3-acfd-4a53dc30f1a5" providerId="ADAL" clId="{49E6B7ED-FA3D-406A-925E-3343E28E87F5}" dt="2024-04-09T05:34:41.840" v="551" actId="20577"/>
        <pc:sldMkLst>
          <pc:docMk/>
          <pc:sldMk cId="195677048" sldId="268"/>
        </pc:sldMkLst>
        <pc:spChg chg="mod">
          <ac:chgData name="Auerbach, Michiel" userId="515bf18e-b387-4cf3-acfd-4a53dc30f1a5" providerId="ADAL" clId="{49E6B7ED-FA3D-406A-925E-3343E28E87F5}" dt="2024-04-09T05:34:41.840" v="551" actId="20577"/>
          <ac:spMkLst>
            <pc:docMk/>
            <pc:sldMk cId="195677048" sldId="268"/>
            <ac:spMk id="10" creationId="{460A81E9-EAEF-5983-D1C7-2CDD75C05492}"/>
          </ac:spMkLst>
        </pc:spChg>
      </pc:sldChg>
      <pc:sldChg chg="modSp mod">
        <pc:chgData name="Auerbach, Michiel" userId="515bf18e-b387-4cf3-acfd-4a53dc30f1a5" providerId="ADAL" clId="{49E6B7ED-FA3D-406A-925E-3343E28E87F5}" dt="2024-04-08T11:11:21.473" v="17" actId="20577"/>
        <pc:sldMkLst>
          <pc:docMk/>
          <pc:sldMk cId="1326252306" sldId="279"/>
        </pc:sldMkLst>
        <pc:spChg chg="mod">
          <ac:chgData name="Auerbach, Michiel" userId="515bf18e-b387-4cf3-acfd-4a53dc30f1a5" providerId="ADAL" clId="{49E6B7ED-FA3D-406A-925E-3343E28E87F5}" dt="2024-04-08T11:11:21.473" v="17" actId="20577"/>
          <ac:spMkLst>
            <pc:docMk/>
            <pc:sldMk cId="1326252306" sldId="279"/>
            <ac:spMk id="2" creationId="{A6763ED0-00C0-271A-AEB8-F6F115A50B68}"/>
          </ac:spMkLst>
        </pc:spChg>
      </pc:sldChg>
      <pc:sldChg chg="modSp add mod">
        <pc:chgData name="Auerbach, Michiel" userId="515bf18e-b387-4cf3-acfd-4a53dc30f1a5" providerId="ADAL" clId="{49E6B7ED-FA3D-406A-925E-3343E28E87F5}" dt="2024-04-09T05:33:42.450" v="541" actId="20577"/>
        <pc:sldMkLst>
          <pc:docMk/>
          <pc:sldMk cId="4213172739" sldId="280"/>
        </pc:sldMkLst>
        <pc:spChg chg="mod">
          <ac:chgData name="Auerbach, Michiel" userId="515bf18e-b387-4cf3-acfd-4a53dc30f1a5" providerId="ADAL" clId="{49E6B7ED-FA3D-406A-925E-3343E28E87F5}" dt="2024-04-09T05:33:42.450" v="541" actId="20577"/>
          <ac:spMkLst>
            <pc:docMk/>
            <pc:sldMk cId="4213172739" sldId="280"/>
            <ac:spMk id="2" creationId="{A6763ED0-00C0-271A-AEB8-F6F115A50B68}"/>
          </ac:spMkLst>
        </pc:spChg>
      </pc:sldChg>
    </pc:docChg>
  </pc:docChgLst>
  <pc:docChgLst>
    <pc:chgData name="Kleijwegt, Mark" userId="a0bc88e8-58c9-4d1a-b81a-11ee91d0acb1" providerId="ADAL" clId="{6499EF7B-6860-4766-B1F5-3F6EDDB18F0C}"/>
    <pc:docChg chg="undo custSel addSld delSld modSld sldOrd">
      <pc:chgData name="Kleijwegt, Mark" userId="a0bc88e8-58c9-4d1a-b81a-11ee91d0acb1" providerId="ADAL" clId="{6499EF7B-6860-4766-B1F5-3F6EDDB18F0C}" dt="2024-09-04T12:44:01.046" v="3970"/>
      <pc:docMkLst>
        <pc:docMk/>
      </pc:docMkLst>
      <pc:sldChg chg="addSp delSp modSp mod">
        <pc:chgData name="Kleijwegt, Mark" userId="a0bc88e8-58c9-4d1a-b81a-11ee91d0acb1" providerId="ADAL" clId="{6499EF7B-6860-4766-B1F5-3F6EDDB18F0C}" dt="2024-09-04T06:01:59.097" v="994" actId="15"/>
        <pc:sldMkLst>
          <pc:docMk/>
          <pc:sldMk cId="2125893649" sldId="257"/>
        </pc:sldMkLst>
        <pc:spChg chg="mod">
          <ac:chgData name="Kleijwegt, Mark" userId="a0bc88e8-58c9-4d1a-b81a-11ee91d0acb1" providerId="ADAL" clId="{6499EF7B-6860-4766-B1F5-3F6EDDB18F0C}" dt="2024-09-04T05:54:07.867" v="591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6499EF7B-6860-4766-B1F5-3F6EDDB18F0C}" dt="2024-09-04T05:56:05.762" v="651" actId="20577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Kleijwegt, Mark" userId="a0bc88e8-58c9-4d1a-b81a-11ee91d0acb1" providerId="ADAL" clId="{6499EF7B-6860-4766-B1F5-3F6EDDB18F0C}" dt="2024-09-04T05:56:10.220" v="652"/>
          <ac:spMkLst>
            <pc:docMk/>
            <pc:sldMk cId="2125893649" sldId="257"/>
            <ac:spMk id="5" creationId="{0CC20958-DDDF-3D4B-B602-21D0FE4D8357}"/>
          </ac:spMkLst>
        </pc:spChg>
        <pc:spChg chg="add del mod">
          <ac:chgData name="Kleijwegt, Mark" userId="a0bc88e8-58c9-4d1a-b81a-11ee91d0acb1" providerId="ADAL" clId="{6499EF7B-6860-4766-B1F5-3F6EDDB18F0C}" dt="2024-09-04T05:55:09.713" v="600"/>
          <ac:spMkLst>
            <pc:docMk/>
            <pc:sldMk cId="2125893649" sldId="257"/>
            <ac:spMk id="7" creationId="{090215E4-CF45-25A7-2F23-900604B522B7}"/>
          </ac:spMkLst>
        </pc:spChg>
        <pc:spChg chg="add del">
          <ac:chgData name="Kleijwegt, Mark" userId="a0bc88e8-58c9-4d1a-b81a-11ee91d0acb1" providerId="ADAL" clId="{6499EF7B-6860-4766-B1F5-3F6EDDB18F0C}" dt="2024-09-04T05:55:03.917" v="597" actId="22"/>
          <ac:spMkLst>
            <pc:docMk/>
            <pc:sldMk cId="2125893649" sldId="257"/>
            <ac:spMk id="12" creationId="{F6054BE3-79B7-3A44-19E3-89E81ECEB2B6}"/>
          </ac:spMkLst>
        </pc:spChg>
        <pc:spChg chg="mod">
          <ac:chgData name="Kleijwegt, Mark" userId="a0bc88e8-58c9-4d1a-b81a-11ee91d0acb1" providerId="ADAL" clId="{6499EF7B-6860-4766-B1F5-3F6EDDB18F0C}" dt="2024-09-04T06:01:59.097" v="994" actId="15"/>
          <ac:spMkLst>
            <pc:docMk/>
            <pc:sldMk cId="2125893649" sldId="257"/>
            <ac:spMk id="13" creationId="{32750A62-855E-0E93-83E2-641A5D2106EE}"/>
          </ac:spMkLst>
        </pc:spChg>
        <pc:picChg chg="del">
          <ac:chgData name="Kleijwegt, Mark" userId="a0bc88e8-58c9-4d1a-b81a-11ee91d0acb1" providerId="ADAL" clId="{6499EF7B-6860-4766-B1F5-3F6EDDB18F0C}" dt="2024-09-04T05:54:50.846" v="592" actId="478"/>
          <ac:picMkLst>
            <pc:docMk/>
            <pc:sldMk cId="2125893649" sldId="257"/>
            <ac:picMk id="8" creationId="{52889A8D-E701-CD3C-29A8-33E8DFEBF464}"/>
          </ac:picMkLst>
        </pc:picChg>
        <pc:picChg chg="add mod">
          <ac:chgData name="Kleijwegt, Mark" userId="a0bc88e8-58c9-4d1a-b81a-11ee91d0acb1" providerId="ADAL" clId="{6499EF7B-6860-4766-B1F5-3F6EDDB18F0C}" dt="2024-09-04T05:55:04.309" v="599"/>
          <ac:picMkLst>
            <pc:docMk/>
            <pc:sldMk cId="2125893649" sldId="257"/>
            <ac:picMk id="10" creationId="{34FB5022-64E2-C303-3D0A-B45E06B5285B}"/>
          </ac:picMkLst>
        </pc:picChg>
        <pc:picChg chg="add mod">
          <ac:chgData name="Kleijwegt, Mark" userId="a0bc88e8-58c9-4d1a-b81a-11ee91d0acb1" providerId="ADAL" clId="{6499EF7B-6860-4766-B1F5-3F6EDDB18F0C}" dt="2024-09-04T05:55:22.937" v="606" actId="14100"/>
          <ac:picMkLst>
            <pc:docMk/>
            <pc:sldMk cId="2125893649" sldId="257"/>
            <ac:picMk id="15" creationId="{4718D723-F113-7835-C296-C42A3FB197C5}"/>
          </ac:picMkLst>
        </pc:picChg>
      </pc:sldChg>
      <pc:sldChg chg="modSp mod">
        <pc:chgData name="Kleijwegt, Mark" userId="a0bc88e8-58c9-4d1a-b81a-11ee91d0acb1" providerId="ADAL" clId="{6499EF7B-6860-4766-B1F5-3F6EDDB18F0C}" dt="2024-09-04T12:43:04.376" v="3969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6499EF7B-6860-4766-B1F5-3F6EDDB18F0C}" dt="2024-09-04T05:30:20.814" v="0" actId="20577"/>
          <ac:spMkLst>
            <pc:docMk/>
            <pc:sldMk cId="4054382824" sldId="258"/>
            <ac:spMk id="2" creationId="{C21C2B8E-C7F7-3690-4245-778F1DA4FCB8}"/>
          </ac:spMkLst>
        </pc:spChg>
        <pc:spChg chg="mod">
          <ac:chgData name="Kleijwegt, Mark" userId="a0bc88e8-58c9-4d1a-b81a-11ee91d0acb1" providerId="ADAL" clId="{6499EF7B-6860-4766-B1F5-3F6EDDB18F0C}" dt="2024-09-04T12:43:04.376" v="3969" actId="20577"/>
          <ac:spMkLst>
            <pc:docMk/>
            <pc:sldMk cId="4054382824" sldId="258"/>
            <ac:spMk id="3" creationId="{CF1576D1-BC63-FD14-C360-8042F69D724D}"/>
          </ac:spMkLst>
        </pc:spChg>
        <pc:spChg chg="mod">
          <ac:chgData name="Kleijwegt, Mark" userId="a0bc88e8-58c9-4d1a-b81a-11ee91d0acb1" providerId="ADAL" clId="{6499EF7B-6860-4766-B1F5-3F6EDDB18F0C}" dt="2024-09-04T05:30:29.200" v="4" actId="20577"/>
          <ac:spMkLst>
            <pc:docMk/>
            <pc:sldMk cId="4054382824" sldId="258"/>
            <ac:spMk id="4" creationId="{60DE25D2-D83E-75CE-21B5-BDDA0CF0251A}"/>
          </ac:spMkLst>
        </pc:spChg>
      </pc:sldChg>
      <pc:sldChg chg="modSp mod">
        <pc:chgData name="Kleijwegt, Mark" userId="a0bc88e8-58c9-4d1a-b81a-11ee91d0acb1" providerId="ADAL" clId="{6499EF7B-6860-4766-B1F5-3F6EDDB18F0C}" dt="2024-09-04T05:36:12.712" v="192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6499EF7B-6860-4766-B1F5-3F6EDDB18F0C}" dt="2024-09-04T05:34:17.983" v="125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6499EF7B-6860-4766-B1F5-3F6EDDB18F0C}" dt="2024-09-04T05:36:12.712" v="192" actId="20577"/>
          <ac:spMkLst>
            <pc:docMk/>
            <pc:sldMk cId="266482769" sldId="263"/>
            <ac:spMk id="3" creationId="{73638CE8-99A0-8B3D-4E68-AE4881F617E1}"/>
          </ac:spMkLst>
        </pc:spChg>
        <pc:spChg chg="mod">
          <ac:chgData name="Kleijwegt, Mark" userId="a0bc88e8-58c9-4d1a-b81a-11ee91d0acb1" providerId="ADAL" clId="{6499EF7B-6860-4766-B1F5-3F6EDDB18F0C}" dt="2024-09-04T05:36:07.199" v="188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6499EF7B-6860-4766-B1F5-3F6EDDB18F0C}" dt="2024-09-04T05:55:56.970" v="647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6499EF7B-6860-4766-B1F5-3F6EDDB18F0C}" dt="2024-09-04T05:44:43.926" v="544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6499EF7B-6860-4766-B1F5-3F6EDDB18F0C}" dt="2024-09-04T05:55:56.970" v="647" actId="20577"/>
          <ac:spMkLst>
            <pc:docMk/>
            <pc:sldMk cId="4130192829" sldId="264"/>
            <ac:spMk id="4" creationId="{7FEAD5EA-03B2-FCAB-CC99-64B605A769F9}"/>
          </ac:spMkLst>
        </pc:spChg>
        <pc:spChg chg="mod">
          <ac:chgData name="Kleijwegt, Mark" userId="a0bc88e8-58c9-4d1a-b81a-11ee91d0acb1" providerId="ADAL" clId="{6499EF7B-6860-4766-B1F5-3F6EDDB18F0C}" dt="2024-09-04T05:55:50.459" v="643"/>
          <ac:spMkLst>
            <pc:docMk/>
            <pc:sldMk cId="4130192829" sldId="264"/>
            <ac:spMk id="5" creationId="{FEC2E35E-D3FA-4F89-60B3-FA27225C5D0B}"/>
          </ac:spMkLst>
        </pc:spChg>
      </pc:sldChg>
      <pc:sldChg chg="addSp delSp modSp mod">
        <pc:chgData name="Kleijwegt, Mark" userId="a0bc88e8-58c9-4d1a-b81a-11ee91d0acb1" providerId="ADAL" clId="{6499EF7B-6860-4766-B1F5-3F6EDDB18F0C}" dt="2024-09-04T07:00:00.793" v="1687" actId="20577"/>
        <pc:sldMkLst>
          <pc:docMk/>
          <pc:sldMk cId="2529186520" sldId="265"/>
        </pc:sldMkLst>
        <pc:spChg chg="add del mod">
          <ac:chgData name="Kleijwegt, Mark" userId="a0bc88e8-58c9-4d1a-b81a-11ee91d0acb1" providerId="ADAL" clId="{6499EF7B-6860-4766-B1F5-3F6EDDB18F0C}" dt="2024-09-04T06:04:02.885" v="1015"/>
          <ac:spMkLst>
            <pc:docMk/>
            <pc:sldMk cId="2529186520" sldId="265"/>
            <ac:spMk id="3" creationId="{10ECC4E8-BF54-200A-8CE4-0AF7B0CE1944}"/>
          </ac:spMkLst>
        </pc:spChg>
        <pc:spChg chg="mod">
          <ac:chgData name="Kleijwegt, Mark" userId="a0bc88e8-58c9-4d1a-b81a-11ee91d0acb1" providerId="ADAL" clId="{6499EF7B-6860-4766-B1F5-3F6EDDB18F0C}" dt="2024-09-04T06:03:32.424" v="1009" actId="20577"/>
          <ac:spMkLst>
            <pc:docMk/>
            <pc:sldMk cId="2529186520" sldId="265"/>
            <ac:spMk id="5" creationId="{9B11CF62-D499-5B92-3E89-3D263FD11D40}"/>
          </ac:spMkLst>
        </pc:spChg>
        <pc:spChg chg="mod">
          <ac:chgData name="Kleijwegt, Mark" userId="a0bc88e8-58c9-4d1a-b81a-11ee91d0acb1" providerId="ADAL" clId="{6499EF7B-6860-4766-B1F5-3F6EDDB18F0C}" dt="2024-09-04T06:03:45.910" v="1010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6499EF7B-6860-4766-B1F5-3F6EDDB18F0C}" dt="2024-09-04T06:03:22.824" v="1005" actId="20577"/>
          <ac:spMkLst>
            <pc:docMk/>
            <pc:sldMk cId="2529186520" sldId="265"/>
            <ac:spMk id="14" creationId="{FB52F9B5-C6C4-1D68-8015-E6ED7A37B8D4}"/>
          </ac:spMkLst>
        </pc:spChg>
        <pc:spChg chg="add del mod">
          <ac:chgData name="Kleijwegt, Mark" userId="a0bc88e8-58c9-4d1a-b81a-11ee91d0acb1" providerId="ADAL" clId="{6499EF7B-6860-4766-B1F5-3F6EDDB18F0C}" dt="2024-09-04T07:00:00.793" v="1687" actId="20577"/>
          <ac:spMkLst>
            <pc:docMk/>
            <pc:sldMk cId="2529186520" sldId="265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6499EF7B-6860-4766-B1F5-3F6EDDB18F0C}" dt="2024-09-04T06:04:02.036" v="1014"/>
          <ac:picMkLst>
            <pc:docMk/>
            <pc:sldMk cId="2529186520" sldId="265"/>
            <ac:picMk id="8" creationId="{4D8FE539-F000-5B22-E661-322BA5D603B0}"/>
          </ac:picMkLst>
        </pc:picChg>
        <pc:picChg chg="del">
          <ac:chgData name="Kleijwegt, Mark" userId="a0bc88e8-58c9-4d1a-b81a-11ee91d0acb1" providerId="ADAL" clId="{6499EF7B-6860-4766-B1F5-3F6EDDB18F0C}" dt="2024-09-04T06:04:00.388" v="1012" actId="478"/>
          <ac:picMkLst>
            <pc:docMk/>
            <pc:sldMk cId="2529186520" sldId="265"/>
            <ac:picMk id="9" creationId="{C8F64B69-A179-C99D-5586-F507438ECC4F}"/>
          </ac:picMkLst>
        </pc:picChg>
        <pc:picChg chg="add mod">
          <ac:chgData name="Kleijwegt, Mark" userId="a0bc88e8-58c9-4d1a-b81a-11ee91d0acb1" providerId="ADAL" clId="{6499EF7B-6860-4766-B1F5-3F6EDDB18F0C}" dt="2024-09-04T06:04:03.733" v="1017" actId="962"/>
          <ac:picMkLst>
            <pc:docMk/>
            <pc:sldMk cId="2529186520" sldId="265"/>
            <ac:picMk id="11" creationId="{613D7160-EDFC-8C32-5828-891DD5A10AD7}"/>
          </ac:picMkLst>
        </pc:picChg>
      </pc:sldChg>
      <pc:sldChg chg="del">
        <pc:chgData name="Kleijwegt, Mark" userId="a0bc88e8-58c9-4d1a-b81a-11ee91d0acb1" providerId="ADAL" clId="{6499EF7B-6860-4766-B1F5-3F6EDDB18F0C}" dt="2024-09-04T12:42:42.015" v="3964" actId="2696"/>
        <pc:sldMkLst>
          <pc:docMk/>
          <pc:sldMk cId="3580385872" sldId="266"/>
        </pc:sldMkLst>
      </pc:sldChg>
      <pc:sldChg chg="del">
        <pc:chgData name="Kleijwegt, Mark" userId="a0bc88e8-58c9-4d1a-b81a-11ee91d0acb1" providerId="ADAL" clId="{6499EF7B-6860-4766-B1F5-3F6EDDB18F0C}" dt="2024-09-04T12:42:28.531" v="3960" actId="2696"/>
        <pc:sldMkLst>
          <pc:docMk/>
          <pc:sldMk cId="1385117169" sldId="267"/>
        </pc:sldMkLst>
      </pc:sldChg>
      <pc:sldChg chg="del">
        <pc:chgData name="Kleijwegt, Mark" userId="a0bc88e8-58c9-4d1a-b81a-11ee91d0acb1" providerId="ADAL" clId="{6499EF7B-6860-4766-B1F5-3F6EDDB18F0C}" dt="2024-09-04T12:42:33.666" v="3961" actId="2696"/>
        <pc:sldMkLst>
          <pc:docMk/>
          <pc:sldMk cId="195677048" sldId="268"/>
        </pc:sldMkLst>
      </pc:sldChg>
      <pc:sldChg chg="del">
        <pc:chgData name="Kleijwegt, Mark" userId="a0bc88e8-58c9-4d1a-b81a-11ee91d0acb1" providerId="ADAL" clId="{6499EF7B-6860-4766-B1F5-3F6EDDB18F0C}" dt="2024-09-04T12:42:39.303" v="3963" actId="2696"/>
        <pc:sldMkLst>
          <pc:docMk/>
          <pc:sldMk cId="3840938293" sldId="270"/>
        </pc:sldMkLst>
      </pc:sldChg>
      <pc:sldChg chg="del">
        <pc:chgData name="Kleijwegt, Mark" userId="a0bc88e8-58c9-4d1a-b81a-11ee91d0acb1" providerId="ADAL" clId="{6499EF7B-6860-4766-B1F5-3F6EDDB18F0C}" dt="2024-09-04T12:42:36.122" v="3962" actId="2696"/>
        <pc:sldMkLst>
          <pc:docMk/>
          <pc:sldMk cId="1326252306" sldId="279"/>
        </pc:sldMkLst>
      </pc:sldChg>
      <pc:sldChg chg="modSp mod ord">
        <pc:chgData name="Kleijwegt, Mark" userId="a0bc88e8-58c9-4d1a-b81a-11ee91d0acb1" providerId="ADAL" clId="{6499EF7B-6860-4766-B1F5-3F6EDDB18F0C}" dt="2024-09-04T12:44:01.046" v="3970"/>
        <pc:sldMkLst>
          <pc:docMk/>
          <pc:sldMk cId="4213172739" sldId="280"/>
        </pc:sldMkLst>
        <pc:spChg chg="mod">
          <ac:chgData name="Kleijwegt, Mark" userId="a0bc88e8-58c9-4d1a-b81a-11ee91d0acb1" providerId="ADAL" clId="{6499EF7B-6860-4766-B1F5-3F6EDDB18F0C}" dt="2024-09-04T05:52:56.657" v="574" actId="20577"/>
          <ac:spMkLst>
            <pc:docMk/>
            <pc:sldMk cId="4213172739" sldId="280"/>
            <ac:spMk id="2" creationId="{A6763ED0-00C0-271A-AEB8-F6F115A50B68}"/>
          </ac:spMkLst>
        </pc:spChg>
        <pc:spChg chg="mod">
          <ac:chgData name="Kleijwegt, Mark" userId="a0bc88e8-58c9-4d1a-b81a-11ee91d0acb1" providerId="ADAL" clId="{6499EF7B-6860-4766-B1F5-3F6EDDB18F0C}" dt="2024-09-04T12:44:01.046" v="3970"/>
          <ac:spMkLst>
            <pc:docMk/>
            <pc:sldMk cId="4213172739" sldId="280"/>
            <ac:spMk id="4" creationId="{717E3E62-49B2-F8E5-9E89-3A7350E5BEB0}"/>
          </ac:spMkLst>
        </pc:spChg>
      </pc:sldChg>
      <pc:sldChg chg="addSp delSp modSp add mod">
        <pc:chgData name="Kleijwegt, Mark" userId="a0bc88e8-58c9-4d1a-b81a-11ee91d0acb1" providerId="ADAL" clId="{6499EF7B-6860-4766-B1F5-3F6EDDB18F0C}" dt="2024-09-04T07:51:46.527" v="2035" actId="20577"/>
        <pc:sldMkLst>
          <pc:docMk/>
          <pc:sldMk cId="1633142350" sldId="281"/>
        </pc:sldMkLst>
        <pc:spChg chg="add del mod">
          <ac:chgData name="Kleijwegt, Mark" userId="a0bc88e8-58c9-4d1a-b81a-11ee91d0acb1" providerId="ADAL" clId="{6499EF7B-6860-4766-B1F5-3F6EDDB18F0C}" dt="2024-09-04T07:10:29.644" v="1699"/>
          <ac:spMkLst>
            <pc:docMk/>
            <pc:sldMk cId="1633142350" sldId="281"/>
            <ac:spMk id="8" creationId="{7D011F7C-E6D9-9138-58F6-25CB0330C9C7}"/>
          </ac:spMkLst>
        </pc:spChg>
        <pc:spChg chg="mod">
          <ac:chgData name="Kleijwegt, Mark" userId="a0bc88e8-58c9-4d1a-b81a-11ee91d0acb1" providerId="ADAL" clId="{6499EF7B-6860-4766-B1F5-3F6EDDB18F0C}" dt="2024-09-04T07:02:38.440" v="1693" actId="20577"/>
          <ac:spMkLst>
            <pc:docMk/>
            <pc:sldMk cId="1633142350" sldId="281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07:51:46.527" v="2035" actId="20577"/>
          <ac:spMkLst>
            <pc:docMk/>
            <pc:sldMk cId="1633142350" sldId="281"/>
            <ac:spMk id="16" creationId="{A4523254-1982-AC2C-5C29-752165A69FEE}"/>
          </ac:spMkLst>
        </pc:spChg>
        <pc:picChg chg="add del mod">
          <ac:chgData name="Kleijwegt, Mark" userId="a0bc88e8-58c9-4d1a-b81a-11ee91d0acb1" providerId="ADAL" clId="{6499EF7B-6860-4766-B1F5-3F6EDDB18F0C}" dt="2024-09-04T07:10:28.423" v="1698" actId="21"/>
          <ac:picMkLst>
            <pc:docMk/>
            <pc:sldMk cId="1633142350" sldId="281"/>
            <ac:picMk id="3" creationId="{69A932CA-A971-D183-D407-628685126407}"/>
          </ac:picMkLst>
        </pc:picChg>
        <pc:picChg chg="add mod">
          <ac:chgData name="Kleijwegt, Mark" userId="a0bc88e8-58c9-4d1a-b81a-11ee91d0acb1" providerId="ADAL" clId="{6499EF7B-6860-4766-B1F5-3F6EDDB18F0C}" dt="2024-09-04T07:10:29.644" v="1699"/>
          <ac:picMkLst>
            <pc:docMk/>
            <pc:sldMk cId="1633142350" sldId="281"/>
            <ac:picMk id="9" creationId="{69A932CA-A971-D183-D407-628685126407}"/>
          </ac:picMkLst>
        </pc:picChg>
        <pc:picChg chg="del">
          <ac:chgData name="Kleijwegt, Mark" userId="a0bc88e8-58c9-4d1a-b81a-11ee91d0acb1" providerId="ADAL" clId="{6499EF7B-6860-4766-B1F5-3F6EDDB18F0C}" dt="2024-09-04T07:10:25.313" v="1697" actId="478"/>
          <ac:picMkLst>
            <pc:docMk/>
            <pc:sldMk cId="1633142350" sldId="281"/>
            <ac:picMk id="11" creationId="{613D7160-EDFC-8C32-5828-891DD5A10AD7}"/>
          </ac:picMkLst>
        </pc:picChg>
      </pc:sldChg>
      <pc:sldChg chg="addSp delSp modSp add mod">
        <pc:chgData name="Kleijwegt, Mark" userId="a0bc88e8-58c9-4d1a-b81a-11ee91d0acb1" providerId="ADAL" clId="{6499EF7B-6860-4766-B1F5-3F6EDDB18F0C}" dt="2024-09-04T07:59:32.144" v="2531" actId="20577"/>
        <pc:sldMkLst>
          <pc:docMk/>
          <pc:sldMk cId="924770489" sldId="282"/>
        </pc:sldMkLst>
        <pc:spChg chg="add del mod">
          <ac:chgData name="Kleijwegt, Mark" userId="a0bc88e8-58c9-4d1a-b81a-11ee91d0acb1" providerId="ADAL" clId="{6499EF7B-6860-4766-B1F5-3F6EDDB18F0C}" dt="2024-09-04T07:54:57.845" v="2042"/>
          <ac:spMkLst>
            <pc:docMk/>
            <pc:sldMk cId="924770489" sldId="282"/>
            <ac:spMk id="3" creationId="{DA8DF4D1-D028-F757-D379-80CEEA8BCF54}"/>
          </ac:spMkLst>
        </pc:spChg>
        <pc:spChg chg="mod">
          <ac:chgData name="Kleijwegt, Mark" userId="a0bc88e8-58c9-4d1a-b81a-11ee91d0acb1" providerId="ADAL" clId="{6499EF7B-6860-4766-B1F5-3F6EDDB18F0C}" dt="2024-09-04T07:52:07.391" v="2040" actId="20577"/>
          <ac:spMkLst>
            <pc:docMk/>
            <pc:sldMk cId="924770489" sldId="282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07:59:32.144" v="2531" actId="20577"/>
          <ac:spMkLst>
            <pc:docMk/>
            <pc:sldMk cId="924770489" sldId="282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6499EF7B-6860-4766-B1F5-3F6EDDB18F0C}" dt="2024-09-04T07:54:59.407" v="2043" actId="27614"/>
          <ac:picMkLst>
            <pc:docMk/>
            <pc:sldMk cId="924770489" sldId="282"/>
            <ac:picMk id="8" creationId="{2B2E6828-3C1F-F9EF-382E-DC81ECA67005}"/>
          </ac:picMkLst>
        </pc:picChg>
        <pc:picChg chg="del">
          <ac:chgData name="Kleijwegt, Mark" userId="a0bc88e8-58c9-4d1a-b81a-11ee91d0acb1" providerId="ADAL" clId="{6499EF7B-6860-4766-B1F5-3F6EDDB18F0C}" dt="2024-09-04T07:54:56.120" v="2041" actId="478"/>
          <ac:picMkLst>
            <pc:docMk/>
            <pc:sldMk cId="924770489" sldId="282"/>
            <ac:picMk id="9" creationId="{69A932CA-A971-D183-D407-628685126407}"/>
          </ac:picMkLst>
        </pc:picChg>
      </pc:sldChg>
      <pc:sldChg chg="addSp delSp modSp add mod">
        <pc:chgData name="Kleijwegt, Mark" userId="a0bc88e8-58c9-4d1a-b81a-11ee91d0acb1" providerId="ADAL" clId="{6499EF7B-6860-4766-B1F5-3F6EDDB18F0C}" dt="2024-09-04T08:04:13.847" v="2929" actId="20577"/>
        <pc:sldMkLst>
          <pc:docMk/>
          <pc:sldMk cId="162043187" sldId="283"/>
        </pc:sldMkLst>
        <pc:spChg chg="add del mod">
          <ac:chgData name="Kleijwegt, Mark" userId="a0bc88e8-58c9-4d1a-b81a-11ee91d0acb1" providerId="ADAL" clId="{6499EF7B-6860-4766-B1F5-3F6EDDB18F0C}" dt="2024-09-04T08:02:33.081" v="2642"/>
          <ac:spMkLst>
            <pc:docMk/>
            <pc:sldMk cId="162043187" sldId="283"/>
            <ac:spMk id="3" creationId="{450C130C-6D4D-0990-1370-C577BB499EEC}"/>
          </ac:spMkLst>
        </pc:spChg>
        <pc:spChg chg="mod">
          <ac:chgData name="Kleijwegt, Mark" userId="a0bc88e8-58c9-4d1a-b81a-11ee91d0acb1" providerId="ADAL" clId="{6499EF7B-6860-4766-B1F5-3F6EDDB18F0C}" dt="2024-09-04T08:02:34.273" v="2644" actId="962"/>
          <ac:spMkLst>
            <pc:docMk/>
            <pc:sldMk cId="162043187" sldId="283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08:04:13.847" v="2929" actId="20577"/>
          <ac:spMkLst>
            <pc:docMk/>
            <pc:sldMk cId="162043187" sldId="283"/>
            <ac:spMk id="16" creationId="{A4523254-1982-AC2C-5C29-752165A69FEE}"/>
          </ac:spMkLst>
        </pc:spChg>
        <pc:picChg chg="del">
          <ac:chgData name="Kleijwegt, Mark" userId="a0bc88e8-58c9-4d1a-b81a-11ee91d0acb1" providerId="ADAL" clId="{6499EF7B-6860-4766-B1F5-3F6EDDB18F0C}" dt="2024-09-04T08:02:31.745" v="2641" actId="478"/>
          <ac:picMkLst>
            <pc:docMk/>
            <pc:sldMk cId="162043187" sldId="283"/>
            <ac:picMk id="8" creationId="{2B2E6828-3C1F-F9EF-382E-DC81ECA67005}"/>
          </ac:picMkLst>
        </pc:picChg>
        <pc:picChg chg="add mod">
          <ac:chgData name="Kleijwegt, Mark" userId="a0bc88e8-58c9-4d1a-b81a-11ee91d0acb1" providerId="ADAL" clId="{6499EF7B-6860-4766-B1F5-3F6EDDB18F0C}" dt="2024-09-04T08:02:34.272" v="2643" actId="27614"/>
          <ac:picMkLst>
            <pc:docMk/>
            <pc:sldMk cId="162043187" sldId="283"/>
            <ac:picMk id="9" creationId="{3F280E50-A164-65AA-40C2-1968B89782A3}"/>
          </ac:picMkLst>
        </pc:picChg>
      </pc:sldChg>
      <pc:sldChg chg="addSp delSp modSp add mod">
        <pc:chgData name="Kleijwegt, Mark" userId="a0bc88e8-58c9-4d1a-b81a-11ee91d0acb1" providerId="ADAL" clId="{6499EF7B-6860-4766-B1F5-3F6EDDB18F0C}" dt="2024-09-04T08:11:16.506" v="3167" actId="20577"/>
        <pc:sldMkLst>
          <pc:docMk/>
          <pc:sldMk cId="843845578" sldId="284"/>
        </pc:sldMkLst>
        <pc:spChg chg="add del mod">
          <ac:chgData name="Kleijwegt, Mark" userId="a0bc88e8-58c9-4d1a-b81a-11ee91d0acb1" providerId="ADAL" clId="{6499EF7B-6860-4766-B1F5-3F6EDDB18F0C}" dt="2024-09-04T08:06:14.786" v="2935"/>
          <ac:spMkLst>
            <pc:docMk/>
            <pc:sldMk cId="843845578" sldId="284"/>
            <ac:spMk id="3" creationId="{9F82C9E5-0952-2881-A5B8-D9ADBDD1B3FD}"/>
          </ac:spMkLst>
        </pc:spChg>
        <pc:spChg chg="mod">
          <ac:chgData name="Kleijwegt, Mark" userId="a0bc88e8-58c9-4d1a-b81a-11ee91d0acb1" providerId="ADAL" clId="{6499EF7B-6860-4766-B1F5-3F6EDDB18F0C}" dt="2024-09-04T08:05:36.457" v="2933" actId="20577"/>
          <ac:spMkLst>
            <pc:docMk/>
            <pc:sldMk cId="843845578" sldId="284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08:11:16.506" v="3167" actId="20577"/>
          <ac:spMkLst>
            <pc:docMk/>
            <pc:sldMk cId="843845578" sldId="284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6499EF7B-6860-4766-B1F5-3F6EDDB18F0C}" dt="2024-09-04T08:06:19.654" v="2939" actId="1076"/>
          <ac:picMkLst>
            <pc:docMk/>
            <pc:sldMk cId="843845578" sldId="284"/>
            <ac:picMk id="8" creationId="{95005199-7B50-37C9-D3F8-BD0343B28941}"/>
          </ac:picMkLst>
        </pc:picChg>
        <pc:picChg chg="del">
          <ac:chgData name="Kleijwegt, Mark" userId="a0bc88e8-58c9-4d1a-b81a-11ee91d0acb1" providerId="ADAL" clId="{6499EF7B-6860-4766-B1F5-3F6EDDB18F0C}" dt="2024-09-04T08:06:13.633" v="2934" actId="478"/>
          <ac:picMkLst>
            <pc:docMk/>
            <pc:sldMk cId="843845578" sldId="284"/>
            <ac:picMk id="9" creationId="{3F280E50-A164-65AA-40C2-1968B89782A3}"/>
          </ac:picMkLst>
        </pc:picChg>
      </pc:sldChg>
      <pc:sldChg chg="addSp delSp modSp add mod">
        <pc:chgData name="Kleijwegt, Mark" userId="a0bc88e8-58c9-4d1a-b81a-11ee91d0acb1" providerId="ADAL" clId="{6499EF7B-6860-4766-B1F5-3F6EDDB18F0C}" dt="2024-09-04T08:54:49.183" v="3325" actId="20577"/>
        <pc:sldMkLst>
          <pc:docMk/>
          <pc:sldMk cId="339529458" sldId="285"/>
        </pc:sldMkLst>
        <pc:spChg chg="add del mod">
          <ac:chgData name="Kleijwegt, Mark" userId="a0bc88e8-58c9-4d1a-b81a-11ee91d0acb1" providerId="ADAL" clId="{6499EF7B-6860-4766-B1F5-3F6EDDB18F0C}" dt="2024-09-04T08:54:28.477" v="3289"/>
          <ac:spMkLst>
            <pc:docMk/>
            <pc:sldMk cId="339529458" sldId="285"/>
            <ac:spMk id="3" creationId="{31A4508A-39AF-1E8D-8936-53FF69F29E83}"/>
          </ac:spMkLst>
        </pc:spChg>
        <pc:spChg chg="mod">
          <ac:chgData name="Kleijwegt, Mark" userId="a0bc88e8-58c9-4d1a-b81a-11ee91d0acb1" providerId="ADAL" clId="{6499EF7B-6860-4766-B1F5-3F6EDDB18F0C}" dt="2024-09-04T08:11:56.518" v="3194" actId="20577"/>
          <ac:spMkLst>
            <pc:docMk/>
            <pc:sldMk cId="339529458" sldId="285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08:54:49.183" v="3325" actId="20577"/>
          <ac:spMkLst>
            <pc:docMk/>
            <pc:sldMk cId="339529458" sldId="285"/>
            <ac:spMk id="16" creationId="{A4523254-1982-AC2C-5C29-752165A69FEE}"/>
          </ac:spMkLst>
        </pc:spChg>
        <pc:picChg chg="del">
          <ac:chgData name="Kleijwegt, Mark" userId="a0bc88e8-58c9-4d1a-b81a-11ee91d0acb1" providerId="ADAL" clId="{6499EF7B-6860-4766-B1F5-3F6EDDB18F0C}" dt="2024-09-04T08:54:26.612" v="3288" actId="478"/>
          <ac:picMkLst>
            <pc:docMk/>
            <pc:sldMk cId="339529458" sldId="285"/>
            <ac:picMk id="8" creationId="{95005199-7B50-37C9-D3F8-BD0343B28941}"/>
          </ac:picMkLst>
        </pc:picChg>
        <pc:picChg chg="add mod">
          <ac:chgData name="Kleijwegt, Mark" userId="a0bc88e8-58c9-4d1a-b81a-11ee91d0acb1" providerId="ADAL" clId="{6499EF7B-6860-4766-B1F5-3F6EDDB18F0C}" dt="2024-09-04T08:54:35.158" v="3293" actId="1076"/>
          <ac:picMkLst>
            <pc:docMk/>
            <pc:sldMk cId="339529458" sldId="285"/>
            <ac:picMk id="9" creationId="{1FD47C18-B3EE-14F8-4C22-107C60248895}"/>
          </ac:picMkLst>
        </pc:picChg>
      </pc:sldChg>
      <pc:sldChg chg="addSp modSp add mod">
        <pc:chgData name="Kleijwegt, Mark" userId="a0bc88e8-58c9-4d1a-b81a-11ee91d0acb1" providerId="ADAL" clId="{6499EF7B-6860-4766-B1F5-3F6EDDB18F0C}" dt="2024-09-04T12:06:04.580" v="3760" actId="20577"/>
        <pc:sldMkLst>
          <pc:docMk/>
          <pc:sldMk cId="1236129344" sldId="286"/>
        </pc:sldMkLst>
        <pc:spChg chg="add">
          <ac:chgData name="Kleijwegt, Mark" userId="a0bc88e8-58c9-4d1a-b81a-11ee91d0acb1" providerId="ADAL" clId="{6499EF7B-6860-4766-B1F5-3F6EDDB18F0C}" dt="2024-09-04T11:56:49.433" v="3507"/>
          <ac:spMkLst>
            <pc:docMk/>
            <pc:sldMk cId="1236129344" sldId="286"/>
            <ac:spMk id="2" creationId="{9767B19D-E514-2307-0646-D7308C75C19F}"/>
          </ac:spMkLst>
        </pc:spChg>
        <pc:spChg chg="add">
          <ac:chgData name="Kleijwegt, Mark" userId="a0bc88e8-58c9-4d1a-b81a-11ee91d0acb1" providerId="ADAL" clId="{6499EF7B-6860-4766-B1F5-3F6EDDB18F0C}" dt="2024-09-04T11:56:54.052" v="3508"/>
          <ac:spMkLst>
            <pc:docMk/>
            <pc:sldMk cId="1236129344" sldId="286"/>
            <ac:spMk id="3" creationId="{2AA56C16-9681-76CC-3804-E38BD66D3B50}"/>
          </ac:spMkLst>
        </pc:spChg>
        <pc:spChg chg="add">
          <ac:chgData name="Kleijwegt, Mark" userId="a0bc88e8-58c9-4d1a-b81a-11ee91d0acb1" providerId="ADAL" clId="{6499EF7B-6860-4766-B1F5-3F6EDDB18F0C}" dt="2024-09-04T11:57:02.036" v="3509"/>
          <ac:spMkLst>
            <pc:docMk/>
            <pc:sldMk cId="1236129344" sldId="286"/>
            <ac:spMk id="4" creationId="{BAF86A20-4C10-0306-BF4E-6AA6865712F3}"/>
          </ac:spMkLst>
        </pc:spChg>
        <pc:spChg chg="mod">
          <ac:chgData name="Kleijwegt, Mark" userId="a0bc88e8-58c9-4d1a-b81a-11ee91d0acb1" providerId="ADAL" clId="{6499EF7B-6860-4766-B1F5-3F6EDDB18F0C}" dt="2024-09-04T10:33:51.571" v="3348" actId="20577"/>
          <ac:spMkLst>
            <pc:docMk/>
            <pc:sldMk cId="1236129344" sldId="286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12:06:04.580" v="3760" actId="20577"/>
          <ac:spMkLst>
            <pc:docMk/>
            <pc:sldMk cId="1236129344" sldId="286"/>
            <ac:spMk id="16" creationId="{A4523254-1982-AC2C-5C29-752165A69FEE}"/>
          </ac:spMkLst>
        </pc:spChg>
      </pc:sldChg>
      <pc:sldChg chg="addSp modSp add mod">
        <pc:chgData name="Kleijwegt, Mark" userId="a0bc88e8-58c9-4d1a-b81a-11ee91d0acb1" providerId="ADAL" clId="{6499EF7B-6860-4766-B1F5-3F6EDDB18F0C}" dt="2024-09-04T12:41:01.966" v="3959" actId="2711"/>
        <pc:sldMkLst>
          <pc:docMk/>
          <pc:sldMk cId="3792310944" sldId="287"/>
        </pc:sldMkLst>
        <pc:spChg chg="add">
          <ac:chgData name="Kleijwegt, Mark" userId="a0bc88e8-58c9-4d1a-b81a-11ee91d0acb1" providerId="ADAL" clId="{6499EF7B-6860-4766-B1F5-3F6EDDB18F0C}" dt="2024-09-04T12:40:37.235" v="3957"/>
          <ac:spMkLst>
            <pc:docMk/>
            <pc:sldMk cId="3792310944" sldId="287"/>
            <ac:spMk id="2" creationId="{028D9AD0-DD22-3856-703C-4CAAA0894015}"/>
          </ac:spMkLst>
        </pc:spChg>
        <pc:spChg chg="mod">
          <ac:chgData name="Kleijwegt, Mark" userId="a0bc88e8-58c9-4d1a-b81a-11ee91d0acb1" providerId="ADAL" clId="{6499EF7B-6860-4766-B1F5-3F6EDDB18F0C}" dt="2024-09-04T12:10:23.953" v="3785" actId="20577"/>
          <ac:spMkLst>
            <pc:docMk/>
            <pc:sldMk cId="3792310944" sldId="287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12:41:01.966" v="3959" actId="2711"/>
          <ac:spMkLst>
            <pc:docMk/>
            <pc:sldMk cId="3792310944" sldId="287"/>
            <ac:spMk id="16" creationId="{A4523254-1982-AC2C-5C29-752165A69FEE}"/>
          </ac:spMkLst>
        </pc:spChg>
        <pc:picChg chg="mod">
          <ac:chgData name="Kleijwegt, Mark" userId="a0bc88e8-58c9-4d1a-b81a-11ee91d0acb1" providerId="ADAL" clId="{6499EF7B-6860-4766-B1F5-3F6EDDB18F0C}" dt="2024-09-04T12:39:38.622" v="3846" actId="14100"/>
          <ac:picMkLst>
            <pc:docMk/>
            <pc:sldMk cId="3792310944" sldId="287"/>
            <ac:picMk id="9" creationId="{1FD47C18-B3EE-14F8-4C22-107C60248895}"/>
          </ac:picMkLst>
        </pc:picChg>
      </pc:sldChg>
    </pc:docChg>
  </pc:docChgLst>
  <pc:docChgLst>
    <pc:chgData name="Auerbach, Michiel" userId="515bf18e-b387-4cf3-acfd-4a53dc30f1a5" providerId="ADAL" clId="{117166CE-878B-458A-8C6B-DAC3140727D3}"/>
    <pc:docChg chg="undo custSel addSld delSld modSld sldOrd">
      <pc:chgData name="Auerbach, Michiel" userId="515bf18e-b387-4cf3-acfd-4a53dc30f1a5" providerId="ADAL" clId="{117166CE-878B-458A-8C6B-DAC3140727D3}" dt="2024-04-08T06:02:46.973" v="2998" actId="47"/>
      <pc:docMkLst>
        <pc:docMk/>
      </pc:docMkLst>
      <pc:sldChg chg="addSp delSp modSp mod modClrScheme chgLayout">
        <pc:chgData name="Auerbach, Michiel" userId="515bf18e-b387-4cf3-acfd-4a53dc30f1a5" providerId="ADAL" clId="{117166CE-878B-458A-8C6B-DAC3140727D3}" dt="2024-04-08T05:47:44.497" v="1512" actId="20577"/>
        <pc:sldMkLst>
          <pc:docMk/>
          <pc:sldMk cId="2125893649" sldId="257"/>
        </pc:sldMkLst>
        <pc:spChg chg="mod">
          <ac:chgData name="Auerbach, Michiel" userId="515bf18e-b387-4cf3-acfd-4a53dc30f1a5" providerId="ADAL" clId="{117166CE-878B-458A-8C6B-DAC3140727D3}" dt="2024-04-08T05:46:14.074" v="972" actId="26606"/>
          <ac:spMkLst>
            <pc:docMk/>
            <pc:sldMk cId="2125893649" sldId="257"/>
            <ac:spMk id="2" creationId="{6DE9B91B-F14E-2043-BD76-96190A054D83}"/>
          </ac:spMkLst>
        </pc:spChg>
        <pc:spChg chg="del">
          <ac:chgData name="Auerbach, Michiel" userId="515bf18e-b387-4cf3-acfd-4a53dc30f1a5" providerId="ADAL" clId="{117166CE-878B-458A-8C6B-DAC3140727D3}" dt="2024-04-08T05:46:10.947" v="969"/>
          <ac:spMkLst>
            <pc:docMk/>
            <pc:sldMk cId="2125893649" sldId="257"/>
            <ac:spMk id="3" creationId="{8736748A-7232-ED40-9756-84B040FA550A}"/>
          </ac:spMkLst>
        </pc:spChg>
        <pc:spChg chg="mod">
          <ac:chgData name="Auerbach, Michiel" userId="515bf18e-b387-4cf3-acfd-4a53dc30f1a5" providerId="ADAL" clId="{117166CE-878B-458A-8C6B-DAC3140727D3}" dt="2024-04-08T05:46:14.074" v="972" actId="26606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Auerbach, Michiel" userId="515bf18e-b387-4cf3-acfd-4a53dc30f1a5" providerId="ADAL" clId="{117166CE-878B-458A-8C6B-DAC3140727D3}" dt="2024-04-08T05:46:14.074" v="972" actId="26606"/>
          <ac:spMkLst>
            <pc:docMk/>
            <pc:sldMk cId="2125893649" sldId="257"/>
            <ac:spMk id="5" creationId="{0CC20958-DDDF-3D4B-B602-21D0FE4D8357}"/>
          </ac:spMkLst>
        </pc:spChg>
        <pc:spChg chg="mod">
          <ac:chgData name="Auerbach, Michiel" userId="515bf18e-b387-4cf3-acfd-4a53dc30f1a5" providerId="ADAL" clId="{117166CE-878B-458A-8C6B-DAC3140727D3}" dt="2024-04-08T05:46:14.074" v="972" actId="26606"/>
          <ac:spMkLst>
            <pc:docMk/>
            <pc:sldMk cId="2125893649" sldId="257"/>
            <ac:spMk id="6" creationId="{19D79C34-DE15-C547-9D5D-ACB58DB93BB3}"/>
          </ac:spMkLst>
        </pc:spChg>
        <pc:spChg chg="add mod">
          <ac:chgData name="Auerbach, Michiel" userId="515bf18e-b387-4cf3-acfd-4a53dc30f1a5" providerId="ADAL" clId="{117166CE-878B-458A-8C6B-DAC3140727D3}" dt="2024-04-08T05:47:44.497" v="1512" actId="20577"/>
          <ac:spMkLst>
            <pc:docMk/>
            <pc:sldMk cId="2125893649" sldId="257"/>
            <ac:spMk id="13" creationId="{32750A62-855E-0E93-83E2-641A5D2106EE}"/>
          </ac:spMkLst>
        </pc:spChg>
        <pc:picChg chg="add mod">
          <ac:chgData name="Auerbach, Michiel" userId="515bf18e-b387-4cf3-acfd-4a53dc30f1a5" providerId="ADAL" clId="{117166CE-878B-458A-8C6B-DAC3140727D3}" dt="2024-04-08T05:46:14.074" v="972" actId="26606"/>
          <ac:picMkLst>
            <pc:docMk/>
            <pc:sldMk cId="2125893649" sldId="257"/>
            <ac:picMk id="8" creationId="{52889A8D-E701-CD3C-29A8-33E8DFEBF464}"/>
          </ac:picMkLst>
        </pc:picChg>
      </pc:sldChg>
      <pc:sldChg chg="addSp delSp modSp mod">
        <pc:chgData name="Auerbach, Michiel" userId="515bf18e-b387-4cf3-acfd-4a53dc30f1a5" providerId="ADAL" clId="{117166CE-878B-458A-8C6B-DAC3140727D3}" dt="2024-04-08T05:37:56.445" v="60" actId="962"/>
        <pc:sldMkLst>
          <pc:docMk/>
          <pc:sldMk cId="4054382824" sldId="258"/>
        </pc:sldMkLst>
        <pc:spChg chg="mod">
          <ac:chgData name="Auerbach, Michiel" userId="515bf18e-b387-4cf3-acfd-4a53dc30f1a5" providerId="ADAL" clId="{117166CE-878B-458A-8C6B-DAC3140727D3}" dt="2024-04-08T05:36:45.931" v="44" actId="20577"/>
          <ac:spMkLst>
            <pc:docMk/>
            <pc:sldMk cId="4054382824" sldId="258"/>
            <ac:spMk id="2" creationId="{C21C2B8E-C7F7-3690-4245-778F1DA4FCB8}"/>
          </ac:spMkLst>
        </pc:spChg>
        <pc:spChg chg="mod">
          <ac:chgData name="Auerbach, Michiel" userId="515bf18e-b387-4cf3-acfd-4a53dc30f1a5" providerId="ADAL" clId="{117166CE-878B-458A-8C6B-DAC3140727D3}" dt="2024-04-08T05:36:50.699" v="57" actId="20577"/>
          <ac:spMkLst>
            <pc:docMk/>
            <pc:sldMk cId="4054382824" sldId="258"/>
            <ac:spMk id="3" creationId="{CF1576D1-BC63-FD14-C360-8042F69D724D}"/>
          </ac:spMkLst>
        </pc:spChg>
        <pc:spChg chg="del">
          <ac:chgData name="Auerbach, Michiel" userId="515bf18e-b387-4cf3-acfd-4a53dc30f1a5" providerId="ADAL" clId="{117166CE-878B-458A-8C6B-DAC3140727D3}" dt="2024-04-08T05:37:54.139" v="58"/>
          <ac:spMkLst>
            <pc:docMk/>
            <pc:sldMk cId="4054382824" sldId="258"/>
            <ac:spMk id="7" creationId="{0116B041-6850-0C87-10A4-1C5C7B34F820}"/>
          </ac:spMkLst>
        </pc:spChg>
        <pc:picChg chg="add mod">
          <ac:chgData name="Auerbach, Michiel" userId="515bf18e-b387-4cf3-acfd-4a53dc30f1a5" providerId="ADAL" clId="{117166CE-878B-458A-8C6B-DAC3140727D3}" dt="2024-04-08T05:37:56.445" v="60" actId="962"/>
          <ac:picMkLst>
            <pc:docMk/>
            <pc:sldMk cId="4054382824" sldId="258"/>
            <ac:picMk id="9" creationId="{67F53E65-7665-8CB1-B66B-A6859E8A3745}"/>
          </ac:picMkLst>
        </pc:picChg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722502443" sldId="259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772822615" sldId="26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911183481" sldId="26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519690427" sldId="262"/>
        </pc:sldMkLst>
      </pc:sldChg>
      <pc:sldChg chg="modSp mod">
        <pc:chgData name="Auerbach, Michiel" userId="515bf18e-b387-4cf3-acfd-4a53dc30f1a5" providerId="ADAL" clId="{117166CE-878B-458A-8C6B-DAC3140727D3}" dt="2024-04-08T05:51:40.838" v="2017"/>
        <pc:sldMkLst>
          <pc:docMk/>
          <pc:sldMk cId="266482769" sldId="263"/>
        </pc:sldMkLst>
        <pc:spChg chg="mod">
          <ac:chgData name="Auerbach, Michiel" userId="515bf18e-b387-4cf3-acfd-4a53dc30f1a5" providerId="ADAL" clId="{117166CE-878B-458A-8C6B-DAC3140727D3}" dt="2024-04-08T05:51:40.838" v="2017"/>
          <ac:spMkLst>
            <pc:docMk/>
            <pc:sldMk cId="266482769" sldId="263"/>
            <ac:spMk id="2" creationId="{399FF532-816D-0D66-0718-6E9BF408188F}"/>
          </ac:spMkLst>
        </pc:spChg>
      </pc:sldChg>
      <pc:sldChg chg="modSp mod">
        <pc:chgData name="Auerbach, Michiel" userId="515bf18e-b387-4cf3-acfd-4a53dc30f1a5" providerId="ADAL" clId="{117166CE-878B-458A-8C6B-DAC3140727D3}" dt="2024-04-08T05:44:48.920" v="953" actId="114"/>
        <pc:sldMkLst>
          <pc:docMk/>
          <pc:sldMk cId="4130192829" sldId="264"/>
        </pc:sldMkLst>
        <pc:spChg chg="mod">
          <ac:chgData name="Auerbach, Michiel" userId="515bf18e-b387-4cf3-acfd-4a53dc30f1a5" providerId="ADAL" clId="{117166CE-878B-458A-8C6B-DAC3140727D3}" dt="2024-04-08T05:39:52.834" v="335" actId="20577"/>
          <ac:spMkLst>
            <pc:docMk/>
            <pc:sldMk cId="4130192829" sldId="264"/>
            <ac:spMk id="2" creationId="{C95823C7-553E-DC3D-CF01-D0D2060A2E19}"/>
          </ac:spMkLst>
        </pc:spChg>
        <pc:spChg chg="mod">
          <ac:chgData name="Auerbach, Michiel" userId="515bf18e-b387-4cf3-acfd-4a53dc30f1a5" providerId="ADAL" clId="{117166CE-878B-458A-8C6B-DAC3140727D3}" dt="2024-04-08T05:44:48.920" v="953" actId="114"/>
          <ac:spMkLst>
            <pc:docMk/>
            <pc:sldMk cId="4130192829" sldId="264"/>
            <ac:spMk id="3" creationId="{B87D7925-38FB-F4E5-D9C1-90D62DD88441}"/>
          </ac:spMkLst>
        </pc:spChg>
      </pc:sldChg>
      <pc:sldChg chg="addSp delSp modSp mod">
        <pc:chgData name="Auerbach, Michiel" userId="515bf18e-b387-4cf3-acfd-4a53dc30f1a5" providerId="ADAL" clId="{117166CE-878B-458A-8C6B-DAC3140727D3}" dt="2024-04-08T05:51:49.920" v="2029" actId="20577"/>
        <pc:sldMkLst>
          <pc:docMk/>
          <pc:sldMk cId="2529186520" sldId="265"/>
        </pc:sldMkLst>
        <pc:spChg chg="del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2" creationId="{53AE2D29-D57A-7DD5-7A69-602BED7C21A4}"/>
          </ac:spMkLst>
        </pc:spChg>
        <pc:spChg chg="del">
          <ac:chgData name="Auerbach, Michiel" userId="515bf18e-b387-4cf3-acfd-4a53dc30f1a5" providerId="ADAL" clId="{117166CE-878B-458A-8C6B-DAC3140727D3}" dt="2024-04-08T05:49:14.886" v="1513"/>
          <ac:spMkLst>
            <pc:docMk/>
            <pc:sldMk cId="2529186520" sldId="265"/>
            <ac:spMk id="3" creationId="{9F980DEC-F555-A60D-A83E-3C959A3BD55E}"/>
          </ac:spMkLst>
        </pc:spChg>
        <pc:spChg chg="del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4" creationId="{9DBDFD4C-BCF5-7673-840B-54FB1D8E2582}"/>
          </ac:spMkLst>
        </pc:spChg>
        <pc:spChg chg="mod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5" creationId="{9B11CF62-D499-5B92-3E89-3D263FD11D40}"/>
          </ac:spMkLst>
        </pc:spChg>
        <pc:spChg chg="mod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7" creationId="{A2BB1F2F-169A-6967-4B94-C7ACA3EC91D9}"/>
          </ac:spMkLst>
        </pc:spChg>
        <pc:spChg chg="add mod">
          <ac:chgData name="Auerbach, Michiel" userId="515bf18e-b387-4cf3-acfd-4a53dc30f1a5" providerId="ADAL" clId="{117166CE-878B-458A-8C6B-DAC3140727D3}" dt="2024-04-08T05:49:29.331" v="1554" actId="20577"/>
          <ac:spMkLst>
            <pc:docMk/>
            <pc:sldMk cId="2529186520" sldId="265"/>
            <ac:spMk id="14" creationId="{FB52F9B5-C6C4-1D68-8015-E6ED7A37B8D4}"/>
          </ac:spMkLst>
        </pc:spChg>
        <pc:spChg chg="add mod">
          <ac:chgData name="Auerbach, Michiel" userId="515bf18e-b387-4cf3-acfd-4a53dc30f1a5" providerId="ADAL" clId="{117166CE-878B-458A-8C6B-DAC3140727D3}" dt="2024-04-08T05:51:49.920" v="2029" actId="20577"/>
          <ac:spMkLst>
            <pc:docMk/>
            <pc:sldMk cId="2529186520" sldId="265"/>
            <ac:spMk id="16" creationId="{A4523254-1982-AC2C-5C29-752165A69FEE}"/>
          </ac:spMkLst>
        </pc:spChg>
        <pc:picChg chg="add mod">
          <ac:chgData name="Auerbach, Michiel" userId="515bf18e-b387-4cf3-acfd-4a53dc30f1a5" providerId="ADAL" clId="{117166CE-878B-458A-8C6B-DAC3140727D3}" dt="2024-04-08T05:49:17.756" v="1516" actId="26606"/>
          <ac:picMkLst>
            <pc:docMk/>
            <pc:sldMk cId="2529186520" sldId="265"/>
            <ac:picMk id="9" creationId="{C8F64B69-A179-C99D-5586-F507438ECC4F}"/>
          </ac:picMkLst>
        </pc:picChg>
      </pc:sldChg>
      <pc:sldChg chg="modSp mod ord">
        <pc:chgData name="Auerbach, Michiel" userId="515bf18e-b387-4cf3-acfd-4a53dc30f1a5" providerId="ADAL" clId="{117166CE-878B-458A-8C6B-DAC3140727D3}" dt="2024-04-08T05:59:19.235" v="2657" actId="20577"/>
        <pc:sldMkLst>
          <pc:docMk/>
          <pc:sldMk cId="3580385872" sldId="266"/>
        </pc:sldMkLst>
        <pc:spChg chg="mod">
          <ac:chgData name="Auerbach, Michiel" userId="515bf18e-b387-4cf3-acfd-4a53dc30f1a5" providerId="ADAL" clId="{117166CE-878B-458A-8C6B-DAC3140727D3}" dt="2024-04-08T05:59:19.235" v="2657" actId="20577"/>
          <ac:spMkLst>
            <pc:docMk/>
            <pc:sldMk cId="3580385872" sldId="266"/>
            <ac:spMk id="2" creationId="{A6763ED0-00C0-271A-AEB8-F6F115A50B68}"/>
          </ac:spMkLst>
        </pc:spChg>
      </pc:sldChg>
      <pc:sldChg chg="addSp delSp modSp mod">
        <pc:chgData name="Auerbach, Michiel" userId="515bf18e-b387-4cf3-acfd-4a53dc30f1a5" providerId="ADAL" clId="{117166CE-878B-458A-8C6B-DAC3140727D3}" dt="2024-04-08T05:58:20.689" v="2544" actId="207"/>
        <pc:sldMkLst>
          <pc:docMk/>
          <pc:sldMk cId="1385117169" sldId="267"/>
        </pc:sldMkLst>
        <pc:spChg chg="mod">
          <ac:chgData name="Auerbach, Michiel" userId="515bf18e-b387-4cf3-acfd-4a53dc30f1a5" providerId="ADAL" clId="{117166CE-878B-458A-8C6B-DAC3140727D3}" dt="2024-04-08T05:55:17.094" v="2053" actId="20577"/>
          <ac:spMkLst>
            <pc:docMk/>
            <pc:sldMk cId="1385117169" sldId="267"/>
            <ac:spMk id="2" creationId="{E0BDFEE6-5196-5B88-D929-FB0393C31E16}"/>
          </ac:spMkLst>
        </pc:spChg>
        <pc:spChg chg="del">
          <ac:chgData name="Auerbach, Michiel" userId="515bf18e-b387-4cf3-acfd-4a53dc30f1a5" providerId="ADAL" clId="{117166CE-878B-458A-8C6B-DAC3140727D3}" dt="2024-04-08T05:54:35.032" v="2030" actId="22"/>
          <ac:spMkLst>
            <pc:docMk/>
            <pc:sldMk cId="1385117169" sldId="267"/>
            <ac:spMk id="6" creationId="{94697A0C-1FB1-3D80-0906-9520ABF2B88B}"/>
          </ac:spMkLst>
        </pc:spChg>
        <pc:spChg chg="mod">
          <ac:chgData name="Auerbach, Michiel" userId="515bf18e-b387-4cf3-acfd-4a53dc30f1a5" providerId="ADAL" clId="{117166CE-878B-458A-8C6B-DAC3140727D3}" dt="2024-04-08T05:58:20.689" v="2544" actId="207"/>
          <ac:spMkLst>
            <pc:docMk/>
            <pc:sldMk cId="1385117169" sldId="267"/>
            <ac:spMk id="7" creationId="{DACFF566-1EC9-A408-6096-E0BC117B6770}"/>
          </ac:spMkLst>
        </pc:spChg>
        <pc:picChg chg="add mod ord">
          <ac:chgData name="Auerbach, Michiel" userId="515bf18e-b387-4cf3-acfd-4a53dc30f1a5" providerId="ADAL" clId="{117166CE-878B-458A-8C6B-DAC3140727D3}" dt="2024-04-08T05:54:35.032" v="2030" actId="22"/>
          <ac:picMkLst>
            <pc:docMk/>
            <pc:sldMk cId="1385117169" sldId="267"/>
            <ac:picMk id="9" creationId="{6768D9AD-B148-4BC6-9BA8-CC56380CCE81}"/>
          </ac:picMkLst>
        </pc:picChg>
      </pc:sldChg>
      <pc:sldChg chg="addSp delSp modSp mod modClrScheme chgLayout">
        <pc:chgData name="Auerbach, Michiel" userId="515bf18e-b387-4cf3-acfd-4a53dc30f1a5" providerId="ADAL" clId="{117166CE-878B-458A-8C6B-DAC3140727D3}" dt="2024-04-08T06:01:57.419" v="2873" actId="20577"/>
        <pc:sldMkLst>
          <pc:docMk/>
          <pc:sldMk cId="195677048" sldId="268"/>
        </pc:sldMkLst>
        <pc:spChg chg="del">
          <ac:chgData name="Auerbach, Michiel" userId="515bf18e-b387-4cf3-acfd-4a53dc30f1a5" providerId="ADAL" clId="{117166CE-878B-458A-8C6B-DAC3140727D3}" dt="2024-04-08T05:59:57.812" v="2679" actId="26606"/>
          <ac:spMkLst>
            <pc:docMk/>
            <pc:sldMk cId="195677048" sldId="268"/>
            <ac:spMk id="2" creationId="{6C866DDF-1922-D893-4185-45A5CC45B479}"/>
          </ac:spMkLst>
        </pc:spChg>
        <pc:spChg chg="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3" creationId="{D947A20B-4B70-6B93-7CE7-3457931DA112}"/>
          </ac:spMkLst>
        </pc:spChg>
        <pc:spChg chg="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4" creationId="{89601BE0-3C11-461A-AF01-A94699CBCAE6}"/>
          </ac:spMkLst>
        </pc:spChg>
        <pc:spChg chg="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5" creationId="{68AB4285-B98B-1965-9EC4-6EC319903810}"/>
          </ac:spMkLst>
        </pc:spChg>
        <pc:spChg chg="add del 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8" creationId="{A5F7A22D-8F5F-FD21-430D-14D48A1A5D98}"/>
          </ac:spMkLst>
        </pc:spChg>
        <pc:spChg chg="add del 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9" creationId="{30242153-E1C0-29EF-9592-53377794D2C9}"/>
          </ac:spMkLst>
        </pc:spChg>
        <pc:spChg chg="add mod">
          <ac:chgData name="Auerbach, Michiel" userId="515bf18e-b387-4cf3-acfd-4a53dc30f1a5" providerId="ADAL" clId="{117166CE-878B-458A-8C6B-DAC3140727D3}" dt="2024-04-08T06:01:57.419" v="2873" actId="20577"/>
          <ac:spMkLst>
            <pc:docMk/>
            <pc:sldMk cId="195677048" sldId="268"/>
            <ac:spMk id="10" creationId="{460A81E9-EAEF-5983-D1C7-2CDD75C05492}"/>
          </ac:spMkLst>
        </pc:spChg>
        <pc:spChg chg="add 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12" creationId="{EF6EFED3-1BCC-1EC7-8349-DF36407CCE3F}"/>
          </ac:spMkLst>
        </pc:spChg>
        <pc:picChg chg="add mod ord">
          <ac:chgData name="Auerbach, Michiel" userId="515bf18e-b387-4cf3-acfd-4a53dc30f1a5" providerId="ADAL" clId="{117166CE-878B-458A-8C6B-DAC3140727D3}" dt="2024-04-08T06:00:13.903" v="2701" actId="14100"/>
          <ac:picMkLst>
            <pc:docMk/>
            <pc:sldMk cId="195677048" sldId="268"/>
            <ac:picMk id="7" creationId="{E813FD5C-ED95-2262-1EB8-B13AE8BE31C8}"/>
          </ac:picMkLst>
        </pc:picChg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010707297" sldId="269"/>
        </pc:sldMkLst>
      </pc:sldChg>
      <pc:sldChg chg="ord">
        <pc:chgData name="Auerbach, Michiel" userId="515bf18e-b387-4cf3-acfd-4a53dc30f1a5" providerId="ADAL" clId="{117166CE-878B-458A-8C6B-DAC3140727D3}" dt="2024-04-08T05:58:58.391" v="2548"/>
        <pc:sldMkLst>
          <pc:docMk/>
          <pc:sldMk cId="3840938293" sldId="27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474373054" sldId="27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622899176" sldId="272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669477155" sldId="273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895094914" sldId="274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188983532" sldId="276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40632000" sldId="277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98794885" sldId="278"/>
        </pc:sldMkLst>
      </pc:sldChg>
      <pc:sldChg chg="modSp add mod">
        <pc:chgData name="Auerbach, Michiel" userId="515bf18e-b387-4cf3-acfd-4a53dc30f1a5" providerId="ADAL" clId="{117166CE-878B-458A-8C6B-DAC3140727D3}" dt="2024-04-08T06:02:41.554" v="2997" actId="6549"/>
        <pc:sldMkLst>
          <pc:docMk/>
          <pc:sldMk cId="1326252306" sldId="279"/>
        </pc:sldMkLst>
        <pc:spChg chg="mod">
          <ac:chgData name="Auerbach, Michiel" userId="515bf18e-b387-4cf3-acfd-4a53dc30f1a5" providerId="ADAL" clId="{117166CE-878B-458A-8C6B-DAC3140727D3}" dt="2024-04-08T06:02:41.554" v="2997" actId="6549"/>
          <ac:spMkLst>
            <pc:docMk/>
            <pc:sldMk cId="1326252306" sldId="279"/>
            <ac:spMk id="2" creationId="{A6763ED0-00C0-271A-AEB8-F6F115A50B68}"/>
          </ac:spMkLst>
        </pc:spChg>
      </pc:sldChg>
      <pc:sldChg chg="addSp delSp modSp add del mod ord">
        <pc:chgData name="Auerbach, Michiel" userId="515bf18e-b387-4cf3-acfd-4a53dc30f1a5" providerId="ADAL" clId="{117166CE-878B-458A-8C6B-DAC3140727D3}" dt="2024-04-08T06:00:05.785" v="2700" actId="47"/>
        <pc:sldMkLst>
          <pc:docMk/>
          <pc:sldMk cId="1440136576" sldId="279"/>
        </pc:sldMkLst>
        <pc:spChg chg="mod">
          <ac:chgData name="Auerbach, Michiel" userId="515bf18e-b387-4cf3-acfd-4a53dc30f1a5" providerId="ADAL" clId="{117166CE-878B-458A-8C6B-DAC3140727D3}" dt="2024-04-08T05:59:26.890" v="2668" actId="20577"/>
          <ac:spMkLst>
            <pc:docMk/>
            <pc:sldMk cId="1440136576" sldId="279"/>
            <ac:spMk id="2" creationId="{E0BDFEE6-5196-5B88-D929-FB0393C31E16}"/>
          </ac:spMkLst>
        </pc:spChg>
        <pc:spChg chg="mod">
          <ac:chgData name="Auerbach, Michiel" userId="515bf18e-b387-4cf3-acfd-4a53dc30f1a5" providerId="ADAL" clId="{117166CE-878B-458A-8C6B-DAC3140727D3}" dt="2024-04-08T05:59:34.314" v="2670" actId="1076"/>
          <ac:spMkLst>
            <pc:docMk/>
            <pc:sldMk cId="1440136576" sldId="279"/>
            <ac:spMk id="7" creationId="{DACFF566-1EC9-A408-6096-E0BC117B6770}"/>
          </ac:spMkLst>
        </pc:spChg>
        <pc:spChg chg="add mod">
          <ac:chgData name="Auerbach, Michiel" userId="515bf18e-b387-4cf3-acfd-4a53dc30f1a5" providerId="ADAL" clId="{117166CE-878B-458A-8C6B-DAC3140727D3}" dt="2024-04-08T05:59:45.628" v="2673" actId="1076"/>
          <ac:spMkLst>
            <pc:docMk/>
            <pc:sldMk cId="1440136576" sldId="279"/>
            <ac:spMk id="8" creationId="{E1B7F507-B549-7453-31E5-95452754E589}"/>
          </ac:spMkLst>
        </pc:spChg>
        <pc:picChg chg="del mod">
          <ac:chgData name="Auerbach, Michiel" userId="515bf18e-b387-4cf3-acfd-4a53dc30f1a5" providerId="ADAL" clId="{117166CE-878B-458A-8C6B-DAC3140727D3}" dt="2024-04-08T05:59:40.496" v="2672" actId="478"/>
          <ac:picMkLst>
            <pc:docMk/>
            <pc:sldMk cId="1440136576" sldId="279"/>
            <ac:picMk id="9" creationId="{6768D9AD-B148-4BC6-9BA8-CC56380CCE81}"/>
          </ac:picMkLst>
        </pc:picChg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381910369" sldId="279"/>
        </pc:sldMkLst>
      </pc:sldChg>
      <pc:sldChg chg="add del">
        <pc:chgData name="Auerbach, Michiel" userId="515bf18e-b387-4cf3-acfd-4a53dc30f1a5" providerId="ADAL" clId="{117166CE-878B-458A-8C6B-DAC3140727D3}" dt="2024-04-08T05:59:46.925" v="2675"/>
        <pc:sldMkLst>
          <pc:docMk/>
          <pc:sldMk cId="3653189514" sldId="280"/>
        </pc:sldMkLst>
      </pc:sldChg>
    </pc:docChg>
  </pc:docChgLst>
  <pc:docChgLst>
    <pc:chgData name="Kleijwegt, Mark" userId="a0bc88e8-58c9-4d1a-b81a-11ee91d0acb1" providerId="ADAL" clId="{3967332E-4B70-42D8-93EE-4232B8BAA65A}"/>
    <pc:docChg chg="undo custSel addSld delSld modSld sldOrd">
      <pc:chgData name="Kleijwegt, Mark" userId="a0bc88e8-58c9-4d1a-b81a-11ee91d0acb1" providerId="ADAL" clId="{3967332E-4B70-42D8-93EE-4232B8BAA65A}" dt="2024-09-04T15:58:08.304" v="4305"/>
      <pc:docMkLst>
        <pc:docMk/>
      </pc:docMkLst>
      <pc:sldChg chg="addSp delSp modSp mod">
        <pc:chgData name="Kleijwegt, Mark" userId="a0bc88e8-58c9-4d1a-b81a-11ee91d0acb1" providerId="ADAL" clId="{3967332E-4B70-42D8-93EE-4232B8BAA65A}" dt="2024-09-04T15:57:00.107" v="4297"/>
        <pc:sldMkLst>
          <pc:docMk/>
          <pc:sldMk cId="2125893649" sldId="257"/>
        </pc:sldMkLst>
        <pc:spChg chg="mod">
          <ac:chgData name="Kleijwegt, Mark" userId="a0bc88e8-58c9-4d1a-b81a-11ee91d0acb1" providerId="ADAL" clId="{3967332E-4B70-42D8-93EE-4232B8BAA65A}" dt="2024-09-04T13:29:09.575" v="284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3967332E-4B70-42D8-93EE-4232B8BAA65A}" dt="2024-09-04T15:57:00.107" v="4297"/>
          <ac:spMkLst>
            <pc:docMk/>
            <pc:sldMk cId="2125893649" sldId="257"/>
            <ac:spMk id="5" creationId="{0CC20958-DDDF-3D4B-B602-21D0FE4D8357}"/>
          </ac:spMkLst>
        </pc:spChg>
        <pc:spChg chg="add del mod">
          <ac:chgData name="Kleijwegt, Mark" userId="a0bc88e8-58c9-4d1a-b81a-11ee91d0acb1" providerId="ADAL" clId="{3967332E-4B70-42D8-93EE-4232B8BAA65A}" dt="2024-09-04T13:38:01.604" v="718"/>
          <ac:spMkLst>
            <pc:docMk/>
            <pc:sldMk cId="2125893649" sldId="257"/>
            <ac:spMk id="9" creationId="{ECBFC1FE-C914-B6BC-5C81-68BF9E172F13}"/>
          </ac:spMkLst>
        </pc:spChg>
        <pc:spChg chg="mod">
          <ac:chgData name="Kleijwegt, Mark" userId="a0bc88e8-58c9-4d1a-b81a-11ee91d0acb1" providerId="ADAL" clId="{3967332E-4B70-42D8-93EE-4232B8BAA65A}" dt="2024-09-04T13:37:07.691" v="715" actId="20577"/>
          <ac:spMkLst>
            <pc:docMk/>
            <pc:sldMk cId="2125893649" sldId="257"/>
            <ac:spMk id="13" creationId="{32750A62-855E-0E93-83E2-641A5D2106EE}"/>
          </ac:spMkLst>
        </pc:spChg>
        <pc:picChg chg="add mod">
          <ac:chgData name="Kleijwegt, Mark" userId="a0bc88e8-58c9-4d1a-b81a-11ee91d0acb1" providerId="ADAL" clId="{3967332E-4B70-42D8-93EE-4232B8BAA65A}" dt="2024-09-04T13:37:55.810" v="716"/>
          <ac:picMkLst>
            <pc:docMk/>
            <pc:sldMk cId="2125893649" sldId="257"/>
            <ac:picMk id="7" creationId="{8990FF1A-85E3-6A23-D169-C10B33B1292B}"/>
          </ac:picMkLst>
        </pc:picChg>
        <pc:picChg chg="add mod">
          <ac:chgData name="Kleijwegt, Mark" userId="a0bc88e8-58c9-4d1a-b81a-11ee91d0acb1" providerId="ADAL" clId="{3967332E-4B70-42D8-93EE-4232B8BAA65A}" dt="2024-09-04T13:38:02.502" v="720" actId="962"/>
          <ac:picMkLst>
            <pc:docMk/>
            <pc:sldMk cId="2125893649" sldId="257"/>
            <ac:picMk id="11" creationId="{C065065E-A3B6-438D-1127-9EF9AD459E86}"/>
          </ac:picMkLst>
        </pc:picChg>
        <pc:picChg chg="del">
          <ac:chgData name="Kleijwegt, Mark" userId="a0bc88e8-58c9-4d1a-b81a-11ee91d0acb1" providerId="ADAL" clId="{3967332E-4B70-42D8-93EE-4232B8BAA65A}" dt="2024-09-04T13:37:59.994" v="717" actId="478"/>
          <ac:picMkLst>
            <pc:docMk/>
            <pc:sldMk cId="2125893649" sldId="257"/>
            <ac:picMk id="15" creationId="{4718D723-F113-7835-C296-C42A3FB197C5}"/>
          </ac:picMkLst>
        </pc:picChg>
      </pc:sldChg>
      <pc:sldChg chg="modSp mod">
        <pc:chgData name="Kleijwegt, Mark" userId="a0bc88e8-58c9-4d1a-b81a-11ee91d0acb1" providerId="ADAL" clId="{3967332E-4B70-42D8-93EE-4232B8BAA65A}" dt="2024-09-04T13:25:41.345" v="4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3967332E-4B70-42D8-93EE-4232B8BAA65A}" dt="2024-09-04T13:25:41.345" v="4" actId="20577"/>
          <ac:spMkLst>
            <pc:docMk/>
            <pc:sldMk cId="4054382824" sldId="258"/>
            <ac:spMk id="3" creationId="{CF1576D1-BC63-FD14-C360-8042F69D724D}"/>
          </ac:spMkLst>
        </pc:spChg>
      </pc:sldChg>
      <pc:sldChg chg="modSp mod">
        <pc:chgData name="Kleijwegt, Mark" userId="a0bc88e8-58c9-4d1a-b81a-11ee91d0acb1" providerId="ADAL" clId="{3967332E-4B70-42D8-93EE-4232B8BAA65A}" dt="2024-09-04T15:56:48.607" v="4295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3967332E-4B70-42D8-93EE-4232B8BAA65A}" dt="2024-09-04T13:27:26.248" v="128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3967332E-4B70-42D8-93EE-4232B8BAA65A}" dt="2024-09-04T15:56:48.607" v="4295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3967332E-4B70-42D8-93EE-4232B8BAA65A}" dt="2024-09-04T15:56:55.051" v="4296"/>
        <pc:sldMkLst>
          <pc:docMk/>
          <pc:sldMk cId="4130192829" sldId="264"/>
        </pc:sldMkLst>
        <pc:spChg chg="mod">
          <ac:chgData name="Kleijwegt, Mark" userId="a0bc88e8-58c9-4d1a-b81a-11ee91d0acb1" providerId="ADAL" clId="{3967332E-4B70-42D8-93EE-4232B8BAA65A}" dt="2024-09-04T13:28:44.996" v="266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3967332E-4B70-42D8-93EE-4232B8BAA65A}" dt="2024-09-04T15:56:55.051" v="4296"/>
          <ac:spMkLst>
            <pc:docMk/>
            <pc:sldMk cId="4130192829" sldId="264"/>
            <ac:spMk id="5" creationId="{FEC2E35E-D3FA-4F89-60B3-FA27225C5D0B}"/>
          </ac:spMkLst>
        </pc:spChg>
      </pc:sldChg>
      <pc:sldChg chg="addSp delSp modSp mod">
        <pc:chgData name="Kleijwegt, Mark" userId="a0bc88e8-58c9-4d1a-b81a-11ee91d0acb1" providerId="ADAL" clId="{3967332E-4B70-42D8-93EE-4232B8BAA65A}" dt="2024-09-04T15:57:06.141" v="4298"/>
        <pc:sldMkLst>
          <pc:docMk/>
          <pc:sldMk cId="2529186520" sldId="265"/>
        </pc:sldMkLst>
        <pc:spChg chg="add del mod">
          <ac:chgData name="Kleijwegt, Mark" userId="a0bc88e8-58c9-4d1a-b81a-11ee91d0acb1" providerId="ADAL" clId="{3967332E-4B70-42D8-93EE-4232B8BAA65A}" dt="2024-09-04T14:08:43.797" v="862"/>
          <ac:spMkLst>
            <pc:docMk/>
            <pc:sldMk cId="2529186520" sldId="265"/>
            <ac:spMk id="3" creationId="{48856108-5000-115D-C301-0D9DD32B32D6}"/>
          </ac:spMkLst>
        </pc:spChg>
        <pc:spChg chg="mod">
          <ac:chgData name="Kleijwegt, Mark" userId="a0bc88e8-58c9-4d1a-b81a-11ee91d0acb1" providerId="ADAL" clId="{3967332E-4B70-42D8-93EE-4232B8BAA65A}" dt="2024-09-04T15:57:06.141" v="4298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4:16:09.352" v="1362" actId="20577"/>
          <ac:spMkLst>
            <pc:docMk/>
            <pc:sldMk cId="2529186520" sldId="265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4:06:33.907" v="860" actId="2711"/>
          <ac:spMkLst>
            <pc:docMk/>
            <pc:sldMk cId="2529186520" sldId="265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3967332E-4B70-42D8-93EE-4232B8BAA65A}" dt="2024-09-04T14:08:45.393" v="864" actId="962"/>
          <ac:picMkLst>
            <pc:docMk/>
            <pc:sldMk cId="2529186520" sldId="265"/>
            <ac:picMk id="8" creationId="{DF84A515-B779-6694-CE62-2EC6CCFEEB65}"/>
          </ac:picMkLst>
        </pc:picChg>
        <pc:picChg chg="del">
          <ac:chgData name="Kleijwegt, Mark" userId="a0bc88e8-58c9-4d1a-b81a-11ee91d0acb1" providerId="ADAL" clId="{3967332E-4B70-42D8-93EE-4232B8BAA65A}" dt="2024-09-04T14:08:40.516" v="861" actId="478"/>
          <ac:picMkLst>
            <pc:docMk/>
            <pc:sldMk cId="2529186520" sldId="265"/>
            <ac:picMk id="11" creationId="{613D7160-EDFC-8C32-5828-891DD5A10AD7}"/>
          </ac:picMkLst>
        </pc:picChg>
      </pc:sldChg>
      <pc:sldChg chg="modSp add mod ord">
        <pc:chgData name="Kleijwegt, Mark" userId="a0bc88e8-58c9-4d1a-b81a-11ee91d0acb1" providerId="ADAL" clId="{3967332E-4B70-42D8-93EE-4232B8BAA65A}" dt="2024-09-04T15:56:08.095" v="4263"/>
        <pc:sldMkLst>
          <pc:docMk/>
          <pc:sldMk cId="3580385872" sldId="266"/>
        </pc:sldMkLst>
        <pc:spChg chg="mod">
          <ac:chgData name="Kleijwegt, Mark" userId="a0bc88e8-58c9-4d1a-b81a-11ee91d0acb1" providerId="ADAL" clId="{3967332E-4B70-42D8-93EE-4232B8BAA65A}" dt="2024-09-04T15:55:35.913" v="4262" actId="20577"/>
          <ac:spMkLst>
            <pc:docMk/>
            <pc:sldMk cId="3580385872" sldId="266"/>
            <ac:spMk id="2" creationId="{A6763ED0-00C0-271A-AEB8-F6F115A50B68}"/>
          </ac:spMkLst>
        </pc:spChg>
        <pc:spChg chg="mod">
          <ac:chgData name="Kleijwegt, Mark" userId="a0bc88e8-58c9-4d1a-b81a-11ee91d0acb1" providerId="ADAL" clId="{3967332E-4B70-42D8-93EE-4232B8BAA65A}" dt="2024-09-04T15:56:08.095" v="4263"/>
          <ac:spMkLst>
            <pc:docMk/>
            <pc:sldMk cId="3580385872" sldId="266"/>
            <ac:spMk id="4" creationId="{717E3E62-49B2-F8E5-9E89-3A7350E5BEB0}"/>
          </ac:spMkLst>
        </pc:spChg>
      </pc:sldChg>
      <pc:sldChg chg="modSp del mod">
        <pc:chgData name="Kleijwegt, Mark" userId="a0bc88e8-58c9-4d1a-b81a-11ee91d0acb1" providerId="ADAL" clId="{3967332E-4B70-42D8-93EE-4232B8BAA65A}" dt="2024-09-04T15:53:51.582" v="4092" actId="2696"/>
        <pc:sldMkLst>
          <pc:docMk/>
          <pc:sldMk cId="4213172739" sldId="280"/>
        </pc:sldMkLst>
        <pc:spChg chg="mod">
          <ac:chgData name="Kleijwegt, Mark" userId="a0bc88e8-58c9-4d1a-b81a-11ee91d0acb1" providerId="ADAL" clId="{3967332E-4B70-42D8-93EE-4232B8BAA65A}" dt="2024-09-04T15:44:02.127" v="3809" actId="20577"/>
          <ac:spMkLst>
            <pc:docMk/>
            <pc:sldMk cId="4213172739" sldId="280"/>
            <ac:spMk id="2" creationId="{A6763ED0-00C0-271A-AEB8-F6F115A50B68}"/>
          </ac:spMkLst>
        </pc:spChg>
      </pc:sldChg>
      <pc:sldChg chg="del">
        <pc:chgData name="Kleijwegt, Mark" userId="a0bc88e8-58c9-4d1a-b81a-11ee91d0acb1" providerId="ADAL" clId="{3967332E-4B70-42D8-93EE-4232B8BAA65A}" dt="2024-09-04T15:43:15.716" v="3783" actId="2696"/>
        <pc:sldMkLst>
          <pc:docMk/>
          <pc:sldMk cId="1633142350" sldId="281"/>
        </pc:sldMkLst>
      </pc:sldChg>
      <pc:sldChg chg="del">
        <pc:chgData name="Kleijwegt, Mark" userId="a0bc88e8-58c9-4d1a-b81a-11ee91d0acb1" providerId="ADAL" clId="{3967332E-4B70-42D8-93EE-4232B8BAA65A}" dt="2024-09-04T15:43:20.223" v="3784" actId="2696"/>
        <pc:sldMkLst>
          <pc:docMk/>
          <pc:sldMk cId="924770489" sldId="282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162043187" sldId="283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843845578" sldId="284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339529458" sldId="285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1236129344" sldId="286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3792310944" sldId="287"/>
        </pc:sldMkLst>
      </pc:sldChg>
      <pc:sldChg chg="modSp add mod">
        <pc:chgData name="Kleijwegt, Mark" userId="a0bc88e8-58c9-4d1a-b81a-11ee91d0acb1" providerId="ADAL" clId="{3967332E-4B70-42D8-93EE-4232B8BAA65A}" dt="2024-09-04T15:57:29.343" v="4299"/>
        <pc:sldMkLst>
          <pc:docMk/>
          <pc:sldMk cId="3002263289" sldId="288"/>
        </pc:sldMkLst>
        <pc:spChg chg="mod">
          <ac:chgData name="Kleijwegt, Mark" userId="a0bc88e8-58c9-4d1a-b81a-11ee91d0acb1" providerId="ADAL" clId="{3967332E-4B70-42D8-93EE-4232B8BAA65A}" dt="2024-09-04T15:57:29.343" v="4299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4:16:12.929" v="1364" actId="20577"/>
          <ac:spMkLst>
            <pc:docMk/>
            <pc:sldMk cId="3002263289" sldId="288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4:15:58.195" v="1360" actId="20577"/>
          <ac:spMkLst>
            <pc:docMk/>
            <pc:sldMk cId="3002263289" sldId="288"/>
            <ac:spMk id="16" creationId="{A4523254-1982-AC2C-5C29-752165A69FEE}"/>
          </ac:spMkLst>
        </pc:spChg>
      </pc:sldChg>
      <pc:sldChg chg="modSp add mod">
        <pc:chgData name="Kleijwegt, Mark" userId="a0bc88e8-58c9-4d1a-b81a-11ee91d0acb1" providerId="ADAL" clId="{3967332E-4B70-42D8-93EE-4232B8BAA65A}" dt="2024-09-04T15:57:34.227" v="4300"/>
        <pc:sldMkLst>
          <pc:docMk/>
          <pc:sldMk cId="930288204" sldId="289"/>
        </pc:sldMkLst>
        <pc:spChg chg="mod">
          <ac:chgData name="Kleijwegt, Mark" userId="a0bc88e8-58c9-4d1a-b81a-11ee91d0acb1" providerId="ADAL" clId="{3967332E-4B70-42D8-93EE-4232B8BAA65A}" dt="2024-09-04T15:57:34.227" v="4300"/>
          <ac:spMkLst>
            <pc:docMk/>
            <pc:sldMk cId="930288204" sldId="289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4:16:21.464" v="1367" actId="20577"/>
          <ac:spMkLst>
            <pc:docMk/>
            <pc:sldMk cId="930288204" sldId="289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06:34.980" v="1876" actId="20577"/>
          <ac:spMkLst>
            <pc:docMk/>
            <pc:sldMk cId="930288204" sldId="289"/>
            <ac:spMk id="16" creationId="{A4523254-1982-AC2C-5C29-752165A69FEE}"/>
          </ac:spMkLst>
        </pc:spChg>
      </pc:sldChg>
      <pc:sldChg chg="addSp delSp modSp add mod">
        <pc:chgData name="Kleijwegt, Mark" userId="a0bc88e8-58c9-4d1a-b81a-11ee91d0acb1" providerId="ADAL" clId="{3967332E-4B70-42D8-93EE-4232B8BAA65A}" dt="2024-09-04T15:57:38.949" v="4301"/>
        <pc:sldMkLst>
          <pc:docMk/>
          <pc:sldMk cId="1114681197" sldId="290"/>
        </pc:sldMkLst>
        <pc:spChg chg="add del mod">
          <ac:chgData name="Kleijwegt, Mark" userId="a0bc88e8-58c9-4d1a-b81a-11ee91d0acb1" providerId="ADAL" clId="{3967332E-4B70-42D8-93EE-4232B8BAA65A}" dt="2024-09-04T15:39:45.190" v="3542" actId="22"/>
          <ac:spMkLst>
            <pc:docMk/>
            <pc:sldMk cId="1114681197" sldId="290"/>
            <ac:spMk id="3" creationId="{A96A0CEC-80DC-0BA9-0FBF-62D5AC396E7A}"/>
          </ac:spMkLst>
        </pc:spChg>
        <pc:spChg chg="mod">
          <ac:chgData name="Kleijwegt, Mark" userId="a0bc88e8-58c9-4d1a-b81a-11ee91d0acb1" providerId="ADAL" clId="{3967332E-4B70-42D8-93EE-4232B8BAA65A}" dt="2024-09-04T15:57:38.949" v="4301"/>
          <ac:spMkLst>
            <pc:docMk/>
            <pc:sldMk cId="1114681197" sldId="290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5:07:01.151" v="1879" actId="20577"/>
          <ac:spMkLst>
            <pc:docMk/>
            <pc:sldMk cId="1114681197" sldId="290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40:08.478" v="3594" actId="20577"/>
          <ac:spMkLst>
            <pc:docMk/>
            <pc:sldMk cId="1114681197" sldId="290"/>
            <ac:spMk id="16" creationId="{A4523254-1982-AC2C-5C29-752165A69FEE}"/>
          </ac:spMkLst>
        </pc:spChg>
        <pc:picChg chg="del">
          <ac:chgData name="Kleijwegt, Mark" userId="a0bc88e8-58c9-4d1a-b81a-11ee91d0acb1" providerId="ADAL" clId="{3967332E-4B70-42D8-93EE-4232B8BAA65A}" dt="2024-09-04T15:39:43.737" v="3541" actId="478"/>
          <ac:picMkLst>
            <pc:docMk/>
            <pc:sldMk cId="1114681197" sldId="290"/>
            <ac:picMk id="8" creationId="{DF84A515-B779-6694-CE62-2EC6CCFEEB65}"/>
          </ac:picMkLst>
        </pc:picChg>
        <pc:picChg chg="add mod ord">
          <ac:chgData name="Kleijwegt, Mark" userId="a0bc88e8-58c9-4d1a-b81a-11ee91d0acb1" providerId="ADAL" clId="{3967332E-4B70-42D8-93EE-4232B8BAA65A}" dt="2024-09-04T15:39:45.190" v="3542" actId="22"/>
          <ac:picMkLst>
            <pc:docMk/>
            <pc:sldMk cId="1114681197" sldId="290"/>
            <ac:picMk id="9" creationId="{FEF9BE0C-DFC8-DFF3-066C-3CA4BB62BA19}"/>
          </ac:picMkLst>
        </pc:picChg>
      </pc:sldChg>
      <pc:sldChg chg="addSp delSp modSp add mod">
        <pc:chgData name="Kleijwegt, Mark" userId="a0bc88e8-58c9-4d1a-b81a-11ee91d0acb1" providerId="ADAL" clId="{3967332E-4B70-42D8-93EE-4232B8BAA65A}" dt="2024-09-04T15:57:43.611" v="4302"/>
        <pc:sldMkLst>
          <pc:docMk/>
          <pc:sldMk cId="638547723" sldId="291"/>
        </pc:sldMkLst>
        <pc:spChg chg="add del mod">
          <ac:chgData name="Kleijwegt, Mark" userId="a0bc88e8-58c9-4d1a-b81a-11ee91d0acb1" providerId="ADAL" clId="{3967332E-4B70-42D8-93EE-4232B8BAA65A}" dt="2024-09-04T15:17:36.209" v="2108"/>
          <ac:spMkLst>
            <pc:docMk/>
            <pc:sldMk cId="638547723" sldId="291"/>
            <ac:spMk id="3" creationId="{53AA9B5C-A7E1-40F7-4F5B-CC0850F5FE68}"/>
          </ac:spMkLst>
        </pc:spChg>
        <pc:spChg chg="mod">
          <ac:chgData name="Kleijwegt, Mark" userId="a0bc88e8-58c9-4d1a-b81a-11ee91d0acb1" providerId="ADAL" clId="{3967332E-4B70-42D8-93EE-4232B8BAA65A}" dt="2024-09-04T15:57:43.611" v="4302"/>
          <ac:spMkLst>
            <pc:docMk/>
            <pc:sldMk cId="638547723" sldId="291"/>
            <ac:spMk id="6" creationId="{47A39FA0-A0F0-3DEB-C81B-0B0C53898DCA}"/>
          </ac:spMkLst>
        </pc:spChg>
        <pc:spChg chg="add">
          <ac:chgData name="Kleijwegt, Mark" userId="a0bc88e8-58c9-4d1a-b81a-11ee91d0acb1" providerId="ADAL" clId="{3967332E-4B70-42D8-93EE-4232B8BAA65A}" dt="2024-09-04T15:18:59.305" v="2320"/>
          <ac:spMkLst>
            <pc:docMk/>
            <pc:sldMk cId="638547723" sldId="291"/>
            <ac:spMk id="10" creationId="{B71EA5B4-C4FA-1893-30CC-83B29AC327E2}"/>
          </ac:spMkLst>
        </pc:spChg>
        <pc:spChg chg="mod">
          <ac:chgData name="Kleijwegt, Mark" userId="a0bc88e8-58c9-4d1a-b81a-11ee91d0acb1" providerId="ADAL" clId="{3967332E-4B70-42D8-93EE-4232B8BAA65A}" dt="2024-09-04T15:16:21.423" v="2106" actId="20577"/>
          <ac:spMkLst>
            <pc:docMk/>
            <pc:sldMk cId="638547723" sldId="291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20:30.793" v="2513" actId="20577"/>
          <ac:spMkLst>
            <pc:docMk/>
            <pc:sldMk cId="638547723" sldId="291"/>
            <ac:spMk id="16" creationId="{A4523254-1982-AC2C-5C29-752165A69FEE}"/>
          </ac:spMkLst>
        </pc:spChg>
        <pc:picChg chg="del">
          <ac:chgData name="Kleijwegt, Mark" userId="a0bc88e8-58c9-4d1a-b81a-11ee91d0acb1" providerId="ADAL" clId="{3967332E-4B70-42D8-93EE-4232B8BAA65A}" dt="2024-09-04T15:17:09.593" v="2107" actId="478"/>
          <ac:picMkLst>
            <pc:docMk/>
            <pc:sldMk cId="638547723" sldId="291"/>
            <ac:picMk id="8" creationId="{DF84A515-B779-6694-CE62-2EC6CCFEEB65}"/>
          </ac:picMkLst>
        </pc:picChg>
        <pc:picChg chg="add mod">
          <ac:chgData name="Kleijwegt, Mark" userId="a0bc88e8-58c9-4d1a-b81a-11ee91d0acb1" providerId="ADAL" clId="{3967332E-4B70-42D8-93EE-4232B8BAA65A}" dt="2024-09-04T15:17:38.601" v="2109" actId="27614"/>
          <ac:picMkLst>
            <pc:docMk/>
            <pc:sldMk cId="638547723" sldId="291"/>
            <ac:picMk id="9" creationId="{30D929CC-C967-1FE8-FB7C-9126D89998A6}"/>
          </ac:picMkLst>
        </pc:picChg>
      </pc:sldChg>
      <pc:sldChg chg="modSp add mod">
        <pc:chgData name="Kleijwegt, Mark" userId="a0bc88e8-58c9-4d1a-b81a-11ee91d0acb1" providerId="ADAL" clId="{3967332E-4B70-42D8-93EE-4232B8BAA65A}" dt="2024-09-04T15:57:59.523" v="4303"/>
        <pc:sldMkLst>
          <pc:docMk/>
          <pc:sldMk cId="2322482520" sldId="292"/>
        </pc:sldMkLst>
        <pc:spChg chg="mod">
          <ac:chgData name="Kleijwegt, Mark" userId="a0bc88e8-58c9-4d1a-b81a-11ee91d0acb1" providerId="ADAL" clId="{3967332E-4B70-42D8-93EE-4232B8BAA65A}" dt="2024-09-04T15:57:59.523" v="4303"/>
          <ac:spMkLst>
            <pc:docMk/>
            <pc:sldMk cId="2322482520" sldId="292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5:20:58.127" v="2535" actId="20577"/>
          <ac:spMkLst>
            <pc:docMk/>
            <pc:sldMk cId="2322482520" sldId="292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23:44.559" v="2991" actId="20577"/>
          <ac:spMkLst>
            <pc:docMk/>
            <pc:sldMk cId="2322482520" sldId="292"/>
            <ac:spMk id="16" creationId="{A4523254-1982-AC2C-5C29-752165A69FEE}"/>
          </ac:spMkLst>
        </pc:spChg>
      </pc:sldChg>
      <pc:sldChg chg="modSp add mod ord">
        <pc:chgData name="Kleijwegt, Mark" userId="a0bc88e8-58c9-4d1a-b81a-11ee91d0acb1" providerId="ADAL" clId="{3967332E-4B70-42D8-93EE-4232B8BAA65A}" dt="2024-09-04T15:58:03.836" v="4304"/>
        <pc:sldMkLst>
          <pc:docMk/>
          <pc:sldMk cId="3811607481" sldId="293"/>
        </pc:sldMkLst>
        <pc:spChg chg="mod">
          <ac:chgData name="Kleijwegt, Mark" userId="a0bc88e8-58c9-4d1a-b81a-11ee91d0acb1" providerId="ADAL" clId="{3967332E-4B70-42D8-93EE-4232B8BAA65A}" dt="2024-09-04T15:58:03.836" v="4304"/>
          <ac:spMkLst>
            <pc:docMk/>
            <pc:sldMk cId="3811607481" sldId="293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5:33:53.528" v="3024" actId="20577"/>
          <ac:spMkLst>
            <pc:docMk/>
            <pc:sldMk cId="3811607481" sldId="293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37:27.686" v="3366" actId="2711"/>
          <ac:spMkLst>
            <pc:docMk/>
            <pc:sldMk cId="3811607481" sldId="293"/>
            <ac:spMk id="16" creationId="{A4523254-1982-AC2C-5C29-752165A69FEE}"/>
          </ac:spMkLst>
        </pc:spChg>
      </pc:sldChg>
      <pc:sldChg chg="addSp delSp modSp add mod">
        <pc:chgData name="Kleijwegt, Mark" userId="a0bc88e8-58c9-4d1a-b81a-11ee91d0acb1" providerId="ADAL" clId="{3967332E-4B70-42D8-93EE-4232B8BAA65A}" dt="2024-09-04T15:58:08.304" v="4305"/>
        <pc:sldMkLst>
          <pc:docMk/>
          <pc:sldMk cId="1811237701" sldId="294"/>
        </pc:sldMkLst>
        <pc:spChg chg="add del mod">
          <ac:chgData name="Kleijwegt, Mark" userId="a0bc88e8-58c9-4d1a-b81a-11ee91d0acb1" providerId="ADAL" clId="{3967332E-4B70-42D8-93EE-4232B8BAA65A}" dt="2024-09-04T15:39:12.158" v="3540" actId="22"/>
          <ac:spMkLst>
            <pc:docMk/>
            <pc:sldMk cId="1811237701" sldId="294"/>
            <ac:spMk id="3" creationId="{2996205B-37F7-0079-2A22-B51DAAE85C09}"/>
          </ac:spMkLst>
        </pc:spChg>
        <pc:spChg chg="mod">
          <ac:chgData name="Kleijwegt, Mark" userId="a0bc88e8-58c9-4d1a-b81a-11ee91d0acb1" providerId="ADAL" clId="{3967332E-4B70-42D8-93EE-4232B8BAA65A}" dt="2024-09-04T15:58:08.304" v="4305"/>
          <ac:spMkLst>
            <pc:docMk/>
            <pc:sldMk cId="1811237701" sldId="294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5:37:50.351" v="3377" actId="20577"/>
          <ac:spMkLst>
            <pc:docMk/>
            <pc:sldMk cId="1811237701" sldId="294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41:31.953" v="3782" actId="20577"/>
          <ac:spMkLst>
            <pc:docMk/>
            <pc:sldMk cId="1811237701" sldId="294"/>
            <ac:spMk id="16" creationId="{A4523254-1982-AC2C-5C29-752165A69FEE}"/>
          </ac:spMkLst>
        </pc:spChg>
        <pc:picChg chg="del">
          <ac:chgData name="Kleijwegt, Mark" userId="a0bc88e8-58c9-4d1a-b81a-11ee91d0acb1" providerId="ADAL" clId="{3967332E-4B70-42D8-93EE-4232B8BAA65A}" dt="2024-09-04T15:39:10.793" v="3539" actId="478"/>
          <ac:picMkLst>
            <pc:docMk/>
            <pc:sldMk cId="1811237701" sldId="294"/>
            <ac:picMk id="8" creationId="{DF84A515-B779-6694-CE62-2EC6CCFEEB65}"/>
          </ac:picMkLst>
        </pc:picChg>
        <pc:picChg chg="add mod ord">
          <ac:chgData name="Kleijwegt, Mark" userId="a0bc88e8-58c9-4d1a-b81a-11ee91d0acb1" providerId="ADAL" clId="{3967332E-4B70-42D8-93EE-4232B8BAA65A}" dt="2024-09-04T15:39:12.158" v="3540" actId="22"/>
          <ac:picMkLst>
            <pc:docMk/>
            <pc:sldMk cId="1811237701" sldId="294"/>
            <ac:picMk id="9" creationId="{F318B7E2-7C4E-EAF8-1056-AE7CF98E97CC}"/>
          </ac:picMkLst>
        </pc:picChg>
      </pc:sldChg>
    </pc:docChg>
  </pc:docChgLst>
  <pc:docChgLst>
    <pc:chgData name="Kleijwegt, Mark" userId="S::klem06@rocmondriaan.nl::a0bc88e8-58c9-4d1a-b81a-11ee91d0acb1" providerId="AD" clId="Web-{ED99593D-EE52-413C-89E3-066F3E8932D0}"/>
    <pc:docChg chg="modSld">
      <pc:chgData name="Kleijwegt, Mark" userId="S::klem06@rocmondriaan.nl::a0bc88e8-58c9-4d1a-b81a-11ee91d0acb1" providerId="AD" clId="Web-{ED99593D-EE52-413C-89E3-066F3E8932D0}" dt="2024-09-20T07:24:04.234" v="1" actId="20577"/>
      <pc:docMkLst>
        <pc:docMk/>
      </pc:docMkLst>
      <pc:sldChg chg="modSp">
        <pc:chgData name="Kleijwegt, Mark" userId="S::klem06@rocmondriaan.nl::a0bc88e8-58c9-4d1a-b81a-11ee91d0acb1" providerId="AD" clId="Web-{ED99593D-EE52-413C-89E3-066F3E8932D0}" dt="2024-09-20T07:24:04.234" v="1" actId="20577"/>
        <pc:sldMkLst>
          <pc:docMk/>
          <pc:sldMk cId="2529186520" sldId="265"/>
        </pc:sldMkLst>
        <pc:spChg chg="mod">
          <ac:chgData name="Kleijwegt, Mark" userId="S::klem06@rocmondriaan.nl::a0bc88e8-58c9-4d1a-b81a-11ee91d0acb1" providerId="AD" clId="Web-{ED99593D-EE52-413C-89E3-066F3E8932D0}" dt="2024-09-20T07:24:04.234" v="1" actId="20577"/>
          <ac:spMkLst>
            <pc:docMk/>
            <pc:sldMk cId="2529186520" sldId="265"/>
            <ac:spMk id="16" creationId="{A4523254-1982-AC2C-5C29-752165A69FEE}"/>
          </ac:spMkLst>
        </pc:spChg>
      </pc:sldChg>
    </pc:docChg>
  </pc:docChgLst>
  <pc:docChgLst>
    <pc:chgData name="Kleijwegt, Mark" userId="a0bc88e8-58c9-4d1a-b81a-11ee91d0acb1" providerId="ADAL" clId="{F43FED50-9602-45BD-BA03-5B29501C1E25}"/>
    <pc:docChg chg="custSel delSld modSld">
      <pc:chgData name="Kleijwegt, Mark" userId="a0bc88e8-58c9-4d1a-b81a-11ee91d0acb1" providerId="ADAL" clId="{F43FED50-9602-45BD-BA03-5B29501C1E25}" dt="2024-09-13T05:17:17.668" v="1661" actId="22"/>
      <pc:docMkLst>
        <pc:docMk/>
      </pc:docMkLst>
      <pc:sldChg chg="addSp delSp modSp mod">
        <pc:chgData name="Kleijwegt, Mark" userId="a0bc88e8-58c9-4d1a-b81a-11ee91d0acb1" providerId="ADAL" clId="{F43FED50-9602-45BD-BA03-5B29501C1E25}" dt="2024-09-12T18:31:33.514" v="1609" actId="20577"/>
        <pc:sldMkLst>
          <pc:docMk/>
          <pc:sldMk cId="2125893649" sldId="257"/>
        </pc:sldMkLst>
        <pc:spChg chg="mod">
          <ac:chgData name="Kleijwegt, Mark" userId="a0bc88e8-58c9-4d1a-b81a-11ee91d0acb1" providerId="ADAL" clId="{F43FED50-9602-45BD-BA03-5B29501C1E25}" dt="2024-09-12T18:10:49.376" v="195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F43FED50-9602-45BD-BA03-5B29501C1E25}" dt="2024-09-12T18:31:33.514" v="1609" actId="20577"/>
          <ac:spMkLst>
            <pc:docMk/>
            <pc:sldMk cId="2125893649" sldId="257"/>
            <ac:spMk id="5" creationId="{0CC20958-DDDF-3D4B-B602-21D0FE4D8357}"/>
          </ac:spMkLst>
        </pc:spChg>
        <pc:spChg chg="add del mod">
          <ac:chgData name="Kleijwegt, Mark" userId="a0bc88e8-58c9-4d1a-b81a-11ee91d0acb1" providerId="ADAL" clId="{F43FED50-9602-45BD-BA03-5B29501C1E25}" dt="2024-09-12T18:11:36.050" v="245"/>
          <ac:spMkLst>
            <pc:docMk/>
            <pc:sldMk cId="2125893649" sldId="257"/>
            <ac:spMk id="7" creationId="{FC06A494-265A-E912-83B8-687A9B0F228D}"/>
          </ac:spMkLst>
        </pc:spChg>
        <pc:spChg chg="mod">
          <ac:chgData name="Kleijwegt, Mark" userId="a0bc88e8-58c9-4d1a-b81a-11ee91d0acb1" providerId="ADAL" clId="{F43FED50-9602-45BD-BA03-5B29501C1E25}" dt="2024-09-12T18:14:13.709" v="481" actId="20577"/>
          <ac:spMkLst>
            <pc:docMk/>
            <pc:sldMk cId="2125893649" sldId="257"/>
            <ac:spMk id="13" creationId="{32750A62-855E-0E93-83E2-641A5D2106EE}"/>
          </ac:spMkLst>
        </pc:spChg>
        <pc:picChg chg="del">
          <ac:chgData name="Kleijwegt, Mark" userId="a0bc88e8-58c9-4d1a-b81a-11ee91d0acb1" providerId="ADAL" clId="{F43FED50-9602-45BD-BA03-5B29501C1E25}" dt="2024-09-12T18:11:32.950" v="244" actId="478"/>
          <ac:picMkLst>
            <pc:docMk/>
            <pc:sldMk cId="2125893649" sldId="257"/>
            <ac:picMk id="9" creationId="{E883BA2C-3782-7041-90E4-A554EBFB9815}"/>
          </ac:picMkLst>
        </pc:picChg>
        <pc:picChg chg="add mod">
          <ac:chgData name="Kleijwegt, Mark" userId="a0bc88e8-58c9-4d1a-b81a-11ee91d0acb1" providerId="ADAL" clId="{F43FED50-9602-45BD-BA03-5B29501C1E25}" dt="2024-09-12T18:11:39.552" v="246" actId="27614"/>
          <ac:picMkLst>
            <pc:docMk/>
            <pc:sldMk cId="2125893649" sldId="257"/>
            <ac:picMk id="10" creationId="{3751A3F8-4D08-8039-D87E-27937B98DDA5}"/>
          </ac:picMkLst>
        </pc:picChg>
      </pc:sldChg>
      <pc:sldChg chg="modSp mod">
        <pc:chgData name="Kleijwegt, Mark" userId="a0bc88e8-58c9-4d1a-b81a-11ee91d0acb1" providerId="ADAL" clId="{F43FED50-9602-45BD-BA03-5B29501C1E25}" dt="2024-09-12T13:22:58.560" v="15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F43FED50-9602-45BD-BA03-5B29501C1E25}" dt="2024-09-12T13:22:58.560" v="15" actId="20577"/>
          <ac:spMkLst>
            <pc:docMk/>
            <pc:sldMk cId="4054382824" sldId="258"/>
            <ac:spMk id="3" creationId="{CF1576D1-BC63-FD14-C360-8042F69D724D}"/>
          </ac:spMkLst>
        </pc:spChg>
      </pc:sldChg>
      <pc:sldChg chg="modSp mod">
        <pc:chgData name="Kleijwegt, Mark" userId="a0bc88e8-58c9-4d1a-b81a-11ee91d0acb1" providerId="ADAL" clId="{F43FED50-9602-45BD-BA03-5B29501C1E25}" dt="2024-09-12T18:31:20.981" v="1581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F43FED50-9602-45BD-BA03-5B29501C1E25}" dt="2024-09-12T18:21:53.563" v="830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F43FED50-9602-45BD-BA03-5B29501C1E25}" dt="2024-09-12T18:31:20.981" v="1581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F43FED50-9602-45BD-BA03-5B29501C1E25}" dt="2024-09-12T18:31:27.806" v="1595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F43FED50-9602-45BD-BA03-5B29501C1E25}" dt="2024-09-12T18:05:15.737" v="165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F43FED50-9602-45BD-BA03-5B29501C1E25}" dt="2024-09-12T18:31:27.806" v="1595" actId="20577"/>
          <ac:spMkLst>
            <pc:docMk/>
            <pc:sldMk cId="4130192829" sldId="264"/>
            <ac:spMk id="5" creationId="{FEC2E35E-D3FA-4F89-60B3-FA27225C5D0B}"/>
          </ac:spMkLst>
        </pc:spChg>
      </pc:sldChg>
      <pc:sldChg chg="addSp delSp modSp mod">
        <pc:chgData name="Kleijwegt, Mark" userId="a0bc88e8-58c9-4d1a-b81a-11ee91d0acb1" providerId="ADAL" clId="{F43FED50-9602-45BD-BA03-5B29501C1E25}" dt="2024-09-12T18:31:39.719" v="1623" actId="20577"/>
        <pc:sldMkLst>
          <pc:docMk/>
          <pc:sldMk cId="2529186520" sldId="265"/>
        </pc:sldMkLst>
        <pc:spChg chg="add del mod">
          <ac:chgData name="Kleijwegt, Mark" userId="a0bc88e8-58c9-4d1a-b81a-11ee91d0acb1" providerId="ADAL" clId="{F43FED50-9602-45BD-BA03-5B29501C1E25}" dt="2024-09-12T18:18:52.007" v="515" actId="22"/>
          <ac:spMkLst>
            <pc:docMk/>
            <pc:sldMk cId="2529186520" sldId="265"/>
            <ac:spMk id="3" creationId="{F819A154-46FB-C335-F1EE-97A4CACFD655}"/>
          </ac:spMkLst>
        </pc:spChg>
        <pc:spChg chg="mod">
          <ac:chgData name="Kleijwegt, Mark" userId="a0bc88e8-58c9-4d1a-b81a-11ee91d0acb1" providerId="ADAL" clId="{F43FED50-9602-45BD-BA03-5B29501C1E25}" dt="2024-09-12T18:31:39.719" v="1623" actId="20577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F43FED50-9602-45BD-BA03-5B29501C1E25}" dt="2024-09-12T18:14:26.348" v="512" actId="20577"/>
          <ac:spMkLst>
            <pc:docMk/>
            <pc:sldMk cId="2529186520" sldId="265"/>
            <ac:spMk id="14" creationId="{FB52F9B5-C6C4-1D68-8015-E6ED7A37B8D4}"/>
          </ac:spMkLst>
        </pc:spChg>
        <pc:spChg chg="mod">
          <ac:chgData name="Kleijwegt, Mark" userId="a0bc88e8-58c9-4d1a-b81a-11ee91d0acb1" providerId="ADAL" clId="{F43FED50-9602-45BD-BA03-5B29501C1E25}" dt="2024-09-12T18:30:04.472" v="1561" actId="20577"/>
          <ac:spMkLst>
            <pc:docMk/>
            <pc:sldMk cId="2529186520" sldId="265"/>
            <ac:spMk id="16" creationId="{A4523254-1982-AC2C-5C29-752165A69FEE}"/>
          </ac:spMkLst>
        </pc:spChg>
        <pc:picChg chg="add mod ord">
          <ac:chgData name="Kleijwegt, Mark" userId="a0bc88e8-58c9-4d1a-b81a-11ee91d0acb1" providerId="ADAL" clId="{F43FED50-9602-45BD-BA03-5B29501C1E25}" dt="2024-09-12T18:30:15.213" v="1565" actId="14100"/>
          <ac:picMkLst>
            <pc:docMk/>
            <pc:sldMk cId="2529186520" sldId="265"/>
            <ac:picMk id="8" creationId="{43DB3B71-3DD2-F58A-202A-3790EB027F6B}"/>
          </ac:picMkLst>
        </pc:picChg>
        <pc:picChg chg="del">
          <ac:chgData name="Kleijwegt, Mark" userId="a0bc88e8-58c9-4d1a-b81a-11ee91d0acb1" providerId="ADAL" clId="{F43FED50-9602-45BD-BA03-5B29501C1E25}" dt="2024-09-12T18:18:50.509" v="514" actId="478"/>
          <ac:picMkLst>
            <pc:docMk/>
            <pc:sldMk cId="2529186520" sldId="265"/>
            <ac:picMk id="9" creationId="{C979797B-3383-9AA6-7881-96B762CAF4E0}"/>
          </ac:picMkLst>
        </pc:picChg>
        <pc:picChg chg="add mod">
          <ac:chgData name="Kleijwegt, Mark" userId="a0bc88e8-58c9-4d1a-b81a-11ee91d0acb1" providerId="ADAL" clId="{F43FED50-9602-45BD-BA03-5B29501C1E25}" dt="2024-09-12T18:30:34.877" v="1567" actId="1076"/>
          <ac:picMkLst>
            <pc:docMk/>
            <pc:sldMk cId="2529186520" sldId="265"/>
            <ac:picMk id="11" creationId="{2C183D19-B51F-8521-264A-0E1A766FEFF8}"/>
          </ac:picMkLst>
        </pc:picChg>
      </pc:sldChg>
      <pc:sldChg chg="modSp mod">
        <pc:chgData name="Kleijwegt, Mark" userId="a0bc88e8-58c9-4d1a-b81a-11ee91d0acb1" providerId="ADAL" clId="{F43FED50-9602-45BD-BA03-5B29501C1E25}" dt="2024-09-13T05:16:46.337" v="1660" actId="20577"/>
        <pc:sldMkLst>
          <pc:docMk/>
          <pc:sldMk cId="3580385872" sldId="266"/>
        </pc:sldMkLst>
        <pc:spChg chg="mod">
          <ac:chgData name="Kleijwegt, Mark" userId="a0bc88e8-58c9-4d1a-b81a-11ee91d0acb1" providerId="ADAL" clId="{F43FED50-9602-45BD-BA03-5B29501C1E25}" dt="2024-09-13T05:15:12.416" v="1632" actId="20577"/>
          <ac:spMkLst>
            <pc:docMk/>
            <pc:sldMk cId="3580385872" sldId="266"/>
            <ac:spMk id="2" creationId="{A6763ED0-00C0-271A-AEB8-F6F115A50B68}"/>
          </ac:spMkLst>
        </pc:spChg>
        <pc:spChg chg="mod">
          <ac:chgData name="Kleijwegt, Mark" userId="a0bc88e8-58c9-4d1a-b81a-11ee91d0acb1" providerId="ADAL" clId="{F43FED50-9602-45BD-BA03-5B29501C1E25}" dt="2024-09-13T05:16:46.337" v="1660" actId="20577"/>
          <ac:spMkLst>
            <pc:docMk/>
            <pc:sldMk cId="3580385872" sldId="266"/>
            <ac:spMk id="4" creationId="{717E3E62-49B2-F8E5-9E89-3A7350E5BEB0}"/>
          </ac:spMkLst>
        </pc:spChg>
      </pc:sldChg>
      <pc:sldChg chg="addSp delSp modSp mod">
        <pc:chgData name="Kleijwegt, Mark" userId="a0bc88e8-58c9-4d1a-b81a-11ee91d0acb1" providerId="ADAL" clId="{F43FED50-9602-45BD-BA03-5B29501C1E25}" dt="2024-09-13T05:17:17.668" v="1661" actId="22"/>
        <pc:sldMkLst>
          <pc:docMk/>
          <pc:sldMk cId="3002263289" sldId="288"/>
        </pc:sldMkLst>
        <pc:spChg chg="add del mod">
          <ac:chgData name="Kleijwegt, Mark" userId="a0bc88e8-58c9-4d1a-b81a-11ee91d0acb1" providerId="ADAL" clId="{F43FED50-9602-45BD-BA03-5B29501C1E25}" dt="2024-09-13T05:17:17.668" v="1661" actId="22"/>
          <ac:spMkLst>
            <pc:docMk/>
            <pc:sldMk cId="3002263289" sldId="288"/>
            <ac:spMk id="3" creationId="{2930D73D-AF27-8BDB-E80B-1D84768A2EA2}"/>
          </ac:spMkLst>
        </pc:spChg>
        <pc:spChg chg="mod">
          <ac:chgData name="Kleijwegt, Mark" userId="a0bc88e8-58c9-4d1a-b81a-11ee91d0acb1" providerId="ADAL" clId="{F43FED50-9602-45BD-BA03-5B29501C1E25}" dt="2024-09-13T05:16:31.983" v="1646" actId="20577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F43FED50-9602-45BD-BA03-5B29501C1E25}" dt="2024-09-12T18:22:03.329" v="851" actId="20577"/>
          <ac:spMkLst>
            <pc:docMk/>
            <pc:sldMk cId="3002263289" sldId="288"/>
            <ac:spMk id="14" creationId="{FB52F9B5-C6C4-1D68-8015-E6ED7A37B8D4}"/>
          </ac:spMkLst>
        </pc:spChg>
        <pc:spChg chg="mod">
          <ac:chgData name="Kleijwegt, Mark" userId="a0bc88e8-58c9-4d1a-b81a-11ee91d0acb1" providerId="ADAL" clId="{F43FED50-9602-45BD-BA03-5B29501C1E25}" dt="2024-09-12T18:27:35.938" v="1358" actId="20577"/>
          <ac:spMkLst>
            <pc:docMk/>
            <pc:sldMk cId="3002263289" sldId="288"/>
            <ac:spMk id="16" creationId="{A4523254-1982-AC2C-5C29-752165A69FEE}"/>
          </ac:spMkLst>
        </pc:spChg>
        <pc:picChg chg="add mod ord">
          <ac:chgData name="Kleijwegt, Mark" userId="a0bc88e8-58c9-4d1a-b81a-11ee91d0acb1" providerId="ADAL" clId="{F43FED50-9602-45BD-BA03-5B29501C1E25}" dt="2024-09-13T05:17:17.668" v="1661" actId="22"/>
          <ac:picMkLst>
            <pc:docMk/>
            <pc:sldMk cId="3002263289" sldId="288"/>
            <ac:picMk id="8" creationId="{3CB58991-2452-1634-919D-5E9091CE0562}"/>
          </ac:picMkLst>
        </pc:picChg>
        <pc:picChg chg="del">
          <ac:chgData name="Kleijwegt, Mark" userId="a0bc88e8-58c9-4d1a-b81a-11ee91d0acb1" providerId="ADAL" clId="{F43FED50-9602-45BD-BA03-5B29501C1E25}" dt="2024-09-12T18:31:49.285" v="1624" actId="478"/>
          <ac:picMkLst>
            <pc:docMk/>
            <pc:sldMk cId="3002263289" sldId="288"/>
            <ac:picMk id="9" creationId="{B167A0CD-F8F9-E3AA-23FC-B5D3524396FF}"/>
          </ac:picMkLst>
        </pc:picChg>
      </pc:sldChg>
      <pc:sldChg chg="del">
        <pc:chgData name="Kleijwegt, Mark" userId="a0bc88e8-58c9-4d1a-b81a-11ee91d0acb1" providerId="ADAL" clId="{F43FED50-9602-45BD-BA03-5B29501C1E25}" dt="2024-09-12T18:32:58.716" v="1625" actId="47"/>
        <pc:sldMkLst>
          <pc:docMk/>
          <pc:sldMk cId="930288204" sldId="289"/>
        </pc:sldMkLst>
      </pc:sldChg>
      <pc:sldChg chg="del">
        <pc:chgData name="Kleijwegt, Mark" userId="a0bc88e8-58c9-4d1a-b81a-11ee91d0acb1" providerId="ADAL" clId="{F43FED50-9602-45BD-BA03-5B29501C1E25}" dt="2024-09-12T18:32:59.751" v="1626" actId="47"/>
        <pc:sldMkLst>
          <pc:docMk/>
          <pc:sldMk cId="1114681197" sldId="290"/>
        </pc:sldMkLst>
      </pc:sldChg>
      <pc:sldChg chg="del">
        <pc:chgData name="Kleijwegt, Mark" userId="a0bc88e8-58c9-4d1a-b81a-11ee91d0acb1" providerId="ADAL" clId="{F43FED50-9602-45BD-BA03-5B29501C1E25}" dt="2024-09-12T18:33:00.721" v="1627" actId="47"/>
        <pc:sldMkLst>
          <pc:docMk/>
          <pc:sldMk cId="638547723" sldId="291"/>
        </pc:sldMkLst>
      </pc:sldChg>
      <pc:sldChg chg="del">
        <pc:chgData name="Kleijwegt, Mark" userId="a0bc88e8-58c9-4d1a-b81a-11ee91d0acb1" providerId="ADAL" clId="{F43FED50-9602-45BD-BA03-5B29501C1E25}" dt="2024-09-12T18:33:03.604" v="1628" actId="47"/>
        <pc:sldMkLst>
          <pc:docMk/>
          <pc:sldMk cId="2322482520" sldId="292"/>
        </pc:sldMkLst>
      </pc:sldChg>
      <pc:sldChg chg="del">
        <pc:chgData name="Kleijwegt, Mark" userId="a0bc88e8-58c9-4d1a-b81a-11ee91d0acb1" providerId="ADAL" clId="{F43FED50-9602-45BD-BA03-5B29501C1E25}" dt="2024-09-12T18:33:13.526" v="1629" actId="47"/>
        <pc:sldMkLst>
          <pc:docMk/>
          <pc:sldMk cId="3811607481" sldId="293"/>
        </pc:sldMkLst>
      </pc:sldChg>
    </pc:docChg>
  </pc:docChgLst>
  <pc:docChgLst>
    <pc:chgData name="Kleijwegt, Mark" userId="a0bc88e8-58c9-4d1a-b81a-11ee91d0acb1" providerId="ADAL" clId="{40652521-353D-4245-88DB-70B1B1E2E3F4}"/>
    <pc:docChg chg="undo custSel addSld modSld">
      <pc:chgData name="Kleijwegt, Mark" userId="a0bc88e8-58c9-4d1a-b81a-11ee91d0acb1" providerId="ADAL" clId="{40652521-353D-4245-88DB-70B1B1E2E3F4}" dt="2024-09-20T07:23:26.802" v="1257" actId="20577"/>
      <pc:docMkLst>
        <pc:docMk/>
      </pc:docMkLst>
      <pc:sldChg chg="addSp delSp modSp mod">
        <pc:chgData name="Kleijwegt, Mark" userId="a0bc88e8-58c9-4d1a-b81a-11ee91d0acb1" providerId="ADAL" clId="{40652521-353D-4245-88DB-70B1B1E2E3F4}" dt="2024-09-20T07:22:59.075" v="1213" actId="20577"/>
        <pc:sldMkLst>
          <pc:docMk/>
          <pc:sldMk cId="2125893649" sldId="257"/>
        </pc:sldMkLst>
        <pc:spChg chg="mod">
          <ac:chgData name="Kleijwegt, Mark" userId="a0bc88e8-58c9-4d1a-b81a-11ee91d0acb1" providerId="ADAL" clId="{40652521-353D-4245-88DB-70B1B1E2E3F4}" dt="2024-09-20T06:22:52.105" v="188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40652521-353D-4245-88DB-70B1B1E2E3F4}" dt="2024-09-20T07:22:59.075" v="1213" actId="20577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Kleijwegt, Mark" userId="a0bc88e8-58c9-4d1a-b81a-11ee91d0acb1" providerId="ADAL" clId="{40652521-353D-4245-88DB-70B1B1E2E3F4}" dt="2024-09-20T07:22:56.298" v="1211" actId="20577"/>
          <ac:spMkLst>
            <pc:docMk/>
            <pc:sldMk cId="2125893649" sldId="257"/>
            <ac:spMk id="5" creationId="{0CC20958-DDDF-3D4B-B602-21D0FE4D8357}"/>
          </ac:spMkLst>
        </pc:spChg>
        <pc:spChg chg="add del mod">
          <ac:chgData name="Kleijwegt, Mark" userId="a0bc88e8-58c9-4d1a-b81a-11ee91d0acb1" providerId="ADAL" clId="{40652521-353D-4245-88DB-70B1B1E2E3F4}" dt="2024-09-20T06:21:51.108" v="126"/>
          <ac:spMkLst>
            <pc:docMk/>
            <pc:sldMk cId="2125893649" sldId="257"/>
            <ac:spMk id="7" creationId="{AA80E7B5-E291-7629-4175-C3B0AE8A639F}"/>
          </ac:spMkLst>
        </pc:spChg>
        <pc:spChg chg="add del mod">
          <ac:chgData name="Kleijwegt, Mark" userId="a0bc88e8-58c9-4d1a-b81a-11ee91d0acb1" providerId="ADAL" clId="{40652521-353D-4245-88DB-70B1B1E2E3F4}" dt="2024-09-20T06:22:09.226" v="130"/>
          <ac:spMkLst>
            <pc:docMk/>
            <pc:sldMk cId="2125893649" sldId="257"/>
            <ac:spMk id="12" creationId="{8C114D7B-1DEC-9DED-17AF-B284CF90A8E5}"/>
          </ac:spMkLst>
        </pc:spChg>
        <pc:spChg chg="mod">
          <ac:chgData name="Kleijwegt, Mark" userId="a0bc88e8-58c9-4d1a-b81a-11ee91d0acb1" providerId="ADAL" clId="{40652521-353D-4245-88DB-70B1B1E2E3F4}" dt="2024-09-20T06:24:36.132" v="393" actId="20577"/>
          <ac:spMkLst>
            <pc:docMk/>
            <pc:sldMk cId="2125893649" sldId="257"/>
            <ac:spMk id="13" creationId="{32750A62-855E-0E93-83E2-641A5D2106EE}"/>
          </ac:spMkLst>
        </pc:spChg>
        <pc:picChg chg="add del mod">
          <ac:chgData name="Kleijwegt, Mark" userId="a0bc88e8-58c9-4d1a-b81a-11ee91d0acb1" providerId="ADAL" clId="{40652521-353D-4245-88DB-70B1B1E2E3F4}" dt="2024-09-20T06:22:07.937" v="129" actId="478"/>
          <ac:picMkLst>
            <pc:docMk/>
            <pc:sldMk cId="2125893649" sldId="257"/>
            <ac:picMk id="9" creationId="{0A9590E2-4077-8396-988D-59765D37BE80}"/>
          </ac:picMkLst>
        </pc:picChg>
        <pc:picChg chg="del">
          <ac:chgData name="Kleijwegt, Mark" userId="a0bc88e8-58c9-4d1a-b81a-11ee91d0acb1" providerId="ADAL" clId="{40652521-353D-4245-88DB-70B1B1E2E3F4}" dt="2024-09-20T06:21:49.783" v="125" actId="478"/>
          <ac:picMkLst>
            <pc:docMk/>
            <pc:sldMk cId="2125893649" sldId="257"/>
            <ac:picMk id="10" creationId="{3751A3F8-4D08-8039-D87E-27937B98DDA5}"/>
          </ac:picMkLst>
        </pc:picChg>
        <pc:picChg chg="add mod">
          <ac:chgData name="Kleijwegt, Mark" userId="a0bc88e8-58c9-4d1a-b81a-11ee91d0acb1" providerId="ADAL" clId="{40652521-353D-4245-88DB-70B1B1E2E3F4}" dt="2024-09-20T06:22:10.626" v="132" actId="962"/>
          <ac:picMkLst>
            <pc:docMk/>
            <pc:sldMk cId="2125893649" sldId="257"/>
            <ac:picMk id="15" creationId="{213B2E5C-931A-3446-778E-D745FCF92219}"/>
          </ac:picMkLst>
        </pc:picChg>
      </pc:sldChg>
      <pc:sldChg chg="modSp mod">
        <pc:chgData name="Kleijwegt, Mark" userId="a0bc88e8-58c9-4d1a-b81a-11ee91d0acb1" providerId="ADAL" clId="{40652521-353D-4245-88DB-70B1B1E2E3F4}" dt="2024-09-20T06:22:57.103" v="194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40652521-353D-4245-88DB-70B1B1E2E3F4}" dt="2024-09-20T06:22:57.103" v="194" actId="20577"/>
          <ac:spMkLst>
            <pc:docMk/>
            <pc:sldMk cId="4054382824" sldId="258"/>
            <ac:spMk id="3" creationId="{CF1576D1-BC63-FD14-C360-8042F69D724D}"/>
          </ac:spMkLst>
        </pc:spChg>
        <pc:spChg chg="mod">
          <ac:chgData name="Kleijwegt, Mark" userId="a0bc88e8-58c9-4d1a-b81a-11ee91d0acb1" providerId="ADAL" clId="{40652521-353D-4245-88DB-70B1B1E2E3F4}" dt="2024-09-20T06:19:10.909" v="7" actId="20577"/>
          <ac:spMkLst>
            <pc:docMk/>
            <pc:sldMk cId="4054382824" sldId="258"/>
            <ac:spMk id="4" creationId="{60DE25D2-D83E-75CE-21B5-BDDA0CF0251A}"/>
          </ac:spMkLst>
        </pc:spChg>
      </pc:sldChg>
      <pc:sldChg chg="modSp mod">
        <pc:chgData name="Kleijwegt, Mark" userId="a0bc88e8-58c9-4d1a-b81a-11ee91d0acb1" providerId="ADAL" clId="{40652521-353D-4245-88DB-70B1B1E2E3F4}" dt="2024-09-20T06:23:11.735" v="220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40652521-353D-4245-88DB-70B1B1E2E3F4}" dt="2024-09-20T06:23:11.735" v="220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40652521-353D-4245-88DB-70B1B1E2E3F4}" dt="2024-09-20T06:23:08.294" v="212" actId="20577"/>
          <ac:spMkLst>
            <pc:docMk/>
            <pc:sldMk cId="266482769" sldId="263"/>
            <ac:spMk id="3" creationId="{73638CE8-99A0-8B3D-4E68-AE4881F617E1}"/>
          </ac:spMkLst>
        </pc:spChg>
        <pc:spChg chg="mod">
          <ac:chgData name="Kleijwegt, Mark" userId="a0bc88e8-58c9-4d1a-b81a-11ee91d0acb1" providerId="ADAL" clId="{40652521-353D-4245-88DB-70B1B1E2E3F4}" dt="2024-09-20T06:23:04.055" v="208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40652521-353D-4245-88DB-70B1B1E2E3F4}" dt="2024-09-20T07:22:49.889" v="1199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40652521-353D-4245-88DB-70B1B1E2E3F4}" dt="2024-09-20T06:21:16.086" v="117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40652521-353D-4245-88DB-70B1B1E2E3F4}" dt="2024-09-20T07:22:49.889" v="1199" actId="20577"/>
          <ac:spMkLst>
            <pc:docMk/>
            <pc:sldMk cId="4130192829" sldId="264"/>
            <ac:spMk id="4" creationId="{7FEAD5EA-03B2-FCAB-CC99-64B605A769F9}"/>
          </ac:spMkLst>
        </pc:spChg>
        <pc:spChg chg="mod">
          <ac:chgData name="Kleijwegt, Mark" userId="a0bc88e8-58c9-4d1a-b81a-11ee91d0acb1" providerId="ADAL" clId="{40652521-353D-4245-88DB-70B1B1E2E3F4}" dt="2024-09-20T07:22:47.026" v="1197" actId="20577"/>
          <ac:spMkLst>
            <pc:docMk/>
            <pc:sldMk cId="4130192829" sldId="264"/>
            <ac:spMk id="5" creationId="{FEC2E35E-D3FA-4F89-60B3-FA27225C5D0B}"/>
          </ac:spMkLst>
        </pc:spChg>
      </pc:sldChg>
      <pc:sldChg chg="addSp delSp modSp mod">
        <pc:chgData name="Kleijwegt, Mark" userId="a0bc88e8-58c9-4d1a-b81a-11ee91d0acb1" providerId="ADAL" clId="{40652521-353D-4245-88DB-70B1B1E2E3F4}" dt="2024-09-20T07:23:09.642" v="1227" actId="20577"/>
        <pc:sldMkLst>
          <pc:docMk/>
          <pc:sldMk cId="2529186520" sldId="265"/>
        </pc:sldMkLst>
        <pc:spChg chg="add del mod">
          <ac:chgData name="Kleijwegt, Mark" userId="a0bc88e8-58c9-4d1a-b81a-11ee91d0acb1" providerId="ADAL" clId="{40652521-353D-4245-88DB-70B1B1E2E3F4}" dt="2024-09-20T06:56:22.102" v="662" actId="22"/>
          <ac:spMkLst>
            <pc:docMk/>
            <pc:sldMk cId="2529186520" sldId="265"/>
            <ac:spMk id="3" creationId="{17C97694-9ED2-29F1-E24D-DE621F47E704}"/>
          </ac:spMkLst>
        </pc:spChg>
        <pc:spChg chg="mod">
          <ac:chgData name="Kleijwegt, Mark" userId="a0bc88e8-58c9-4d1a-b81a-11ee91d0acb1" providerId="ADAL" clId="{40652521-353D-4245-88DB-70B1B1E2E3F4}" dt="2024-09-20T07:23:03.650" v="1215" actId="20577"/>
          <ac:spMkLst>
            <pc:docMk/>
            <pc:sldMk cId="2529186520" sldId="265"/>
            <ac:spMk id="5" creationId="{9B11CF62-D499-5B92-3E89-3D263FD11D40}"/>
          </ac:spMkLst>
        </pc:spChg>
        <pc:spChg chg="mod">
          <ac:chgData name="Kleijwegt, Mark" userId="a0bc88e8-58c9-4d1a-b81a-11ee91d0acb1" providerId="ADAL" clId="{40652521-353D-4245-88DB-70B1B1E2E3F4}" dt="2024-09-20T07:23:09.642" v="1227" actId="20577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40652521-353D-4245-88DB-70B1B1E2E3F4}" dt="2024-09-20T06:24:49.081" v="418" actId="20577"/>
          <ac:spMkLst>
            <pc:docMk/>
            <pc:sldMk cId="2529186520" sldId="265"/>
            <ac:spMk id="14" creationId="{FB52F9B5-C6C4-1D68-8015-E6ED7A37B8D4}"/>
          </ac:spMkLst>
        </pc:spChg>
        <pc:spChg chg="mod">
          <ac:chgData name="Kleijwegt, Mark" userId="a0bc88e8-58c9-4d1a-b81a-11ee91d0acb1" providerId="ADAL" clId="{40652521-353D-4245-88DB-70B1B1E2E3F4}" dt="2024-09-20T06:58:28.897" v="765" actId="20577"/>
          <ac:spMkLst>
            <pc:docMk/>
            <pc:sldMk cId="2529186520" sldId="265"/>
            <ac:spMk id="16" creationId="{A4523254-1982-AC2C-5C29-752165A69FEE}"/>
          </ac:spMkLst>
        </pc:spChg>
        <pc:picChg chg="del">
          <ac:chgData name="Kleijwegt, Mark" userId="a0bc88e8-58c9-4d1a-b81a-11ee91d0acb1" providerId="ADAL" clId="{40652521-353D-4245-88DB-70B1B1E2E3F4}" dt="2024-09-20T06:56:01.412" v="661" actId="478"/>
          <ac:picMkLst>
            <pc:docMk/>
            <pc:sldMk cId="2529186520" sldId="265"/>
            <ac:picMk id="8" creationId="{43DB3B71-3DD2-F58A-202A-3790EB027F6B}"/>
          </ac:picMkLst>
        </pc:picChg>
        <pc:picChg chg="add mod ord">
          <ac:chgData name="Kleijwegt, Mark" userId="a0bc88e8-58c9-4d1a-b81a-11ee91d0acb1" providerId="ADAL" clId="{40652521-353D-4245-88DB-70B1B1E2E3F4}" dt="2024-09-20T06:56:24.138" v="663" actId="1076"/>
          <ac:picMkLst>
            <pc:docMk/>
            <pc:sldMk cId="2529186520" sldId="265"/>
            <ac:picMk id="9" creationId="{6664E7D3-94C3-8C37-260F-21F4E3CA69A0}"/>
          </ac:picMkLst>
        </pc:picChg>
        <pc:picChg chg="del">
          <ac:chgData name="Kleijwegt, Mark" userId="a0bc88e8-58c9-4d1a-b81a-11ee91d0acb1" providerId="ADAL" clId="{40652521-353D-4245-88DB-70B1B1E2E3F4}" dt="2024-09-20T06:56:25.592" v="664" actId="478"/>
          <ac:picMkLst>
            <pc:docMk/>
            <pc:sldMk cId="2529186520" sldId="265"/>
            <ac:picMk id="11" creationId="{2C183D19-B51F-8521-264A-0E1A766FEFF8}"/>
          </ac:picMkLst>
        </pc:picChg>
      </pc:sldChg>
      <pc:sldChg chg="modSp mod">
        <pc:chgData name="Kleijwegt, Mark" userId="a0bc88e8-58c9-4d1a-b81a-11ee91d0acb1" providerId="ADAL" clId="{40652521-353D-4245-88DB-70B1B1E2E3F4}" dt="2024-09-20T07:22:32.850" v="1183" actId="20577"/>
        <pc:sldMkLst>
          <pc:docMk/>
          <pc:sldMk cId="3580385872" sldId="266"/>
        </pc:sldMkLst>
        <pc:spChg chg="mod">
          <ac:chgData name="Kleijwegt, Mark" userId="a0bc88e8-58c9-4d1a-b81a-11ee91d0acb1" providerId="ADAL" clId="{40652521-353D-4245-88DB-70B1B1E2E3F4}" dt="2024-09-20T07:22:32.850" v="1183" actId="20577"/>
          <ac:spMkLst>
            <pc:docMk/>
            <pc:sldMk cId="3580385872" sldId="266"/>
            <ac:spMk id="2" creationId="{A6763ED0-00C0-271A-AEB8-F6F115A50B68}"/>
          </ac:spMkLst>
        </pc:spChg>
      </pc:sldChg>
      <pc:sldChg chg="addSp delSp modSp mod">
        <pc:chgData name="Kleijwegt, Mark" userId="a0bc88e8-58c9-4d1a-b81a-11ee91d0acb1" providerId="ADAL" clId="{40652521-353D-4245-88DB-70B1B1E2E3F4}" dt="2024-09-20T07:23:18.313" v="1243" actId="20577"/>
        <pc:sldMkLst>
          <pc:docMk/>
          <pc:sldMk cId="3002263289" sldId="288"/>
        </pc:sldMkLst>
        <pc:spChg chg="add del mod">
          <ac:chgData name="Kleijwegt, Mark" userId="a0bc88e8-58c9-4d1a-b81a-11ee91d0acb1" providerId="ADAL" clId="{40652521-353D-4245-88DB-70B1B1E2E3F4}" dt="2024-09-20T07:16:09.246" v="859"/>
          <ac:spMkLst>
            <pc:docMk/>
            <pc:sldMk cId="3002263289" sldId="288"/>
            <ac:spMk id="3" creationId="{5CE9480B-437E-B3BF-0047-380DB97E06CB}"/>
          </ac:spMkLst>
        </pc:spChg>
        <pc:spChg chg="mod">
          <ac:chgData name="Kleijwegt, Mark" userId="a0bc88e8-58c9-4d1a-b81a-11ee91d0acb1" providerId="ADAL" clId="{40652521-353D-4245-88DB-70B1B1E2E3F4}" dt="2024-09-20T07:23:13.397" v="1229" actId="20577"/>
          <ac:spMkLst>
            <pc:docMk/>
            <pc:sldMk cId="3002263289" sldId="288"/>
            <ac:spMk id="5" creationId="{9B11CF62-D499-5B92-3E89-3D263FD11D40}"/>
          </ac:spMkLst>
        </pc:spChg>
        <pc:spChg chg="mod">
          <ac:chgData name="Kleijwegt, Mark" userId="a0bc88e8-58c9-4d1a-b81a-11ee91d0acb1" providerId="ADAL" clId="{40652521-353D-4245-88DB-70B1B1E2E3F4}" dt="2024-09-20T07:23:18.313" v="1243" actId="20577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40652521-353D-4245-88DB-70B1B1E2E3F4}" dt="2024-09-20T06:58:53.274" v="778" actId="20577"/>
          <ac:spMkLst>
            <pc:docMk/>
            <pc:sldMk cId="3002263289" sldId="288"/>
            <ac:spMk id="14" creationId="{FB52F9B5-C6C4-1D68-8015-E6ED7A37B8D4}"/>
          </ac:spMkLst>
        </pc:spChg>
        <pc:spChg chg="mod">
          <ac:chgData name="Kleijwegt, Mark" userId="a0bc88e8-58c9-4d1a-b81a-11ee91d0acb1" providerId="ADAL" clId="{40652521-353D-4245-88DB-70B1B1E2E3F4}" dt="2024-09-20T07:17:05.427" v="1017" actId="20577"/>
          <ac:spMkLst>
            <pc:docMk/>
            <pc:sldMk cId="3002263289" sldId="288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40652521-353D-4245-88DB-70B1B1E2E3F4}" dt="2024-09-20T07:16:11.181" v="860" actId="1076"/>
          <ac:picMkLst>
            <pc:docMk/>
            <pc:sldMk cId="3002263289" sldId="288"/>
            <ac:picMk id="4" creationId="{70CDF073-3ED4-E6FE-368C-AEEAE9CB1203}"/>
          </ac:picMkLst>
        </pc:picChg>
        <pc:picChg chg="del">
          <ac:chgData name="Kleijwegt, Mark" userId="a0bc88e8-58c9-4d1a-b81a-11ee91d0acb1" providerId="ADAL" clId="{40652521-353D-4245-88DB-70B1B1E2E3F4}" dt="2024-09-20T07:15:51.380" v="858" actId="478"/>
          <ac:picMkLst>
            <pc:docMk/>
            <pc:sldMk cId="3002263289" sldId="288"/>
            <ac:picMk id="8" creationId="{3CB58991-2452-1634-919D-5E9091CE0562}"/>
          </ac:picMkLst>
        </pc:picChg>
      </pc:sldChg>
      <pc:sldChg chg="addSp delSp modSp add mod">
        <pc:chgData name="Kleijwegt, Mark" userId="a0bc88e8-58c9-4d1a-b81a-11ee91d0acb1" providerId="ADAL" clId="{40652521-353D-4245-88DB-70B1B1E2E3F4}" dt="2024-09-20T07:23:26.802" v="1257" actId="20577"/>
        <pc:sldMkLst>
          <pc:docMk/>
          <pc:sldMk cId="235906443" sldId="289"/>
        </pc:sldMkLst>
        <pc:spChg chg="add del mod">
          <ac:chgData name="Kleijwegt, Mark" userId="a0bc88e8-58c9-4d1a-b81a-11ee91d0acb1" providerId="ADAL" clId="{40652521-353D-4245-88DB-70B1B1E2E3F4}" dt="2024-09-20T07:21:54.189" v="1162" actId="22"/>
          <ac:spMkLst>
            <pc:docMk/>
            <pc:sldMk cId="235906443" sldId="289"/>
            <ac:spMk id="3" creationId="{6ED600A9-BDF6-557D-A27F-8B3D9C912295}"/>
          </ac:spMkLst>
        </pc:spChg>
        <pc:spChg chg="mod">
          <ac:chgData name="Kleijwegt, Mark" userId="a0bc88e8-58c9-4d1a-b81a-11ee91d0acb1" providerId="ADAL" clId="{40652521-353D-4245-88DB-70B1B1E2E3F4}" dt="2024-09-20T07:23:26.802" v="1257" actId="20577"/>
          <ac:spMkLst>
            <pc:docMk/>
            <pc:sldMk cId="235906443" sldId="289"/>
            <ac:spMk id="5" creationId="{9B11CF62-D499-5B92-3E89-3D263FD11D40}"/>
          </ac:spMkLst>
        </pc:spChg>
        <pc:spChg chg="mod">
          <ac:chgData name="Kleijwegt, Mark" userId="a0bc88e8-58c9-4d1a-b81a-11ee91d0acb1" providerId="ADAL" clId="{40652521-353D-4245-88DB-70B1B1E2E3F4}" dt="2024-09-20T07:23:24.314" v="1255" actId="20577"/>
          <ac:spMkLst>
            <pc:docMk/>
            <pc:sldMk cId="235906443" sldId="289"/>
            <ac:spMk id="6" creationId="{47A39FA0-A0F0-3DEB-C81B-0B0C53898DCA}"/>
          </ac:spMkLst>
        </pc:spChg>
        <pc:spChg chg="mod">
          <ac:chgData name="Kleijwegt, Mark" userId="a0bc88e8-58c9-4d1a-b81a-11ee91d0acb1" providerId="ADAL" clId="{40652521-353D-4245-88DB-70B1B1E2E3F4}" dt="2024-09-20T07:17:14.019" v="1021" actId="20577"/>
          <ac:spMkLst>
            <pc:docMk/>
            <pc:sldMk cId="235906443" sldId="289"/>
            <ac:spMk id="14" creationId="{FB52F9B5-C6C4-1D68-8015-E6ED7A37B8D4}"/>
          </ac:spMkLst>
        </pc:spChg>
        <pc:spChg chg="mod">
          <ac:chgData name="Kleijwegt, Mark" userId="a0bc88e8-58c9-4d1a-b81a-11ee91d0acb1" providerId="ADAL" clId="{40652521-353D-4245-88DB-70B1B1E2E3F4}" dt="2024-09-20T07:21:27.619" v="1160" actId="20577"/>
          <ac:spMkLst>
            <pc:docMk/>
            <pc:sldMk cId="235906443" sldId="289"/>
            <ac:spMk id="16" creationId="{A4523254-1982-AC2C-5C29-752165A69FEE}"/>
          </ac:spMkLst>
        </pc:spChg>
        <pc:picChg chg="del">
          <ac:chgData name="Kleijwegt, Mark" userId="a0bc88e8-58c9-4d1a-b81a-11ee91d0acb1" providerId="ADAL" clId="{40652521-353D-4245-88DB-70B1B1E2E3F4}" dt="2024-09-20T07:21:52.894" v="1161" actId="478"/>
          <ac:picMkLst>
            <pc:docMk/>
            <pc:sldMk cId="235906443" sldId="289"/>
            <ac:picMk id="4" creationId="{70CDF073-3ED4-E6FE-368C-AEEAE9CB1203}"/>
          </ac:picMkLst>
        </pc:picChg>
        <pc:picChg chg="add mod ord">
          <ac:chgData name="Kleijwegt, Mark" userId="a0bc88e8-58c9-4d1a-b81a-11ee91d0acb1" providerId="ADAL" clId="{40652521-353D-4245-88DB-70B1B1E2E3F4}" dt="2024-09-20T07:21:56.515" v="1163" actId="1076"/>
          <ac:picMkLst>
            <pc:docMk/>
            <pc:sldMk cId="235906443" sldId="289"/>
            <ac:picMk id="9" creationId="{B0184F29-E02B-FF6B-DB41-536C0DA3B911}"/>
          </ac:picMkLst>
        </pc:picChg>
      </pc:sldChg>
    </pc:docChg>
  </pc:docChgLst>
  <pc:docChgLst>
    <pc:chgData name="Kleijwegt, Mark" userId="a0bc88e8-58c9-4d1a-b81a-11ee91d0acb1" providerId="ADAL" clId="{2DF85F0A-AA30-4146-9AF7-20D3037815B7}"/>
    <pc:docChg chg="undo custSel delSld modSld">
      <pc:chgData name="Kleijwegt, Mark" userId="a0bc88e8-58c9-4d1a-b81a-11ee91d0acb1" providerId="ADAL" clId="{2DF85F0A-AA30-4146-9AF7-20D3037815B7}" dt="2024-09-12T05:10:45.737" v="3627" actId="20577"/>
      <pc:docMkLst>
        <pc:docMk/>
      </pc:docMkLst>
      <pc:sldChg chg="addSp delSp modSp mod">
        <pc:chgData name="Kleijwegt, Mark" userId="a0bc88e8-58c9-4d1a-b81a-11ee91d0acb1" providerId="ADAL" clId="{2DF85F0A-AA30-4146-9AF7-20D3037815B7}" dt="2024-09-10T06:21:37.724" v="516" actId="20577"/>
        <pc:sldMkLst>
          <pc:docMk/>
          <pc:sldMk cId="2125893649" sldId="257"/>
        </pc:sldMkLst>
        <pc:spChg chg="mod">
          <ac:chgData name="Kleijwegt, Mark" userId="a0bc88e8-58c9-4d1a-b81a-11ee91d0acb1" providerId="ADAL" clId="{2DF85F0A-AA30-4146-9AF7-20D3037815B7}" dt="2024-09-10T06:05:34.596" v="285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2DF85F0A-AA30-4146-9AF7-20D3037815B7}" dt="2024-09-10T06:21:29.500" v="507" actId="20577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Kleijwegt, Mark" userId="a0bc88e8-58c9-4d1a-b81a-11ee91d0acb1" providerId="ADAL" clId="{2DF85F0A-AA30-4146-9AF7-20D3037815B7}" dt="2024-09-10T06:21:37.724" v="516" actId="20577"/>
          <ac:spMkLst>
            <pc:docMk/>
            <pc:sldMk cId="2125893649" sldId="257"/>
            <ac:spMk id="5" creationId="{0CC20958-DDDF-3D4B-B602-21D0FE4D8357}"/>
          </ac:spMkLst>
        </pc:spChg>
        <pc:spChg chg="add del mod">
          <ac:chgData name="Kleijwegt, Mark" userId="a0bc88e8-58c9-4d1a-b81a-11ee91d0acb1" providerId="ADAL" clId="{2DF85F0A-AA30-4146-9AF7-20D3037815B7}" dt="2024-09-10T06:18:12.553" v="504"/>
          <ac:spMkLst>
            <pc:docMk/>
            <pc:sldMk cId="2125893649" sldId="257"/>
            <ac:spMk id="7" creationId="{970B5D40-F7C0-6F2C-70C2-B8B95EAF5AFB}"/>
          </ac:spMkLst>
        </pc:spChg>
        <pc:spChg chg="mod">
          <ac:chgData name="Kleijwegt, Mark" userId="a0bc88e8-58c9-4d1a-b81a-11ee91d0acb1" providerId="ADAL" clId="{2DF85F0A-AA30-4146-9AF7-20D3037815B7}" dt="2024-09-10T06:15:33.940" v="502" actId="20577"/>
          <ac:spMkLst>
            <pc:docMk/>
            <pc:sldMk cId="2125893649" sldId="257"/>
            <ac:spMk id="13" creationId="{32750A62-855E-0E93-83E2-641A5D2106EE}"/>
          </ac:spMkLst>
        </pc:spChg>
        <pc:picChg chg="add mod">
          <ac:chgData name="Kleijwegt, Mark" userId="a0bc88e8-58c9-4d1a-b81a-11ee91d0acb1" providerId="ADAL" clId="{2DF85F0A-AA30-4146-9AF7-20D3037815B7}" dt="2024-09-10T06:18:14.940" v="505" actId="27614"/>
          <ac:picMkLst>
            <pc:docMk/>
            <pc:sldMk cId="2125893649" sldId="257"/>
            <ac:picMk id="9" creationId="{E883BA2C-3782-7041-90E4-A554EBFB9815}"/>
          </ac:picMkLst>
        </pc:picChg>
        <pc:picChg chg="del">
          <ac:chgData name="Kleijwegt, Mark" userId="a0bc88e8-58c9-4d1a-b81a-11ee91d0acb1" providerId="ADAL" clId="{2DF85F0A-AA30-4146-9AF7-20D3037815B7}" dt="2024-09-10T06:18:10.525" v="503" actId="478"/>
          <ac:picMkLst>
            <pc:docMk/>
            <pc:sldMk cId="2125893649" sldId="257"/>
            <ac:picMk id="11" creationId="{C065065E-A3B6-438D-1127-9EF9AD459E86}"/>
          </ac:picMkLst>
        </pc:picChg>
      </pc:sldChg>
      <pc:sldChg chg="modSp mod">
        <pc:chgData name="Kleijwegt, Mark" userId="a0bc88e8-58c9-4d1a-b81a-11ee91d0acb1" providerId="ADAL" clId="{2DF85F0A-AA30-4146-9AF7-20D3037815B7}" dt="2024-09-05T17:18:47.820" v="10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2DF85F0A-AA30-4146-9AF7-20D3037815B7}" dt="2024-09-05T17:18:41.786" v="8" actId="20577"/>
          <ac:spMkLst>
            <pc:docMk/>
            <pc:sldMk cId="4054382824" sldId="258"/>
            <ac:spMk id="3" creationId="{CF1576D1-BC63-FD14-C360-8042F69D724D}"/>
          </ac:spMkLst>
        </pc:spChg>
        <pc:spChg chg="mod">
          <ac:chgData name="Kleijwegt, Mark" userId="a0bc88e8-58c9-4d1a-b81a-11ee91d0acb1" providerId="ADAL" clId="{2DF85F0A-AA30-4146-9AF7-20D3037815B7}" dt="2024-09-05T17:18:47.820" v="10" actId="20577"/>
          <ac:spMkLst>
            <pc:docMk/>
            <pc:sldMk cId="4054382824" sldId="258"/>
            <ac:spMk id="4" creationId="{60DE25D2-D83E-75CE-21B5-BDDA0CF0251A}"/>
          </ac:spMkLst>
        </pc:spChg>
      </pc:sldChg>
      <pc:sldChg chg="modSp mod">
        <pc:chgData name="Kleijwegt, Mark" userId="a0bc88e8-58c9-4d1a-b81a-11ee91d0acb1" providerId="ADAL" clId="{2DF85F0A-AA30-4146-9AF7-20D3037815B7}" dt="2024-09-10T06:21:56.916" v="538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2DF85F0A-AA30-4146-9AF7-20D3037815B7}" dt="2024-09-05T17:25:34.774" v="269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2DF85F0A-AA30-4146-9AF7-20D3037815B7}" dt="2024-09-10T06:21:52.492" v="529" actId="20577"/>
          <ac:spMkLst>
            <pc:docMk/>
            <pc:sldMk cId="266482769" sldId="263"/>
            <ac:spMk id="3" creationId="{73638CE8-99A0-8B3D-4E68-AE4881F617E1}"/>
          </ac:spMkLst>
        </pc:spChg>
        <pc:spChg chg="mod">
          <ac:chgData name="Kleijwegt, Mark" userId="a0bc88e8-58c9-4d1a-b81a-11ee91d0acb1" providerId="ADAL" clId="{2DF85F0A-AA30-4146-9AF7-20D3037815B7}" dt="2024-09-10T06:21:56.916" v="538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2DF85F0A-AA30-4146-9AF7-20D3037815B7}" dt="2024-09-10T06:21:48.020" v="527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2DF85F0A-AA30-4146-9AF7-20D3037815B7}" dt="2024-09-05T17:19:25.828" v="130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2DF85F0A-AA30-4146-9AF7-20D3037815B7}" dt="2024-09-10T06:21:48.020" v="527" actId="20577"/>
          <ac:spMkLst>
            <pc:docMk/>
            <pc:sldMk cId="4130192829" sldId="264"/>
            <ac:spMk id="4" creationId="{7FEAD5EA-03B2-FCAB-CC99-64B605A769F9}"/>
          </ac:spMkLst>
        </pc:spChg>
        <pc:spChg chg="mod">
          <ac:chgData name="Kleijwegt, Mark" userId="a0bc88e8-58c9-4d1a-b81a-11ee91d0acb1" providerId="ADAL" clId="{2DF85F0A-AA30-4146-9AF7-20D3037815B7}" dt="2024-09-10T06:21:45.468" v="525" actId="20577"/>
          <ac:spMkLst>
            <pc:docMk/>
            <pc:sldMk cId="4130192829" sldId="264"/>
            <ac:spMk id="5" creationId="{FEC2E35E-D3FA-4F89-60B3-FA27225C5D0B}"/>
          </ac:spMkLst>
        </pc:spChg>
      </pc:sldChg>
      <pc:sldChg chg="addSp delSp modSp mod">
        <pc:chgData name="Kleijwegt, Mark" userId="a0bc88e8-58c9-4d1a-b81a-11ee91d0acb1" providerId="ADAL" clId="{2DF85F0A-AA30-4146-9AF7-20D3037815B7}" dt="2024-09-10T07:05:36.755" v="2190" actId="20577"/>
        <pc:sldMkLst>
          <pc:docMk/>
          <pc:sldMk cId="2529186520" sldId="265"/>
        </pc:sldMkLst>
        <pc:spChg chg="add del mod">
          <ac:chgData name="Kleijwegt, Mark" userId="a0bc88e8-58c9-4d1a-b81a-11ee91d0acb1" providerId="ADAL" clId="{2DF85F0A-AA30-4146-9AF7-20D3037815B7}" dt="2024-09-10T06:23:51.431" v="545" actId="22"/>
          <ac:spMkLst>
            <pc:docMk/>
            <pc:sldMk cId="2529186520" sldId="265"/>
            <ac:spMk id="3" creationId="{15F21458-BDB7-CBC9-1E45-7F87F05FB053}"/>
          </ac:spMkLst>
        </pc:spChg>
        <pc:spChg chg="mod">
          <ac:chgData name="Kleijwegt, Mark" userId="a0bc88e8-58c9-4d1a-b81a-11ee91d0acb1" providerId="ADAL" clId="{2DF85F0A-AA30-4146-9AF7-20D3037815B7}" dt="2024-09-10T07:05:32.434" v="2181" actId="20577"/>
          <ac:spMkLst>
            <pc:docMk/>
            <pc:sldMk cId="2529186520" sldId="265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7:05:36.755" v="2190" actId="20577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2DF85F0A-AA30-4146-9AF7-20D3037815B7}" dt="2024-09-10T06:22:14.982" v="543" actId="20577"/>
          <ac:spMkLst>
            <pc:docMk/>
            <pc:sldMk cId="2529186520" sldId="265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7:05:16.210" v="2179" actId="20577"/>
          <ac:spMkLst>
            <pc:docMk/>
            <pc:sldMk cId="2529186520" sldId="265"/>
            <ac:spMk id="16" creationId="{A4523254-1982-AC2C-5C29-752165A69FEE}"/>
          </ac:spMkLst>
        </pc:spChg>
        <pc:picChg chg="del">
          <ac:chgData name="Kleijwegt, Mark" userId="a0bc88e8-58c9-4d1a-b81a-11ee91d0acb1" providerId="ADAL" clId="{2DF85F0A-AA30-4146-9AF7-20D3037815B7}" dt="2024-09-10T06:23:49.631" v="544" actId="478"/>
          <ac:picMkLst>
            <pc:docMk/>
            <pc:sldMk cId="2529186520" sldId="265"/>
            <ac:picMk id="8" creationId="{DF84A515-B779-6694-CE62-2EC6CCFEEB65}"/>
          </ac:picMkLst>
        </pc:picChg>
        <pc:picChg chg="add mod ord">
          <ac:chgData name="Kleijwegt, Mark" userId="a0bc88e8-58c9-4d1a-b81a-11ee91d0acb1" providerId="ADAL" clId="{2DF85F0A-AA30-4146-9AF7-20D3037815B7}" dt="2024-09-10T06:23:51.431" v="545" actId="22"/>
          <ac:picMkLst>
            <pc:docMk/>
            <pc:sldMk cId="2529186520" sldId="265"/>
            <ac:picMk id="9" creationId="{C979797B-3383-9AA6-7881-96B762CAF4E0}"/>
          </ac:picMkLst>
        </pc:picChg>
      </pc:sldChg>
      <pc:sldChg chg="modSp mod">
        <pc:chgData name="Kleijwegt, Mark" userId="a0bc88e8-58c9-4d1a-b81a-11ee91d0acb1" providerId="ADAL" clId="{2DF85F0A-AA30-4146-9AF7-20D3037815B7}" dt="2024-09-12T05:10:45.737" v="3627" actId="20577"/>
        <pc:sldMkLst>
          <pc:docMk/>
          <pc:sldMk cId="3580385872" sldId="266"/>
        </pc:sldMkLst>
        <pc:spChg chg="mod">
          <ac:chgData name="Kleijwegt, Mark" userId="a0bc88e8-58c9-4d1a-b81a-11ee91d0acb1" providerId="ADAL" clId="{2DF85F0A-AA30-4146-9AF7-20D3037815B7}" dt="2024-09-12T05:10:39.169" v="3618" actId="20577"/>
          <ac:spMkLst>
            <pc:docMk/>
            <pc:sldMk cId="3580385872" sldId="266"/>
            <ac:spMk id="2" creationId="{A6763ED0-00C0-271A-AEB8-F6F115A50B68}"/>
          </ac:spMkLst>
        </pc:spChg>
        <pc:spChg chg="mod">
          <ac:chgData name="Kleijwegt, Mark" userId="a0bc88e8-58c9-4d1a-b81a-11ee91d0acb1" providerId="ADAL" clId="{2DF85F0A-AA30-4146-9AF7-20D3037815B7}" dt="2024-09-12T05:10:45.737" v="3627" actId="20577"/>
          <ac:spMkLst>
            <pc:docMk/>
            <pc:sldMk cId="3580385872" sldId="266"/>
            <ac:spMk id="4" creationId="{717E3E62-49B2-F8E5-9E89-3A7350E5BEB0}"/>
          </ac:spMkLst>
        </pc:spChg>
      </pc:sldChg>
      <pc:sldChg chg="addSp delSp modSp mod">
        <pc:chgData name="Kleijwegt, Mark" userId="a0bc88e8-58c9-4d1a-b81a-11ee91d0acb1" providerId="ADAL" clId="{2DF85F0A-AA30-4146-9AF7-20D3037815B7}" dt="2024-09-10T06:57:58.711" v="1235" actId="20577"/>
        <pc:sldMkLst>
          <pc:docMk/>
          <pc:sldMk cId="3002263289" sldId="288"/>
        </pc:sldMkLst>
        <pc:spChg chg="add del mod">
          <ac:chgData name="Kleijwegt, Mark" userId="a0bc88e8-58c9-4d1a-b81a-11ee91d0acb1" providerId="ADAL" clId="{2DF85F0A-AA30-4146-9AF7-20D3037815B7}" dt="2024-09-10T06:55:06.760" v="999" actId="22"/>
          <ac:spMkLst>
            <pc:docMk/>
            <pc:sldMk cId="3002263289" sldId="288"/>
            <ac:spMk id="3" creationId="{0A8EE447-03A8-73C3-1C91-49426B31DECA}"/>
          </ac:spMkLst>
        </pc:spChg>
        <pc:spChg chg="mod">
          <ac:chgData name="Kleijwegt, Mark" userId="a0bc88e8-58c9-4d1a-b81a-11ee91d0acb1" providerId="ADAL" clId="{2DF85F0A-AA30-4146-9AF7-20D3037815B7}" dt="2024-09-10T06:57:58.711" v="1235" actId="20577"/>
          <ac:spMkLst>
            <pc:docMk/>
            <pc:sldMk cId="3002263289" sldId="288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6:57:55.810" v="1233" actId="20577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2DF85F0A-AA30-4146-9AF7-20D3037815B7}" dt="2024-09-10T06:52:53.795" v="930" actId="20577"/>
          <ac:spMkLst>
            <pc:docMk/>
            <pc:sldMk cId="3002263289" sldId="288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6:57:37.167" v="1224" actId="20577"/>
          <ac:spMkLst>
            <pc:docMk/>
            <pc:sldMk cId="3002263289" sldId="288"/>
            <ac:spMk id="16" creationId="{A4523254-1982-AC2C-5C29-752165A69FEE}"/>
          </ac:spMkLst>
        </pc:spChg>
        <pc:picChg chg="del">
          <ac:chgData name="Kleijwegt, Mark" userId="a0bc88e8-58c9-4d1a-b81a-11ee91d0acb1" providerId="ADAL" clId="{2DF85F0A-AA30-4146-9AF7-20D3037815B7}" dt="2024-09-10T06:55:05.135" v="998" actId="478"/>
          <ac:picMkLst>
            <pc:docMk/>
            <pc:sldMk cId="3002263289" sldId="288"/>
            <ac:picMk id="8" creationId="{DF84A515-B779-6694-CE62-2EC6CCFEEB65}"/>
          </ac:picMkLst>
        </pc:picChg>
        <pc:picChg chg="add mod ord">
          <ac:chgData name="Kleijwegt, Mark" userId="a0bc88e8-58c9-4d1a-b81a-11ee91d0acb1" providerId="ADAL" clId="{2DF85F0A-AA30-4146-9AF7-20D3037815B7}" dt="2024-09-10T06:55:06.760" v="999" actId="22"/>
          <ac:picMkLst>
            <pc:docMk/>
            <pc:sldMk cId="3002263289" sldId="288"/>
            <ac:picMk id="9" creationId="{B167A0CD-F8F9-E3AA-23FC-B5D3524396FF}"/>
          </ac:picMkLst>
        </pc:picChg>
      </pc:sldChg>
      <pc:sldChg chg="addSp delSp modSp mod">
        <pc:chgData name="Kleijwegt, Mark" userId="a0bc88e8-58c9-4d1a-b81a-11ee91d0acb1" providerId="ADAL" clId="{2DF85F0A-AA30-4146-9AF7-20D3037815B7}" dt="2024-09-10T07:02:47.672" v="1856" actId="20577"/>
        <pc:sldMkLst>
          <pc:docMk/>
          <pc:sldMk cId="930288204" sldId="289"/>
        </pc:sldMkLst>
        <pc:spChg chg="add del mod">
          <ac:chgData name="Kleijwegt, Mark" userId="a0bc88e8-58c9-4d1a-b81a-11ee91d0acb1" providerId="ADAL" clId="{2DF85F0A-AA30-4146-9AF7-20D3037815B7}" dt="2024-09-10T06:59:50.867" v="1370" actId="22"/>
          <ac:spMkLst>
            <pc:docMk/>
            <pc:sldMk cId="930288204" sldId="289"/>
            <ac:spMk id="3" creationId="{DE8A1C1F-6C44-F3B7-0808-186EF266BE45}"/>
          </ac:spMkLst>
        </pc:spChg>
        <pc:spChg chg="mod">
          <ac:chgData name="Kleijwegt, Mark" userId="a0bc88e8-58c9-4d1a-b81a-11ee91d0acb1" providerId="ADAL" clId="{2DF85F0A-AA30-4146-9AF7-20D3037815B7}" dt="2024-09-10T07:02:42.705" v="1847" actId="20577"/>
          <ac:spMkLst>
            <pc:docMk/>
            <pc:sldMk cId="930288204" sldId="289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7:02:47.672" v="1856" actId="20577"/>
          <ac:spMkLst>
            <pc:docMk/>
            <pc:sldMk cId="930288204" sldId="289"/>
            <ac:spMk id="6" creationId="{47A39FA0-A0F0-3DEB-C81B-0B0C53898DCA}"/>
          </ac:spMkLst>
        </pc:spChg>
        <pc:spChg chg="mod">
          <ac:chgData name="Kleijwegt, Mark" userId="a0bc88e8-58c9-4d1a-b81a-11ee91d0acb1" providerId="ADAL" clId="{2DF85F0A-AA30-4146-9AF7-20D3037815B7}" dt="2024-09-10T06:58:55.188" v="1250" actId="20577"/>
          <ac:spMkLst>
            <pc:docMk/>
            <pc:sldMk cId="930288204" sldId="289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7:02:23.165" v="1845" actId="20577"/>
          <ac:spMkLst>
            <pc:docMk/>
            <pc:sldMk cId="930288204" sldId="289"/>
            <ac:spMk id="16" creationId="{A4523254-1982-AC2C-5C29-752165A69FEE}"/>
          </ac:spMkLst>
        </pc:spChg>
        <pc:picChg chg="del">
          <ac:chgData name="Kleijwegt, Mark" userId="a0bc88e8-58c9-4d1a-b81a-11ee91d0acb1" providerId="ADAL" clId="{2DF85F0A-AA30-4146-9AF7-20D3037815B7}" dt="2024-09-10T06:59:49.397" v="1369" actId="478"/>
          <ac:picMkLst>
            <pc:docMk/>
            <pc:sldMk cId="930288204" sldId="289"/>
            <ac:picMk id="8" creationId="{DF84A515-B779-6694-CE62-2EC6CCFEEB65}"/>
          </ac:picMkLst>
        </pc:picChg>
        <pc:picChg chg="add mod ord">
          <ac:chgData name="Kleijwegt, Mark" userId="a0bc88e8-58c9-4d1a-b81a-11ee91d0acb1" providerId="ADAL" clId="{2DF85F0A-AA30-4146-9AF7-20D3037815B7}" dt="2024-09-10T06:59:50.867" v="1370" actId="22"/>
          <ac:picMkLst>
            <pc:docMk/>
            <pc:sldMk cId="930288204" sldId="289"/>
            <ac:picMk id="9" creationId="{1BAA2986-513B-C546-0787-B8CE3C7A7965}"/>
          </ac:picMkLst>
        </pc:picChg>
      </pc:sldChg>
      <pc:sldChg chg="addSp delSp modSp mod">
        <pc:chgData name="Kleijwegt, Mark" userId="a0bc88e8-58c9-4d1a-b81a-11ee91d0acb1" providerId="ADAL" clId="{2DF85F0A-AA30-4146-9AF7-20D3037815B7}" dt="2024-09-10T07:24:40.676" v="2385" actId="20577"/>
        <pc:sldMkLst>
          <pc:docMk/>
          <pc:sldMk cId="1114681197" sldId="290"/>
        </pc:sldMkLst>
        <pc:spChg chg="add del mod">
          <ac:chgData name="Kleijwegt, Mark" userId="a0bc88e8-58c9-4d1a-b81a-11ee91d0acb1" providerId="ADAL" clId="{2DF85F0A-AA30-4146-9AF7-20D3037815B7}" dt="2024-09-10T07:16:38.699" v="2194" actId="22"/>
          <ac:spMkLst>
            <pc:docMk/>
            <pc:sldMk cId="1114681197" sldId="290"/>
            <ac:spMk id="3" creationId="{252BEA90-1674-BE9E-C258-5738A2146FA2}"/>
          </ac:spMkLst>
        </pc:spChg>
        <pc:spChg chg="mod">
          <ac:chgData name="Kleijwegt, Mark" userId="a0bc88e8-58c9-4d1a-b81a-11ee91d0acb1" providerId="ADAL" clId="{2DF85F0A-AA30-4146-9AF7-20D3037815B7}" dt="2024-09-10T07:24:31.379" v="2363" actId="20577"/>
          <ac:spMkLst>
            <pc:docMk/>
            <pc:sldMk cId="1114681197" sldId="290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7:24:40.676" v="2385" actId="20577"/>
          <ac:spMkLst>
            <pc:docMk/>
            <pc:sldMk cId="1114681197" sldId="290"/>
            <ac:spMk id="6" creationId="{47A39FA0-A0F0-3DEB-C81B-0B0C53898DCA}"/>
          </ac:spMkLst>
        </pc:spChg>
        <pc:spChg chg="mod">
          <ac:chgData name="Kleijwegt, Mark" userId="a0bc88e8-58c9-4d1a-b81a-11ee91d0acb1" providerId="ADAL" clId="{2DF85F0A-AA30-4146-9AF7-20D3037815B7}" dt="2024-09-10T07:03:04.396" v="1888" actId="20577"/>
          <ac:spMkLst>
            <pc:docMk/>
            <pc:sldMk cId="1114681197" sldId="290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7:24:36.278" v="2376" actId="20577"/>
          <ac:spMkLst>
            <pc:docMk/>
            <pc:sldMk cId="1114681197" sldId="290"/>
            <ac:spMk id="16" creationId="{A4523254-1982-AC2C-5C29-752165A69FEE}"/>
          </ac:spMkLst>
        </pc:spChg>
        <pc:picChg chg="add mod ord">
          <ac:chgData name="Kleijwegt, Mark" userId="a0bc88e8-58c9-4d1a-b81a-11ee91d0acb1" providerId="ADAL" clId="{2DF85F0A-AA30-4146-9AF7-20D3037815B7}" dt="2024-09-10T07:16:43.824" v="2195" actId="1076"/>
          <ac:picMkLst>
            <pc:docMk/>
            <pc:sldMk cId="1114681197" sldId="290"/>
            <ac:picMk id="8" creationId="{173C5C14-E8BB-8190-9155-A59DF0BC302A}"/>
          </ac:picMkLst>
        </pc:picChg>
        <pc:picChg chg="del">
          <ac:chgData name="Kleijwegt, Mark" userId="a0bc88e8-58c9-4d1a-b81a-11ee91d0acb1" providerId="ADAL" clId="{2DF85F0A-AA30-4146-9AF7-20D3037815B7}" dt="2024-09-10T07:16:37.060" v="2193" actId="478"/>
          <ac:picMkLst>
            <pc:docMk/>
            <pc:sldMk cId="1114681197" sldId="290"/>
            <ac:picMk id="9" creationId="{FEF9BE0C-DFC8-DFF3-066C-3CA4BB62BA19}"/>
          </ac:picMkLst>
        </pc:picChg>
        <pc:picChg chg="add mod">
          <ac:chgData name="Kleijwegt, Mark" userId="a0bc88e8-58c9-4d1a-b81a-11ee91d0acb1" providerId="ADAL" clId="{2DF85F0A-AA30-4146-9AF7-20D3037815B7}" dt="2024-09-10T07:19:02.048" v="2200" actId="14100"/>
          <ac:picMkLst>
            <pc:docMk/>
            <pc:sldMk cId="1114681197" sldId="290"/>
            <ac:picMk id="11" creationId="{0FB6D12C-9103-A7EA-6E74-C71B1AF76F21}"/>
          </ac:picMkLst>
        </pc:picChg>
      </pc:sldChg>
      <pc:sldChg chg="addSp delSp modSp mod">
        <pc:chgData name="Kleijwegt, Mark" userId="a0bc88e8-58c9-4d1a-b81a-11ee91d0acb1" providerId="ADAL" clId="{2DF85F0A-AA30-4146-9AF7-20D3037815B7}" dt="2024-09-10T07:30:17.035" v="2890" actId="12"/>
        <pc:sldMkLst>
          <pc:docMk/>
          <pc:sldMk cId="638547723" sldId="291"/>
        </pc:sldMkLst>
        <pc:spChg chg="add del mod">
          <ac:chgData name="Kleijwegt, Mark" userId="a0bc88e8-58c9-4d1a-b81a-11ee91d0acb1" providerId="ADAL" clId="{2DF85F0A-AA30-4146-9AF7-20D3037815B7}" dt="2024-09-10T07:25:23.045" v="2401"/>
          <ac:spMkLst>
            <pc:docMk/>
            <pc:sldMk cId="638547723" sldId="291"/>
            <ac:spMk id="3" creationId="{A204F28F-72E7-E337-A95B-66AC7A43354C}"/>
          </ac:spMkLst>
        </pc:spChg>
        <pc:spChg chg="mod">
          <ac:chgData name="Kleijwegt, Mark" userId="a0bc88e8-58c9-4d1a-b81a-11ee91d0acb1" providerId="ADAL" clId="{2DF85F0A-AA30-4146-9AF7-20D3037815B7}" dt="2024-09-10T07:29:30.715" v="2875" actId="20577"/>
          <ac:spMkLst>
            <pc:docMk/>
            <pc:sldMk cId="638547723" sldId="291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7:29:35.509" v="2884" actId="20577"/>
          <ac:spMkLst>
            <pc:docMk/>
            <pc:sldMk cId="638547723" sldId="291"/>
            <ac:spMk id="6" creationId="{47A39FA0-A0F0-3DEB-C81B-0B0C53898DCA}"/>
          </ac:spMkLst>
        </pc:spChg>
        <pc:spChg chg="mod">
          <ac:chgData name="Kleijwegt, Mark" userId="a0bc88e8-58c9-4d1a-b81a-11ee91d0acb1" providerId="ADAL" clId="{2DF85F0A-AA30-4146-9AF7-20D3037815B7}" dt="2024-09-10T07:25:04.970" v="2399" actId="20577"/>
          <ac:spMkLst>
            <pc:docMk/>
            <pc:sldMk cId="638547723" sldId="291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7:30:17.035" v="2890" actId="12"/>
          <ac:spMkLst>
            <pc:docMk/>
            <pc:sldMk cId="638547723" sldId="291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2DF85F0A-AA30-4146-9AF7-20D3037815B7}" dt="2024-09-10T07:25:25.548" v="2402" actId="1076"/>
          <ac:picMkLst>
            <pc:docMk/>
            <pc:sldMk cId="638547723" sldId="291"/>
            <ac:picMk id="4" creationId="{8050D656-93A5-B0E8-4795-E0058D00AA61}"/>
          </ac:picMkLst>
        </pc:picChg>
        <pc:picChg chg="add mod">
          <ac:chgData name="Kleijwegt, Mark" userId="a0bc88e8-58c9-4d1a-b81a-11ee91d0acb1" providerId="ADAL" clId="{2DF85F0A-AA30-4146-9AF7-20D3037815B7}" dt="2024-09-10T07:25:38.168" v="2405" actId="1076"/>
          <ac:picMkLst>
            <pc:docMk/>
            <pc:sldMk cId="638547723" sldId="291"/>
            <ac:picMk id="8" creationId="{2A63F5D0-9DFB-0CB1-444F-99C636EFF7A6}"/>
          </ac:picMkLst>
        </pc:picChg>
        <pc:picChg chg="del">
          <ac:chgData name="Kleijwegt, Mark" userId="a0bc88e8-58c9-4d1a-b81a-11ee91d0acb1" providerId="ADAL" clId="{2DF85F0A-AA30-4146-9AF7-20D3037815B7}" dt="2024-09-10T07:25:21.406" v="2400" actId="478"/>
          <ac:picMkLst>
            <pc:docMk/>
            <pc:sldMk cId="638547723" sldId="291"/>
            <ac:picMk id="9" creationId="{30D929CC-C967-1FE8-FB7C-9126D89998A6}"/>
          </ac:picMkLst>
        </pc:picChg>
        <pc:picChg chg="add mod">
          <ac:chgData name="Kleijwegt, Mark" userId="a0bc88e8-58c9-4d1a-b81a-11ee91d0acb1" providerId="ADAL" clId="{2DF85F0A-AA30-4146-9AF7-20D3037815B7}" dt="2024-09-10T07:26:28.465" v="2411" actId="14100"/>
          <ac:picMkLst>
            <pc:docMk/>
            <pc:sldMk cId="638547723" sldId="291"/>
            <ac:picMk id="11" creationId="{81CC9344-E370-7F98-2AAF-FA9F745804A4}"/>
          </ac:picMkLst>
        </pc:picChg>
      </pc:sldChg>
      <pc:sldChg chg="addSp delSp modSp mod">
        <pc:chgData name="Kleijwegt, Mark" userId="a0bc88e8-58c9-4d1a-b81a-11ee91d0acb1" providerId="ADAL" clId="{2DF85F0A-AA30-4146-9AF7-20D3037815B7}" dt="2024-09-10T08:09:47.325" v="3546" actId="20577"/>
        <pc:sldMkLst>
          <pc:docMk/>
          <pc:sldMk cId="2322482520" sldId="292"/>
        </pc:sldMkLst>
        <pc:spChg chg="add del mod">
          <ac:chgData name="Kleijwegt, Mark" userId="a0bc88e8-58c9-4d1a-b81a-11ee91d0acb1" providerId="ADAL" clId="{2DF85F0A-AA30-4146-9AF7-20D3037815B7}" dt="2024-09-10T07:32:31.766" v="2973" actId="22"/>
          <ac:spMkLst>
            <pc:docMk/>
            <pc:sldMk cId="2322482520" sldId="292"/>
            <ac:spMk id="3" creationId="{11935F1E-64E2-B7D8-FF34-1EC800719A57}"/>
          </ac:spMkLst>
        </pc:spChg>
        <pc:spChg chg="mod">
          <ac:chgData name="Kleijwegt, Mark" userId="a0bc88e8-58c9-4d1a-b81a-11ee91d0acb1" providerId="ADAL" clId="{2DF85F0A-AA30-4146-9AF7-20D3037815B7}" dt="2024-09-10T08:09:42.965" v="3537" actId="20577"/>
          <ac:spMkLst>
            <pc:docMk/>
            <pc:sldMk cId="2322482520" sldId="292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8:09:47.325" v="3546" actId="20577"/>
          <ac:spMkLst>
            <pc:docMk/>
            <pc:sldMk cId="2322482520" sldId="292"/>
            <ac:spMk id="6" creationId="{47A39FA0-A0F0-3DEB-C81B-0B0C53898DCA}"/>
          </ac:spMkLst>
        </pc:spChg>
        <pc:spChg chg="add del mod">
          <ac:chgData name="Kleijwegt, Mark" userId="a0bc88e8-58c9-4d1a-b81a-11ee91d0acb1" providerId="ADAL" clId="{2DF85F0A-AA30-4146-9AF7-20D3037815B7}" dt="2024-09-10T07:38:41.711" v="3191" actId="22"/>
          <ac:spMkLst>
            <pc:docMk/>
            <pc:sldMk cId="2322482520" sldId="292"/>
            <ac:spMk id="11" creationId="{FF2C0971-AEC0-1E5A-B4FF-0DAFF13E186B}"/>
          </ac:spMkLst>
        </pc:spChg>
        <pc:spChg chg="mod">
          <ac:chgData name="Kleijwegt, Mark" userId="a0bc88e8-58c9-4d1a-b81a-11ee91d0acb1" providerId="ADAL" clId="{2DF85F0A-AA30-4146-9AF7-20D3037815B7}" dt="2024-09-10T07:30:37.192" v="2911" actId="20577"/>
          <ac:spMkLst>
            <pc:docMk/>
            <pc:sldMk cId="2322482520" sldId="292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7:40:04.141" v="3337" actId="20577"/>
          <ac:spMkLst>
            <pc:docMk/>
            <pc:sldMk cId="2322482520" sldId="292"/>
            <ac:spMk id="16" creationId="{A4523254-1982-AC2C-5C29-752165A69FEE}"/>
          </ac:spMkLst>
        </pc:spChg>
        <pc:spChg chg="add del mod">
          <ac:chgData name="Kleijwegt, Mark" userId="a0bc88e8-58c9-4d1a-b81a-11ee91d0acb1" providerId="ADAL" clId="{2DF85F0A-AA30-4146-9AF7-20D3037815B7}" dt="2024-09-10T07:39:46.746" v="3265" actId="22"/>
          <ac:spMkLst>
            <pc:docMk/>
            <pc:sldMk cId="2322482520" sldId="292"/>
            <ac:spMk id="19" creationId="{95462A5D-4805-56B4-B43C-F0626A5B7166}"/>
          </ac:spMkLst>
        </pc:spChg>
        <pc:picChg chg="add del mod ord">
          <ac:chgData name="Kleijwegt, Mark" userId="a0bc88e8-58c9-4d1a-b81a-11ee91d0acb1" providerId="ADAL" clId="{2DF85F0A-AA30-4146-9AF7-20D3037815B7}" dt="2024-09-10T07:34:53.568" v="3189" actId="478"/>
          <ac:picMkLst>
            <pc:docMk/>
            <pc:sldMk cId="2322482520" sldId="292"/>
            <ac:picMk id="8" creationId="{542299F5-7522-15E2-522D-DAD278A22BD7}"/>
          </ac:picMkLst>
        </pc:picChg>
        <pc:picChg chg="del">
          <ac:chgData name="Kleijwegt, Mark" userId="a0bc88e8-58c9-4d1a-b81a-11ee91d0acb1" providerId="ADAL" clId="{2DF85F0A-AA30-4146-9AF7-20D3037815B7}" dt="2024-09-10T07:32:30.320" v="2972" actId="478"/>
          <ac:picMkLst>
            <pc:docMk/>
            <pc:sldMk cId="2322482520" sldId="292"/>
            <ac:picMk id="9" creationId="{30D929CC-C967-1FE8-FB7C-9126D89998A6}"/>
          </ac:picMkLst>
        </pc:picChg>
        <pc:picChg chg="add del mod ord">
          <ac:chgData name="Kleijwegt, Mark" userId="a0bc88e8-58c9-4d1a-b81a-11ee91d0acb1" providerId="ADAL" clId="{2DF85F0A-AA30-4146-9AF7-20D3037815B7}" dt="2024-09-10T07:39:41.252" v="3263" actId="478"/>
          <ac:picMkLst>
            <pc:docMk/>
            <pc:sldMk cId="2322482520" sldId="292"/>
            <ac:picMk id="13" creationId="{F39C9BC5-7C5D-896A-41C7-9EEC193ED49B}"/>
          </ac:picMkLst>
        </pc:picChg>
        <pc:picChg chg="add del">
          <ac:chgData name="Kleijwegt, Mark" userId="a0bc88e8-58c9-4d1a-b81a-11ee91d0acb1" providerId="ADAL" clId="{2DF85F0A-AA30-4146-9AF7-20D3037815B7}" dt="2024-09-10T07:39:45.166" v="3264" actId="478"/>
          <ac:picMkLst>
            <pc:docMk/>
            <pc:sldMk cId="2322482520" sldId="292"/>
            <ac:picMk id="17" creationId="{BA95F7C0-DF6D-9C77-924F-878C9C7420CB}"/>
          </ac:picMkLst>
        </pc:picChg>
        <pc:picChg chg="add mod ord">
          <ac:chgData name="Kleijwegt, Mark" userId="a0bc88e8-58c9-4d1a-b81a-11ee91d0acb1" providerId="ADAL" clId="{2DF85F0A-AA30-4146-9AF7-20D3037815B7}" dt="2024-09-10T07:39:46.746" v="3265" actId="22"/>
          <ac:picMkLst>
            <pc:docMk/>
            <pc:sldMk cId="2322482520" sldId="292"/>
            <ac:picMk id="21" creationId="{3ACEE57C-6B75-08C0-5F60-889EB04A98DD}"/>
          </ac:picMkLst>
        </pc:picChg>
      </pc:sldChg>
      <pc:sldChg chg="addSp delSp modSp mod">
        <pc:chgData name="Kleijwegt, Mark" userId="a0bc88e8-58c9-4d1a-b81a-11ee91d0acb1" providerId="ADAL" clId="{2DF85F0A-AA30-4146-9AF7-20D3037815B7}" dt="2024-09-10T08:59:31.782" v="3564" actId="20577"/>
        <pc:sldMkLst>
          <pc:docMk/>
          <pc:sldMk cId="3811607481" sldId="293"/>
        </pc:sldMkLst>
        <pc:spChg chg="add del mod">
          <ac:chgData name="Kleijwegt, Mark" userId="a0bc88e8-58c9-4d1a-b81a-11ee91d0acb1" providerId="ADAL" clId="{2DF85F0A-AA30-4146-9AF7-20D3037815B7}" dt="2024-09-10T08:03:59.394" v="3467"/>
          <ac:spMkLst>
            <pc:docMk/>
            <pc:sldMk cId="3811607481" sldId="293"/>
            <ac:spMk id="3" creationId="{A7EC83A6-0A4D-675B-2E41-4FFBCF1123A4}"/>
          </ac:spMkLst>
        </pc:spChg>
        <pc:spChg chg="mod">
          <ac:chgData name="Kleijwegt, Mark" userId="a0bc88e8-58c9-4d1a-b81a-11ee91d0acb1" providerId="ADAL" clId="{2DF85F0A-AA30-4146-9AF7-20D3037815B7}" dt="2024-09-10T08:09:38.762" v="3535" actId="20577"/>
          <ac:spMkLst>
            <pc:docMk/>
            <pc:sldMk cId="3811607481" sldId="293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8:09:35.839" v="3533" actId="20577"/>
          <ac:spMkLst>
            <pc:docMk/>
            <pc:sldMk cId="3811607481" sldId="293"/>
            <ac:spMk id="6" creationId="{47A39FA0-A0F0-3DEB-C81B-0B0C53898DCA}"/>
          </ac:spMkLst>
        </pc:spChg>
        <pc:spChg chg="mod">
          <ac:chgData name="Kleijwegt, Mark" userId="a0bc88e8-58c9-4d1a-b81a-11ee91d0acb1" providerId="ADAL" clId="{2DF85F0A-AA30-4146-9AF7-20D3037815B7}" dt="2024-09-10T07:40:26.709" v="3354" actId="20577"/>
          <ac:spMkLst>
            <pc:docMk/>
            <pc:sldMk cId="3811607481" sldId="293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8:59:31.782" v="3564" actId="20577"/>
          <ac:spMkLst>
            <pc:docMk/>
            <pc:sldMk cId="3811607481" sldId="293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2DF85F0A-AA30-4146-9AF7-20D3037815B7}" dt="2024-09-10T08:04:01.780" v="3468" actId="1076"/>
          <ac:picMkLst>
            <pc:docMk/>
            <pc:sldMk cId="3811607481" sldId="293"/>
            <ac:picMk id="4" creationId="{F48E884E-3D9A-D9BA-6A9F-26A4CA72730A}"/>
          </ac:picMkLst>
        </pc:picChg>
        <pc:picChg chg="del">
          <ac:chgData name="Kleijwegt, Mark" userId="a0bc88e8-58c9-4d1a-b81a-11ee91d0acb1" providerId="ADAL" clId="{2DF85F0A-AA30-4146-9AF7-20D3037815B7}" dt="2024-09-10T08:03:47.643" v="3466" actId="478"/>
          <ac:picMkLst>
            <pc:docMk/>
            <pc:sldMk cId="3811607481" sldId="293"/>
            <ac:picMk id="8" creationId="{DF84A515-B779-6694-CE62-2EC6CCFEEB65}"/>
          </ac:picMkLst>
        </pc:picChg>
        <pc:picChg chg="add mod">
          <ac:chgData name="Kleijwegt, Mark" userId="a0bc88e8-58c9-4d1a-b81a-11ee91d0acb1" providerId="ADAL" clId="{2DF85F0A-AA30-4146-9AF7-20D3037815B7}" dt="2024-09-10T08:04:39.901" v="3469"/>
          <ac:picMkLst>
            <pc:docMk/>
            <pc:sldMk cId="3811607481" sldId="293"/>
            <ac:picMk id="9" creationId="{0265E2CD-4048-260D-2F92-70D630228DA1}"/>
          </ac:picMkLst>
        </pc:picChg>
      </pc:sldChg>
      <pc:sldChg chg="del">
        <pc:chgData name="Kleijwegt, Mark" userId="a0bc88e8-58c9-4d1a-b81a-11ee91d0acb1" providerId="ADAL" clId="{2DF85F0A-AA30-4146-9AF7-20D3037815B7}" dt="2024-09-10T08:09:30.088" v="3524" actId="2696"/>
        <pc:sldMkLst>
          <pc:docMk/>
          <pc:sldMk cId="1811237701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4ABBD-1D8E-AB4D-BFC8-A9CE9EA7FF94}" type="datetimeFigureOut">
              <a:rPr lang="nl-NL" smtClean="0"/>
              <a:t>20-9-2024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F5E-A800-3B4F-BB9F-6BE6D9D41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08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000" y="2160000"/>
            <a:ext cx="5760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4005" y="3384000"/>
            <a:ext cx="5760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AB737111-8D86-1C91-A3D3-4A8DCFF65AF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2495296"/>
          </a:xfrm>
          <a:custGeom>
            <a:avLst/>
            <a:gdLst>
              <a:gd name="connsiteX0" fmla="*/ 0 w 9144000"/>
              <a:gd name="connsiteY0" fmla="*/ 0 h 2495296"/>
              <a:gd name="connsiteX1" fmla="*/ 9144000 w 9144000"/>
              <a:gd name="connsiteY1" fmla="*/ 0 h 2495296"/>
              <a:gd name="connsiteX2" fmla="*/ 9144000 w 9144000"/>
              <a:gd name="connsiteY2" fmla="*/ 1924177 h 2495296"/>
              <a:gd name="connsiteX3" fmla="*/ 8892032 w 9144000"/>
              <a:gd name="connsiteY3" fmla="*/ 1970024 h 2495296"/>
              <a:gd name="connsiteX4" fmla="*/ 8892032 w 9144000"/>
              <a:gd name="connsiteY4" fmla="*/ 1492250 h 2495296"/>
              <a:gd name="connsiteX5" fmla="*/ 5842000 w 9144000"/>
              <a:gd name="connsiteY5" fmla="*/ 2143506 h 2495296"/>
              <a:gd name="connsiteX6" fmla="*/ 2794000 w 9144000"/>
              <a:gd name="connsiteY6" fmla="*/ 1500505 h 2495296"/>
              <a:gd name="connsiteX7" fmla="*/ 2794000 w 9144000"/>
              <a:gd name="connsiteY7" fmla="*/ 2495296 h 2495296"/>
              <a:gd name="connsiteX8" fmla="*/ 0 w 9144000"/>
              <a:gd name="connsiteY8" fmla="*/ 1924177 h 24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495296">
                <a:moveTo>
                  <a:pt x="0" y="0"/>
                </a:moveTo>
                <a:lnTo>
                  <a:pt x="9144000" y="0"/>
                </a:lnTo>
                <a:lnTo>
                  <a:pt x="9144000" y="1924177"/>
                </a:lnTo>
                <a:lnTo>
                  <a:pt x="8892032" y="1970024"/>
                </a:lnTo>
                <a:lnTo>
                  <a:pt x="8892032" y="1492250"/>
                </a:lnTo>
                <a:lnTo>
                  <a:pt x="5842000" y="2143506"/>
                </a:lnTo>
                <a:lnTo>
                  <a:pt x="2794000" y="1500505"/>
                </a:lnTo>
                <a:lnTo>
                  <a:pt x="2794000" y="2495296"/>
                </a:lnTo>
                <a:lnTo>
                  <a:pt x="0" y="19241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64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04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y-of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04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06C89040-D6EF-292B-092B-272CFD306C6C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252000 w 9144000"/>
              <a:gd name="connsiteY1" fmla="*/ 0 h 5143500"/>
              <a:gd name="connsiteX2" fmla="*/ 252000 w 9144000"/>
              <a:gd name="connsiteY2" fmla="*/ 639095 h 5143500"/>
              <a:gd name="connsiteX3" fmla="*/ 8892001 w 9144000"/>
              <a:gd name="connsiteY3" fmla="*/ 213074 h 5143500"/>
              <a:gd name="connsiteX4" fmla="*/ 8892001 w 9144000"/>
              <a:gd name="connsiteY4" fmla="*/ 0 h 5143500"/>
              <a:gd name="connsiteX5" fmla="*/ 9144000 w 9144000"/>
              <a:gd name="connsiteY5" fmla="*/ 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252000" y="0"/>
                </a:lnTo>
                <a:lnTo>
                  <a:pt x="252000" y="639095"/>
                </a:lnTo>
                <a:lnTo>
                  <a:pt x="8892001" y="213074"/>
                </a:lnTo>
                <a:lnTo>
                  <a:pt x="8892001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0" tIns="792000" rIns="180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865E1526-B306-D783-A0B7-B4BF5765F84A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51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tabel 6">
            <a:extLst>
              <a:ext uri="{FF2B5EF4-FFF2-40B4-BE49-F238E27FC236}">
                <a16:creationId xmlns:a16="http://schemas.microsoft.com/office/drawing/2014/main" id="{EC9BF42F-FC57-6078-AED2-A68C2FA358AC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03238" y="1188000"/>
            <a:ext cx="8137525" cy="3240000"/>
          </a:xfrm>
        </p:spPr>
        <p:txBody>
          <a:bodyPr tIns="360000"/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lang="nl-NL" dirty="0"/>
              <a:t>Klik om een tabel in te voegen</a:t>
            </a:r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0D1CD68B-5995-41BA-E569-4402CDE090DF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035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8" y="1187999"/>
            <a:ext cx="8137525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02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9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Tijdelijke aanduiding voor grafiek 7">
            <a:extLst>
              <a:ext uri="{FF2B5EF4-FFF2-40B4-BE49-F238E27FC236}">
                <a16:creationId xmlns:a16="http://schemas.microsoft.com/office/drawing/2014/main" id="{15315869-D629-B502-88C5-62E40E639FD8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680763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</p:spTree>
    <p:extLst>
      <p:ext uri="{BB962C8B-B14F-4D97-AF65-F5344CB8AC3E}">
        <p14:creationId xmlns:p14="http://schemas.microsoft.com/office/powerpoint/2010/main" val="388087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71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0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30F63-0BF7-E341-E4D1-D8D00A1243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92000" y="216000"/>
            <a:ext cx="2808000" cy="43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300" b="1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dirty="0"/>
              <a:t>Klikken om de schoolnaam of sectornaam te bewerken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854F5D7-EDC6-E854-15AA-C9503F371D78}"/>
              </a:ext>
            </a:extLst>
          </p:cNvPr>
          <p:cNvSpPr/>
          <p:nvPr userDrawn="1"/>
        </p:nvSpPr>
        <p:spPr>
          <a:xfrm>
            <a:off x="504000" y="0"/>
            <a:ext cx="144000" cy="6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5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Corpor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116000"/>
            <a:ext cx="5040000" cy="3311999"/>
          </a:xfrm>
        </p:spPr>
        <p:txBody>
          <a:bodyPr/>
          <a:lstStyle>
            <a:lvl1pPr marL="252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1pPr>
            <a:lvl2pPr marL="504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2pPr>
            <a:lvl3pPr marL="504000" indent="-252000">
              <a:lnSpc>
                <a:spcPts val="2400"/>
              </a:lnSpc>
              <a:buFont typeface="+mj-lt"/>
              <a:buAutoNum type="arabicPeriod"/>
              <a:defRPr sz="1600"/>
            </a:lvl3pPr>
            <a:lvl4pPr marL="504000" indent="-252000">
              <a:lnSpc>
                <a:spcPts val="2400"/>
              </a:lnSpc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504000" indent="-252000">
              <a:lnSpc>
                <a:spcPts val="2400"/>
              </a:lnSpc>
              <a:buFont typeface="+mj-lt"/>
              <a:buAutoNum type="arabicPeriod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0FD87E55-C8C9-F7C3-73A7-FC99BF955789}"/>
              </a:ext>
            </a:extLst>
          </p:cNvPr>
          <p:cNvSpPr/>
          <p:nvPr userDrawn="1"/>
        </p:nvSpPr>
        <p:spPr>
          <a:xfrm>
            <a:off x="252000" y="0"/>
            <a:ext cx="8640001" cy="965688"/>
          </a:xfrm>
          <a:custGeom>
            <a:avLst/>
            <a:gdLst>
              <a:gd name="connsiteX0" fmla="*/ 0 w 8640001"/>
              <a:gd name="connsiteY0" fmla="*/ 0 h 965688"/>
              <a:gd name="connsiteX1" fmla="*/ 8640001 w 8640001"/>
              <a:gd name="connsiteY1" fmla="*/ 0 h 965688"/>
              <a:gd name="connsiteX2" fmla="*/ 8640001 w 8640001"/>
              <a:gd name="connsiteY2" fmla="*/ 164592 h 965688"/>
              <a:gd name="connsiteX3" fmla="*/ 8640001 w 8640001"/>
              <a:gd name="connsiteY3" fmla="*/ 213074 h 965688"/>
              <a:gd name="connsiteX4" fmla="*/ 8640001 w 8640001"/>
              <a:gd name="connsiteY4" fmla="*/ 326593 h 965688"/>
              <a:gd name="connsiteX5" fmla="*/ 8640001 w 8640001"/>
              <a:gd name="connsiteY5" fmla="*/ 377666 h 965688"/>
              <a:gd name="connsiteX6" fmla="*/ 8640001 w 8640001"/>
              <a:gd name="connsiteY6" fmla="*/ 539667 h 965688"/>
              <a:gd name="connsiteX7" fmla="*/ 0 w 8640001"/>
              <a:gd name="connsiteY7" fmla="*/ 965688 h 965688"/>
              <a:gd name="connsiteX8" fmla="*/ 0 w 8640001"/>
              <a:gd name="connsiteY8" fmla="*/ 803687 h 965688"/>
              <a:gd name="connsiteX9" fmla="*/ 0 w 8640001"/>
              <a:gd name="connsiteY9" fmla="*/ 639095 h 965688"/>
              <a:gd name="connsiteX10" fmla="*/ 0 w 8640001"/>
              <a:gd name="connsiteY10" fmla="*/ 639095 h 96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0001" h="965688">
                <a:moveTo>
                  <a:pt x="0" y="0"/>
                </a:moveTo>
                <a:lnTo>
                  <a:pt x="8640001" y="0"/>
                </a:lnTo>
                <a:lnTo>
                  <a:pt x="8640001" y="164592"/>
                </a:lnTo>
                <a:lnTo>
                  <a:pt x="8640001" y="213074"/>
                </a:lnTo>
                <a:lnTo>
                  <a:pt x="8640001" y="326593"/>
                </a:lnTo>
                <a:lnTo>
                  <a:pt x="8640001" y="377666"/>
                </a:lnTo>
                <a:lnTo>
                  <a:pt x="8640001" y="539667"/>
                </a:lnTo>
                <a:lnTo>
                  <a:pt x="0" y="965688"/>
                </a:lnTo>
                <a:lnTo>
                  <a:pt x="0" y="803687"/>
                </a:lnTo>
                <a:lnTo>
                  <a:pt x="0" y="639095"/>
                </a:lnTo>
                <a:lnTo>
                  <a:pt x="0" y="639095"/>
                </a:lnTo>
                <a:close/>
              </a:path>
            </a:pathLst>
          </a:custGeom>
          <a:solidFill>
            <a:schemeClr val="accent5"/>
          </a:solidFill>
          <a:ln w="127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1"/>
            <a:ext cx="8136000" cy="503999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8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566000"/>
            <a:ext cx="8136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29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A41951C4-522F-E31F-8C62-86A4063CF9B5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6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F35EEAD3-13C9-FAE6-8CBE-58888863472C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85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827999"/>
            <a:ext cx="8136000" cy="2376000"/>
          </a:xfrm>
        </p:spPr>
        <p:txBody>
          <a:bodyPr anchor="t" anchorCtr="0"/>
          <a:lstStyle>
            <a:lvl1pPr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7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psomming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088F4E59-3F81-B5AA-A2CE-B79B50834D5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76000" y="1072800"/>
            <a:ext cx="3816000" cy="3425475"/>
          </a:xfrm>
          <a:custGeom>
            <a:avLst/>
            <a:gdLst>
              <a:gd name="connsiteX0" fmla="*/ 3816000 w 3816000"/>
              <a:gd name="connsiteY0" fmla="*/ 0 h 3425475"/>
              <a:gd name="connsiteX1" fmla="*/ 3816000 w 3816000"/>
              <a:gd name="connsiteY1" fmla="*/ 3211359 h 3425475"/>
              <a:gd name="connsiteX2" fmla="*/ 0 w 3816000"/>
              <a:gd name="connsiteY2" fmla="*/ 3425475 h 3425475"/>
              <a:gd name="connsiteX3" fmla="*/ 0 w 3816000"/>
              <a:gd name="connsiteY3" fmla="*/ 188874 h 34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6000" h="3425475">
                <a:moveTo>
                  <a:pt x="3816000" y="0"/>
                </a:moveTo>
                <a:lnTo>
                  <a:pt x="3816000" y="3211359"/>
                </a:lnTo>
                <a:lnTo>
                  <a:pt x="0" y="3425475"/>
                </a:lnTo>
                <a:lnTo>
                  <a:pt x="0" y="1888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E4CB5E-B06C-20C0-6D16-5A37D5CA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566000"/>
            <a:ext cx="4212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3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116000"/>
            <a:ext cx="8136000" cy="3311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4590000"/>
            <a:ext cx="144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8000" y="4590000"/>
            <a:ext cx="5040000" cy="180000"/>
          </a:xfrm>
          <a:prstGeom prst="rect">
            <a:avLst/>
          </a:prstGeom>
        </p:spPr>
        <p:txBody>
          <a:bodyPr vert="horz" lIns="0" tIns="0" rIns="10800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000" y="4590000"/>
            <a:ext cx="216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AD4CB2-32A0-6059-F189-10CE930633AD}"/>
              </a:ext>
            </a:extLst>
          </p:cNvPr>
          <p:cNvSpPr txBox="1"/>
          <p:nvPr userDrawn="1"/>
        </p:nvSpPr>
        <p:spPr>
          <a:xfrm>
            <a:off x="7380000" y="4590000"/>
            <a:ext cx="1044000" cy="180000"/>
          </a:xfrm>
          <a:prstGeom prst="rect">
            <a:avLst/>
          </a:prstGeom>
          <a:noFill/>
        </p:spPr>
        <p:txBody>
          <a:bodyPr wrap="square" lIns="108000" tIns="0" rIns="108000" rtlCol="0">
            <a:noAutofit/>
          </a:bodyPr>
          <a:lstStyle/>
          <a:p>
            <a:pPr algn="r"/>
            <a:r>
              <a:rPr lang="nl-NL" sz="900" dirty="0"/>
              <a:t>ROC Mondriaan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A72ED6B-CC0B-63FF-D72C-110A67F97B94}"/>
              </a:ext>
            </a:extLst>
          </p:cNvPr>
          <p:cNvCxnSpPr/>
          <p:nvPr userDrawn="1"/>
        </p:nvCxnSpPr>
        <p:spPr>
          <a:xfrm>
            <a:off x="7398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9659AA81-B583-69B4-B379-DE5C0B2AB101}"/>
              </a:ext>
            </a:extLst>
          </p:cNvPr>
          <p:cNvCxnSpPr/>
          <p:nvPr userDrawn="1"/>
        </p:nvCxnSpPr>
        <p:spPr>
          <a:xfrm>
            <a:off x="8424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7" r:id="rId2"/>
    <p:sldLayoutId id="2147483673" r:id="rId3"/>
    <p:sldLayoutId id="2147483693" r:id="rId4"/>
    <p:sldLayoutId id="2147483694" r:id="rId5"/>
    <p:sldLayoutId id="2147483686" r:id="rId6"/>
    <p:sldLayoutId id="2147483676" r:id="rId7"/>
    <p:sldLayoutId id="2147483675" r:id="rId8"/>
    <p:sldLayoutId id="2147483689" r:id="rId9"/>
    <p:sldLayoutId id="2147483678" r:id="rId10"/>
    <p:sldLayoutId id="2147483683" r:id="rId11"/>
    <p:sldLayoutId id="2147483687" r:id="rId12"/>
    <p:sldLayoutId id="2147483679" r:id="rId13"/>
    <p:sldLayoutId id="2147483690" r:id="rId14"/>
    <p:sldLayoutId id="2147483691" r:id="rId15"/>
    <p:sldLayoutId id="2147483695" r:id="rId16"/>
    <p:sldLayoutId id="2147483696" r:id="rId17"/>
    <p:sldLayoutId id="2147483692" r:id="rId18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Systeemlettertype regulier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540000" indent="-180000" algn="l" defTabSz="685800" rtl="0" eaLnBrk="1" latinLnBrk="0" hangingPunct="1">
        <a:lnSpc>
          <a:spcPts val="1800"/>
        </a:lnSpc>
        <a:spcBef>
          <a:spcPts val="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C2B8E-C7F7-3690-4245-778F1DA4F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1576D1-BC63-FD14-C360-8042F69D7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CRUD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DE25D2-D83E-75CE-21B5-BDDA0CF0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3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664B48-0C0E-CA84-A481-1091BB4C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21A425-C296-E702-68CE-C72F3364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</a:t>
            </a:fld>
            <a:endParaRPr lang="nl-NL"/>
          </a:p>
        </p:txBody>
      </p:sp>
      <p:pic>
        <p:nvPicPr>
          <p:cNvPr id="9" name="Tijdelijke aanduiding voor afbeelding 8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67F53E65-7665-8CB1-B66B-A6859E8A374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26924" b="269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438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99FF532-816D-0D66-0718-6E9BF408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Terugblik wat ken je al?</a:t>
            </a:r>
          </a:p>
          <a:p>
            <a:r>
              <a:rPr lang="nl-NL" dirty="0"/>
              <a:t>Wat is CRUD?</a:t>
            </a:r>
          </a:p>
          <a:p>
            <a:r>
              <a:rPr lang="nl-NL" dirty="0"/>
              <a:t>Database en </a:t>
            </a:r>
            <a:r>
              <a:rPr lang="nl-NL" dirty="0" err="1"/>
              <a:t>EntityManager</a:t>
            </a:r>
            <a:endParaRPr lang="nl-NL" dirty="0"/>
          </a:p>
          <a:p>
            <a:r>
              <a:rPr lang="nl-NL" dirty="0" err="1"/>
              <a:t>FindAll</a:t>
            </a:r>
            <a:endParaRPr lang="nl-NL" dirty="0"/>
          </a:p>
          <a:p>
            <a:r>
              <a:rPr lang="nl-NL" dirty="0" err="1"/>
              <a:t>Find</a:t>
            </a:r>
            <a:endParaRPr lang="nl-NL" dirty="0"/>
          </a:p>
          <a:p>
            <a:r>
              <a:rPr lang="nl-NL" dirty="0">
                <a:solidFill>
                  <a:schemeClr val="accent1"/>
                </a:solidFill>
              </a:rPr>
              <a:t>Aan het werk!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638CE8-99A0-8B3D-4E68-AE4881F6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3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B6C27A1-515E-20C5-AB40-D8D94F58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</a:t>
            </a:r>
            <a:r>
              <a:rPr lang="nl-NL" dirty="0" err="1"/>
              <a:t>crud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318641-65A5-3C28-7405-79115236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755E385-22C5-A1EA-5102-C3A97419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26648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823C7-553E-DC3D-CF01-D0D2060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ken je al?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7D7925-38FB-F4E5-D9C1-90D62DD8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kent de basis van PHP</a:t>
            </a:r>
          </a:p>
          <a:p>
            <a:r>
              <a:rPr lang="nl-NL" dirty="0"/>
              <a:t>Je weet hoe je met XAMPP een Apache server moet starten</a:t>
            </a:r>
          </a:p>
          <a:p>
            <a:r>
              <a:rPr lang="nl-NL" dirty="0"/>
              <a:t>Je weet hoe je met XAMPP een </a:t>
            </a:r>
            <a:r>
              <a:rPr lang="nl-NL" dirty="0" err="1"/>
              <a:t>MySQL</a:t>
            </a:r>
            <a:r>
              <a:rPr lang="nl-NL" dirty="0"/>
              <a:t> server moet starten</a:t>
            </a:r>
          </a:p>
          <a:p>
            <a:r>
              <a:rPr lang="nl-NL" dirty="0"/>
              <a:t>Je weet hoe je met </a:t>
            </a:r>
            <a:r>
              <a:rPr lang="nl-NL" dirty="0" err="1"/>
              <a:t>PHPMyAdmin</a:t>
            </a:r>
            <a:r>
              <a:rPr lang="nl-NL" dirty="0"/>
              <a:t> een database en tabellen kan maken</a:t>
            </a:r>
          </a:p>
          <a:p>
            <a:r>
              <a:rPr lang="nl-NL" dirty="0"/>
              <a:t>Je weet hoe je met </a:t>
            </a:r>
            <a:r>
              <a:rPr lang="nl-NL" dirty="0" err="1"/>
              <a:t>PHPStorm</a:t>
            </a:r>
            <a:r>
              <a:rPr lang="nl-NL" dirty="0"/>
              <a:t> een project kan aanmaken en hierin kan werken</a:t>
            </a:r>
          </a:p>
          <a:p>
            <a:r>
              <a:rPr lang="nl-NL" dirty="0"/>
              <a:t>Je weet hoe je met GitHub desktop een project kan </a:t>
            </a:r>
            <a:r>
              <a:rPr lang="nl-NL" dirty="0" err="1"/>
              <a:t>clonen</a:t>
            </a:r>
            <a:r>
              <a:rPr lang="nl-NL" dirty="0"/>
              <a:t> en hierin kan werken</a:t>
            </a:r>
          </a:p>
          <a:p>
            <a:r>
              <a:rPr lang="nl-NL" dirty="0"/>
              <a:t>Je weet wat het MVC model is en kan dit uitleggen</a:t>
            </a:r>
          </a:p>
          <a:p>
            <a:r>
              <a:rPr lang="nl-NL" dirty="0"/>
              <a:t>Je weet wat een route is en hoe je een route moet maken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EAD5EA-03B2-FCAB-CC99-64B605A7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3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C2E35E-D3FA-4F89-60B3-FA27225C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</a:t>
            </a:r>
            <a:r>
              <a:rPr lang="nl-NL" dirty="0" err="1"/>
              <a:t>crud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F04A83-12DB-C0D3-8916-94F94826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19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9B91B-F14E-2043-BD76-96190A05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 anchor="t">
            <a:normAutofit/>
          </a:bodyPr>
          <a:lstStyle/>
          <a:p>
            <a:r>
              <a:rPr lang="nl-NL" dirty="0"/>
              <a:t>Wat is CRUD?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2750A62-855E-0E93-83E2-641A5D210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r>
              <a:rPr lang="en-US" dirty="0"/>
              <a:t>CRUD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Create, Read, Update, Delete.</a:t>
            </a:r>
          </a:p>
          <a:p>
            <a:endParaRPr lang="en-US" dirty="0"/>
          </a:p>
          <a:p>
            <a:r>
              <a:rPr lang="en-US" dirty="0"/>
              <a:t>Binnen Symfony </a:t>
            </a:r>
            <a:r>
              <a:rPr lang="en-US" dirty="0" err="1"/>
              <a:t>gebruiken</a:t>
            </a:r>
            <a:r>
              <a:rPr lang="en-US" dirty="0"/>
              <a:t> we </a:t>
            </a:r>
            <a:r>
              <a:rPr lang="en-US" dirty="0" err="1"/>
              <a:t>deze</a:t>
            </a:r>
            <a:r>
              <a:rPr lang="en-US" dirty="0"/>
              <a:t> 4 basis </a:t>
            </a:r>
            <a:r>
              <a:rPr lang="en-US" dirty="0" err="1"/>
              <a:t>functies</a:t>
            </a:r>
            <a:r>
              <a:rPr lang="en-US" dirty="0"/>
              <a:t> om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bouwen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Deze</a:t>
            </a:r>
            <a:r>
              <a:rPr lang="en-US" dirty="0"/>
              <a:t> week </a:t>
            </a:r>
            <a:r>
              <a:rPr lang="en-US" dirty="0" err="1"/>
              <a:t>staat</a:t>
            </a:r>
            <a:r>
              <a:rPr lang="en-US" dirty="0"/>
              <a:t> Read op het </a:t>
            </a:r>
            <a:r>
              <a:rPr lang="en-US" dirty="0" err="1"/>
              <a:t>programma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88B78B-2266-8940-A691-F18E05B7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C20958-DDDF-3D4B-B602-21D0FE4D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</a:t>
            </a:r>
            <a:r>
              <a:rPr lang="nl-NL" dirty="0" err="1"/>
              <a:t>crud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D79C34-DE15-C547-9D5D-ACB58DB9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4</a:t>
            </a:fld>
            <a:endParaRPr lang="nl-NL"/>
          </a:p>
        </p:txBody>
      </p:sp>
      <p:pic>
        <p:nvPicPr>
          <p:cNvPr id="15" name="Tijdelijke aanduiding voor inhoud 14" descr="Afbeelding met tekst, schermopname, Lettertype, diagram&#10;&#10;Automatisch gegenereerde beschrijving">
            <a:extLst>
              <a:ext uri="{FF2B5EF4-FFF2-40B4-BE49-F238E27FC236}">
                <a16:creationId xmlns:a16="http://schemas.microsoft.com/office/drawing/2014/main" id="{213B2E5C-931A-3446-778E-D745FCF922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238" y="1627384"/>
            <a:ext cx="3960812" cy="2288783"/>
          </a:xfrm>
        </p:spPr>
      </p:pic>
    </p:spTree>
    <p:extLst>
      <p:ext uri="{BB962C8B-B14F-4D97-AF65-F5344CB8AC3E}">
        <p14:creationId xmlns:p14="http://schemas.microsoft.com/office/powerpoint/2010/main" val="21258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entitymanager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marL="179705" indent="-179705"/>
            <a:r>
              <a:rPr lang="en-US" dirty="0"/>
              <a:t>Binnen Symfony </a:t>
            </a:r>
            <a:r>
              <a:rPr lang="en-US" dirty="0" err="1"/>
              <a:t>maken</a:t>
            </a:r>
            <a:r>
              <a:rPr lang="en-US" dirty="0"/>
              <a:t> we </a:t>
            </a:r>
            <a:r>
              <a:rPr lang="en-US" dirty="0" err="1"/>
              <a:t>gebruik</a:t>
            </a:r>
            <a:r>
              <a:rPr lang="en-US" dirty="0"/>
              <a:t> van Doctrine. </a:t>
            </a:r>
            <a:r>
              <a:rPr lang="en-US" dirty="0" err="1"/>
              <a:t>Deze</a:t>
            </a:r>
            <a:r>
              <a:rPr lang="en-US" dirty="0"/>
              <a:t> library </a:t>
            </a:r>
            <a:r>
              <a:rPr lang="en-US" dirty="0" err="1"/>
              <a:t>regelt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Symfony de </a:t>
            </a:r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database </a:t>
            </a:r>
            <a:r>
              <a:rPr lang="en-US" dirty="0" err="1"/>
              <a:t>en</a:t>
            </a:r>
            <a:r>
              <a:rPr lang="en-US" dirty="0"/>
              <a:t> je model.</a:t>
            </a:r>
            <a:endParaRPr lang="nl-NL"/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/>
              <a:t>Binnen je controller </a:t>
            </a:r>
            <a:r>
              <a:rPr lang="en-US" dirty="0" err="1"/>
              <a:t>gebruik</a:t>
            </a:r>
            <a:r>
              <a:rPr lang="en-US" dirty="0"/>
              <a:t> je de </a:t>
            </a:r>
            <a:r>
              <a:rPr lang="en-US" dirty="0" err="1"/>
              <a:t>EntityManager</a:t>
            </a:r>
            <a:r>
              <a:rPr lang="en-US" dirty="0"/>
              <a:t> om </a:t>
            </a:r>
            <a:r>
              <a:rPr lang="en-US" dirty="0" err="1"/>
              <a:t>gegevens</a:t>
            </a:r>
            <a:r>
              <a:rPr lang="en-US" dirty="0"/>
              <a:t>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halen</a:t>
            </a:r>
            <a:r>
              <a:rPr lang="en-US" dirty="0"/>
              <a:t> of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.</a:t>
            </a:r>
            <a:endParaRPr lang="en-US" dirty="0">
              <a:cs typeface="Arial" panose="020B0604020202020204"/>
            </a:endParaRP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/>
              <a:t>De </a:t>
            </a:r>
            <a:r>
              <a:rPr lang="en-US" dirty="0" err="1"/>
              <a:t>EntityManager</a:t>
            </a:r>
            <a:r>
              <a:rPr lang="en-US" dirty="0"/>
              <a:t> </a:t>
            </a:r>
            <a:r>
              <a:rPr lang="en-US" dirty="0" err="1"/>
              <a:t>geef</a:t>
            </a:r>
            <a:r>
              <a:rPr lang="en-US" dirty="0"/>
              <a:t> je mee </a:t>
            </a:r>
            <a:r>
              <a:rPr lang="en-US" dirty="0" err="1"/>
              <a:t>als</a:t>
            </a:r>
            <a:r>
              <a:rPr lang="en-US" dirty="0"/>
              <a:t> parameter in de </a:t>
            </a:r>
            <a:r>
              <a:rPr lang="en-US" dirty="0" err="1"/>
              <a:t>functie</a:t>
            </a:r>
            <a:r>
              <a:rPr lang="en-US" dirty="0"/>
              <a:t> van je controller.</a:t>
            </a:r>
            <a:endParaRPr lang="en-US" dirty="0">
              <a:cs typeface="Arial" panose="020B0604020202020204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</a:t>
            </a:r>
            <a:r>
              <a:rPr lang="nl-NL" dirty="0" err="1"/>
              <a:t>crud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5</a:t>
            </a:fld>
            <a:endParaRPr lang="nl-NL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6664E7D3-94C3-8C37-260F-21F4E3CA69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6780" y="1002956"/>
            <a:ext cx="3960813" cy="1348620"/>
          </a:xfrm>
        </p:spPr>
      </p:pic>
    </p:spTree>
    <p:extLst>
      <p:ext uri="{BB962C8B-B14F-4D97-AF65-F5344CB8AC3E}">
        <p14:creationId xmlns:p14="http://schemas.microsoft.com/office/powerpoint/2010/main" val="252918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FindAll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>
                <a:latin typeface="+mj-lt"/>
              </a:rPr>
              <a:t>Met </a:t>
            </a:r>
            <a:r>
              <a:rPr lang="en-US" dirty="0" err="1">
                <a:latin typeface="+mj-lt"/>
              </a:rPr>
              <a:t>findAll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haal</a:t>
            </a:r>
            <a:r>
              <a:rPr lang="en-US" dirty="0">
                <a:latin typeface="+mj-lt"/>
              </a:rPr>
              <a:t> je alle </a:t>
            </a:r>
            <a:r>
              <a:rPr lang="en-US" dirty="0" err="1">
                <a:latin typeface="+mj-lt"/>
              </a:rPr>
              <a:t>rijen</a:t>
            </a:r>
            <a:r>
              <a:rPr lang="en-US" dirty="0">
                <a:latin typeface="+mj-lt"/>
              </a:rPr>
              <a:t> op </a:t>
            </a:r>
            <a:r>
              <a:rPr lang="en-US" dirty="0" err="1">
                <a:latin typeface="+mj-lt"/>
              </a:rPr>
              <a:t>uit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database </a:t>
            </a:r>
            <a:r>
              <a:rPr lang="en-US" dirty="0" err="1">
                <a:latin typeface="+mj-lt"/>
              </a:rPr>
              <a:t>tabel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findAll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geeft</a:t>
            </a:r>
            <a:r>
              <a:rPr lang="en-US" dirty="0">
                <a:latin typeface="+mj-lt"/>
              </a:rPr>
              <a:t> je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array </a:t>
            </a:r>
            <a:r>
              <a:rPr lang="en-US" dirty="0" err="1">
                <a:latin typeface="+mj-lt"/>
              </a:rPr>
              <a:t>waar</a:t>
            </a:r>
            <a:r>
              <a:rPr lang="en-US" dirty="0">
                <a:latin typeface="+mj-lt"/>
              </a:rPr>
              <a:t> alle </a:t>
            </a:r>
            <a:r>
              <a:rPr lang="en-US" dirty="0" err="1">
                <a:latin typeface="+mj-lt"/>
              </a:rPr>
              <a:t>objecten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rijen</a:t>
            </a:r>
            <a:r>
              <a:rPr lang="en-US" dirty="0">
                <a:latin typeface="+mj-lt"/>
              </a:rPr>
              <a:t>) </a:t>
            </a:r>
            <a:r>
              <a:rPr lang="en-US" dirty="0" err="1">
                <a:latin typeface="+mj-lt"/>
              </a:rPr>
              <a:t>inzitten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Deze</a:t>
            </a:r>
            <a:r>
              <a:rPr lang="en-US" dirty="0">
                <a:latin typeface="+mj-lt"/>
              </a:rPr>
              <a:t> array </a:t>
            </a:r>
            <a:r>
              <a:rPr lang="en-US" dirty="0" err="1">
                <a:latin typeface="+mj-lt"/>
              </a:rPr>
              <a:t>kun</a:t>
            </a:r>
            <a:r>
              <a:rPr lang="en-US" dirty="0">
                <a:latin typeface="+mj-lt"/>
              </a:rPr>
              <a:t> je </a:t>
            </a:r>
            <a:r>
              <a:rPr lang="en-US" dirty="0" err="1">
                <a:latin typeface="+mj-lt"/>
              </a:rPr>
              <a:t>vervolgens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doorsturen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naar</a:t>
            </a:r>
            <a:r>
              <a:rPr lang="en-US" dirty="0">
                <a:latin typeface="+mj-lt"/>
              </a:rPr>
              <a:t> de view </a:t>
            </a: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afbeelden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</a:t>
            </a:r>
            <a:r>
              <a:rPr lang="nl-NL" dirty="0" err="1"/>
              <a:t>crud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6</a:t>
            </a:fld>
            <a:endParaRPr lang="nl-NL"/>
          </a:p>
        </p:txBody>
      </p:sp>
      <p:pic>
        <p:nvPicPr>
          <p:cNvPr id="4" name="Tijdelijke aanduiding voor inhoud 8">
            <a:extLst>
              <a:ext uri="{FF2B5EF4-FFF2-40B4-BE49-F238E27FC236}">
                <a16:creationId xmlns:a16="http://schemas.microsoft.com/office/drawing/2014/main" id="{70CDF073-3ED4-E6FE-368C-AEEAE9CB12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4532" y="1278001"/>
            <a:ext cx="3960813" cy="1348620"/>
          </a:xfrm>
        </p:spPr>
      </p:pic>
    </p:spTree>
    <p:extLst>
      <p:ext uri="{BB962C8B-B14F-4D97-AF65-F5344CB8AC3E}">
        <p14:creationId xmlns:p14="http://schemas.microsoft.com/office/powerpoint/2010/main" val="300226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>
                <a:latin typeface="+mj-lt"/>
              </a:rPr>
              <a:t>Met find </a:t>
            </a:r>
            <a:r>
              <a:rPr lang="en-US" dirty="0" err="1">
                <a:latin typeface="+mj-lt"/>
              </a:rPr>
              <a:t>haal</a:t>
            </a:r>
            <a:r>
              <a:rPr lang="en-US" dirty="0">
                <a:latin typeface="+mj-lt"/>
              </a:rPr>
              <a:t> je 1 </a:t>
            </a:r>
            <a:r>
              <a:rPr lang="en-US" dirty="0" err="1">
                <a:latin typeface="+mj-lt"/>
              </a:rPr>
              <a:t>rij</a:t>
            </a:r>
            <a:r>
              <a:rPr lang="en-US" dirty="0">
                <a:latin typeface="+mj-lt"/>
              </a:rPr>
              <a:t> op </a:t>
            </a:r>
            <a:r>
              <a:rPr lang="en-US" dirty="0" err="1">
                <a:latin typeface="+mj-lt"/>
              </a:rPr>
              <a:t>uit</a:t>
            </a:r>
            <a:r>
              <a:rPr lang="en-US" dirty="0">
                <a:latin typeface="+mj-lt"/>
              </a:rPr>
              <a:t> de database.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Find </a:t>
            </a:r>
            <a:r>
              <a:rPr lang="en-US" dirty="0" err="1">
                <a:latin typeface="+mj-lt"/>
              </a:rPr>
              <a:t>geeft</a:t>
            </a:r>
            <a:r>
              <a:rPr lang="en-US" dirty="0">
                <a:latin typeface="+mj-lt"/>
              </a:rPr>
              <a:t> je 1 </a:t>
            </a:r>
            <a:r>
              <a:rPr lang="en-US" dirty="0" err="1">
                <a:latin typeface="+mj-lt"/>
              </a:rPr>
              <a:t>enkel</a:t>
            </a:r>
            <a:r>
              <a:rPr lang="en-US" dirty="0">
                <a:latin typeface="+mj-lt"/>
              </a:rPr>
              <a:t> object </a:t>
            </a:r>
            <a:r>
              <a:rPr lang="en-US" dirty="0" err="1">
                <a:latin typeface="+mj-lt"/>
              </a:rPr>
              <a:t>terug</a:t>
            </a:r>
            <a:r>
              <a:rPr lang="en-US" dirty="0">
                <a:latin typeface="+mj-lt"/>
              </a:rPr>
              <a:t> van de </a:t>
            </a:r>
            <a:r>
              <a:rPr lang="en-US" dirty="0" err="1">
                <a:latin typeface="+mj-lt"/>
              </a:rPr>
              <a:t>entiteit</a:t>
            </a:r>
            <a:r>
              <a:rPr lang="en-US" dirty="0">
                <a:latin typeface="+mj-lt"/>
              </a:rPr>
              <a:t> die je </a:t>
            </a:r>
            <a:r>
              <a:rPr lang="en-US" dirty="0" err="1">
                <a:latin typeface="+mj-lt"/>
              </a:rPr>
              <a:t>opvraagt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</a:t>
            </a:r>
            <a:r>
              <a:rPr lang="nl-NL"/>
              <a:t>week 3</a:t>
            </a:r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</a:t>
            </a:r>
            <a:r>
              <a:rPr lang="nl-NL" dirty="0" err="1"/>
              <a:t>crud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7</a:t>
            </a:fld>
            <a:endParaRPr lang="nl-NL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B0184F29-E02B-FF6B-DB41-536C0DA3B9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0002" y="1059263"/>
            <a:ext cx="3960813" cy="1141675"/>
          </a:xfrm>
        </p:spPr>
      </p:pic>
    </p:spTree>
    <p:extLst>
      <p:ext uri="{BB962C8B-B14F-4D97-AF65-F5344CB8AC3E}">
        <p14:creationId xmlns:p14="http://schemas.microsoft.com/office/powerpoint/2010/main" val="23590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63ED0-00C0-271A-AEB8-F6F115A5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 de slag! Lees MBO-SD H5.1 en H5.2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1200" dirty="0"/>
              <a:t>Switch naar de </a:t>
            </a:r>
            <a:r>
              <a:rPr lang="nl-NL" sz="1200" dirty="0" err="1"/>
              <a:t>branch</a:t>
            </a:r>
            <a:r>
              <a:rPr lang="nl-NL" sz="1200" dirty="0"/>
              <a:t> </a:t>
            </a:r>
            <a:r>
              <a:rPr lang="nl-NL" sz="1200" dirty="0" err="1"/>
              <a:t>excercise-three</a:t>
            </a:r>
            <a:r>
              <a:rPr lang="nl-NL" sz="1200" dirty="0"/>
              <a:t>.</a:t>
            </a:r>
            <a:br>
              <a:rPr lang="nl-NL" sz="1200" dirty="0"/>
            </a:br>
            <a:r>
              <a:rPr lang="nl-NL" sz="1200" dirty="0"/>
              <a:t>Maak de opdracht uit het word document.</a:t>
            </a:r>
            <a:br>
              <a:rPr lang="nl-NL" sz="1200" dirty="0"/>
            </a:br>
            <a:endParaRPr lang="nl-NL" sz="1200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AE27EA-EB37-2A63-A27A-053D7297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3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7E3E62-49B2-F8E5-9E89-3A7350E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controller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230E5E1-54F3-9EDA-9625-0A426712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38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ROC Mondriaan Kleuren">
      <a:dk1>
        <a:srgbClr val="000000"/>
      </a:dk1>
      <a:lt1>
        <a:srgbClr val="FFFFFF"/>
      </a:lt1>
      <a:dk2>
        <a:srgbClr val="002355"/>
      </a:dk2>
      <a:lt2>
        <a:srgbClr val="E0E0E0"/>
      </a:lt2>
      <a:accent1>
        <a:srgbClr val="0050AA"/>
      </a:accent1>
      <a:accent2>
        <a:srgbClr val="E6002D"/>
      </a:accent2>
      <a:accent3>
        <a:srgbClr val="FDD200"/>
      </a:accent3>
      <a:accent4>
        <a:srgbClr val="B9DCFF"/>
      </a:accent4>
      <a:accent5>
        <a:srgbClr val="46C891"/>
      </a:accent5>
      <a:accent6>
        <a:srgbClr val="6E375A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rtlCol="0">
        <a:noAutofit/>
      </a:bodyPr>
      <a:lstStyle>
        <a:defPPr algn="l">
          <a:defRPr sz="1300" dirty="0" err="1" smtClean="0"/>
        </a:defPPr>
      </a:lstStyle>
    </a:txDef>
  </a:objectDefaults>
  <a:extraClrSchemeLst/>
  <a:custClrLst>
    <a:custClr name="Rood Donker">
      <a:srgbClr val="870000"/>
    </a:custClr>
    <a:custClr name="Rood">
      <a:srgbClr val="E6002D"/>
    </a:custClr>
    <a:custClr name="Rood Licht ">
      <a:srgbClr val="FBB4BE"/>
    </a:custClr>
    <a:custClr name="Geel Donker">
      <a:srgbClr val="CD9B00"/>
    </a:custClr>
    <a:custClr name="Geel">
      <a:srgbClr val="FDD200"/>
    </a:custClr>
    <a:custClr name="Geel Licht">
      <a:srgbClr val="FFF09B"/>
    </a:custClr>
    <a:custClr name="Blauw Donker">
      <a:srgbClr val="002355"/>
    </a:custClr>
    <a:custClr name="Blauw">
      <a:srgbClr val="0050AA"/>
    </a:custClr>
    <a:custClr name="Blauw Licht">
      <a:srgbClr val="B9DCFF"/>
    </a:custClr>
    <a:custClr name="Paars Donker">
      <a:srgbClr val="6E375A"/>
    </a:custClr>
    <a:custClr name="Paars">
      <a:srgbClr val="B48CC8"/>
    </a:custClr>
    <a:custClr name="Groen Donker">
      <a:srgbClr val="009B73"/>
    </a:custClr>
    <a:custClr name="Groen">
      <a:srgbClr val="46C891"/>
    </a:custClr>
    <a:custClr name="Zwart">
      <a:srgbClr val="000000"/>
    </a:custClr>
    <a:custClr name="Grijs">
      <a:srgbClr val="6E6E6E"/>
    </a:custClr>
    <a:custClr name="Wit">
      <a:srgbClr val="FFFFFF"/>
    </a:custClr>
  </a:custClrLst>
  <a:extLst>
    <a:ext uri="{05A4C25C-085E-4340-85A3-A5531E510DB2}">
      <thm15:themeFamily xmlns:thm15="http://schemas.microsoft.com/office/thememl/2012/main" name="ROC Mondriaan - Power Point - 2023" id="{5DB252B7-1FD7-4DBB-A6CA-743F244770FA}" vid="{81BE598E-B98A-46B4-90D3-B12384BCCBC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d7a64c-0565-43dd-bfe1-e2c7239532d4" xsi:nil="true"/>
    <lcf76f155ced4ddcb4097134ff3c332f xmlns="714bac2d-1fdd-40e1-86c3-3a2b14296c7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12" ma:contentTypeDescription="Een nieuw document maken." ma:contentTypeScope="" ma:versionID="16f6d6ae8711f6e12641ff84dc0e054e">
  <xsd:schema xmlns:xsd="http://www.w3.org/2001/XMLSchema" xmlns:xs="http://www.w3.org/2001/XMLSchema" xmlns:p="http://schemas.microsoft.com/office/2006/metadata/properties" xmlns:ns2="714bac2d-1fdd-40e1-86c3-3a2b14296c7f" xmlns:ns3="04d7a64c-0565-43dd-bfe1-e2c7239532d4" targetNamespace="http://schemas.microsoft.com/office/2006/metadata/properties" ma:root="true" ma:fieldsID="eaabcf2d5394029708952c56b1c2c0dc" ns2:_="" ns3:_="">
    <xsd:import namespace="714bac2d-1fdd-40e1-86c3-3a2b14296c7f"/>
    <xsd:import namespace="04d7a64c-0565-43dd-bfe1-e2c723953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7a64c-0565-43dd-bfe1-e2c7239532d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6936831-6cb3-431c-9235-7d924ead2638}" ma:internalName="TaxCatchAll" ma:showField="CatchAllData" ma:web="04d7a64c-0565-43dd-bfe1-e2c7239532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362A-791E-41CB-890E-B37EA19C59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BDFC7A-75BE-4BCD-B590-46664194C35E}">
  <ds:schemaRefs>
    <ds:schemaRef ds:uri="http://schemas.microsoft.com/office/2006/metadata/properties"/>
    <ds:schemaRef ds:uri="http://purl.org/dc/dcmitype/"/>
    <ds:schemaRef ds:uri="http://schemas.microsoft.com/sharepoint/v3"/>
    <ds:schemaRef ds:uri="http://schemas.microsoft.com/office/2006/documentManagement/types"/>
    <ds:schemaRef ds:uri="9c7db627-a19b-4420-ba46-d2da62c8f9f7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73dbb10f-d65e-4026-aa5c-544c0db9c1ca"/>
    <ds:schemaRef ds:uri="a95f19fb-cad5-4f59-9d9d-bfe7d2b05f17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8FCD142-3383-4F15-83D7-B8AB16651E2A}"/>
</file>

<file path=docProps/app.xml><?xml version="1.0" encoding="utf-8"?>
<Properties xmlns="http://schemas.openxmlformats.org/officeDocument/2006/extended-properties" xmlns:vt="http://schemas.openxmlformats.org/officeDocument/2006/docPropsVTypes">
  <Template>ROC_Mondriaan_Power Point - 2023 Sjabloon</Template>
  <TotalTime>4513</TotalTime>
  <Words>389</Words>
  <Application>Microsoft Office PowerPoint</Application>
  <PresentationFormat>Diavoorstelling (16:9)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Office-thema</vt:lpstr>
      <vt:lpstr>Symfony</vt:lpstr>
      <vt:lpstr>Inhoud</vt:lpstr>
      <vt:lpstr>Wat ken je al?</vt:lpstr>
      <vt:lpstr>Wat is CRUD?</vt:lpstr>
      <vt:lpstr>Database en entitymanager</vt:lpstr>
      <vt:lpstr>FindAll</vt:lpstr>
      <vt:lpstr>Find</vt:lpstr>
      <vt:lpstr>Aan de slag! Lees MBO-SD H5.1 en H5.2   Switch naar de branch excercise-three. Maak de opdracht uit het word document. </vt:lpstr>
    </vt:vector>
  </TitlesOfParts>
  <Manager/>
  <Company>ROC Mondriaan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asdfafasf</dc:title>
  <dc:subject/>
  <dc:creator>Auerbach, Michiel</dc:creator>
  <cp:keywords/>
  <dc:description>roc Mondriaan presentatie - versie 1 - augustus 2022
Ontwerp: Ontwerpwerk
Template: Ton Persoon</dc:description>
  <cp:lastModifiedBy>Kleijwegt, Mark</cp:lastModifiedBy>
  <cp:revision>3</cp:revision>
  <dcterms:created xsi:type="dcterms:W3CDTF">2024-04-08T05:35:49Z</dcterms:created>
  <dcterms:modified xsi:type="dcterms:W3CDTF">2024-09-20T07:24:09Z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  <property fmtid="{D5CDD505-2E9C-101B-9397-08002B2CF9AE}" pid="3" name="MediaServiceImageTags">
    <vt:lpwstr/>
  </property>
</Properties>
</file>