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sldIdLst>
    <p:sldId id="258" r:id="rId5"/>
    <p:sldId id="263" r:id="rId6"/>
    <p:sldId id="264" r:id="rId7"/>
    <p:sldId id="257" r:id="rId8"/>
    <p:sldId id="265" r:id="rId9"/>
    <p:sldId id="290" r:id="rId10"/>
    <p:sldId id="291" r:id="rId11"/>
    <p:sldId id="292" r:id="rId12"/>
    <p:sldId id="297" r:id="rId13"/>
    <p:sldId id="286" r:id="rId14"/>
    <p:sldId id="295" r:id="rId15"/>
    <p:sldId id="296" r:id="rId16"/>
    <p:sldId id="298" r:id="rId17"/>
    <p:sldId id="299" r:id="rId18"/>
    <p:sldId id="300" r:id="rId19"/>
    <p:sldId id="301" r:id="rId20"/>
    <p:sldId id="302" r:id="rId21"/>
    <p:sldId id="266" r:id="rId2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84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ijwegt, Mark" userId="a0bc88e8-58c9-4d1a-b81a-11ee91d0acb1" providerId="ADAL" clId="{F43FED50-9602-45BD-BA03-5B29501C1E25}"/>
    <pc:docChg chg="custSel delSld modSld">
      <pc:chgData name="Kleijwegt, Mark" userId="a0bc88e8-58c9-4d1a-b81a-11ee91d0acb1" providerId="ADAL" clId="{F43FED50-9602-45BD-BA03-5B29501C1E25}" dt="2024-09-13T05:17:17.668" v="1661" actId="22"/>
      <pc:docMkLst>
        <pc:docMk/>
      </pc:docMkLst>
      <pc:sldChg chg="addSp delSp modSp mod">
        <pc:chgData name="Kleijwegt, Mark" userId="a0bc88e8-58c9-4d1a-b81a-11ee91d0acb1" providerId="ADAL" clId="{F43FED50-9602-45BD-BA03-5B29501C1E25}" dt="2024-09-12T18:31:33.514" v="1609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F43FED50-9602-45BD-BA03-5B29501C1E25}" dt="2024-09-12T13:22:58.560" v="15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F43FED50-9602-45BD-BA03-5B29501C1E25}" dt="2024-09-12T18:31:20.981" v="1581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F43FED50-9602-45BD-BA03-5B29501C1E25}" dt="2024-09-12T18:31:27.806" v="1595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F43FED50-9602-45BD-BA03-5B29501C1E25}" dt="2024-09-12T18:31:39.719" v="1623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F43FED50-9602-45BD-BA03-5B29501C1E25}" dt="2024-09-13T05:16:46.337" v="1660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F43FED50-9602-45BD-BA03-5B29501C1E25}" dt="2024-09-13T05:17:17.668" v="1661" actId="22"/>
        <pc:sldMkLst>
          <pc:docMk/>
          <pc:sldMk cId="3002263289" sldId="288"/>
        </pc:sldMkLst>
      </pc:sldChg>
      <pc:sldChg chg="del">
        <pc:chgData name="Kleijwegt, Mark" userId="a0bc88e8-58c9-4d1a-b81a-11ee91d0acb1" providerId="ADAL" clId="{F43FED50-9602-45BD-BA03-5B29501C1E25}" dt="2024-09-12T18:32:58.716" v="1625" actId="47"/>
        <pc:sldMkLst>
          <pc:docMk/>
          <pc:sldMk cId="930288204" sldId="289"/>
        </pc:sldMkLst>
      </pc:sldChg>
      <pc:sldChg chg="del">
        <pc:chgData name="Kleijwegt, Mark" userId="a0bc88e8-58c9-4d1a-b81a-11ee91d0acb1" providerId="ADAL" clId="{F43FED50-9602-45BD-BA03-5B29501C1E25}" dt="2024-09-12T18:32:59.751" v="1626" actId="47"/>
        <pc:sldMkLst>
          <pc:docMk/>
          <pc:sldMk cId="1114681197" sldId="290"/>
        </pc:sldMkLst>
      </pc:sldChg>
      <pc:sldChg chg="del">
        <pc:chgData name="Kleijwegt, Mark" userId="a0bc88e8-58c9-4d1a-b81a-11ee91d0acb1" providerId="ADAL" clId="{F43FED50-9602-45BD-BA03-5B29501C1E25}" dt="2024-09-12T18:33:00.721" v="1627" actId="47"/>
        <pc:sldMkLst>
          <pc:docMk/>
          <pc:sldMk cId="638547723" sldId="291"/>
        </pc:sldMkLst>
      </pc:sldChg>
      <pc:sldChg chg="del">
        <pc:chgData name="Kleijwegt, Mark" userId="a0bc88e8-58c9-4d1a-b81a-11ee91d0acb1" providerId="ADAL" clId="{F43FED50-9602-45BD-BA03-5B29501C1E25}" dt="2024-09-12T18:33:03.604" v="1628" actId="47"/>
        <pc:sldMkLst>
          <pc:docMk/>
          <pc:sldMk cId="2322482520" sldId="292"/>
        </pc:sldMkLst>
      </pc:sldChg>
      <pc:sldChg chg="del">
        <pc:chgData name="Kleijwegt, Mark" userId="a0bc88e8-58c9-4d1a-b81a-11ee91d0acb1" providerId="ADAL" clId="{F43FED50-9602-45BD-BA03-5B29501C1E25}" dt="2024-09-12T18:33:13.526" v="1629" actId="47"/>
        <pc:sldMkLst>
          <pc:docMk/>
          <pc:sldMk cId="3811607481" sldId="293"/>
        </pc:sldMkLst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A283AB51-9DE8-40DC-8388-2D36C1EB3146}"/>
    <pc:docChg chg="custSel modSld">
      <pc:chgData name="Kleijwegt, Mark" userId="a0bc88e8-58c9-4d1a-b81a-11ee91d0acb1" providerId="ADAL" clId="{A283AB51-9DE8-40DC-8388-2D36C1EB3146}" dt="2024-10-11T05:45:51.501" v="598" actId="20577"/>
      <pc:docMkLst>
        <pc:docMk/>
      </pc:docMkLst>
      <pc:sldChg chg="modSp mod">
        <pc:chgData name="Kleijwegt, Mark" userId="a0bc88e8-58c9-4d1a-b81a-11ee91d0acb1" providerId="ADAL" clId="{A283AB51-9DE8-40DC-8388-2D36C1EB3146}" dt="2024-10-11T05:18:46.405" v="196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A283AB51-9DE8-40DC-8388-2D36C1EB3146}" dt="2024-10-11T05:17:11.326" v="1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A283AB51-9DE8-40DC-8388-2D36C1EB3146}" dt="2024-10-11T05:17:28.893" v="40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A283AB51-9DE8-40DC-8388-2D36C1EB3146}" dt="2024-10-11T05:45:51.501" v="598" actId="20577"/>
        <pc:sldMkLst>
          <pc:docMk/>
          <pc:sldMk cId="4130192829" sldId="264"/>
        </pc:sldMkLst>
      </pc:sldChg>
      <pc:sldChg chg="modSp mod">
        <pc:chgData name="Kleijwegt, Mark" userId="a0bc88e8-58c9-4d1a-b81a-11ee91d0acb1" providerId="ADAL" clId="{A283AB51-9DE8-40DC-8388-2D36C1EB3146}" dt="2024-10-11T05:19:55.726" v="283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A283AB51-9DE8-40DC-8388-2D36C1EB3146}" dt="2024-10-11T05:45:32.813" v="584" actId="20577"/>
        <pc:sldMkLst>
          <pc:docMk/>
          <pc:sldMk cId="3580385872" sldId="266"/>
        </pc:sldMkLst>
      </pc:sldChg>
      <pc:sldChg chg="modSp mod">
        <pc:chgData name="Kleijwegt, Mark" userId="a0bc88e8-58c9-4d1a-b81a-11ee91d0acb1" providerId="ADAL" clId="{A283AB51-9DE8-40DC-8388-2D36C1EB3146}" dt="2024-10-11T05:20:28.556" v="364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A283AB51-9DE8-40DC-8388-2D36C1EB3146}" dt="2024-10-11T05:44:42.252" v="562" actId="20577"/>
        <pc:sldMkLst>
          <pc:docMk/>
          <pc:sldMk cId="235906443" sldId="289"/>
        </pc:sldMkLst>
      </pc:sldChg>
    </pc:docChg>
  </pc:docChgLst>
  <pc:docChgLst>
    <pc:chgData name="Kleijwegt, Mark" userId="a0bc88e8-58c9-4d1a-b81a-11ee91d0acb1" providerId="ADAL" clId="{2F627406-9252-4CB7-B502-71BA2FF8ED1C}"/>
    <pc:docChg chg="undo custSel addSld delSld modSld">
      <pc:chgData name="Kleijwegt, Mark" userId="a0bc88e8-58c9-4d1a-b81a-11ee91d0acb1" providerId="ADAL" clId="{2F627406-9252-4CB7-B502-71BA2FF8ED1C}" dt="2024-10-18T06:23:47.149" v="1590" actId="20577"/>
      <pc:docMkLst>
        <pc:docMk/>
      </pc:docMkLst>
      <pc:sldChg chg="addSp delSp modSp mod">
        <pc:chgData name="Kleijwegt, Mark" userId="a0bc88e8-58c9-4d1a-b81a-11ee91d0acb1" providerId="ADAL" clId="{2F627406-9252-4CB7-B502-71BA2FF8ED1C}" dt="2024-10-18T06:11:11.272" v="500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2F627406-9252-4CB7-B502-71BA2FF8ED1C}" dt="2024-10-18T06:00:32.975" v="20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2F627406-9252-4CB7-B502-71BA2FF8ED1C}" dt="2024-10-18T06:23:11.761" v="1555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2F627406-9252-4CB7-B502-71BA2FF8ED1C}" dt="2024-10-18T06:22:27.264" v="1494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2F627406-9252-4CB7-B502-71BA2FF8ED1C}" dt="2024-10-18T06:17:40.421" v="1091" actId="22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2F627406-9252-4CB7-B502-71BA2FF8ED1C}" dt="2024-10-18T06:22:48.551" v="1509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2F627406-9252-4CB7-B502-71BA2FF8ED1C}" dt="2024-10-18T06:19:57.791" v="1380" actId="20577"/>
        <pc:sldMkLst>
          <pc:docMk/>
          <pc:sldMk cId="3002263289" sldId="288"/>
        </pc:sldMkLst>
      </pc:sldChg>
      <pc:sldChg chg="del">
        <pc:chgData name="Kleijwegt, Mark" userId="a0bc88e8-58c9-4d1a-b81a-11ee91d0acb1" providerId="ADAL" clId="{2F627406-9252-4CB7-B502-71BA2FF8ED1C}" dt="2024-10-18T06:22:05.010" v="1477" actId="2696"/>
        <pc:sldMkLst>
          <pc:docMk/>
          <pc:sldMk cId="235906443" sldId="289"/>
        </pc:sldMkLst>
      </pc:sldChg>
      <pc:sldChg chg="addSp delSp modSp add mod">
        <pc:chgData name="Kleijwegt, Mark" userId="a0bc88e8-58c9-4d1a-b81a-11ee91d0acb1" providerId="ADAL" clId="{2F627406-9252-4CB7-B502-71BA2FF8ED1C}" dt="2024-10-18T06:17:36.350" v="1090" actId="22"/>
        <pc:sldMkLst>
          <pc:docMk/>
          <pc:sldMk cId="2742359905" sldId="290"/>
        </pc:sldMkLst>
      </pc:sldChg>
      <pc:sldChg chg="modSp add mod">
        <pc:chgData name="Kleijwegt, Mark" userId="a0bc88e8-58c9-4d1a-b81a-11ee91d0acb1" providerId="ADAL" clId="{2F627406-9252-4CB7-B502-71BA2FF8ED1C}" dt="2024-10-18T06:21:42.504" v="1476" actId="20577"/>
        <pc:sldMkLst>
          <pc:docMk/>
          <pc:sldMk cId="989283059" sldId="291"/>
        </pc:sldMkLst>
      </pc:sldChg>
      <pc:sldChg chg="addSp delSp modSp add mod">
        <pc:chgData name="Kleijwegt, Mark" userId="a0bc88e8-58c9-4d1a-b81a-11ee91d0acb1" providerId="ADAL" clId="{2F627406-9252-4CB7-B502-71BA2FF8ED1C}" dt="2024-10-18T06:20:48.710" v="1435" actId="20577"/>
        <pc:sldMkLst>
          <pc:docMk/>
          <pc:sldMk cId="355478228" sldId="292"/>
        </pc:sldMkLst>
      </pc:sldChg>
      <pc:sldChg chg="modSp add mod">
        <pc:chgData name="Kleijwegt, Mark" userId="a0bc88e8-58c9-4d1a-b81a-11ee91d0acb1" providerId="ADAL" clId="{2F627406-9252-4CB7-B502-71BA2FF8ED1C}" dt="2024-10-18T06:23:26.519" v="1583" actId="20577"/>
        <pc:sldMkLst>
          <pc:docMk/>
          <pc:sldMk cId="3623972797" sldId="293"/>
        </pc:sldMkLst>
      </pc:sldChg>
      <pc:sldChg chg="modSp add mod">
        <pc:chgData name="Kleijwegt, Mark" userId="a0bc88e8-58c9-4d1a-b81a-11ee91d0acb1" providerId="ADAL" clId="{2F627406-9252-4CB7-B502-71BA2FF8ED1C}" dt="2024-10-18T06:23:47.149" v="1590" actId="20577"/>
        <pc:sldMkLst>
          <pc:docMk/>
          <pc:sldMk cId="2682219233" sldId="294"/>
        </pc:sldMkLst>
      </pc:sldChg>
    </pc:docChg>
  </pc:docChgLst>
  <pc:docChgLst>
    <pc:chgData name="Kleijwegt, Mark" userId="a0bc88e8-58c9-4d1a-b81a-11ee91d0acb1" providerId="ADAL" clId="{40652521-353D-4245-88DB-70B1B1E2E3F4}"/>
    <pc:docChg chg="undo custSel addSld modSld">
      <pc:chgData name="Kleijwegt, Mark" userId="a0bc88e8-58c9-4d1a-b81a-11ee91d0acb1" providerId="ADAL" clId="{40652521-353D-4245-88DB-70B1B1E2E3F4}" dt="2024-09-20T07:23:26.802" v="1257" actId="20577"/>
      <pc:docMkLst>
        <pc:docMk/>
      </pc:docMkLst>
      <pc:sldChg chg="addSp delSp modSp mod">
        <pc:chgData name="Kleijwegt, Mark" userId="a0bc88e8-58c9-4d1a-b81a-11ee91d0acb1" providerId="ADAL" clId="{40652521-353D-4245-88DB-70B1B1E2E3F4}" dt="2024-09-20T07:22:59.075" v="1213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40652521-353D-4245-88DB-70B1B1E2E3F4}" dt="2024-09-20T06:22:57.103" v="19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40652521-353D-4245-88DB-70B1B1E2E3F4}" dt="2024-09-20T06:23:11.735" v="220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40652521-353D-4245-88DB-70B1B1E2E3F4}" dt="2024-09-20T07:22:49.889" v="1199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40652521-353D-4245-88DB-70B1B1E2E3F4}" dt="2024-09-20T07:23:09.642" v="1227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40652521-353D-4245-88DB-70B1B1E2E3F4}" dt="2024-09-20T07:22:32.850" v="1183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40652521-353D-4245-88DB-70B1B1E2E3F4}" dt="2024-09-20T07:23:18.313" v="1243" actId="20577"/>
        <pc:sldMkLst>
          <pc:docMk/>
          <pc:sldMk cId="3002263289" sldId="288"/>
        </pc:sldMkLst>
      </pc:sldChg>
      <pc:sldChg chg="addSp delSp modSp add mod">
        <pc:chgData name="Kleijwegt, Mark" userId="a0bc88e8-58c9-4d1a-b81a-11ee91d0acb1" providerId="ADAL" clId="{40652521-353D-4245-88DB-70B1B1E2E3F4}" dt="2024-09-20T07:23:26.802" v="1257" actId="20577"/>
        <pc:sldMkLst>
          <pc:docMk/>
          <pc:sldMk cId="235906443" sldId="289"/>
        </pc:sldMkLst>
      </pc:sldChg>
    </pc:docChg>
  </pc:docChgLst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2DF85F0A-AA30-4146-9AF7-20D3037815B7}"/>
    <pc:docChg chg="undo custSel delSld modSld">
      <pc:chgData name="Kleijwegt, Mark" userId="a0bc88e8-58c9-4d1a-b81a-11ee91d0acb1" providerId="ADAL" clId="{2DF85F0A-AA30-4146-9AF7-20D3037815B7}" dt="2024-09-12T05:10:45.737" v="3627" actId="20577"/>
      <pc:docMkLst>
        <pc:docMk/>
      </pc:docMkLst>
      <pc:sldChg chg="addSp delSp modSp mod">
        <pc:chgData name="Kleijwegt, Mark" userId="a0bc88e8-58c9-4d1a-b81a-11ee91d0acb1" providerId="ADAL" clId="{2DF85F0A-AA30-4146-9AF7-20D3037815B7}" dt="2024-09-10T06:21:37.724" v="516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2DF85F0A-AA30-4146-9AF7-20D3037815B7}" dt="2024-09-05T17:18:47.820" v="10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2DF85F0A-AA30-4146-9AF7-20D3037815B7}" dt="2024-09-10T06:21:56.916" v="538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2DF85F0A-AA30-4146-9AF7-20D3037815B7}" dt="2024-09-10T06:21:48.020" v="527" actId="20577"/>
        <pc:sldMkLst>
          <pc:docMk/>
          <pc:sldMk cId="4130192829" sldId="264"/>
        </pc:sldMkLst>
      </pc:sldChg>
      <pc:sldChg chg="modSp mod">
        <pc:chgData name="Kleijwegt, Mark" userId="a0bc88e8-58c9-4d1a-b81a-11ee91d0acb1" providerId="ADAL" clId="{2DF85F0A-AA30-4146-9AF7-20D3037815B7}" dt="2024-09-12T05:10:45.737" v="3627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2DF85F0A-AA30-4146-9AF7-20D3037815B7}" dt="2024-09-10T06:57:58.711" v="1235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2DF85F0A-AA30-4146-9AF7-20D3037815B7}" dt="2024-09-10T07:02:47.672" v="1856" actId="20577"/>
        <pc:sldMkLst>
          <pc:docMk/>
          <pc:sldMk cId="930288204" sldId="289"/>
        </pc:sldMkLst>
      </pc:sldChg>
      <pc:sldChg chg="addSp delSp modSp mod">
        <pc:chgData name="Kleijwegt, Mark" userId="a0bc88e8-58c9-4d1a-b81a-11ee91d0acb1" providerId="ADAL" clId="{2DF85F0A-AA30-4146-9AF7-20D3037815B7}" dt="2024-09-10T07:24:40.676" v="2385" actId="20577"/>
        <pc:sldMkLst>
          <pc:docMk/>
          <pc:sldMk cId="1114681197" sldId="290"/>
        </pc:sldMkLst>
      </pc:sldChg>
      <pc:sldChg chg="addSp delSp modSp mod">
        <pc:chgData name="Kleijwegt, Mark" userId="a0bc88e8-58c9-4d1a-b81a-11ee91d0acb1" providerId="ADAL" clId="{2DF85F0A-AA30-4146-9AF7-20D3037815B7}" dt="2024-09-10T07:30:17.035" v="2890" actId="12"/>
        <pc:sldMkLst>
          <pc:docMk/>
          <pc:sldMk cId="638547723" sldId="291"/>
        </pc:sldMkLst>
      </pc:sldChg>
      <pc:sldChg chg="addSp delSp modSp mod">
        <pc:chgData name="Kleijwegt, Mark" userId="a0bc88e8-58c9-4d1a-b81a-11ee91d0acb1" providerId="ADAL" clId="{2DF85F0A-AA30-4146-9AF7-20D3037815B7}" dt="2024-09-10T08:09:47.325" v="3546" actId="20577"/>
        <pc:sldMkLst>
          <pc:docMk/>
          <pc:sldMk cId="2322482520" sldId="292"/>
        </pc:sldMkLst>
      </pc:sldChg>
      <pc:sldChg chg="addSp delSp modSp mod">
        <pc:chgData name="Kleijwegt, Mark" userId="a0bc88e8-58c9-4d1a-b81a-11ee91d0acb1" providerId="ADAL" clId="{2DF85F0A-AA30-4146-9AF7-20D3037815B7}" dt="2024-09-10T08:59:31.782" v="3564" actId="20577"/>
        <pc:sldMkLst>
          <pc:docMk/>
          <pc:sldMk cId="3811607481" sldId="293"/>
        </pc:sldMkLst>
      </pc:sldChg>
      <pc:sldChg chg="del">
        <pc:chgData name="Kleijwegt, Mark" userId="a0bc88e8-58c9-4d1a-b81a-11ee91d0acb1" providerId="ADAL" clId="{2DF85F0A-AA30-4146-9AF7-20D3037815B7}" dt="2024-09-10T08:09:30.088" v="3524" actId="2696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672BFD1E-68EA-49BB-A586-40639DD77B69}"/>
    <pc:docChg chg="custSel modSld">
      <pc:chgData name="Kleijwegt, Mark" userId="a0bc88e8-58c9-4d1a-b81a-11ee91d0acb1" providerId="ADAL" clId="{672BFD1E-68EA-49BB-A586-40639DD77B69}" dt="2024-10-04T05:41:21.177" v="1452" actId="20577"/>
      <pc:docMkLst>
        <pc:docMk/>
      </pc:docMkLst>
      <pc:sldChg chg="modSp mod">
        <pc:chgData name="Kleijwegt, Mark" userId="a0bc88e8-58c9-4d1a-b81a-11ee91d0acb1" providerId="ADAL" clId="{672BFD1E-68EA-49BB-A586-40639DD77B69}" dt="2024-10-04T05:27:01.073" v="825" actId="2057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72BFD1E-68EA-49BB-A586-40639DD77B69}" dt="2024-10-04T05:17:28.313" v="11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72BFD1E-68EA-49BB-A586-40639DD77B69}" dt="2024-10-04T05:22:22.690" v="526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72BFD1E-68EA-49BB-A586-40639DD77B69}" dt="2024-10-04T05:19:34.866" v="233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72BFD1E-68EA-49BB-A586-40639DD77B69}" dt="2024-10-04T05:41:21.177" v="1452" actId="20577"/>
        <pc:sldMkLst>
          <pc:docMk/>
          <pc:sldMk cId="2529186520" sldId="265"/>
        </pc:sldMkLst>
      </pc:sldChg>
      <pc:sldChg chg="modSp mod">
        <pc:chgData name="Kleijwegt, Mark" userId="a0bc88e8-58c9-4d1a-b81a-11ee91d0acb1" providerId="ADAL" clId="{672BFD1E-68EA-49BB-A586-40639DD77B69}" dt="2024-10-04T05:41:01.241" v="1434" actId="20577"/>
        <pc:sldMkLst>
          <pc:docMk/>
          <pc:sldMk cId="3580385872" sldId="266"/>
        </pc:sldMkLst>
      </pc:sldChg>
      <pc:sldChg chg="addSp delSp modSp mod">
        <pc:chgData name="Kleijwegt, Mark" userId="a0bc88e8-58c9-4d1a-b81a-11ee91d0acb1" providerId="ADAL" clId="{672BFD1E-68EA-49BB-A586-40639DD77B69}" dt="2024-10-04T05:32:27.569" v="1290" actId="20577"/>
        <pc:sldMkLst>
          <pc:docMk/>
          <pc:sldMk cId="3002263289" sldId="288"/>
        </pc:sldMkLst>
      </pc:sldChg>
      <pc:sldChg chg="addSp delSp modSp mod">
        <pc:chgData name="Kleijwegt, Mark" userId="a0bc88e8-58c9-4d1a-b81a-11ee91d0acb1" providerId="ADAL" clId="{672BFD1E-68EA-49BB-A586-40639DD77B69}" dt="2024-10-04T05:41:10.729" v="1444" actId="20577"/>
        <pc:sldMkLst>
          <pc:docMk/>
          <pc:sldMk cId="235906443" sldId="289"/>
        </pc:sldMkLst>
      </pc:sldChg>
    </pc:docChg>
  </pc:docChgLst>
  <pc:docChgLst>
    <pc:chgData name="Linden, M van der" userId="7071751e-8507-462b-863d-5bb5459a0324" providerId="ADAL" clId="{ED6D5497-8E6D-456A-AA44-22F533B0613A}"/>
    <pc:docChg chg="custSel delSld modSld">
      <pc:chgData name="Linden, M van der" userId="7071751e-8507-462b-863d-5bb5459a0324" providerId="ADAL" clId="{ED6D5497-8E6D-456A-AA44-22F533B0613A}" dt="2025-02-07T08:12:32.924" v="117" actId="20577"/>
      <pc:docMkLst>
        <pc:docMk/>
      </pc:docMkLst>
      <pc:sldChg chg="modSp mod">
        <pc:chgData name="Linden, M van der" userId="7071751e-8507-462b-863d-5bb5459a0324" providerId="ADAL" clId="{ED6D5497-8E6D-456A-AA44-22F533B0613A}" dt="2025-02-07T08:12:32.924" v="117" actId="20577"/>
        <pc:sldMkLst>
          <pc:docMk/>
          <pc:sldMk cId="3580385872" sldId="266"/>
        </pc:sldMkLst>
        <pc:spChg chg="mod">
          <ac:chgData name="Linden, M van der" userId="7071751e-8507-462b-863d-5bb5459a0324" providerId="ADAL" clId="{ED6D5497-8E6D-456A-AA44-22F533B0613A}" dt="2025-02-07T08:12:32.924" v="117" actId="20577"/>
          <ac:spMkLst>
            <pc:docMk/>
            <pc:sldMk cId="3580385872" sldId="266"/>
            <ac:spMk id="2" creationId="{A6763ED0-00C0-271A-AEB8-F6F115A50B68}"/>
          </ac:spMkLst>
        </pc:spChg>
      </pc:sldChg>
      <pc:sldChg chg="modSp mod">
        <pc:chgData name="Linden, M van der" userId="7071751e-8507-462b-863d-5bb5459a0324" providerId="ADAL" clId="{ED6D5497-8E6D-456A-AA44-22F533B0613A}" dt="2025-02-07T08:11:07.541" v="107" actId="313"/>
        <pc:sldMkLst>
          <pc:docMk/>
          <pc:sldMk cId="1236129344" sldId="286"/>
        </pc:sldMkLst>
        <pc:spChg chg="mod">
          <ac:chgData name="Linden, M van der" userId="7071751e-8507-462b-863d-5bb5459a0324" providerId="ADAL" clId="{ED6D5497-8E6D-456A-AA44-22F533B0613A}" dt="2025-02-07T08:11:07.541" v="107" actId="313"/>
          <ac:spMkLst>
            <pc:docMk/>
            <pc:sldMk cId="1236129344" sldId="286"/>
            <ac:spMk id="16" creationId="{A4523254-1982-AC2C-5C29-752165A69FEE}"/>
          </ac:spMkLst>
        </pc:spChg>
      </pc:sldChg>
      <pc:sldChg chg="del">
        <pc:chgData name="Linden, M van der" userId="7071751e-8507-462b-863d-5bb5459a0324" providerId="ADAL" clId="{ED6D5497-8E6D-456A-AA44-22F533B0613A}" dt="2025-02-07T08:12:15.344" v="108" actId="47"/>
        <pc:sldMkLst>
          <pc:docMk/>
          <pc:sldMk cId="3002263289" sldId="288"/>
        </pc:sldMkLst>
      </pc:sldChg>
      <pc:sldChg chg="del">
        <pc:chgData name="Linden, M van der" userId="7071751e-8507-462b-863d-5bb5459a0324" providerId="ADAL" clId="{ED6D5497-8E6D-456A-AA44-22F533B0613A}" dt="2025-02-07T08:12:16.267" v="109" actId="47"/>
        <pc:sldMkLst>
          <pc:docMk/>
          <pc:sldMk cId="3623972797" sldId="293"/>
        </pc:sldMkLst>
      </pc:sldChg>
      <pc:sldChg chg="del">
        <pc:chgData name="Linden, M van der" userId="7071751e-8507-462b-863d-5bb5459a0324" providerId="ADAL" clId="{ED6D5497-8E6D-456A-AA44-22F533B0613A}" dt="2025-02-07T08:12:16.967" v="110" actId="47"/>
        <pc:sldMkLst>
          <pc:docMk/>
          <pc:sldMk cId="2682219233" sldId="294"/>
        </pc:sldMkLst>
      </pc:sldChg>
    </pc:docChg>
  </pc:docChgLst>
  <pc:docChgLst>
    <pc:chgData name="Kleijwegt, Mark" userId="S::klem06@rocmondriaan.nl::a0bc88e8-58c9-4d1a-b81a-11ee91d0acb1" providerId="AD" clId="Web-{ED99593D-EE52-413C-89E3-066F3E8932D0}"/>
    <pc:docChg chg="modSld">
      <pc:chgData name="Kleijwegt, Mark" userId="S::klem06@rocmondriaan.nl::a0bc88e8-58c9-4d1a-b81a-11ee91d0acb1" providerId="AD" clId="Web-{ED99593D-EE52-413C-89E3-066F3E8932D0}" dt="2024-09-20T07:24:04.234" v="1" actId="20577"/>
      <pc:docMkLst>
        <pc:docMk/>
      </pc:docMkLst>
      <pc:sldChg chg="modSp">
        <pc:chgData name="Kleijwegt, Mark" userId="S::klem06@rocmondriaan.nl::a0bc88e8-58c9-4d1a-b81a-11ee91d0acb1" providerId="AD" clId="Web-{ED99593D-EE52-413C-89E3-066F3E8932D0}" dt="2024-09-20T07:24:04.234" v="1" actId="20577"/>
        <pc:sldMkLst>
          <pc:docMk/>
          <pc:sldMk cId="2529186520" sldId="265"/>
        </pc:sldMkLst>
      </pc:sldChg>
    </pc:docChg>
  </pc:docChgLst>
  <pc:docChgLst>
    <pc:chgData name="Linden, M van der" userId="7071751e-8507-462b-863d-5bb5459a0324" providerId="ADAL" clId="{B4AC815F-7686-4C6C-BBAB-EB61636FA9C3}"/>
    <pc:docChg chg="custSel addSld modSld">
      <pc:chgData name="Linden, M van der" userId="7071751e-8507-462b-863d-5bb5459a0324" providerId="ADAL" clId="{B4AC815F-7686-4C6C-BBAB-EB61636FA9C3}" dt="2024-12-17T10:50:40.807" v="311" actId="20577"/>
      <pc:docMkLst>
        <pc:docMk/>
      </pc:docMkLst>
      <pc:sldChg chg="addSp delSp modSp mod">
        <pc:chgData name="Linden, M van der" userId="7071751e-8507-462b-863d-5bb5459a0324" providerId="ADAL" clId="{B4AC815F-7686-4C6C-BBAB-EB61636FA9C3}" dt="2024-12-17T10:49:03.114" v="190" actId="478"/>
        <pc:sldMkLst>
          <pc:docMk/>
          <pc:sldMk cId="1236129344" sldId="286"/>
        </pc:sldMkLst>
        <pc:spChg chg="add mod">
          <ac:chgData name="Linden, M van der" userId="7071751e-8507-462b-863d-5bb5459a0324" providerId="ADAL" clId="{B4AC815F-7686-4C6C-BBAB-EB61636FA9C3}" dt="2024-12-17T10:49:00.509" v="189"/>
          <ac:spMkLst>
            <pc:docMk/>
            <pc:sldMk cId="1236129344" sldId="286"/>
            <ac:spMk id="2" creationId="{8908BCA8-938F-1F92-9421-AC2E26CB5C7A}"/>
          </ac:spMkLst>
        </pc:spChg>
      </pc:sldChg>
      <pc:sldChg chg="addSp delSp modSp mod">
        <pc:chgData name="Linden, M van der" userId="7071751e-8507-462b-863d-5bb5459a0324" providerId="ADAL" clId="{B4AC815F-7686-4C6C-BBAB-EB61636FA9C3}" dt="2024-12-17T10:49:07.335" v="192"/>
        <pc:sldMkLst>
          <pc:docMk/>
          <pc:sldMk cId="1536280264" sldId="295"/>
        </pc:sldMkLst>
        <pc:spChg chg="add mod">
          <ac:chgData name="Linden, M van der" userId="7071751e-8507-462b-863d-5bb5459a0324" providerId="ADAL" clId="{B4AC815F-7686-4C6C-BBAB-EB61636FA9C3}" dt="2024-12-17T10:49:07.335" v="192"/>
          <ac:spMkLst>
            <pc:docMk/>
            <pc:sldMk cId="1536280264" sldId="295"/>
            <ac:spMk id="2" creationId="{2C53DE26-5B8A-E06D-4B9E-88530DFB45DD}"/>
          </ac:spMkLst>
        </pc:spChg>
      </pc:sldChg>
      <pc:sldChg chg="addSp delSp modSp mod">
        <pc:chgData name="Linden, M van der" userId="7071751e-8507-462b-863d-5bb5459a0324" providerId="ADAL" clId="{B4AC815F-7686-4C6C-BBAB-EB61636FA9C3}" dt="2024-12-17T10:49:13.495" v="195"/>
        <pc:sldMkLst>
          <pc:docMk/>
          <pc:sldMk cId="2073002884" sldId="296"/>
        </pc:sldMkLst>
        <pc:spChg chg="add mod">
          <ac:chgData name="Linden, M van der" userId="7071751e-8507-462b-863d-5bb5459a0324" providerId="ADAL" clId="{B4AC815F-7686-4C6C-BBAB-EB61636FA9C3}" dt="2024-12-17T10:49:13.495" v="195"/>
          <ac:spMkLst>
            <pc:docMk/>
            <pc:sldMk cId="2073002884" sldId="296"/>
            <ac:spMk id="2" creationId="{7754FD6F-EB27-A59B-CA42-91310D2562C9}"/>
          </ac:spMkLst>
        </pc:spChg>
      </pc:sldChg>
      <pc:sldChg chg="addSp delSp modSp mod">
        <pc:chgData name="Linden, M van der" userId="7071751e-8507-462b-863d-5bb5459a0324" providerId="ADAL" clId="{B4AC815F-7686-4C6C-BBAB-EB61636FA9C3}" dt="2024-12-17T10:48:56.447" v="188"/>
        <pc:sldMkLst>
          <pc:docMk/>
          <pc:sldMk cId="1544974610" sldId="297"/>
        </pc:sldMkLst>
        <pc:spChg chg="add mod">
          <ac:chgData name="Linden, M van der" userId="7071751e-8507-462b-863d-5bb5459a0324" providerId="ADAL" clId="{B4AC815F-7686-4C6C-BBAB-EB61636FA9C3}" dt="2024-12-17T10:48:56.447" v="188"/>
          <ac:spMkLst>
            <pc:docMk/>
            <pc:sldMk cId="1544974610" sldId="297"/>
            <ac:spMk id="3" creationId="{A6D8C3E0-1B7C-42A6-248F-4B755DE41452}"/>
          </ac:spMkLst>
        </pc:spChg>
      </pc:sldChg>
      <pc:sldChg chg="addSp delSp modSp mod">
        <pc:chgData name="Linden, M van der" userId="7071751e-8507-462b-863d-5bb5459a0324" providerId="ADAL" clId="{B4AC815F-7686-4C6C-BBAB-EB61636FA9C3}" dt="2024-12-17T10:49:18.281" v="198"/>
        <pc:sldMkLst>
          <pc:docMk/>
          <pc:sldMk cId="3075741798" sldId="298"/>
        </pc:sldMkLst>
        <pc:spChg chg="add mod">
          <ac:chgData name="Linden, M van der" userId="7071751e-8507-462b-863d-5bb5459a0324" providerId="ADAL" clId="{B4AC815F-7686-4C6C-BBAB-EB61636FA9C3}" dt="2024-12-17T10:49:18.281" v="198"/>
          <ac:spMkLst>
            <pc:docMk/>
            <pc:sldMk cId="3075741798" sldId="298"/>
            <ac:spMk id="2" creationId="{5D7492D7-1106-6593-423C-10274FA2D673}"/>
          </ac:spMkLst>
        </pc:spChg>
        <pc:picChg chg="add mod">
          <ac:chgData name="Linden, M van der" userId="7071751e-8507-462b-863d-5bb5459a0324" providerId="ADAL" clId="{B4AC815F-7686-4C6C-BBAB-EB61636FA9C3}" dt="2024-12-16T08:50:03.459" v="4" actId="14100"/>
          <ac:picMkLst>
            <pc:docMk/>
            <pc:sldMk cId="3075741798" sldId="298"/>
            <ac:picMk id="4" creationId="{63225318-291B-C0BC-BEC3-617F78057BD7}"/>
          </ac:picMkLst>
        </pc:picChg>
      </pc:sldChg>
      <pc:sldChg chg="addSp delSp modSp add mod">
        <pc:chgData name="Linden, M van der" userId="7071751e-8507-462b-863d-5bb5459a0324" providerId="ADAL" clId="{B4AC815F-7686-4C6C-BBAB-EB61636FA9C3}" dt="2024-12-17T10:49:24.096" v="200"/>
        <pc:sldMkLst>
          <pc:docMk/>
          <pc:sldMk cId="2660694893" sldId="299"/>
        </pc:sldMkLst>
        <pc:spChg chg="add mod">
          <ac:chgData name="Linden, M van der" userId="7071751e-8507-462b-863d-5bb5459a0324" providerId="ADAL" clId="{B4AC815F-7686-4C6C-BBAB-EB61636FA9C3}" dt="2024-12-17T10:49:24.096" v="200"/>
          <ac:spMkLst>
            <pc:docMk/>
            <pc:sldMk cId="2660694893" sldId="299"/>
            <ac:spMk id="2" creationId="{C9E6CEDD-49B5-0F49-2285-FE5C13D2F389}"/>
          </ac:spMkLst>
        </pc:spChg>
        <pc:picChg chg="add mod">
          <ac:chgData name="Linden, M van der" userId="7071751e-8507-462b-863d-5bb5459a0324" providerId="ADAL" clId="{B4AC815F-7686-4C6C-BBAB-EB61636FA9C3}" dt="2024-12-16T08:51:16.746" v="13" actId="1076"/>
          <ac:picMkLst>
            <pc:docMk/>
            <pc:sldMk cId="2660694893" sldId="299"/>
            <ac:picMk id="10" creationId="{383F889B-3907-29FD-349D-17811E40C28F}"/>
          </ac:picMkLst>
        </pc:picChg>
        <pc:picChg chg="add mod">
          <ac:chgData name="Linden, M van der" userId="7071751e-8507-462b-863d-5bb5459a0324" providerId="ADAL" clId="{B4AC815F-7686-4C6C-BBAB-EB61636FA9C3}" dt="2024-12-16T08:51:42.850" v="19" actId="1076"/>
          <ac:picMkLst>
            <pc:docMk/>
            <pc:sldMk cId="2660694893" sldId="299"/>
            <ac:picMk id="12" creationId="{A0864F0B-8673-05A7-4638-AF22D17B4803}"/>
          </ac:picMkLst>
        </pc:picChg>
      </pc:sldChg>
      <pc:sldChg chg="addSp delSp modSp add mod">
        <pc:chgData name="Linden, M van der" userId="7071751e-8507-462b-863d-5bb5459a0324" providerId="ADAL" clId="{B4AC815F-7686-4C6C-BBAB-EB61636FA9C3}" dt="2024-12-17T10:49:28.656" v="202"/>
        <pc:sldMkLst>
          <pc:docMk/>
          <pc:sldMk cId="2458166944" sldId="300"/>
        </pc:sldMkLst>
        <pc:spChg chg="add mod">
          <ac:chgData name="Linden, M van der" userId="7071751e-8507-462b-863d-5bb5459a0324" providerId="ADAL" clId="{B4AC815F-7686-4C6C-BBAB-EB61636FA9C3}" dt="2024-12-17T10:49:28.656" v="202"/>
          <ac:spMkLst>
            <pc:docMk/>
            <pc:sldMk cId="2458166944" sldId="300"/>
            <ac:spMk id="2" creationId="{81E460EA-706E-DDB6-C70F-CECA3A33ED35}"/>
          </ac:spMkLst>
        </pc:spChg>
        <pc:picChg chg="add mod">
          <ac:chgData name="Linden, M van der" userId="7071751e-8507-462b-863d-5bb5459a0324" providerId="ADAL" clId="{B4AC815F-7686-4C6C-BBAB-EB61636FA9C3}" dt="2024-12-16T08:52:33.970" v="28" actId="14100"/>
          <ac:picMkLst>
            <pc:docMk/>
            <pc:sldMk cId="2458166944" sldId="300"/>
            <ac:picMk id="3" creationId="{D9AD693B-F598-5397-B884-06D04ACC63C8}"/>
          </ac:picMkLst>
        </pc:picChg>
      </pc:sldChg>
      <pc:sldChg chg="addSp delSp modSp add mod">
        <pc:chgData name="Linden, M van der" userId="7071751e-8507-462b-863d-5bb5459a0324" providerId="ADAL" clId="{B4AC815F-7686-4C6C-BBAB-EB61636FA9C3}" dt="2024-12-17T10:49:33.735" v="204"/>
        <pc:sldMkLst>
          <pc:docMk/>
          <pc:sldMk cId="4097124027" sldId="301"/>
        </pc:sldMkLst>
        <pc:spChg chg="add mod">
          <ac:chgData name="Linden, M van der" userId="7071751e-8507-462b-863d-5bb5459a0324" providerId="ADAL" clId="{B4AC815F-7686-4C6C-BBAB-EB61636FA9C3}" dt="2024-12-17T10:49:33.735" v="204"/>
          <ac:spMkLst>
            <pc:docMk/>
            <pc:sldMk cId="4097124027" sldId="301"/>
            <ac:spMk id="2" creationId="{A84208AF-BDF5-BD65-64A8-CE636110DC11}"/>
          </ac:spMkLst>
        </pc:spChg>
        <pc:picChg chg="add mod">
          <ac:chgData name="Linden, M van der" userId="7071751e-8507-462b-863d-5bb5459a0324" providerId="ADAL" clId="{B4AC815F-7686-4C6C-BBAB-EB61636FA9C3}" dt="2024-12-16T08:56:30.675" v="50" actId="1076"/>
          <ac:picMkLst>
            <pc:docMk/>
            <pc:sldMk cId="4097124027" sldId="301"/>
            <ac:picMk id="4" creationId="{9CA3238F-DC30-E739-7C1E-51E25F51AD8E}"/>
          </ac:picMkLst>
        </pc:picChg>
        <pc:picChg chg="add mod">
          <ac:chgData name="Linden, M van der" userId="7071751e-8507-462b-863d-5bb5459a0324" providerId="ADAL" clId="{B4AC815F-7686-4C6C-BBAB-EB61636FA9C3}" dt="2024-12-16T08:56:34.235" v="51" actId="1076"/>
          <ac:picMkLst>
            <pc:docMk/>
            <pc:sldMk cId="4097124027" sldId="301"/>
            <ac:picMk id="10" creationId="{D7FC5D83-A663-B5E3-DA6D-A664D369281F}"/>
          </ac:picMkLst>
        </pc:picChg>
        <pc:picChg chg="add mod">
          <ac:chgData name="Linden, M van der" userId="7071751e-8507-462b-863d-5bb5459a0324" providerId="ADAL" clId="{B4AC815F-7686-4C6C-BBAB-EB61636FA9C3}" dt="2024-12-16T08:56:38.954" v="53" actId="14100"/>
          <ac:picMkLst>
            <pc:docMk/>
            <pc:sldMk cId="4097124027" sldId="301"/>
            <ac:picMk id="12" creationId="{6D99A42A-F1A7-788B-21D6-7C6660C4C0E9}"/>
          </ac:picMkLst>
        </pc:picChg>
      </pc:sldChg>
      <pc:sldChg chg="addSp delSp modSp add mod">
        <pc:chgData name="Linden, M van der" userId="7071751e-8507-462b-863d-5bb5459a0324" providerId="ADAL" clId="{B4AC815F-7686-4C6C-BBAB-EB61636FA9C3}" dt="2024-12-17T10:50:40.807" v="311" actId="20577"/>
        <pc:sldMkLst>
          <pc:docMk/>
          <pc:sldMk cId="613291210" sldId="302"/>
        </pc:sldMkLst>
        <pc:spChg chg="add mod">
          <ac:chgData name="Linden, M van der" userId="7071751e-8507-462b-863d-5bb5459a0324" providerId="ADAL" clId="{B4AC815F-7686-4C6C-BBAB-EB61636FA9C3}" dt="2024-12-17T10:50:40.807" v="311" actId="20577"/>
          <ac:spMkLst>
            <pc:docMk/>
            <pc:sldMk cId="613291210" sldId="302"/>
            <ac:spMk id="2" creationId="{BD810E35-988D-87D0-433E-5B93CD97AFE1}"/>
          </ac:spMkLst>
        </pc:spChg>
        <pc:spChg chg="add mod">
          <ac:chgData name="Linden, M van der" userId="7071751e-8507-462b-863d-5bb5459a0324" providerId="ADAL" clId="{B4AC815F-7686-4C6C-BBAB-EB61636FA9C3}" dt="2024-12-17T10:49:37.771" v="206"/>
          <ac:spMkLst>
            <pc:docMk/>
            <pc:sldMk cId="613291210" sldId="302"/>
            <ac:spMk id="3" creationId="{FB4266F0-6A89-3B25-163E-A1431D3582B4}"/>
          </ac:spMkLst>
        </pc:spChg>
        <pc:picChg chg="add mod">
          <ac:chgData name="Linden, M van der" userId="7071751e-8507-462b-863d-5bb5459a0324" providerId="ADAL" clId="{B4AC815F-7686-4C6C-BBAB-EB61636FA9C3}" dt="2024-12-16T08:59:56.058" v="181" actId="1076"/>
          <ac:picMkLst>
            <pc:docMk/>
            <pc:sldMk cId="613291210" sldId="302"/>
            <ac:picMk id="8" creationId="{3660C9C5-E930-F3A1-6B0B-C76101587B63}"/>
          </ac:picMkLst>
        </pc:picChg>
        <pc:picChg chg="add mod">
          <ac:chgData name="Linden, M van der" userId="7071751e-8507-462b-863d-5bb5459a0324" providerId="ADAL" clId="{B4AC815F-7686-4C6C-BBAB-EB61636FA9C3}" dt="2024-12-16T09:00:14.313" v="185" actId="1076"/>
          <ac:picMkLst>
            <pc:docMk/>
            <pc:sldMk cId="613291210" sldId="302"/>
            <ac:picMk id="13" creationId="{D5E95DD8-B3B1-BA12-7C6E-19FA8B2C6C00}"/>
          </ac:picMkLst>
        </pc:picChg>
      </pc:sldChg>
    </pc:docChg>
  </pc:docChgLst>
  <pc:docChgLst>
    <pc:chgData name="Kleijwegt, Mark" userId="a0bc88e8-58c9-4d1a-b81a-11ee91d0acb1" providerId="ADAL" clId="{3967332E-4B70-42D8-93EE-4232B8BAA65A}"/>
    <pc:docChg chg="undo custSel addSld delSld modSld sldOrd">
      <pc:chgData name="Kleijwegt, Mark" userId="a0bc88e8-58c9-4d1a-b81a-11ee91d0acb1" providerId="ADAL" clId="{3967332E-4B70-42D8-93EE-4232B8BAA65A}" dt="2024-09-04T15:58:08.304" v="4305"/>
      <pc:docMkLst>
        <pc:docMk/>
      </pc:docMkLst>
      <pc:sldChg chg="addSp delSp modSp mod">
        <pc:chgData name="Kleijwegt, Mark" userId="a0bc88e8-58c9-4d1a-b81a-11ee91d0acb1" providerId="ADAL" clId="{3967332E-4B70-42D8-93EE-4232B8BAA65A}" dt="2024-09-04T15:57:00.107" v="4297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3967332E-4B70-42D8-93EE-4232B8BAA65A}" dt="2024-09-04T13:25:41.345" v="4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3967332E-4B70-42D8-93EE-4232B8BAA65A}" dt="2024-09-04T15:56:48.607" v="4295" actId="20577"/>
        <pc:sldMkLst>
          <pc:docMk/>
          <pc:sldMk cId="266482769" sldId="263"/>
        </pc:sldMkLst>
      </pc:sldChg>
      <pc:sldChg chg="modSp add mod ord">
        <pc:chgData name="Kleijwegt, Mark" userId="a0bc88e8-58c9-4d1a-b81a-11ee91d0acb1" providerId="ADAL" clId="{3967332E-4B70-42D8-93EE-4232B8BAA65A}" dt="2024-09-04T15:56:08.095" v="4263"/>
        <pc:sldMkLst>
          <pc:docMk/>
          <pc:sldMk cId="3580385872" sldId="266"/>
        </pc:sldMkLst>
      </pc:sldChg>
      <pc:sldChg chg="modSp del mod">
        <pc:chgData name="Kleijwegt, Mark" userId="a0bc88e8-58c9-4d1a-b81a-11ee91d0acb1" providerId="ADAL" clId="{3967332E-4B70-42D8-93EE-4232B8BAA65A}" dt="2024-09-04T15:53:51.582" v="4092" actId="2696"/>
        <pc:sldMkLst>
          <pc:docMk/>
          <pc:sldMk cId="4213172739" sldId="280"/>
        </pc:sldMkLst>
      </pc:sldChg>
      <pc:sldChg chg="del">
        <pc:chgData name="Kleijwegt, Mark" userId="a0bc88e8-58c9-4d1a-b81a-11ee91d0acb1" providerId="ADAL" clId="{3967332E-4B70-42D8-93EE-4232B8BAA65A}" dt="2024-09-04T15:43:15.716" v="3783" actId="2696"/>
        <pc:sldMkLst>
          <pc:docMk/>
          <pc:sldMk cId="1633142350" sldId="281"/>
        </pc:sldMkLst>
      </pc:sldChg>
      <pc:sldChg chg="del">
        <pc:chgData name="Kleijwegt, Mark" userId="a0bc88e8-58c9-4d1a-b81a-11ee91d0acb1" providerId="ADAL" clId="{3967332E-4B70-42D8-93EE-4232B8BAA65A}" dt="2024-09-04T15:43:20.223" v="3784" actId="2696"/>
        <pc:sldMkLst>
          <pc:docMk/>
          <pc:sldMk cId="924770489" sldId="282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62043187" sldId="283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843845578" sldId="284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39529458" sldId="285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1236129344" sldId="286"/>
        </pc:sldMkLst>
      </pc:sldChg>
      <pc:sldChg chg="del">
        <pc:chgData name="Kleijwegt, Mark" userId="a0bc88e8-58c9-4d1a-b81a-11ee91d0acb1" providerId="ADAL" clId="{3967332E-4B70-42D8-93EE-4232B8BAA65A}" dt="2024-09-04T15:43:37.267" v="3785" actId="47"/>
        <pc:sldMkLst>
          <pc:docMk/>
          <pc:sldMk cId="3792310944" sldId="287"/>
        </pc:sldMkLst>
      </pc:sldChg>
      <pc:sldChg chg="modSp add mod">
        <pc:chgData name="Kleijwegt, Mark" userId="a0bc88e8-58c9-4d1a-b81a-11ee91d0acb1" providerId="ADAL" clId="{3967332E-4B70-42D8-93EE-4232B8BAA65A}" dt="2024-09-04T15:57:29.343" v="4299"/>
        <pc:sldMkLst>
          <pc:docMk/>
          <pc:sldMk cId="3002263289" sldId="288"/>
        </pc:sldMkLst>
      </pc:sldChg>
      <pc:sldChg chg="modSp add mod">
        <pc:chgData name="Kleijwegt, Mark" userId="a0bc88e8-58c9-4d1a-b81a-11ee91d0acb1" providerId="ADAL" clId="{3967332E-4B70-42D8-93EE-4232B8BAA65A}" dt="2024-09-04T15:57:34.227" v="4300"/>
        <pc:sldMkLst>
          <pc:docMk/>
          <pc:sldMk cId="930288204" sldId="289"/>
        </pc:sldMkLst>
      </pc:sldChg>
      <pc:sldChg chg="addSp delSp modSp add mod">
        <pc:chgData name="Kleijwegt, Mark" userId="a0bc88e8-58c9-4d1a-b81a-11ee91d0acb1" providerId="ADAL" clId="{3967332E-4B70-42D8-93EE-4232B8BAA65A}" dt="2024-09-04T15:57:38.949" v="4301"/>
        <pc:sldMkLst>
          <pc:docMk/>
          <pc:sldMk cId="1114681197" sldId="290"/>
        </pc:sldMkLst>
      </pc:sldChg>
      <pc:sldChg chg="addSp delSp modSp add mod">
        <pc:chgData name="Kleijwegt, Mark" userId="a0bc88e8-58c9-4d1a-b81a-11ee91d0acb1" providerId="ADAL" clId="{3967332E-4B70-42D8-93EE-4232B8BAA65A}" dt="2024-09-04T15:57:43.611" v="4302"/>
        <pc:sldMkLst>
          <pc:docMk/>
          <pc:sldMk cId="638547723" sldId="291"/>
        </pc:sldMkLst>
      </pc:sldChg>
      <pc:sldChg chg="modSp add mod">
        <pc:chgData name="Kleijwegt, Mark" userId="a0bc88e8-58c9-4d1a-b81a-11ee91d0acb1" providerId="ADAL" clId="{3967332E-4B70-42D8-93EE-4232B8BAA65A}" dt="2024-09-04T15:57:59.523" v="4303"/>
        <pc:sldMkLst>
          <pc:docMk/>
          <pc:sldMk cId="2322482520" sldId="292"/>
        </pc:sldMkLst>
      </pc:sldChg>
      <pc:sldChg chg="modSp add mod ord">
        <pc:chgData name="Kleijwegt, Mark" userId="a0bc88e8-58c9-4d1a-b81a-11ee91d0acb1" providerId="ADAL" clId="{3967332E-4B70-42D8-93EE-4232B8BAA65A}" dt="2024-09-04T15:58:03.836" v="4304"/>
        <pc:sldMkLst>
          <pc:docMk/>
          <pc:sldMk cId="3811607481" sldId="293"/>
        </pc:sldMkLst>
      </pc:sldChg>
      <pc:sldChg chg="addSp delSp modSp add mod">
        <pc:chgData name="Kleijwegt, Mark" userId="a0bc88e8-58c9-4d1a-b81a-11ee91d0acb1" providerId="ADAL" clId="{3967332E-4B70-42D8-93EE-4232B8BAA65A}" dt="2024-09-04T15:58:08.304" v="4305"/>
        <pc:sldMkLst>
          <pc:docMk/>
          <pc:sldMk cId="1811237701" sldId="294"/>
        </pc:sldMkLst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2:44:01.046" v="3970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</pc:sldChg>
      <pc:sldChg chg="del">
        <pc:chgData name="Kleijwegt, Mark" userId="a0bc88e8-58c9-4d1a-b81a-11ee91d0acb1" providerId="ADAL" clId="{6499EF7B-6860-4766-B1F5-3F6EDDB18F0C}" dt="2024-09-04T12:42:42.015" v="3964" actId="2696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2:44:01.046" v="3970"/>
        <pc:sldMkLst>
          <pc:docMk/>
          <pc:sldMk cId="4213172739" sldId="280"/>
        </pc:sldMkLst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7-2-2025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mp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tmp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Relations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6485" y="4428000"/>
            <a:ext cx="1800000" cy="216000"/>
          </a:xfrm>
        </p:spPr>
        <p:txBody>
          <a:bodyPr/>
          <a:lstStyle/>
          <a:p>
            <a:r>
              <a:rPr lang="nl-NL" dirty="0"/>
              <a:t>Periode 7 - week 7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Nieuw project </a:t>
            </a:r>
            <a:r>
              <a:rPr lang="en-US" dirty="0" err="1"/>
              <a:t>starten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geïnstalleerd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starten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project ga je </a:t>
            </a:r>
            <a:r>
              <a:rPr lang="en-US" dirty="0" err="1"/>
              <a:t>naar</a:t>
            </a:r>
            <a:r>
              <a:rPr lang="en-US" dirty="0"/>
              <a:t> branch ‘exercise-four’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hieraan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controller </a:t>
            </a:r>
            <a:r>
              <a:rPr lang="en-US" dirty="0" err="1"/>
              <a:t>voor</a:t>
            </a:r>
            <a:r>
              <a:rPr lang="en-US" dirty="0"/>
              <a:t> de ‘</a:t>
            </a:r>
            <a:r>
              <a:rPr lang="en-US" dirty="0" err="1"/>
              <a:t>gastenboek</a:t>
            </a:r>
            <a:r>
              <a:rPr lang="en-US" dirty="0"/>
              <a:t>’ </a:t>
            </a:r>
            <a:r>
              <a:rPr lang="en-US" dirty="0" err="1"/>
              <a:t>applicatie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1FD47C18-B3EE-14F8-4C22-107C60248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6569" y="1440000"/>
            <a:ext cx="4070862" cy="139976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7C8277-07B9-7E8D-4F34-1F7B054B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8908BCA8-938F-1F92-9421-AC2E26CB5C7A}"/>
              </a:ext>
            </a:extLst>
          </p:cNvPr>
          <p:cNvSpPr txBox="1">
            <a:spLocks/>
          </p:cNvSpPr>
          <p:nvPr/>
        </p:nvSpPr>
        <p:spPr>
          <a:xfrm>
            <a:off x="656400" y="47424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nl-NL"/>
            </a:defPPr>
            <a:lvl1pPr marL="0" algn="l" defTabSz="6858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nl-NL"/>
              <a:t>Periode 7 - week 7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612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8399-F203-5A0F-F69B-478445CA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8287A41-12CC-778D-553F-F56F1F99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Aanmaken</a:t>
            </a:r>
            <a:r>
              <a:rPr lang="en-US" dirty="0"/>
              <a:t> database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33B5CEE-BDF3-0680-C7EB-9B25A20E7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1"/>
            <a:ext cx="4661002" cy="324000"/>
          </a:xfrm>
        </p:spPr>
        <p:txBody>
          <a:bodyPr/>
          <a:lstStyle/>
          <a:p>
            <a:r>
              <a:rPr lang="en-US" dirty="0"/>
              <a:t>Ga nu de </a:t>
            </a:r>
            <a:r>
              <a:rPr lang="en-US" dirty="0" err="1"/>
              <a:t>gastenboek</a:t>
            </a:r>
            <a:r>
              <a:rPr lang="en-US" dirty="0"/>
              <a:t> database </a:t>
            </a:r>
            <a:r>
              <a:rPr lang="en-US" dirty="0" err="1"/>
              <a:t>configureren</a:t>
            </a:r>
            <a:r>
              <a:rPr lang="en-US" dirty="0"/>
              <a:t> in het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.env </a:t>
            </a:r>
            <a:r>
              <a:rPr lang="en-US" dirty="0" err="1"/>
              <a:t>bestand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5ED4EA5-4E86-3591-5201-6F2D4B1B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5FDA96-DB6F-D63E-0A6E-566AC34E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A216FC3C-F488-44CC-4192-ABE0BC8798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4F87EF-7D99-F5BB-22C3-A1C9FF3A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E72D885-0CB5-E52C-15C9-8DCB6B8A8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504" y="2649626"/>
            <a:ext cx="3217222" cy="135200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92464504-A23A-30F8-F77C-7DB46C75A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00" y="1517116"/>
            <a:ext cx="7956374" cy="289465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63E13DE3-EEF9-23AB-E466-B643C0A53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00" y="1883696"/>
            <a:ext cx="5471843" cy="670301"/>
          </a:xfrm>
          <a:prstGeom prst="rect">
            <a:avLst/>
          </a:prstGeom>
        </p:spPr>
      </p:pic>
      <p:pic>
        <p:nvPicPr>
          <p:cNvPr id="15" name="Afbeelding 1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B18C65CE-7E08-5884-6840-EB3B8F9FF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34" y="2951024"/>
            <a:ext cx="4353533" cy="1076475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2C53DE26-5B8A-E06D-4B9E-88530DFB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153628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093C-452D-DCF4-009D-817E5EDB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A418D6-730F-5C1D-E46F-86468D8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38A32E-0EBA-DAF5-5B3A-C56B38B4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12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86F216BE-EEA2-4D5C-8E59-E691D1A7DE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3938" y="425528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A44581-D755-C437-35C9-FD62043C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Afbeelding 10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E2D538B-D7FE-791F-4A54-370FE9C94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2" y="709528"/>
            <a:ext cx="5145166" cy="3773521"/>
          </a:xfrm>
          <a:prstGeom prst="rect">
            <a:avLst/>
          </a:prstGeom>
        </p:spPr>
      </p:pic>
      <p:pic>
        <p:nvPicPr>
          <p:cNvPr id="3" name="Afbeelding 2" descr="Afbeelding met tekst, schermopname, Lettertype, Elektrisch blauw&#10;&#10;Automatisch gegenereerde beschrijving">
            <a:extLst>
              <a:ext uri="{FF2B5EF4-FFF2-40B4-BE49-F238E27FC236}">
                <a16:creationId xmlns:a16="http://schemas.microsoft.com/office/drawing/2014/main" id="{73E2E793-14C6-39E6-F65A-857BBF087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10" y="1864306"/>
            <a:ext cx="2475911" cy="1746401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7754FD6F-EB27-A59B-CA42-91310D256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207300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0E6E-7849-B932-3E23-262A8F91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EFC96A-1C6A-F1F5-E18C-375CBA1F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193C61B-5D49-E035-8370-25588507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13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028DC4A4-8106-1C81-5CFB-00DCBBAA3A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298" y="3586424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2FA0FD1-E7B9-BD9D-6ED6-B082E3ABC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2369EFDE-BB01-C078-7CAE-036C249B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9" y="613548"/>
            <a:ext cx="7316221" cy="847843"/>
          </a:xfrm>
          <a:prstGeom prst="rect">
            <a:avLst/>
          </a:prstGeom>
        </p:spPr>
      </p:pic>
      <p:pic>
        <p:nvPicPr>
          <p:cNvPr id="8" name="Afbeelding 7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3D4385AE-C13E-D60E-355F-FE38D67E6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57" y="1461391"/>
            <a:ext cx="4636823" cy="2937751"/>
          </a:xfrm>
          <a:prstGeom prst="rect">
            <a:avLst/>
          </a:prstGeom>
        </p:spPr>
      </p:pic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3225318-291B-C0BC-BEC3-617F78057B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8593" y="1730527"/>
            <a:ext cx="2601345" cy="1773114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5D7492D7-1106-6593-423C-10274FA2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307574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7CC65-BA38-8DD4-AB9D-E8D98B04C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435E15-19A7-755C-6735-C8D19D382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0BC035-54F6-71D1-63F3-93825380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92344093-491D-7BFD-BFE2-8EF364E249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298" y="3586424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9B3C8F-74BA-0D97-7B99-DF1E1521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83F889B-3907-29FD-349D-17811E40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1027728"/>
            <a:ext cx="6306438" cy="1983044"/>
          </a:xfrm>
          <a:prstGeom prst="rect">
            <a:avLst/>
          </a:prstGeom>
        </p:spPr>
      </p:pic>
      <p:pic>
        <p:nvPicPr>
          <p:cNvPr id="12" name="Afbeelding 11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0864F0B-8673-05A7-4638-AF22D17B4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573" y="3010772"/>
            <a:ext cx="5127222" cy="1299608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C9E6CEDD-49B5-0F49-2285-FE5C13D2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266069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99714-D6FD-3F20-A074-5DE9AFEA9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547E21-E642-F732-1290-5A551EB8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E748D5-6582-94C5-2106-9D2FB30D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323A78F9-F828-A726-C44B-3453268BF7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298" y="3586424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8EE362-3C5A-0529-057A-07B07E62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 descr="Afbeelding met tekst, schermopname, document, Lettertype&#10;&#10;Automatisch gegenereerde beschrijving">
            <a:extLst>
              <a:ext uri="{FF2B5EF4-FFF2-40B4-BE49-F238E27FC236}">
                <a16:creationId xmlns:a16="http://schemas.microsoft.com/office/drawing/2014/main" id="{D9AD693B-F598-5397-B884-06D04ACC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11" y="735796"/>
            <a:ext cx="4091535" cy="3735061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81E460EA-706E-DDB6-C70F-CECA3A33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24581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707BD-6738-2870-E0D0-86784168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5B05A2-77AA-C7D9-84B7-35B5937A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1A44FCE-2CE8-8114-0287-C51E8F0F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16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791A45D4-1C91-119A-BFCE-EE3D0723C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298" y="3586424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EF243D-311B-3D37-1D2D-C06144295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CA3238F-DC30-E739-7C1E-51E25F51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20" y="633069"/>
            <a:ext cx="4626662" cy="1914481"/>
          </a:xfrm>
          <a:prstGeom prst="rect">
            <a:avLst/>
          </a:prstGeom>
        </p:spPr>
      </p:pic>
      <p:pic>
        <p:nvPicPr>
          <p:cNvPr id="10" name="Afbeelding 9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D7FC5D83-A663-B5E3-DA6D-A664D3692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20" y="2505058"/>
            <a:ext cx="4626662" cy="659456"/>
          </a:xfrm>
          <a:prstGeom prst="rect">
            <a:avLst/>
          </a:prstGeom>
        </p:spPr>
      </p:pic>
      <p:pic>
        <p:nvPicPr>
          <p:cNvPr id="12" name="Afbeelding 11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D99A42A-F1A7-788B-21D6-7C6660C4C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727" y="3155521"/>
            <a:ext cx="4646473" cy="1494633"/>
          </a:xfrm>
          <a:prstGeom prst="rect">
            <a:avLst/>
          </a:prstGeom>
        </p:spPr>
      </p:pic>
      <p:sp>
        <p:nvSpPr>
          <p:cNvPr id="2" name="Tijdelijke aanduiding voor datum 4">
            <a:extLst>
              <a:ext uri="{FF2B5EF4-FFF2-40B4-BE49-F238E27FC236}">
                <a16:creationId xmlns:a16="http://schemas.microsoft.com/office/drawing/2014/main" id="{A84208AF-BDF5-BD65-64A8-CE636110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409712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80D0C-5B97-9162-A60A-ED9D381F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30F158-B9D7-596F-472B-B7FAE7F0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2190FB1-2940-9DC6-7FEC-0083DEF0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85824EE0-3C39-1AA3-578E-EF011B952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3298" y="3586424"/>
            <a:ext cx="2083301" cy="71634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B28D0-1266-78EF-30C6-B8443DF1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BD810E35-988D-87D0-433E-5B93CD97AFE1}"/>
              </a:ext>
            </a:extLst>
          </p:cNvPr>
          <p:cNvSpPr txBox="1"/>
          <p:nvPr/>
        </p:nvSpPr>
        <p:spPr>
          <a:xfrm>
            <a:off x="750276" y="816711"/>
            <a:ext cx="6093021" cy="540637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De database is nu klaar! Probeer nu zelf de </a:t>
            </a:r>
            <a:r>
              <a:rPr lang="nl-NL" sz="1300" dirty="0" err="1"/>
              <a:t>admin</a:t>
            </a:r>
            <a:r>
              <a:rPr lang="nl-NL" sz="1300" dirty="0"/>
              <a:t> gebruiker interface te maken. </a:t>
            </a:r>
          </a:p>
          <a:p>
            <a:pPr algn="l"/>
            <a:r>
              <a:rPr lang="nl-NL" sz="1300" dirty="0"/>
              <a:t> MAAK GEEN GENRUIK VAN VREEMDE SLEUTELS MAAR VAN DE RELATION EIGENSCHAPPEN!!!</a:t>
            </a:r>
          </a:p>
        </p:txBody>
      </p:sp>
      <p:pic>
        <p:nvPicPr>
          <p:cNvPr id="8" name="Afbeelding 7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660C9C5-E930-F3A1-6B0B-C76101587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27" y="1311160"/>
            <a:ext cx="4938188" cy="1364098"/>
          </a:xfrm>
          <a:prstGeom prst="rect">
            <a:avLst/>
          </a:prstGeom>
        </p:spPr>
      </p:pic>
      <p:pic>
        <p:nvPicPr>
          <p:cNvPr id="13" name="Afbeelding 12" descr="Afbeelding met tekst, schermopname, Lettertype, ontvangst&#10;&#10;Automatisch gegenereerde beschrijving">
            <a:extLst>
              <a:ext uri="{FF2B5EF4-FFF2-40B4-BE49-F238E27FC236}">
                <a16:creationId xmlns:a16="http://schemas.microsoft.com/office/drawing/2014/main" id="{D5E95DD8-B3B1-BA12-7C6E-19FA8B2C6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277" y="2899388"/>
            <a:ext cx="4724809" cy="1546994"/>
          </a:xfrm>
          <a:prstGeom prst="rect">
            <a:avLst/>
          </a:prstGeom>
        </p:spPr>
      </p:pic>
      <p:sp>
        <p:nvSpPr>
          <p:cNvPr id="3" name="Tijdelijke aanduiding voor datum 4">
            <a:extLst>
              <a:ext uri="{FF2B5EF4-FFF2-40B4-BE49-F238E27FC236}">
                <a16:creationId xmlns:a16="http://schemas.microsoft.com/office/drawing/2014/main" id="{FB4266F0-6A89-3B25-163E-A1431D35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6132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H7.1, 7.2, 7.3 en 7.4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sz="1200" dirty="0"/>
              <a:t>Switch naar de </a:t>
            </a:r>
            <a:r>
              <a:rPr lang="nl-NL" sz="1200" dirty="0" err="1"/>
              <a:t>branch</a:t>
            </a:r>
            <a:r>
              <a:rPr lang="nl-NL" sz="1200" dirty="0"/>
              <a:t> </a:t>
            </a:r>
            <a:r>
              <a:rPr lang="nl-NL" sz="1200" dirty="0" err="1"/>
              <a:t>excercise-four</a:t>
            </a:r>
            <a:r>
              <a:rPr lang="nl-NL" sz="1200" dirty="0"/>
              <a:t>.</a:t>
            </a:r>
            <a:br>
              <a:rPr lang="nl-NL" sz="1200" dirty="0"/>
            </a:br>
            <a:r>
              <a:rPr lang="nl-NL" sz="1200" dirty="0"/>
              <a:t>Maak de opdracht uit het word document.</a:t>
            </a: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zijn relaties?</a:t>
            </a:r>
          </a:p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endParaRPr lang="nl-NL" dirty="0"/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endParaRPr lang="nl-NL" dirty="0"/>
          </a:p>
          <a:p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Many</a:t>
            </a:r>
            <a:endParaRPr lang="nl-NL" dirty="0"/>
          </a:p>
          <a:p>
            <a:r>
              <a:rPr lang="nl-NL" dirty="0"/>
              <a:t>Hoe maak ik een relatie aan in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Relaties in je controller</a:t>
            </a:r>
          </a:p>
          <a:p>
            <a:r>
              <a:rPr lang="nl-NL" dirty="0"/>
              <a:t>Relaties in je view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7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  <a:p>
            <a:r>
              <a:rPr lang="nl-NL" dirty="0"/>
              <a:t>Je weet wat het MVC model is en kan dit uitleggen</a:t>
            </a:r>
          </a:p>
          <a:p>
            <a:r>
              <a:rPr lang="nl-NL" dirty="0"/>
              <a:t>Je weet hoe je met routes moet werken binnen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data uit een tabel kunt lezen en kunt dit weergeven op een pagina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</a:t>
            </a:r>
            <a:r>
              <a:rPr lang="nl-NL" dirty="0" err="1"/>
              <a:t>createn</a:t>
            </a:r>
            <a:r>
              <a:rPr lang="nl-NL" dirty="0"/>
              <a:t> met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Je weet hoe je een formulier moet maken</a:t>
            </a:r>
          </a:p>
          <a:p>
            <a:r>
              <a:rPr lang="nl-NL" dirty="0"/>
              <a:t>Je weet hoe je een </a:t>
            </a:r>
            <a:r>
              <a:rPr lang="nl-NL" dirty="0" err="1"/>
              <a:t>entity</a:t>
            </a:r>
            <a:r>
              <a:rPr lang="nl-NL" dirty="0"/>
              <a:t> kunt updaten en deleten met </a:t>
            </a:r>
            <a:r>
              <a:rPr lang="nl-NL" dirty="0" err="1"/>
              <a:t>Symfony</a:t>
            </a: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7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zijn relaties?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entiteiten</a:t>
            </a:r>
            <a:r>
              <a:rPr lang="en-US" dirty="0"/>
              <a:t> die </a:t>
            </a:r>
            <a:r>
              <a:rPr lang="en-US" dirty="0" err="1"/>
              <a:t>iets</a:t>
            </a:r>
            <a:r>
              <a:rPr lang="en-US" dirty="0"/>
              <a:t> met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relatie</a:t>
            </a:r>
            <a:r>
              <a:rPr lang="en-US" dirty="0"/>
              <a:t> </a:t>
            </a:r>
            <a:r>
              <a:rPr lang="en-US" dirty="0" err="1"/>
              <a:t>leggen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Vaak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ERD (Entity Relation Diagram).</a:t>
            </a:r>
          </a:p>
          <a:p>
            <a:endParaRPr lang="en-US" dirty="0"/>
          </a:p>
          <a:p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entiteiten</a:t>
            </a:r>
            <a:r>
              <a:rPr lang="en-US" dirty="0"/>
              <a:t> </a:t>
            </a:r>
            <a:r>
              <a:rPr lang="en-US" dirty="0" err="1"/>
              <a:t>zie</a:t>
            </a:r>
            <a:r>
              <a:rPr lang="en-US" dirty="0"/>
              <a:t> je </a:t>
            </a:r>
            <a:r>
              <a:rPr lang="en-US" dirty="0" err="1"/>
              <a:t>lijntjes</a:t>
            </a:r>
            <a:r>
              <a:rPr lang="en-US" dirty="0"/>
              <a:t> </a:t>
            </a:r>
            <a:r>
              <a:rPr lang="en-US" dirty="0" err="1"/>
              <a:t>lopen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E3EADD59-AA6B-FC21-6FFE-A2AA9E5787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680230"/>
            <a:ext cx="3960812" cy="2183091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One to Many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>
                <a:cs typeface="Arial" panose="020B0604020202020204"/>
              </a:rPr>
              <a:t>Soms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één</a:t>
            </a:r>
            <a:r>
              <a:rPr lang="en-US" dirty="0">
                <a:cs typeface="Arial" panose="020B0604020202020204"/>
              </a:rPr>
              <a:t> op </a:t>
            </a:r>
            <a:r>
              <a:rPr lang="en-US" dirty="0" err="1">
                <a:cs typeface="Arial" panose="020B0604020202020204"/>
              </a:rPr>
              <a:t>meer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relatie</a:t>
            </a:r>
            <a:r>
              <a:rPr lang="en-US" dirty="0">
                <a:cs typeface="Arial" panose="020B0604020202020204"/>
              </a:rPr>
              <a:t> met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andere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entiteit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 err="1">
                <a:cs typeface="Arial" panose="020B0604020202020204"/>
              </a:rPr>
              <a:t>Denk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bijvoorbeeld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aan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auteur met </a:t>
            </a:r>
            <a:r>
              <a:rPr lang="en-US" dirty="0" err="1">
                <a:cs typeface="Arial" panose="020B0604020202020204"/>
              </a:rPr>
              <a:t>boeken</a:t>
            </a:r>
            <a:r>
              <a:rPr lang="en-US" dirty="0">
                <a:cs typeface="Arial" panose="020B0604020202020204"/>
              </a:rPr>
              <a:t>. Of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genre met films.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65D175CB-2284-7DF5-2502-2EB4A4B12A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730606"/>
            <a:ext cx="3960813" cy="2082339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Many to One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 err="1">
                <a:cs typeface="Arial" panose="020B0604020202020204"/>
              </a:rPr>
              <a:t>Dit</a:t>
            </a:r>
            <a:r>
              <a:rPr lang="en-US" dirty="0">
                <a:cs typeface="Arial" panose="020B0604020202020204"/>
              </a:rPr>
              <a:t> is </a:t>
            </a:r>
            <a:r>
              <a:rPr lang="en-US" dirty="0" err="1">
                <a:cs typeface="Arial" panose="020B0604020202020204"/>
              </a:rPr>
              <a:t>wanneer</a:t>
            </a:r>
            <a:r>
              <a:rPr lang="en-US" dirty="0">
                <a:cs typeface="Arial" panose="020B0604020202020204"/>
              </a:rPr>
              <a:t> je de One to Many </a:t>
            </a:r>
            <a:r>
              <a:rPr lang="en-US" dirty="0" err="1">
                <a:cs typeface="Arial" panose="020B0604020202020204"/>
              </a:rPr>
              <a:t>omdraait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boek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auteur.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film </a:t>
            </a:r>
            <a:r>
              <a:rPr lang="en-US" dirty="0" err="1">
                <a:cs typeface="Arial" panose="020B0604020202020204"/>
              </a:rPr>
              <a:t>heeft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genre.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5E14D8E-0807-CE2A-3875-EF41F84166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730606"/>
            <a:ext cx="3960813" cy="2082339"/>
          </a:xfrm>
        </p:spPr>
      </p:pic>
    </p:spTree>
    <p:extLst>
      <p:ext uri="{BB962C8B-B14F-4D97-AF65-F5344CB8AC3E}">
        <p14:creationId xmlns:p14="http://schemas.microsoft.com/office/powerpoint/2010/main" val="27423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One to One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r>
              <a:rPr lang="en-US" dirty="0" err="1">
                <a:cs typeface="Arial" panose="020B0604020202020204"/>
              </a:rPr>
              <a:t>Deze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relatie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gebruik</a:t>
            </a:r>
            <a:r>
              <a:rPr lang="en-US" dirty="0">
                <a:cs typeface="Arial" panose="020B0604020202020204"/>
              </a:rPr>
              <a:t> je </a:t>
            </a:r>
            <a:r>
              <a:rPr lang="en-US" dirty="0" err="1">
                <a:cs typeface="Arial" panose="020B0604020202020204"/>
              </a:rPr>
              <a:t>niet</a:t>
            </a:r>
            <a:r>
              <a:rPr lang="en-US" dirty="0">
                <a:cs typeface="Arial" panose="020B0604020202020204"/>
              </a:rPr>
              <a:t> heel </a:t>
            </a:r>
            <a:r>
              <a:rPr lang="en-US" dirty="0" err="1">
                <a:cs typeface="Arial" panose="020B0604020202020204"/>
              </a:rPr>
              <a:t>vaak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 err="1">
                <a:cs typeface="Arial" panose="020B0604020202020204"/>
              </a:rPr>
              <a:t>Denk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aan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bestelling</a:t>
            </a:r>
            <a:r>
              <a:rPr lang="en-US" dirty="0">
                <a:cs typeface="Arial" panose="020B0604020202020204"/>
              </a:rPr>
              <a:t> met </a:t>
            </a:r>
            <a:r>
              <a:rPr lang="en-US" dirty="0" err="1">
                <a:cs typeface="Arial" panose="020B0604020202020204"/>
              </a:rPr>
              <a:t>meerdere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adressen</a:t>
            </a:r>
            <a:r>
              <a:rPr lang="en-US" dirty="0">
                <a:cs typeface="Arial" panose="020B0604020202020204"/>
              </a:rPr>
              <a:t> (lever </a:t>
            </a:r>
            <a:r>
              <a:rPr lang="en-US" dirty="0" err="1">
                <a:cs typeface="Arial" panose="020B0604020202020204"/>
              </a:rPr>
              <a:t>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factuur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adres</a:t>
            </a:r>
            <a:r>
              <a:rPr lang="en-US" dirty="0">
                <a:cs typeface="Arial" panose="020B0604020202020204"/>
              </a:rPr>
              <a:t>).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 err="1">
                <a:cs typeface="Arial" panose="020B0604020202020204"/>
              </a:rPr>
              <a:t>Beide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zijn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een</a:t>
            </a:r>
            <a:r>
              <a:rPr lang="en-US" dirty="0">
                <a:cs typeface="Arial" panose="020B0604020202020204"/>
              </a:rPr>
              <a:t> address entity.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19EB5F-54B0-0105-6DBF-622D46C5C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92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Many to Many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>
                <a:cs typeface="Arial" panose="020B0604020202020204"/>
              </a:rPr>
              <a:t>De Many to Many </a:t>
            </a:r>
            <a:r>
              <a:rPr lang="en-US" dirty="0" err="1">
                <a:cs typeface="Arial" panose="020B0604020202020204"/>
              </a:rPr>
              <a:t>gaan</a:t>
            </a:r>
            <a:r>
              <a:rPr lang="en-US" dirty="0">
                <a:cs typeface="Arial" panose="020B0604020202020204"/>
              </a:rPr>
              <a:t> we pas </a:t>
            </a:r>
            <a:r>
              <a:rPr lang="en-US" dirty="0" err="1">
                <a:cs typeface="Arial" panose="020B0604020202020204"/>
              </a:rPr>
              <a:t>na</a:t>
            </a:r>
            <a:r>
              <a:rPr lang="en-US" dirty="0">
                <a:cs typeface="Arial" panose="020B0604020202020204"/>
              </a:rPr>
              <a:t> de </a:t>
            </a:r>
            <a:r>
              <a:rPr lang="en-US" dirty="0" err="1">
                <a:cs typeface="Arial" panose="020B0604020202020204"/>
              </a:rPr>
              <a:t>herfstvakantie</a:t>
            </a:r>
            <a:r>
              <a:rPr lang="en-US" dirty="0">
                <a:cs typeface="Arial" panose="020B0604020202020204"/>
              </a:rPr>
              <a:t> mee </a:t>
            </a:r>
            <a:r>
              <a:rPr lang="en-US" dirty="0" err="1">
                <a:cs typeface="Arial" panose="020B0604020202020204"/>
              </a:rPr>
              <a:t>aan</a:t>
            </a:r>
            <a:r>
              <a:rPr lang="en-US" dirty="0">
                <a:cs typeface="Arial" panose="020B0604020202020204"/>
              </a:rPr>
              <a:t> de slag.</a:t>
            </a: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r>
              <a:rPr lang="en-US" dirty="0" err="1">
                <a:cs typeface="Arial" panose="020B0604020202020204"/>
              </a:rPr>
              <a:t>Dit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heb</a:t>
            </a:r>
            <a:r>
              <a:rPr lang="en-US" dirty="0">
                <a:cs typeface="Arial" panose="020B0604020202020204"/>
              </a:rPr>
              <a:t> je </a:t>
            </a:r>
            <a:r>
              <a:rPr lang="en-US" dirty="0" err="1">
                <a:cs typeface="Arial" panose="020B0604020202020204"/>
              </a:rPr>
              <a:t>bijvoorbeeld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tussen</a:t>
            </a:r>
            <a:r>
              <a:rPr lang="en-US" dirty="0">
                <a:cs typeface="Arial" panose="020B0604020202020204"/>
              </a:rPr>
              <a:t> auteurs </a:t>
            </a:r>
            <a:r>
              <a:rPr lang="en-US" dirty="0" err="1">
                <a:cs typeface="Arial" panose="020B0604020202020204"/>
              </a:rPr>
              <a:t>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boeken</a:t>
            </a:r>
            <a:r>
              <a:rPr lang="en-US" dirty="0">
                <a:cs typeface="Arial" panose="020B0604020202020204"/>
              </a:rPr>
              <a:t>. genres </a:t>
            </a:r>
            <a:r>
              <a:rPr lang="en-US" dirty="0" err="1">
                <a:cs typeface="Arial" panose="020B0604020202020204"/>
              </a:rPr>
              <a:t>en</a:t>
            </a:r>
            <a:r>
              <a:rPr lang="en-US" dirty="0">
                <a:cs typeface="Arial" panose="020B0604020202020204"/>
              </a:rPr>
              <a:t> films. </a:t>
            </a:r>
            <a:r>
              <a:rPr lang="en-US" dirty="0" err="1">
                <a:cs typeface="Arial" panose="020B0604020202020204"/>
              </a:rPr>
              <a:t>Producten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en</a:t>
            </a:r>
            <a:r>
              <a:rPr lang="en-US" dirty="0">
                <a:cs typeface="Arial" panose="020B0604020202020204"/>
              </a:rPr>
              <a:t> </a:t>
            </a:r>
            <a:r>
              <a:rPr lang="en-US" dirty="0" err="1">
                <a:cs typeface="Arial" panose="020B0604020202020204"/>
              </a:rPr>
              <a:t>ingredienten</a:t>
            </a:r>
            <a:r>
              <a:rPr lang="en-US" dirty="0">
                <a:cs typeface="Arial" panose="020B0604020202020204"/>
              </a:rPr>
              <a:t>.</a:t>
            </a:r>
          </a:p>
          <a:p>
            <a:pPr marL="0" indent="0">
              <a:buNone/>
            </a:pPr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  <a:p>
            <a:pPr marL="179705" indent="-179705"/>
            <a:endParaRPr lang="en-US" dirty="0">
              <a:cs typeface="Arial" panose="020B0604020202020204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relations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44AE9524-19BD-A85C-5BC5-F646214E9D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8924" y="1116013"/>
            <a:ext cx="1562864" cy="3311525"/>
          </a:xfrm>
        </p:spPr>
      </p:pic>
    </p:spTree>
    <p:extLst>
      <p:ext uri="{BB962C8B-B14F-4D97-AF65-F5344CB8AC3E}">
        <p14:creationId xmlns:p14="http://schemas.microsoft.com/office/powerpoint/2010/main" val="35547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16C11-41C1-A292-4E2B-04FF783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Gastenboek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9DD69E2-15F8-F3DE-7ACB-0444356A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360" y="1275897"/>
            <a:ext cx="7400958" cy="3311999"/>
          </a:xfrm>
        </p:spPr>
        <p:txBody>
          <a:bodyPr/>
          <a:lstStyle/>
          <a:p>
            <a:pPr algn="l"/>
            <a:r>
              <a:rPr lang="nl-NL" b="0" i="0" dirty="0">
                <a:solidFill>
                  <a:srgbClr val="1F2937"/>
                </a:solidFill>
                <a:effectLst/>
                <a:latin typeface="system-ui"/>
              </a:rPr>
              <a:t>De website van het conferentiegastenboek verzamelt feedback tijdens conferenties. We moeten de reacties van deelnemers aan de conferentie ergens permanent opslaan.</a:t>
            </a:r>
          </a:p>
          <a:p>
            <a:pPr algn="l"/>
            <a:r>
              <a:rPr lang="nl-NL" b="0" i="0" dirty="0">
                <a:solidFill>
                  <a:srgbClr val="1F2937"/>
                </a:solidFill>
                <a:effectLst/>
                <a:latin typeface="system-ui"/>
              </a:rPr>
              <a:t>Een reactie kunnen we beschrijven met een vaste datastructuur: een auteur, zijn e-mail, de tekst van de feedback en een optionele foto. Dit soort gegevens kunnen het beste opgeslagen worden in een traditioneel relationeel databasesysteem.</a:t>
            </a:r>
          </a:p>
          <a:p>
            <a:endParaRPr lang="nl-NL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11306B4-1F07-5579-A04D-9C0ED27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C70ECE8-49CB-D254-3868-B973A1C9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9</a:t>
            </a:fld>
            <a:endParaRPr lang="nl-NL"/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7DA2AECB-B2F8-B872-DC7F-21C5B6188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24" y="2557327"/>
            <a:ext cx="2352310" cy="15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60FB8D16-18FE-6210-CF5A-1C13B924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9" y="2727999"/>
            <a:ext cx="4245721" cy="618756"/>
          </a:xfrm>
          <a:prstGeom prst="rect">
            <a:avLst/>
          </a:prstGeom>
        </p:spPr>
      </p:pic>
      <p:pic>
        <p:nvPicPr>
          <p:cNvPr id="12" name="Afbeelding 11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478FCD7B-9228-0056-64A6-45BDEC405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19" y="3478367"/>
            <a:ext cx="4768961" cy="854954"/>
          </a:xfrm>
          <a:prstGeom prst="rect">
            <a:avLst/>
          </a:prstGeom>
        </p:spPr>
      </p:pic>
      <p:sp>
        <p:nvSpPr>
          <p:cNvPr id="3" name="Tijdelijke aanduiding voor datum 4">
            <a:extLst>
              <a:ext uri="{FF2B5EF4-FFF2-40B4-BE49-F238E27FC236}">
                <a16:creationId xmlns:a16="http://schemas.microsoft.com/office/drawing/2014/main" id="{A6D8C3E0-1B7C-42A6-248F-4B755DE4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7</a:t>
            </a:r>
          </a:p>
        </p:txBody>
      </p:sp>
    </p:spTree>
    <p:extLst>
      <p:ext uri="{BB962C8B-B14F-4D97-AF65-F5344CB8AC3E}">
        <p14:creationId xmlns:p14="http://schemas.microsoft.com/office/powerpoint/2010/main" val="154497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3" ma:contentTypeDescription="Een nieuw document maken." ma:contentTypeScope="" ma:versionID="3d70788e602e7afcebcaf818859eac16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d69d743a8633c13ec57ff8f64f116eb7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6936831-6cb3-431c-9235-7d924ead2638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086FD0-DA1B-4AF9-BFAA-3D48FFFA0C6C}"/>
</file>

<file path=customXml/itemProps3.xml><?xml version="1.0" encoding="utf-8"?>
<ds:datastoreItem xmlns:ds="http://schemas.openxmlformats.org/officeDocument/2006/customXml" ds:itemID="{04BDFC7A-75BE-4BCD-B590-46664194C35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a95f19fb-cad5-4f59-9d9d-bfe7d2b05f17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9c7db627-a19b-4420-ba46-d2da62c8f9f7"/>
    <ds:schemaRef ds:uri="73dbb10f-d65e-4026-aa5c-544c0db9c1ca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4609</TotalTime>
  <Words>713</Words>
  <Application>Microsoft Office PowerPoint</Application>
  <PresentationFormat>Diavoorstelling (16:9)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Systeemlettertype regulier</vt:lpstr>
      <vt:lpstr>system-ui</vt:lpstr>
      <vt:lpstr>Office-thema</vt:lpstr>
      <vt:lpstr>Symfony</vt:lpstr>
      <vt:lpstr>Inhoud</vt:lpstr>
      <vt:lpstr>Wat ken je al?</vt:lpstr>
      <vt:lpstr>Wat zijn relaties?</vt:lpstr>
      <vt:lpstr>One to Many</vt:lpstr>
      <vt:lpstr>Many to One</vt:lpstr>
      <vt:lpstr>One to One</vt:lpstr>
      <vt:lpstr>Many to Many</vt:lpstr>
      <vt:lpstr>Gastenboek</vt:lpstr>
      <vt:lpstr>Nieuw project starten</vt:lpstr>
      <vt:lpstr>Aanmaken database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Aan de slag! Lees MBO-SD H7.1, 7.2, 7.3 en 7.4   Switch naar de branch excercise-four. Maak de opdracht uit het word document.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Linden, M van der</cp:lastModifiedBy>
  <cp:revision>3</cp:revision>
  <dcterms:created xsi:type="dcterms:W3CDTF">2024-04-08T05:35:49Z</dcterms:created>
  <dcterms:modified xsi:type="dcterms:W3CDTF">2025-02-07T08:12:41Z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