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8" r:id="rId5"/>
    <p:sldId id="263" r:id="rId6"/>
    <p:sldId id="264" r:id="rId7"/>
    <p:sldId id="257" r:id="rId8"/>
    <p:sldId id="265" r:id="rId9"/>
    <p:sldId id="288" r:id="rId10"/>
    <p:sldId id="289" r:id="rId11"/>
    <p:sldId id="266" r:id="rId1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erbach, Michiel" userId="515bf18e-b387-4cf3-acfd-4a53dc30f1a5" providerId="ADAL" clId="{49E6B7ED-FA3D-406A-925E-3343E28E87F5}"/>
    <pc:docChg chg="undo custSel addSld modSld">
      <pc:chgData name="Auerbach, Michiel" userId="515bf18e-b387-4cf3-acfd-4a53dc30f1a5" providerId="ADAL" clId="{49E6B7ED-FA3D-406A-925E-3343E28E87F5}" dt="2024-04-09T05:34:41.840" v="551" actId="20577"/>
      <pc:docMkLst>
        <pc:docMk/>
      </pc:docMkLst>
      <pc:sldChg chg="modSp mod">
        <pc:chgData name="Auerbach, Michiel" userId="515bf18e-b387-4cf3-acfd-4a53dc30f1a5" providerId="ADAL" clId="{49E6B7ED-FA3D-406A-925E-3343E28E87F5}" dt="2024-04-09T05:29:46.443" v="70" actId="6549"/>
        <pc:sldMkLst>
          <pc:docMk/>
          <pc:sldMk cId="4130192829" sldId="264"/>
        </pc:sldMkLst>
      </pc:sldChg>
      <pc:sldChg chg="modSp mod">
        <pc:chgData name="Auerbach, Michiel" userId="515bf18e-b387-4cf3-acfd-4a53dc30f1a5" providerId="ADAL" clId="{49E6B7ED-FA3D-406A-925E-3343E28E87F5}" dt="2024-04-09T05:34:03.581" v="542" actId="113"/>
        <pc:sldMkLst>
          <pc:docMk/>
          <pc:sldMk cId="2529186520" sldId="265"/>
        </pc:sldMkLst>
      </pc:sldChg>
      <pc:sldChg chg="modSp mod">
        <pc:chgData name="Auerbach, Michiel" userId="515bf18e-b387-4cf3-acfd-4a53dc30f1a5" providerId="ADAL" clId="{49E6B7ED-FA3D-406A-925E-3343E28E87F5}" dt="2024-04-09T05:34:24.892" v="547" actId="113"/>
        <pc:sldMkLst>
          <pc:docMk/>
          <pc:sldMk cId="1385117169" sldId="267"/>
        </pc:sldMkLst>
      </pc:sldChg>
      <pc:sldChg chg="modSp mod">
        <pc:chgData name="Auerbach, Michiel" userId="515bf18e-b387-4cf3-acfd-4a53dc30f1a5" providerId="ADAL" clId="{49E6B7ED-FA3D-406A-925E-3343E28E87F5}" dt="2024-04-09T05:34:41.840" v="551" actId="20577"/>
        <pc:sldMkLst>
          <pc:docMk/>
          <pc:sldMk cId="195677048" sldId="268"/>
        </pc:sldMkLst>
      </pc:sldChg>
      <pc:sldChg chg="modSp mod">
        <pc:chgData name="Auerbach, Michiel" userId="515bf18e-b387-4cf3-acfd-4a53dc30f1a5" providerId="ADAL" clId="{49E6B7ED-FA3D-406A-925E-3343E28E87F5}" dt="2024-04-08T11:11:21.473" v="17" actId="20577"/>
        <pc:sldMkLst>
          <pc:docMk/>
          <pc:sldMk cId="1326252306" sldId="279"/>
        </pc:sldMkLst>
      </pc:sldChg>
      <pc:sldChg chg="modSp add mod">
        <pc:chgData name="Auerbach, Michiel" userId="515bf18e-b387-4cf3-acfd-4a53dc30f1a5" providerId="ADAL" clId="{49E6B7ED-FA3D-406A-925E-3343E28E87F5}" dt="2024-04-09T05:33:42.450" v="541" actId="20577"/>
        <pc:sldMkLst>
          <pc:docMk/>
          <pc:sldMk cId="4213172739" sldId="280"/>
        </pc:sldMkLst>
      </pc:sldChg>
    </pc:docChg>
  </pc:docChgLst>
  <pc:docChgLst>
    <pc:chgData name="Kleijwegt, Mark" userId="a0bc88e8-58c9-4d1a-b81a-11ee91d0acb1" providerId="ADAL" clId="{672BFD1E-68EA-49BB-A586-40639DD77B69}"/>
    <pc:docChg chg="custSel modSld">
      <pc:chgData name="Kleijwegt, Mark" userId="a0bc88e8-58c9-4d1a-b81a-11ee91d0acb1" providerId="ADAL" clId="{672BFD1E-68EA-49BB-A586-40639DD77B69}" dt="2024-10-04T05:41:21.177" v="1452" actId="20577"/>
      <pc:docMkLst>
        <pc:docMk/>
      </pc:docMkLst>
      <pc:sldChg chg="modSp mod">
        <pc:chgData name="Kleijwegt, Mark" userId="a0bc88e8-58c9-4d1a-b81a-11ee91d0acb1" providerId="ADAL" clId="{672BFD1E-68EA-49BB-A586-40639DD77B69}" dt="2024-10-04T05:27:01.073" v="825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672BFD1E-68EA-49BB-A586-40639DD77B69}" dt="2024-10-04T05:17:28.313" v="11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672BFD1E-68EA-49BB-A586-40639DD77B69}" dt="2024-10-04T05:22:22.690" v="526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672BFD1E-68EA-49BB-A586-40639DD77B69}" dt="2024-10-04T05:19:34.866" v="233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672BFD1E-68EA-49BB-A586-40639DD77B69}" dt="2024-10-04T05:41:21.177" v="1452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672BFD1E-68EA-49BB-A586-40639DD77B69}" dt="2024-10-04T05:41:01.241" v="1434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672BFD1E-68EA-49BB-A586-40639DD77B69}" dt="2024-10-04T05:32:27.569" v="1290" actId="20577"/>
        <pc:sldMkLst>
          <pc:docMk/>
          <pc:sldMk cId="3002263289" sldId="288"/>
        </pc:sldMkLst>
      </pc:sldChg>
      <pc:sldChg chg="addSp delSp modSp mod">
        <pc:chgData name="Kleijwegt, Mark" userId="a0bc88e8-58c9-4d1a-b81a-11ee91d0acb1" providerId="ADAL" clId="{672BFD1E-68EA-49BB-A586-40639DD77B69}" dt="2024-10-04T05:41:10.729" v="1444" actId="20577"/>
        <pc:sldMkLst>
          <pc:docMk/>
          <pc:sldMk cId="235906443" sldId="289"/>
        </pc:sldMkLst>
      </pc:sldChg>
    </pc:docChg>
  </pc:docChgLst>
  <pc:docChgLst>
    <pc:chgData name="Auerbach, Michiel" userId="515bf18e-b387-4cf3-acfd-4a53dc30f1a5" providerId="ADAL" clId="{117166CE-878B-458A-8C6B-DAC3140727D3}"/>
    <pc:docChg chg="undo custSel addSld delSld modSld sldOrd">
      <pc:chgData name="Auerbach, Michiel" userId="515bf18e-b387-4cf3-acfd-4a53dc30f1a5" providerId="ADAL" clId="{117166CE-878B-458A-8C6B-DAC3140727D3}" dt="2024-04-08T06:02:46.973" v="2998" actId="47"/>
      <pc:docMkLst>
        <pc:docMk/>
      </pc:docMkLst>
      <pc:sldChg chg="addSp delSp modSp mod modClrScheme chgLayout">
        <pc:chgData name="Auerbach, Michiel" userId="515bf18e-b387-4cf3-acfd-4a53dc30f1a5" providerId="ADAL" clId="{117166CE-878B-458A-8C6B-DAC3140727D3}" dt="2024-04-08T05:47:44.497" v="1512" actId="20577"/>
        <pc:sldMkLst>
          <pc:docMk/>
          <pc:sldMk cId="2125893649" sldId="257"/>
        </pc:sldMkLst>
      </pc:sldChg>
      <pc:sldChg chg="addSp delSp modSp mod">
        <pc:chgData name="Auerbach, Michiel" userId="515bf18e-b387-4cf3-acfd-4a53dc30f1a5" providerId="ADAL" clId="{117166CE-878B-458A-8C6B-DAC3140727D3}" dt="2024-04-08T05:37:56.445" v="60" actId="962"/>
        <pc:sldMkLst>
          <pc:docMk/>
          <pc:sldMk cId="4054382824" sldId="258"/>
        </pc:sldMkLst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722502443" sldId="259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772822615" sldId="26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911183481" sldId="26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519690427" sldId="262"/>
        </pc:sldMkLst>
      </pc:sldChg>
      <pc:sldChg chg="modSp mod">
        <pc:chgData name="Auerbach, Michiel" userId="515bf18e-b387-4cf3-acfd-4a53dc30f1a5" providerId="ADAL" clId="{117166CE-878B-458A-8C6B-DAC3140727D3}" dt="2024-04-08T05:51:40.838" v="2017"/>
        <pc:sldMkLst>
          <pc:docMk/>
          <pc:sldMk cId="266482769" sldId="263"/>
        </pc:sldMkLst>
      </pc:sldChg>
      <pc:sldChg chg="modSp mod">
        <pc:chgData name="Auerbach, Michiel" userId="515bf18e-b387-4cf3-acfd-4a53dc30f1a5" providerId="ADAL" clId="{117166CE-878B-458A-8C6B-DAC3140727D3}" dt="2024-04-08T05:44:48.920" v="953" actId="114"/>
        <pc:sldMkLst>
          <pc:docMk/>
          <pc:sldMk cId="4130192829" sldId="264"/>
        </pc:sldMkLst>
      </pc:sldChg>
      <pc:sldChg chg="addSp delSp modSp mod">
        <pc:chgData name="Auerbach, Michiel" userId="515bf18e-b387-4cf3-acfd-4a53dc30f1a5" providerId="ADAL" clId="{117166CE-878B-458A-8C6B-DAC3140727D3}" dt="2024-04-08T05:51:49.920" v="2029" actId="20577"/>
        <pc:sldMkLst>
          <pc:docMk/>
          <pc:sldMk cId="2529186520" sldId="265"/>
        </pc:sldMkLst>
      </pc:sldChg>
      <pc:sldChg chg="modSp mod ord">
        <pc:chgData name="Auerbach, Michiel" userId="515bf18e-b387-4cf3-acfd-4a53dc30f1a5" providerId="ADAL" clId="{117166CE-878B-458A-8C6B-DAC3140727D3}" dt="2024-04-08T05:59:19.235" v="2657" actId="20577"/>
        <pc:sldMkLst>
          <pc:docMk/>
          <pc:sldMk cId="3580385872" sldId="266"/>
        </pc:sldMkLst>
      </pc:sldChg>
      <pc:sldChg chg="addSp delSp modSp mod">
        <pc:chgData name="Auerbach, Michiel" userId="515bf18e-b387-4cf3-acfd-4a53dc30f1a5" providerId="ADAL" clId="{117166CE-878B-458A-8C6B-DAC3140727D3}" dt="2024-04-08T05:58:20.689" v="2544" actId="207"/>
        <pc:sldMkLst>
          <pc:docMk/>
          <pc:sldMk cId="1385117169" sldId="267"/>
        </pc:sldMkLst>
      </pc:sldChg>
      <pc:sldChg chg="addSp delSp modSp mod modClrScheme chgLayout">
        <pc:chgData name="Auerbach, Michiel" userId="515bf18e-b387-4cf3-acfd-4a53dc30f1a5" providerId="ADAL" clId="{117166CE-878B-458A-8C6B-DAC3140727D3}" dt="2024-04-08T06:01:57.419" v="2873" actId="20577"/>
        <pc:sldMkLst>
          <pc:docMk/>
          <pc:sldMk cId="195677048" sldId="268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010707297" sldId="269"/>
        </pc:sldMkLst>
      </pc:sldChg>
      <pc:sldChg chg="ord">
        <pc:chgData name="Auerbach, Michiel" userId="515bf18e-b387-4cf3-acfd-4a53dc30f1a5" providerId="ADAL" clId="{117166CE-878B-458A-8C6B-DAC3140727D3}" dt="2024-04-08T05:58:58.391" v="2548"/>
        <pc:sldMkLst>
          <pc:docMk/>
          <pc:sldMk cId="3840938293" sldId="27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474373054" sldId="27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622899176" sldId="272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669477155" sldId="273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895094914" sldId="274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188983532" sldId="276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40632000" sldId="277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98794885" sldId="278"/>
        </pc:sldMkLst>
      </pc:sldChg>
      <pc:sldChg chg="modSp add mod">
        <pc:chgData name="Auerbach, Michiel" userId="515bf18e-b387-4cf3-acfd-4a53dc30f1a5" providerId="ADAL" clId="{117166CE-878B-458A-8C6B-DAC3140727D3}" dt="2024-04-08T06:02:41.554" v="2997" actId="6549"/>
        <pc:sldMkLst>
          <pc:docMk/>
          <pc:sldMk cId="1326252306" sldId="279"/>
        </pc:sldMkLst>
      </pc:sldChg>
      <pc:sldChg chg="addSp delSp modSp add del mod ord">
        <pc:chgData name="Auerbach, Michiel" userId="515bf18e-b387-4cf3-acfd-4a53dc30f1a5" providerId="ADAL" clId="{117166CE-878B-458A-8C6B-DAC3140727D3}" dt="2024-04-08T06:00:05.785" v="2700" actId="47"/>
        <pc:sldMkLst>
          <pc:docMk/>
          <pc:sldMk cId="1440136576" sldId="279"/>
        </pc:sldMkLst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381910369" sldId="279"/>
        </pc:sldMkLst>
      </pc:sldChg>
      <pc:sldChg chg="add del">
        <pc:chgData name="Auerbach, Michiel" userId="515bf18e-b387-4cf3-acfd-4a53dc30f1a5" providerId="ADAL" clId="{117166CE-878B-458A-8C6B-DAC3140727D3}" dt="2024-04-08T05:59:46.925" v="2675"/>
        <pc:sldMkLst>
          <pc:docMk/>
          <pc:sldMk cId="3653189514" sldId="280"/>
        </pc:sldMkLst>
      </pc:sldChg>
    </pc:docChg>
  </pc:docChgLst>
  <pc:docChgLst>
    <pc:chgData name="Kleijwegt, Mark" userId="a0bc88e8-58c9-4d1a-b81a-11ee91d0acb1" providerId="ADAL" clId="{F43FED50-9602-45BD-BA03-5B29501C1E25}"/>
    <pc:docChg chg="custSel delSld modSld">
      <pc:chgData name="Kleijwegt, Mark" userId="a0bc88e8-58c9-4d1a-b81a-11ee91d0acb1" providerId="ADAL" clId="{F43FED50-9602-45BD-BA03-5B29501C1E25}" dt="2024-09-13T05:17:17.668" v="1661" actId="22"/>
      <pc:docMkLst>
        <pc:docMk/>
      </pc:docMkLst>
      <pc:sldChg chg="addSp delSp modSp mod">
        <pc:chgData name="Kleijwegt, Mark" userId="a0bc88e8-58c9-4d1a-b81a-11ee91d0acb1" providerId="ADAL" clId="{F43FED50-9602-45BD-BA03-5B29501C1E25}" dt="2024-09-12T18:31:33.514" v="1609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F43FED50-9602-45BD-BA03-5B29501C1E25}" dt="2024-09-12T13:22:58.560" v="15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F43FED50-9602-45BD-BA03-5B29501C1E25}" dt="2024-09-12T18:31:20.981" v="1581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F43FED50-9602-45BD-BA03-5B29501C1E25}" dt="2024-09-12T18:31:27.806" v="1595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F43FED50-9602-45BD-BA03-5B29501C1E25}" dt="2024-09-12T18:31:39.719" v="1623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F43FED50-9602-45BD-BA03-5B29501C1E25}" dt="2024-09-13T05:16:46.337" v="1660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F43FED50-9602-45BD-BA03-5B29501C1E25}" dt="2024-09-13T05:17:17.668" v="1661" actId="22"/>
        <pc:sldMkLst>
          <pc:docMk/>
          <pc:sldMk cId="3002263289" sldId="288"/>
        </pc:sldMkLst>
      </pc:sldChg>
      <pc:sldChg chg="del">
        <pc:chgData name="Kleijwegt, Mark" userId="a0bc88e8-58c9-4d1a-b81a-11ee91d0acb1" providerId="ADAL" clId="{F43FED50-9602-45BD-BA03-5B29501C1E25}" dt="2024-09-12T18:32:58.716" v="1625" actId="47"/>
        <pc:sldMkLst>
          <pc:docMk/>
          <pc:sldMk cId="930288204" sldId="289"/>
        </pc:sldMkLst>
      </pc:sldChg>
      <pc:sldChg chg="del">
        <pc:chgData name="Kleijwegt, Mark" userId="a0bc88e8-58c9-4d1a-b81a-11ee91d0acb1" providerId="ADAL" clId="{F43FED50-9602-45BD-BA03-5B29501C1E25}" dt="2024-09-12T18:32:59.751" v="1626" actId="47"/>
        <pc:sldMkLst>
          <pc:docMk/>
          <pc:sldMk cId="1114681197" sldId="290"/>
        </pc:sldMkLst>
      </pc:sldChg>
      <pc:sldChg chg="del">
        <pc:chgData name="Kleijwegt, Mark" userId="a0bc88e8-58c9-4d1a-b81a-11ee91d0acb1" providerId="ADAL" clId="{F43FED50-9602-45BD-BA03-5B29501C1E25}" dt="2024-09-12T18:33:00.721" v="1627" actId="47"/>
        <pc:sldMkLst>
          <pc:docMk/>
          <pc:sldMk cId="638547723" sldId="291"/>
        </pc:sldMkLst>
      </pc:sldChg>
      <pc:sldChg chg="del">
        <pc:chgData name="Kleijwegt, Mark" userId="a0bc88e8-58c9-4d1a-b81a-11ee91d0acb1" providerId="ADAL" clId="{F43FED50-9602-45BD-BA03-5B29501C1E25}" dt="2024-09-12T18:33:03.604" v="1628" actId="47"/>
        <pc:sldMkLst>
          <pc:docMk/>
          <pc:sldMk cId="2322482520" sldId="292"/>
        </pc:sldMkLst>
      </pc:sldChg>
      <pc:sldChg chg="del">
        <pc:chgData name="Kleijwegt, Mark" userId="a0bc88e8-58c9-4d1a-b81a-11ee91d0acb1" providerId="ADAL" clId="{F43FED50-9602-45BD-BA03-5B29501C1E25}" dt="2024-09-12T18:33:13.526" v="1629" actId="47"/>
        <pc:sldMkLst>
          <pc:docMk/>
          <pc:sldMk cId="3811607481" sldId="293"/>
        </pc:sldMkLst>
      </pc:sldChg>
    </pc:docChg>
  </pc:docChgLst>
  <pc:docChgLst>
    <pc:chgData name="Kleijwegt, Mark" userId="a0bc88e8-58c9-4d1a-b81a-11ee91d0acb1" providerId="ADAL" clId="{6499EF7B-6860-4766-B1F5-3F6EDDB18F0C}"/>
    <pc:docChg chg="undo custSel addSld delSld modSld sldOrd">
      <pc:chgData name="Kleijwegt, Mark" userId="a0bc88e8-58c9-4d1a-b81a-11ee91d0acb1" providerId="ADAL" clId="{6499EF7B-6860-4766-B1F5-3F6EDDB18F0C}" dt="2024-09-04T12:44:01.046" v="3970"/>
      <pc:docMkLst>
        <pc:docMk/>
      </pc:docMkLst>
      <pc:sldChg chg="addSp delSp modSp mod">
        <pc:chgData name="Kleijwegt, Mark" userId="a0bc88e8-58c9-4d1a-b81a-11ee91d0acb1" providerId="ADAL" clId="{6499EF7B-6860-4766-B1F5-3F6EDDB18F0C}" dt="2024-09-04T06:01:59.097" v="994" actId="15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6499EF7B-6860-4766-B1F5-3F6EDDB18F0C}" dt="2024-09-04T12:43:04.376" v="3969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6499EF7B-6860-4766-B1F5-3F6EDDB18F0C}" dt="2024-09-04T05:36:12.712" v="192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6499EF7B-6860-4766-B1F5-3F6EDDB18F0C}" dt="2024-09-04T05:55:56.970" v="647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6499EF7B-6860-4766-B1F5-3F6EDDB18F0C}" dt="2024-09-04T07:00:00.793" v="1687" actId="20577"/>
        <pc:sldMkLst>
          <pc:docMk/>
          <pc:sldMk cId="2529186520" sldId="265"/>
        </pc:sldMkLst>
      </pc:sldChg>
      <pc:sldChg chg="del">
        <pc:chgData name="Kleijwegt, Mark" userId="a0bc88e8-58c9-4d1a-b81a-11ee91d0acb1" providerId="ADAL" clId="{6499EF7B-6860-4766-B1F5-3F6EDDB18F0C}" dt="2024-09-04T12:42:42.015" v="3964" actId="2696"/>
        <pc:sldMkLst>
          <pc:docMk/>
          <pc:sldMk cId="3580385872" sldId="266"/>
        </pc:sldMkLst>
      </pc:sldChg>
      <pc:sldChg chg="del">
        <pc:chgData name="Kleijwegt, Mark" userId="a0bc88e8-58c9-4d1a-b81a-11ee91d0acb1" providerId="ADAL" clId="{6499EF7B-6860-4766-B1F5-3F6EDDB18F0C}" dt="2024-09-04T12:42:28.531" v="3960" actId="2696"/>
        <pc:sldMkLst>
          <pc:docMk/>
          <pc:sldMk cId="1385117169" sldId="267"/>
        </pc:sldMkLst>
      </pc:sldChg>
      <pc:sldChg chg="del">
        <pc:chgData name="Kleijwegt, Mark" userId="a0bc88e8-58c9-4d1a-b81a-11ee91d0acb1" providerId="ADAL" clId="{6499EF7B-6860-4766-B1F5-3F6EDDB18F0C}" dt="2024-09-04T12:42:33.666" v="3961" actId="2696"/>
        <pc:sldMkLst>
          <pc:docMk/>
          <pc:sldMk cId="195677048" sldId="268"/>
        </pc:sldMkLst>
      </pc:sldChg>
      <pc:sldChg chg="del">
        <pc:chgData name="Kleijwegt, Mark" userId="a0bc88e8-58c9-4d1a-b81a-11ee91d0acb1" providerId="ADAL" clId="{6499EF7B-6860-4766-B1F5-3F6EDDB18F0C}" dt="2024-09-04T12:42:39.303" v="3963" actId="2696"/>
        <pc:sldMkLst>
          <pc:docMk/>
          <pc:sldMk cId="3840938293" sldId="270"/>
        </pc:sldMkLst>
      </pc:sldChg>
      <pc:sldChg chg="del">
        <pc:chgData name="Kleijwegt, Mark" userId="a0bc88e8-58c9-4d1a-b81a-11ee91d0acb1" providerId="ADAL" clId="{6499EF7B-6860-4766-B1F5-3F6EDDB18F0C}" dt="2024-09-04T12:42:36.122" v="3962" actId="2696"/>
        <pc:sldMkLst>
          <pc:docMk/>
          <pc:sldMk cId="1326252306" sldId="279"/>
        </pc:sldMkLst>
      </pc:sldChg>
      <pc:sldChg chg="modSp mod ord">
        <pc:chgData name="Kleijwegt, Mark" userId="a0bc88e8-58c9-4d1a-b81a-11ee91d0acb1" providerId="ADAL" clId="{6499EF7B-6860-4766-B1F5-3F6EDDB18F0C}" dt="2024-09-04T12:44:01.046" v="3970"/>
        <pc:sldMkLst>
          <pc:docMk/>
          <pc:sldMk cId="4213172739" sldId="280"/>
        </pc:sldMkLst>
      </pc:sldChg>
      <pc:sldChg chg="addSp delSp modSp add mod">
        <pc:chgData name="Kleijwegt, Mark" userId="a0bc88e8-58c9-4d1a-b81a-11ee91d0acb1" providerId="ADAL" clId="{6499EF7B-6860-4766-B1F5-3F6EDDB18F0C}" dt="2024-09-04T07:51:46.527" v="2035" actId="20577"/>
        <pc:sldMkLst>
          <pc:docMk/>
          <pc:sldMk cId="1633142350" sldId="281"/>
        </pc:sldMkLst>
      </pc:sldChg>
      <pc:sldChg chg="addSp delSp modSp add mod">
        <pc:chgData name="Kleijwegt, Mark" userId="a0bc88e8-58c9-4d1a-b81a-11ee91d0acb1" providerId="ADAL" clId="{6499EF7B-6860-4766-B1F5-3F6EDDB18F0C}" dt="2024-09-04T07:59:32.144" v="2531" actId="20577"/>
        <pc:sldMkLst>
          <pc:docMk/>
          <pc:sldMk cId="924770489" sldId="282"/>
        </pc:sldMkLst>
      </pc:sldChg>
      <pc:sldChg chg="addSp delSp modSp add mod">
        <pc:chgData name="Kleijwegt, Mark" userId="a0bc88e8-58c9-4d1a-b81a-11ee91d0acb1" providerId="ADAL" clId="{6499EF7B-6860-4766-B1F5-3F6EDDB18F0C}" dt="2024-09-04T08:04:13.847" v="2929" actId="20577"/>
        <pc:sldMkLst>
          <pc:docMk/>
          <pc:sldMk cId="162043187" sldId="283"/>
        </pc:sldMkLst>
      </pc:sldChg>
      <pc:sldChg chg="addSp delSp modSp add mod">
        <pc:chgData name="Kleijwegt, Mark" userId="a0bc88e8-58c9-4d1a-b81a-11ee91d0acb1" providerId="ADAL" clId="{6499EF7B-6860-4766-B1F5-3F6EDDB18F0C}" dt="2024-09-04T08:11:16.506" v="3167" actId="20577"/>
        <pc:sldMkLst>
          <pc:docMk/>
          <pc:sldMk cId="843845578" sldId="284"/>
        </pc:sldMkLst>
      </pc:sldChg>
      <pc:sldChg chg="addSp delSp modSp add mod">
        <pc:chgData name="Kleijwegt, Mark" userId="a0bc88e8-58c9-4d1a-b81a-11ee91d0acb1" providerId="ADAL" clId="{6499EF7B-6860-4766-B1F5-3F6EDDB18F0C}" dt="2024-09-04T08:54:49.183" v="3325" actId="20577"/>
        <pc:sldMkLst>
          <pc:docMk/>
          <pc:sldMk cId="339529458" sldId="285"/>
        </pc:sldMkLst>
      </pc:sldChg>
      <pc:sldChg chg="addSp modSp add mod">
        <pc:chgData name="Kleijwegt, Mark" userId="a0bc88e8-58c9-4d1a-b81a-11ee91d0acb1" providerId="ADAL" clId="{6499EF7B-6860-4766-B1F5-3F6EDDB18F0C}" dt="2024-09-04T12:06:04.580" v="3760" actId="20577"/>
        <pc:sldMkLst>
          <pc:docMk/>
          <pc:sldMk cId="1236129344" sldId="286"/>
        </pc:sldMkLst>
      </pc:sldChg>
      <pc:sldChg chg="addSp modSp add mod">
        <pc:chgData name="Kleijwegt, Mark" userId="a0bc88e8-58c9-4d1a-b81a-11ee91d0acb1" providerId="ADAL" clId="{6499EF7B-6860-4766-B1F5-3F6EDDB18F0C}" dt="2024-09-04T12:41:01.966" v="3959" actId="2711"/>
        <pc:sldMkLst>
          <pc:docMk/>
          <pc:sldMk cId="3792310944" sldId="287"/>
        </pc:sldMkLst>
      </pc:sldChg>
    </pc:docChg>
  </pc:docChgLst>
  <pc:docChgLst>
    <pc:chgData name="Auerbach, Michiel" userId="515bf18e-b387-4cf3-acfd-4a53dc30f1a5" providerId="ADAL" clId="{0931DB09-2F02-416D-9387-5CB46204AB8B}"/>
    <pc:docChg chg="modSld">
      <pc:chgData name="Auerbach, Michiel" userId="515bf18e-b387-4cf3-acfd-4a53dc30f1a5" providerId="ADAL" clId="{0931DB09-2F02-416D-9387-5CB46204AB8B}" dt="2024-04-09T05:45:37.311" v="3"/>
      <pc:docMkLst>
        <pc:docMk/>
      </pc:docMkLst>
      <pc:sldChg chg="modSp mod">
        <pc:chgData name="Auerbach, Michiel" userId="515bf18e-b387-4cf3-acfd-4a53dc30f1a5" providerId="ADAL" clId="{0931DB09-2F02-416D-9387-5CB46204AB8B}" dt="2024-04-09T05:45:37.311" v="3"/>
        <pc:sldMkLst>
          <pc:docMk/>
          <pc:sldMk cId="4213172739" sldId="280"/>
        </pc:sldMkLst>
      </pc:sldChg>
    </pc:docChg>
  </pc:docChgLst>
  <pc:docChgLst>
    <pc:chgData name="Kleijwegt, Mark" userId="a0bc88e8-58c9-4d1a-b81a-11ee91d0acb1" providerId="ADAL" clId="{2DF85F0A-AA30-4146-9AF7-20D3037815B7}"/>
    <pc:docChg chg="undo custSel delSld modSld">
      <pc:chgData name="Kleijwegt, Mark" userId="a0bc88e8-58c9-4d1a-b81a-11ee91d0acb1" providerId="ADAL" clId="{2DF85F0A-AA30-4146-9AF7-20D3037815B7}" dt="2024-09-12T05:10:45.737" v="3627" actId="20577"/>
      <pc:docMkLst>
        <pc:docMk/>
      </pc:docMkLst>
      <pc:sldChg chg="addSp delSp modSp mod">
        <pc:chgData name="Kleijwegt, Mark" userId="a0bc88e8-58c9-4d1a-b81a-11ee91d0acb1" providerId="ADAL" clId="{2DF85F0A-AA30-4146-9AF7-20D3037815B7}" dt="2024-09-10T06:21:37.724" v="516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2DF85F0A-AA30-4146-9AF7-20D3037815B7}" dt="2024-09-05T17:18:47.820" v="10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2DF85F0A-AA30-4146-9AF7-20D3037815B7}" dt="2024-09-10T06:21:56.916" v="538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2DF85F0A-AA30-4146-9AF7-20D3037815B7}" dt="2024-09-10T06:21:48.020" v="527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2DF85F0A-AA30-4146-9AF7-20D3037815B7}" dt="2024-09-10T07:05:36.755" v="2190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2DF85F0A-AA30-4146-9AF7-20D3037815B7}" dt="2024-09-12T05:10:45.737" v="3627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2DF85F0A-AA30-4146-9AF7-20D3037815B7}" dt="2024-09-10T06:57:58.711" v="1235" actId="20577"/>
        <pc:sldMkLst>
          <pc:docMk/>
          <pc:sldMk cId="3002263289" sldId="288"/>
        </pc:sldMkLst>
      </pc:sldChg>
      <pc:sldChg chg="addSp delSp modSp mod">
        <pc:chgData name="Kleijwegt, Mark" userId="a0bc88e8-58c9-4d1a-b81a-11ee91d0acb1" providerId="ADAL" clId="{2DF85F0A-AA30-4146-9AF7-20D3037815B7}" dt="2024-09-10T07:02:47.672" v="1856" actId="20577"/>
        <pc:sldMkLst>
          <pc:docMk/>
          <pc:sldMk cId="930288204" sldId="289"/>
        </pc:sldMkLst>
      </pc:sldChg>
      <pc:sldChg chg="addSp delSp modSp mod">
        <pc:chgData name="Kleijwegt, Mark" userId="a0bc88e8-58c9-4d1a-b81a-11ee91d0acb1" providerId="ADAL" clId="{2DF85F0A-AA30-4146-9AF7-20D3037815B7}" dt="2024-09-10T07:24:40.676" v="2385" actId="20577"/>
        <pc:sldMkLst>
          <pc:docMk/>
          <pc:sldMk cId="1114681197" sldId="290"/>
        </pc:sldMkLst>
      </pc:sldChg>
      <pc:sldChg chg="addSp delSp modSp mod">
        <pc:chgData name="Kleijwegt, Mark" userId="a0bc88e8-58c9-4d1a-b81a-11ee91d0acb1" providerId="ADAL" clId="{2DF85F0A-AA30-4146-9AF7-20D3037815B7}" dt="2024-09-10T07:30:17.035" v="2890" actId="12"/>
        <pc:sldMkLst>
          <pc:docMk/>
          <pc:sldMk cId="638547723" sldId="291"/>
        </pc:sldMkLst>
      </pc:sldChg>
      <pc:sldChg chg="addSp delSp modSp mod">
        <pc:chgData name="Kleijwegt, Mark" userId="a0bc88e8-58c9-4d1a-b81a-11ee91d0acb1" providerId="ADAL" clId="{2DF85F0A-AA30-4146-9AF7-20D3037815B7}" dt="2024-09-10T08:09:47.325" v="3546" actId="20577"/>
        <pc:sldMkLst>
          <pc:docMk/>
          <pc:sldMk cId="2322482520" sldId="292"/>
        </pc:sldMkLst>
      </pc:sldChg>
      <pc:sldChg chg="addSp delSp modSp mod">
        <pc:chgData name="Kleijwegt, Mark" userId="a0bc88e8-58c9-4d1a-b81a-11ee91d0acb1" providerId="ADAL" clId="{2DF85F0A-AA30-4146-9AF7-20D3037815B7}" dt="2024-09-10T08:59:31.782" v="3564" actId="20577"/>
        <pc:sldMkLst>
          <pc:docMk/>
          <pc:sldMk cId="3811607481" sldId="293"/>
        </pc:sldMkLst>
      </pc:sldChg>
      <pc:sldChg chg="del">
        <pc:chgData name="Kleijwegt, Mark" userId="a0bc88e8-58c9-4d1a-b81a-11ee91d0acb1" providerId="ADAL" clId="{2DF85F0A-AA30-4146-9AF7-20D3037815B7}" dt="2024-09-10T08:09:30.088" v="3524" actId="2696"/>
        <pc:sldMkLst>
          <pc:docMk/>
          <pc:sldMk cId="1811237701" sldId="294"/>
        </pc:sldMkLst>
      </pc:sldChg>
    </pc:docChg>
  </pc:docChgLst>
  <pc:docChgLst>
    <pc:chgData name="Kleijwegt, Mark" userId="a0bc88e8-58c9-4d1a-b81a-11ee91d0acb1" providerId="ADAL" clId="{40652521-353D-4245-88DB-70B1B1E2E3F4}"/>
    <pc:docChg chg="undo custSel addSld modSld">
      <pc:chgData name="Kleijwegt, Mark" userId="a0bc88e8-58c9-4d1a-b81a-11ee91d0acb1" providerId="ADAL" clId="{40652521-353D-4245-88DB-70B1B1E2E3F4}" dt="2024-09-20T07:23:26.802" v="1257" actId="20577"/>
      <pc:docMkLst>
        <pc:docMk/>
      </pc:docMkLst>
      <pc:sldChg chg="addSp delSp modSp mod">
        <pc:chgData name="Kleijwegt, Mark" userId="a0bc88e8-58c9-4d1a-b81a-11ee91d0acb1" providerId="ADAL" clId="{40652521-353D-4245-88DB-70B1B1E2E3F4}" dt="2024-09-20T07:22:59.075" v="1213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40652521-353D-4245-88DB-70B1B1E2E3F4}" dt="2024-09-20T06:22:57.103" v="194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40652521-353D-4245-88DB-70B1B1E2E3F4}" dt="2024-09-20T06:23:11.735" v="220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40652521-353D-4245-88DB-70B1B1E2E3F4}" dt="2024-09-20T07:22:49.889" v="1199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40652521-353D-4245-88DB-70B1B1E2E3F4}" dt="2024-09-20T07:23:09.642" v="1227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40652521-353D-4245-88DB-70B1B1E2E3F4}" dt="2024-09-20T07:22:32.850" v="1183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40652521-353D-4245-88DB-70B1B1E2E3F4}" dt="2024-09-20T07:23:18.313" v="1243" actId="20577"/>
        <pc:sldMkLst>
          <pc:docMk/>
          <pc:sldMk cId="3002263289" sldId="288"/>
        </pc:sldMkLst>
      </pc:sldChg>
      <pc:sldChg chg="addSp delSp modSp add mod">
        <pc:chgData name="Kleijwegt, Mark" userId="a0bc88e8-58c9-4d1a-b81a-11ee91d0acb1" providerId="ADAL" clId="{40652521-353D-4245-88DB-70B1B1E2E3F4}" dt="2024-09-20T07:23:26.802" v="1257" actId="20577"/>
        <pc:sldMkLst>
          <pc:docMk/>
          <pc:sldMk cId="235906443" sldId="289"/>
        </pc:sldMkLst>
      </pc:sldChg>
    </pc:docChg>
  </pc:docChgLst>
  <pc:docChgLst>
    <pc:chgData name="Kleijwegt, Mark" userId="a0bc88e8-58c9-4d1a-b81a-11ee91d0acb1" providerId="ADAL" clId="{030D5D19-DF4F-431D-AFEC-416865CC3CAB}"/>
    <pc:docChg chg="modSld">
      <pc:chgData name="Kleijwegt, Mark" userId="a0bc88e8-58c9-4d1a-b81a-11ee91d0acb1" providerId="ADAL" clId="{030D5D19-DF4F-431D-AFEC-416865CC3CAB}" dt="2025-03-04T11:29:36.662" v="5" actId="20577"/>
      <pc:docMkLst>
        <pc:docMk/>
      </pc:docMkLst>
      <pc:sldChg chg="modSp mod">
        <pc:chgData name="Kleijwegt, Mark" userId="a0bc88e8-58c9-4d1a-b81a-11ee91d0acb1" providerId="ADAL" clId="{030D5D19-DF4F-431D-AFEC-416865CC3CAB}" dt="2025-03-04T11:29:36.662" v="5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030D5D19-DF4F-431D-AFEC-416865CC3CAB}" dt="2025-03-04T11:29:36.662" v="5" actId="20577"/>
          <ac:spMkLst>
            <pc:docMk/>
            <pc:sldMk cId="3580385872" sldId="266"/>
            <ac:spMk id="2" creationId="{A6763ED0-00C0-271A-AEB8-F6F115A50B68}"/>
          </ac:spMkLst>
        </pc:spChg>
      </pc:sldChg>
    </pc:docChg>
  </pc:docChgLst>
  <pc:docChgLst>
    <pc:chgData name="Kleijwegt, Mark" userId="S::klem06@rocmondriaan.nl::a0bc88e8-58c9-4d1a-b81a-11ee91d0acb1" providerId="AD" clId="Web-{ED99593D-EE52-413C-89E3-066F3E8932D0}"/>
    <pc:docChg chg="modSld">
      <pc:chgData name="Kleijwegt, Mark" userId="S::klem06@rocmondriaan.nl::a0bc88e8-58c9-4d1a-b81a-11ee91d0acb1" providerId="AD" clId="Web-{ED99593D-EE52-413C-89E3-066F3E8932D0}" dt="2024-09-20T07:24:04.234" v="1" actId="20577"/>
      <pc:docMkLst>
        <pc:docMk/>
      </pc:docMkLst>
      <pc:sldChg chg="modSp">
        <pc:chgData name="Kleijwegt, Mark" userId="S::klem06@rocmondriaan.nl::a0bc88e8-58c9-4d1a-b81a-11ee91d0acb1" providerId="AD" clId="Web-{ED99593D-EE52-413C-89E3-066F3E8932D0}" dt="2024-09-20T07:24:04.234" v="1" actId="20577"/>
        <pc:sldMkLst>
          <pc:docMk/>
          <pc:sldMk cId="2529186520" sldId="265"/>
        </pc:sldMkLst>
      </pc:sldChg>
    </pc:docChg>
  </pc:docChgLst>
  <pc:docChgLst>
    <pc:chgData name="Kleijwegt, Mark" userId="a0bc88e8-58c9-4d1a-b81a-11ee91d0acb1" providerId="ADAL" clId="{3967332E-4B70-42D8-93EE-4232B8BAA65A}"/>
    <pc:docChg chg="undo custSel addSld delSld modSld sldOrd">
      <pc:chgData name="Kleijwegt, Mark" userId="a0bc88e8-58c9-4d1a-b81a-11ee91d0acb1" providerId="ADAL" clId="{3967332E-4B70-42D8-93EE-4232B8BAA65A}" dt="2024-09-04T15:58:08.304" v="4305"/>
      <pc:docMkLst>
        <pc:docMk/>
      </pc:docMkLst>
      <pc:sldChg chg="addSp delSp modSp mod">
        <pc:chgData name="Kleijwegt, Mark" userId="a0bc88e8-58c9-4d1a-b81a-11ee91d0acb1" providerId="ADAL" clId="{3967332E-4B70-42D8-93EE-4232B8BAA65A}" dt="2024-09-04T15:57:00.107" v="429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3967332E-4B70-42D8-93EE-4232B8BAA65A}" dt="2024-09-04T13:25:41.345" v="4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3967332E-4B70-42D8-93EE-4232B8BAA65A}" dt="2024-09-04T15:56:48.607" v="4295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3967332E-4B70-42D8-93EE-4232B8BAA65A}" dt="2024-09-04T15:56:55.051" v="4296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3967332E-4B70-42D8-93EE-4232B8BAA65A}" dt="2024-09-04T15:57:06.141" v="4298"/>
        <pc:sldMkLst>
          <pc:docMk/>
          <pc:sldMk cId="2529186520" sldId="265"/>
        </pc:sldMkLst>
      </pc:sldChg>
      <pc:sldChg chg="modSp add mod ord">
        <pc:chgData name="Kleijwegt, Mark" userId="a0bc88e8-58c9-4d1a-b81a-11ee91d0acb1" providerId="ADAL" clId="{3967332E-4B70-42D8-93EE-4232B8BAA65A}" dt="2024-09-04T15:56:08.095" v="4263"/>
        <pc:sldMkLst>
          <pc:docMk/>
          <pc:sldMk cId="3580385872" sldId="266"/>
        </pc:sldMkLst>
      </pc:sldChg>
      <pc:sldChg chg="modSp del mod">
        <pc:chgData name="Kleijwegt, Mark" userId="a0bc88e8-58c9-4d1a-b81a-11ee91d0acb1" providerId="ADAL" clId="{3967332E-4B70-42D8-93EE-4232B8BAA65A}" dt="2024-09-04T15:53:51.582" v="4092" actId="2696"/>
        <pc:sldMkLst>
          <pc:docMk/>
          <pc:sldMk cId="4213172739" sldId="280"/>
        </pc:sldMkLst>
      </pc:sldChg>
      <pc:sldChg chg="del">
        <pc:chgData name="Kleijwegt, Mark" userId="a0bc88e8-58c9-4d1a-b81a-11ee91d0acb1" providerId="ADAL" clId="{3967332E-4B70-42D8-93EE-4232B8BAA65A}" dt="2024-09-04T15:43:15.716" v="3783" actId="2696"/>
        <pc:sldMkLst>
          <pc:docMk/>
          <pc:sldMk cId="1633142350" sldId="281"/>
        </pc:sldMkLst>
      </pc:sldChg>
      <pc:sldChg chg="del">
        <pc:chgData name="Kleijwegt, Mark" userId="a0bc88e8-58c9-4d1a-b81a-11ee91d0acb1" providerId="ADAL" clId="{3967332E-4B70-42D8-93EE-4232B8BAA65A}" dt="2024-09-04T15:43:20.223" v="3784" actId="2696"/>
        <pc:sldMkLst>
          <pc:docMk/>
          <pc:sldMk cId="924770489" sldId="282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62043187" sldId="283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843845578" sldId="284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39529458" sldId="285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236129344" sldId="286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792310944" sldId="287"/>
        </pc:sldMkLst>
      </pc:sldChg>
      <pc:sldChg chg="modSp add mod">
        <pc:chgData name="Kleijwegt, Mark" userId="a0bc88e8-58c9-4d1a-b81a-11ee91d0acb1" providerId="ADAL" clId="{3967332E-4B70-42D8-93EE-4232B8BAA65A}" dt="2024-09-04T15:57:29.343" v="4299"/>
        <pc:sldMkLst>
          <pc:docMk/>
          <pc:sldMk cId="3002263289" sldId="288"/>
        </pc:sldMkLst>
      </pc:sldChg>
      <pc:sldChg chg="modSp add mod">
        <pc:chgData name="Kleijwegt, Mark" userId="a0bc88e8-58c9-4d1a-b81a-11ee91d0acb1" providerId="ADAL" clId="{3967332E-4B70-42D8-93EE-4232B8BAA65A}" dt="2024-09-04T15:57:34.227" v="4300"/>
        <pc:sldMkLst>
          <pc:docMk/>
          <pc:sldMk cId="930288204" sldId="289"/>
        </pc:sldMkLst>
      </pc:sldChg>
      <pc:sldChg chg="addSp delSp modSp add mod">
        <pc:chgData name="Kleijwegt, Mark" userId="a0bc88e8-58c9-4d1a-b81a-11ee91d0acb1" providerId="ADAL" clId="{3967332E-4B70-42D8-93EE-4232B8BAA65A}" dt="2024-09-04T15:57:38.949" v="4301"/>
        <pc:sldMkLst>
          <pc:docMk/>
          <pc:sldMk cId="1114681197" sldId="290"/>
        </pc:sldMkLst>
      </pc:sldChg>
      <pc:sldChg chg="addSp delSp modSp add mod">
        <pc:chgData name="Kleijwegt, Mark" userId="a0bc88e8-58c9-4d1a-b81a-11ee91d0acb1" providerId="ADAL" clId="{3967332E-4B70-42D8-93EE-4232B8BAA65A}" dt="2024-09-04T15:57:43.611" v="4302"/>
        <pc:sldMkLst>
          <pc:docMk/>
          <pc:sldMk cId="638547723" sldId="291"/>
        </pc:sldMkLst>
      </pc:sldChg>
      <pc:sldChg chg="modSp add mod">
        <pc:chgData name="Kleijwegt, Mark" userId="a0bc88e8-58c9-4d1a-b81a-11ee91d0acb1" providerId="ADAL" clId="{3967332E-4B70-42D8-93EE-4232B8BAA65A}" dt="2024-09-04T15:57:59.523" v="4303"/>
        <pc:sldMkLst>
          <pc:docMk/>
          <pc:sldMk cId="2322482520" sldId="292"/>
        </pc:sldMkLst>
      </pc:sldChg>
      <pc:sldChg chg="modSp add mod ord">
        <pc:chgData name="Kleijwegt, Mark" userId="a0bc88e8-58c9-4d1a-b81a-11ee91d0acb1" providerId="ADAL" clId="{3967332E-4B70-42D8-93EE-4232B8BAA65A}" dt="2024-09-04T15:58:03.836" v="4304"/>
        <pc:sldMkLst>
          <pc:docMk/>
          <pc:sldMk cId="3811607481" sldId="293"/>
        </pc:sldMkLst>
      </pc:sldChg>
      <pc:sldChg chg="addSp delSp modSp add mod">
        <pc:chgData name="Kleijwegt, Mark" userId="a0bc88e8-58c9-4d1a-b81a-11ee91d0acb1" providerId="ADAL" clId="{3967332E-4B70-42D8-93EE-4232B8BAA65A}" dt="2024-09-04T15:58:08.304" v="4305"/>
        <pc:sldMkLst>
          <pc:docMk/>
          <pc:sldMk cId="1811237701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ABBD-1D8E-AB4D-BFC8-A9CE9EA7FF94}" type="datetimeFigureOut">
              <a:rPr lang="nl-NL" smtClean="0"/>
              <a:t>4-3-2025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F5E-A800-3B4F-BB9F-6BE6D9D41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08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00" y="2160000"/>
            <a:ext cx="5760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4005" y="3384000"/>
            <a:ext cx="5760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AB737111-8D86-1C91-A3D3-4A8DCFF65AF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2495296"/>
          </a:xfrm>
          <a:custGeom>
            <a:avLst/>
            <a:gdLst>
              <a:gd name="connsiteX0" fmla="*/ 0 w 9144000"/>
              <a:gd name="connsiteY0" fmla="*/ 0 h 2495296"/>
              <a:gd name="connsiteX1" fmla="*/ 9144000 w 9144000"/>
              <a:gd name="connsiteY1" fmla="*/ 0 h 2495296"/>
              <a:gd name="connsiteX2" fmla="*/ 9144000 w 9144000"/>
              <a:gd name="connsiteY2" fmla="*/ 1924177 h 2495296"/>
              <a:gd name="connsiteX3" fmla="*/ 8892032 w 9144000"/>
              <a:gd name="connsiteY3" fmla="*/ 1970024 h 2495296"/>
              <a:gd name="connsiteX4" fmla="*/ 8892032 w 9144000"/>
              <a:gd name="connsiteY4" fmla="*/ 1492250 h 2495296"/>
              <a:gd name="connsiteX5" fmla="*/ 5842000 w 9144000"/>
              <a:gd name="connsiteY5" fmla="*/ 2143506 h 2495296"/>
              <a:gd name="connsiteX6" fmla="*/ 2794000 w 9144000"/>
              <a:gd name="connsiteY6" fmla="*/ 1500505 h 2495296"/>
              <a:gd name="connsiteX7" fmla="*/ 2794000 w 9144000"/>
              <a:gd name="connsiteY7" fmla="*/ 2495296 h 2495296"/>
              <a:gd name="connsiteX8" fmla="*/ 0 w 9144000"/>
              <a:gd name="connsiteY8" fmla="*/ 1924177 h 24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495296">
                <a:moveTo>
                  <a:pt x="0" y="0"/>
                </a:moveTo>
                <a:lnTo>
                  <a:pt x="9144000" y="0"/>
                </a:lnTo>
                <a:lnTo>
                  <a:pt x="9144000" y="1924177"/>
                </a:lnTo>
                <a:lnTo>
                  <a:pt x="8892032" y="1970024"/>
                </a:lnTo>
                <a:lnTo>
                  <a:pt x="8892032" y="1492250"/>
                </a:lnTo>
                <a:lnTo>
                  <a:pt x="5842000" y="2143506"/>
                </a:lnTo>
                <a:lnTo>
                  <a:pt x="2794000" y="1500505"/>
                </a:lnTo>
                <a:lnTo>
                  <a:pt x="2794000" y="2495296"/>
                </a:lnTo>
                <a:lnTo>
                  <a:pt x="0" y="19241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y-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4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06C89040-D6EF-292B-092B-272CFD306C6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52000 w 9144000"/>
              <a:gd name="connsiteY1" fmla="*/ 0 h 5143500"/>
              <a:gd name="connsiteX2" fmla="*/ 252000 w 9144000"/>
              <a:gd name="connsiteY2" fmla="*/ 639095 h 5143500"/>
              <a:gd name="connsiteX3" fmla="*/ 8892001 w 9144000"/>
              <a:gd name="connsiteY3" fmla="*/ 213074 h 5143500"/>
              <a:gd name="connsiteX4" fmla="*/ 8892001 w 9144000"/>
              <a:gd name="connsiteY4" fmla="*/ 0 h 5143500"/>
              <a:gd name="connsiteX5" fmla="*/ 9144000 w 9144000"/>
              <a:gd name="connsiteY5" fmla="*/ 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52000" y="0"/>
                </a:lnTo>
                <a:lnTo>
                  <a:pt x="252000" y="639095"/>
                </a:lnTo>
                <a:lnTo>
                  <a:pt x="8892001" y="213074"/>
                </a:lnTo>
                <a:lnTo>
                  <a:pt x="8892001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0" tIns="792000" rIns="180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865E1526-B306-D783-A0B7-B4BF5765F84A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tabel 6">
            <a:extLst>
              <a:ext uri="{FF2B5EF4-FFF2-40B4-BE49-F238E27FC236}">
                <a16:creationId xmlns:a16="http://schemas.microsoft.com/office/drawing/2014/main" id="{EC9BF42F-FC57-6078-AED2-A68C2FA358A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03238" y="1188000"/>
            <a:ext cx="8137525" cy="3240000"/>
          </a:xfrm>
        </p:spPr>
        <p:txBody>
          <a:bodyPr tIns="360000"/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nl-NL" dirty="0"/>
              <a:t>Klik om een tabel in te voegen</a:t>
            </a:r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D1CD68B-5995-41BA-E569-4402CDE090DF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3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8" y="1187999"/>
            <a:ext cx="8137525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02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9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Tijdelijke aanduiding voor grafiek 7">
            <a:extLst>
              <a:ext uri="{FF2B5EF4-FFF2-40B4-BE49-F238E27FC236}">
                <a16:creationId xmlns:a16="http://schemas.microsoft.com/office/drawing/2014/main" id="{15315869-D629-B502-88C5-62E40E639FD8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680763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</p:spTree>
    <p:extLst>
      <p:ext uri="{BB962C8B-B14F-4D97-AF65-F5344CB8AC3E}">
        <p14:creationId xmlns:p14="http://schemas.microsoft.com/office/powerpoint/2010/main" val="388087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7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30F63-0BF7-E341-E4D1-D8D00A1243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000" y="216000"/>
            <a:ext cx="2808000" cy="43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dirty="0"/>
              <a:t>Klikken om de schoolnaam of sectornaam te bewerken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854F5D7-EDC6-E854-15AA-C9503F371D78}"/>
              </a:ext>
            </a:extLst>
          </p:cNvPr>
          <p:cNvSpPr/>
          <p:nvPr userDrawn="1"/>
        </p:nvSpPr>
        <p:spPr>
          <a:xfrm>
            <a:off x="504000" y="0"/>
            <a:ext cx="144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116000"/>
            <a:ext cx="5040000" cy="3311999"/>
          </a:xfrm>
        </p:spPr>
        <p:txBody>
          <a:bodyPr/>
          <a:lstStyle>
            <a:lvl1pPr marL="252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1pPr>
            <a:lvl2pPr marL="504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2pPr>
            <a:lvl3pPr marL="504000" indent="-252000">
              <a:lnSpc>
                <a:spcPts val="2400"/>
              </a:lnSpc>
              <a:buFont typeface="+mj-lt"/>
              <a:buAutoNum type="arabicPeriod"/>
              <a:defRPr sz="1600"/>
            </a:lvl3pPr>
            <a:lvl4pPr marL="504000" indent="-252000">
              <a:lnSpc>
                <a:spcPts val="2400"/>
              </a:lnSpc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504000" indent="-252000">
              <a:lnSpc>
                <a:spcPts val="2400"/>
              </a:lnSpc>
              <a:buFont typeface="+mj-lt"/>
              <a:buAutoNum type="arabicPeriod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FD87E55-C8C9-F7C3-73A7-FC99BF955789}"/>
              </a:ext>
            </a:extLst>
          </p:cNvPr>
          <p:cNvSpPr/>
          <p:nvPr userDrawn="1"/>
        </p:nvSpPr>
        <p:spPr>
          <a:xfrm>
            <a:off x="252000" y="0"/>
            <a:ext cx="8640001" cy="965688"/>
          </a:xfrm>
          <a:custGeom>
            <a:avLst/>
            <a:gdLst>
              <a:gd name="connsiteX0" fmla="*/ 0 w 8640001"/>
              <a:gd name="connsiteY0" fmla="*/ 0 h 965688"/>
              <a:gd name="connsiteX1" fmla="*/ 8640001 w 8640001"/>
              <a:gd name="connsiteY1" fmla="*/ 0 h 965688"/>
              <a:gd name="connsiteX2" fmla="*/ 8640001 w 8640001"/>
              <a:gd name="connsiteY2" fmla="*/ 164592 h 965688"/>
              <a:gd name="connsiteX3" fmla="*/ 8640001 w 8640001"/>
              <a:gd name="connsiteY3" fmla="*/ 213074 h 965688"/>
              <a:gd name="connsiteX4" fmla="*/ 8640001 w 8640001"/>
              <a:gd name="connsiteY4" fmla="*/ 326593 h 965688"/>
              <a:gd name="connsiteX5" fmla="*/ 8640001 w 8640001"/>
              <a:gd name="connsiteY5" fmla="*/ 377666 h 965688"/>
              <a:gd name="connsiteX6" fmla="*/ 8640001 w 8640001"/>
              <a:gd name="connsiteY6" fmla="*/ 539667 h 965688"/>
              <a:gd name="connsiteX7" fmla="*/ 0 w 8640001"/>
              <a:gd name="connsiteY7" fmla="*/ 965688 h 965688"/>
              <a:gd name="connsiteX8" fmla="*/ 0 w 8640001"/>
              <a:gd name="connsiteY8" fmla="*/ 803687 h 965688"/>
              <a:gd name="connsiteX9" fmla="*/ 0 w 8640001"/>
              <a:gd name="connsiteY9" fmla="*/ 639095 h 965688"/>
              <a:gd name="connsiteX10" fmla="*/ 0 w 8640001"/>
              <a:gd name="connsiteY10" fmla="*/ 639095 h 9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001" h="965688">
                <a:moveTo>
                  <a:pt x="0" y="0"/>
                </a:moveTo>
                <a:lnTo>
                  <a:pt x="8640001" y="0"/>
                </a:lnTo>
                <a:lnTo>
                  <a:pt x="8640001" y="164592"/>
                </a:lnTo>
                <a:lnTo>
                  <a:pt x="8640001" y="213074"/>
                </a:lnTo>
                <a:lnTo>
                  <a:pt x="8640001" y="326593"/>
                </a:lnTo>
                <a:lnTo>
                  <a:pt x="8640001" y="377666"/>
                </a:lnTo>
                <a:lnTo>
                  <a:pt x="8640001" y="539667"/>
                </a:lnTo>
                <a:lnTo>
                  <a:pt x="0" y="965688"/>
                </a:lnTo>
                <a:lnTo>
                  <a:pt x="0" y="803687"/>
                </a:lnTo>
                <a:lnTo>
                  <a:pt x="0" y="639095"/>
                </a:lnTo>
                <a:lnTo>
                  <a:pt x="0" y="639095"/>
                </a:lnTo>
                <a:close/>
              </a:path>
            </a:pathLst>
          </a:custGeom>
          <a:solidFill>
            <a:schemeClr val="accent5"/>
          </a:solidFill>
          <a:ln w="127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1"/>
            <a:ext cx="8136000" cy="503999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66000"/>
            <a:ext cx="8136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2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A41951C4-522F-E31F-8C62-86A4063CF9B5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35EEAD3-13C9-FAE6-8CBE-58888863472C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827999"/>
            <a:ext cx="8136000" cy="2376000"/>
          </a:xfrm>
        </p:spPr>
        <p:txBody>
          <a:bodyPr anchor="t" anchorCtr="0"/>
          <a:lstStyle>
            <a:lvl1pPr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psomming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088F4E59-3F81-B5AA-A2CE-B79B50834D5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76000" y="1072800"/>
            <a:ext cx="3816000" cy="3425475"/>
          </a:xfrm>
          <a:custGeom>
            <a:avLst/>
            <a:gdLst>
              <a:gd name="connsiteX0" fmla="*/ 3816000 w 3816000"/>
              <a:gd name="connsiteY0" fmla="*/ 0 h 3425475"/>
              <a:gd name="connsiteX1" fmla="*/ 3816000 w 3816000"/>
              <a:gd name="connsiteY1" fmla="*/ 3211359 h 3425475"/>
              <a:gd name="connsiteX2" fmla="*/ 0 w 3816000"/>
              <a:gd name="connsiteY2" fmla="*/ 3425475 h 3425475"/>
              <a:gd name="connsiteX3" fmla="*/ 0 w 3816000"/>
              <a:gd name="connsiteY3" fmla="*/ 188874 h 34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6000" h="3425475">
                <a:moveTo>
                  <a:pt x="3816000" y="0"/>
                </a:moveTo>
                <a:lnTo>
                  <a:pt x="3816000" y="3211359"/>
                </a:lnTo>
                <a:lnTo>
                  <a:pt x="0" y="3425475"/>
                </a:lnTo>
                <a:lnTo>
                  <a:pt x="0" y="1888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4CB5E-B06C-20C0-6D16-5A37D5CA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566000"/>
            <a:ext cx="4212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116000"/>
            <a:ext cx="8136000" cy="3311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590000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8000" y="4590000"/>
            <a:ext cx="5040000" cy="180000"/>
          </a:xfrm>
          <a:prstGeom prst="rect">
            <a:avLst/>
          </a:prstGeom>
        </p:spPr>
        <p:txBody>
          <a:bodyPr vert="horz" lIns="0" tIns="0" rIns="10800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590000"/>
            <a:ext cx="216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AD4CB2-32A0-6059-F189-10CE930633AD}"/>
              </a:ext>
            </a:extLst>
          </p:cNvPr>
          <p:cNvSpPr txBox="1"/>
          <p:nvPr userDrawn="1"/>
        </p:nvSpPr>
        <p:spPr>
          <a:xfrm>
            <a:off x="7380000" y="4590000"/>
            <a:ext cx="1044000" cy="180000"/>
          </a:xfrm>
          <a:prstGeom prst="rect">
            <a:avLst/>
          </a:prstGeom>
          <a:noFill/>
        </p:spPr>
        <p:txBody>
          <a:bodyPr wrap="square" lIns="108000" tIns="0" rIns="108000" rtlCol="0">
            <a:noAutofit/>
          </a:bodyPr>
          <a:lstStyle/>
          <a:p>
            <a:pPr algn="r"/>
            <a:r>
              <a:rPr lang="nl-NL" sz="900" dirty="0"/>
              <a:t>ROC Mondriaan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A72ED6B-CC0B-63FF-D72C-110A67F97B94}"/>
              </a:ext>
            </a:extLst>
          </p:cNvPr>
          <p:cNvCxnSpPr/>
          <p:nvPr userDrawn="1"/>
        </p:nvCxnSpPr>
        <p:spPr>
          <a:xfrm>
            <a:off x="7398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659AA81-B583-69B4-B379-DE5C0B2AB101}"/>
              </a:ext>
            </a:extLst>
          </p:cNvPr>
          <p:cNvCxnSpPr/>
          <p:nvPr userDrawn="1"/>
        </p:nvCxnSpPr>
        <p:spPr>
          <a:xfrm>
            <a:off x="8424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673" r:id="rId3"/>
    <p:sldLayoutId id="2147483693" r:id="rId4"/>
    <p:sldLayoutId id="2147483694" r:id="rId5"/>
    <p:sldLayoutId id="2147483686" r:id="rId6"/>
    <p:sldLayoutId id="2147483676" r:id="rId7"/>
    <p:sldLayoutId id="2147483675" r:id="rId8"/>
    <p:sldLayoutId id="2147483689" r:id="rId9"/>
    <p:sldLayoutId id="2147483678" r:id="rId10"/>
    <p:sldLayoutId id="2147483683" r:id="rId11"/>
    <p:sldLayoutId id="2147483687" r:id="rId12"/>
    <p:sldLayoutId id="2147483679" r:id="rId13"/>
    <p:sldLayoutId id="2147483690" r:id="rId14"/>
    <p:sldLayoutId id="2147483691" r:id="rId15"/>
    <p:sldLayoutId id="2147483695" r:id="rId16"/>
    <p:sldLayoutId id="2147483696" r:id="rId17"/>
    <p:sldLayoutId id="2147483692" r:id="rId18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Systeemlettertype regulier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C2B8E-C7F7-3690-4245-778F1DA4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1576D1-BC63-FD14-C360-8042F69D7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DE25D2-D83E-75CE-21B5-BDDA0CF0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5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64B48-0C0E-CA84-A481-1091BB4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21A425-C296-E702-68CE-C72F336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9" name="Tijdelijke aanduiding voor afbeelding 8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67F53E65-7665-8CB1-B66B-A6859E8A374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6924" b="26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3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9FF532-816D-0D66-0718-6E9BF408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Terugblik wat ken je al?</a:t>
            </a:r>
          </a:p>
          <a:p>
            <a:r>
              <a:rPr lang="nl-NL" dirty="0"/>
              <a:t>Wat is </a:t>
            </a:r>
            <a:r>
              <a:rPr lang="nl-NL" dirty="0" err="1"/>
              <a:t>create</a:t>
            </a:r>
            <a:r>
              <a:rPr lang="nl-NL" dirty="0"/>
              <a:t>?</a:t>
            </a:r>
          </a:p>
          <a:p>
            <a:r>
              <a:rPr lang="nl-NL" dirty="0" err="1"/>
              <a:t>Persist</a:t>
            </a:r>
            <a:endParaRPr lang="nl-NL" dirty="0"/>
          </a:p>
          <a:p>
            <a:r>
              <a:rPr lang="nl-NL" dirty="0"/>
              <a:t>Flush</a:t>
            </a:r>
          </a:p>
          <a:p>
            <a:r>
              <a:rPr lang="nl-NL" dirty="0"/>
              <a:t>Hoe </a:t>
            </a:r>
            <a:r>
              <a:rPr lang="nl-NL" dirty="0" err="1"/>
              <a:t>create</a:t>
            </a:r>
            <a:r>
              <a:rPr lang="nl-NL" dirty="0"/>
              <a:t> ik een </a:t>
            </a:r>
            <a:r>
              <a:rPr lang="nl-NL" dirty="0" err="1"/>
              <a:t>entity</a:t>
            </a:r>
            <a:r>
              <a:rPr lang="nl-NL" dirty="0"/>
              <a:t> in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638CE8-99A0-8B3D-4E68-AE4881F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5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6C27A1-515E-20C5-AB40-D8D94F58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318641-65A5-3C28-7405-791152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55E385-22C5-A1EA-5102-C3A97419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664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23C7-553E-DC3D-CF01-D0D2060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ken je 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7925-38FB-F4E5-D9C1-90D62DD8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kent de basis van PHP</a:t>
            </a:r>
          </a:p>
          <a:p>
            <a:r>
              <a:rPr lang="nl-NL" dirty="0"/>
              <a:t>Je weet hoe je met XAMPP een Apache server moet starten</a:t>
            </a:r>
          </a:p>
          <a:p>
            <a:r>
              <a:rPr lang="nl-NL" dirty="0"/>
              <a:t>Je weet hoe je met XAMPP een </a:t>
            </a:r>
            <a:r>
              <a:rPr lang="nl-NL" dirty="0" err="1"/>
              <a:t>MySQL</a:t>
            </a:r>
            <a:r>
              <a:rPr lang="nl-NL" dirty="0"/>
              <a:t> server moet starten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PHPMyAdmin</a:t>
            </a:r>
            <a:r>
              <a:rPr lang="nl-NL" dirty="0"/>
              <a:t> een database en tabellen kan maken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PHPStorm</a:t>
            </a:r>
            <a:r>
              <a:rPr lang="nl-NL" dirty="0"/>
              <a:t> een project kan aanmaken en hierin kan werken</a:t>
            </a:r>
          </a:p>
          <a:p>
            <a:r>
              <a:rPr lang="nl-NL" dirty="0"/>
              <a:t>Je weet hoe je met GitHub desktop een project kan </a:t>
            </a:r>
            <a:r>
              <a:rPr lang="nl-NL" dirty="0" err="1"/>
              <a:t>clonen</a:t>
            </a:r>
            <a:r>
              <a:rPr lang="nl-NL" dirty="0"/>
              <a:t> en hierin kan werken</a:t>
            </a:r>
          </a:p>
          <a:p>
            <a:r>
              <a:rPr lang="nl-NL" dirty="0"/>
              <a:t>Je weet wat het MVC model is en kan dit uitleggen</a:t>
            </a:r>
          </a:p>
          <a:p>
            <a:r>
              <a:rPr lang="nl-NL" dirty="0"/>
              <a:t>Je weet hoe je met routes moet werken binnen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Je weet hoe je data uit een tabel kunt lezen en kunt dit weergeven op een pagina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AD5EA-03B2-FCAB-CC99-64B605A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5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2E35E-D3FA-4F89-60B3-FA27225C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F04A83-12DB-C0D3-8916-94F9482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1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91B-F14E-2043-BD76-96190A0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 anchor="t">
            <a:normAutofit/>
          </a:bodyPr>
          <a:lstStyle/>
          <a:p>
            <a:r>
              <a:rPr lang="nl-NL" dirty="0"/>
              <a:t>Wat is </a:t>
            </a:r>
            <a:r>
              <a:rPr lang="nl-NL" dirty="0" err="1"/>
              <a:t>create</a:t>
            </a:r>
            <a:r>
              <a:rPr lang="nl-NL" dirty="0"/>
              <a:t>?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750A62-855E-0E93-83E2-641A5D21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r>
              <a:rPr lang="en-US" dirty="0"/>
              <a:t>Create is de C van Crud.</a:t>
            </a:r>
          </a:p>
          <a:p>
            <a:endParaRPr lang="en-US" dirty="0"/>
          </a:p>
          <a:p>
            <a:r>
              <a:rPr lang="en-US" dirty="0"/>
              <a:t>Met Create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entiteit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table in de database.</a:t>
            </a:r>
          </a:p>
          <a:p>
            <a:endParaRPr lang="en-US" dirty="0"/>
          </a:p>
          <a:p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(User), </a:t>
            </a:r>
            <a:r>
              <a:rPr lang="en-US" dirty="0" err="1"/>
              <a:t>klant</a:t>
            </a:r>
            <a:r>
              <a:rPr lang="en-US" dirty="0"/>
              <a:t> (Customer, student (Student), Order, Product,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8B78B-2266-8940-A691-F18E05B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5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20958-DDDF-3D4B-B602-21D0FE4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D79C34-DE15-C547-9D5D-ACB58DB9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pic>
        <p:nvPicPr>
          <p:cNvPr id="15" name="Tijdelijke aanduiding voor inhoud 14" descr="Afbeelding met tekst, schermopname, Lettertype, diagram&#10;&#10;Automatisch gegenereerde beschrijving">
            <a:extLst>
              <a:ext uri="{FF2B5EF4-FFF2-40B4-BE49-F238E27FC236}">
                <a16:creationId xmlns:a16="http://schemas.microsoft.com/office/drawing/2014/main" id="{213B2E5C-931A-3446-778E-D745FCF922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238" y="1627384"/>
            <a:ext cx="3960812" cy="2288783"/>
          </a:xfrm>
        </p:spPr>
      </p:pic>
    </p:spTree>
    <p:extLst>
      <p:ext uri="{BB962C8B-B14F-4D97-AF65-F5344CB8AC3E}">
        <p14:creationId xmlns:p14="http://schemas.microsoft.com/office/powerpoint/2010/main" val="21258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Persist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marL="179705" indent="-179705"/>
            <a:r>
              <a:rPr lang="en-US" dirty="0">
                <a:cs typeface="Arial" panose="020B0604020202020204"/>
              </a:rPr>
              <a:t>Binnen de context van databases is persistence het </a:t>
            </a:r>
            <a:r>
              <a:rPr lang="en-US" dirty="0" err="1">
                <a:cs typeface="Arial" panose="020B0604020202020204"/>
              </a:rPr>
              <a:t>vasthouden</a:t>
            </a:r>
            <a:r>
              <a:rPr lang="en-US" dirty="0">
                <a:cs typeface="Arial" panose="020B0604020202020204"/>
              </a:rPr>
              <a:t> of </a:t>
            </a:r>
            <a:r>
              <a:rPr lang="en-US" dirty="0" err="1">
                <a:cs typeface="Arial" panose="020B0604020202020204"/>
              </a:rPr>
              <a:t>opslaan</a:t>
            </a:r>
            <a:r>
              <a:rPr lang="en-US" dirty="0">
                <a:cs typeface="Arial" panose="020B0604020202020204"/>
              </a:rPr>
              <a:t> van </a:t>
            </a:r>
            <a:r>
              <a:rPr lang="en-US" dirty="0" err="1">
                <a:cs typeface="Arial" panose="020B0604020202020204"/>
              </a:rPr>
              <a:t>gegevens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Doctrine </a:t>
            </a:r>
            <a:r>
              <a:rPr lang="en-US" dirty="0" err="1">
                <a:cs typeface="Arial" panose="020B0604020202020204"/>
              </a:rPr>
              <a:t>heeft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functie</a:t>
            </a:r>
            <a:r>
              <a:rPr lang="en-US" dirty="0">
                <a:cs typeface="Arial" panose="020B0604020202020204"/>
              </a:rPr>
              <a:t> met de naam persist().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Met </a:t>
            </a:r>
            <a:r>
              <a:rPr lang="en-US" dirty="0" err="1">
                <a:cs typeface="Arial" panose="020B0604020202020204"/>
              </a:rPr>
              <a:t>deze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functie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kunnen</a:t>
            </a:r>
            <a:r>
              <a:rPr lang="en-US" dirty="0">
                <a:cs typeface="Arial" panose="020B0604020202020204"/>
              </a:rPr>
              <a:t> we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entiteit</a:t>
            </a:r>
            <a:r>
              <a:rPr lang="en-US" dirty="0">
                <a:cs typeface="Arial" panose="020B0604020202020204"/>
              </a:rPr>
              <a:t> ‘</a:t>
            </a:r>
            <a:r>
              <a:rPr lang="en-US" dirty="0" err="1">
                <a:cs typeface="Arial" panose="020B0604020202020204"/>
              </a:rPr>
              <a:t>vasthouden</a:t>
            </a:r>
            <a:r>
              <a:rPr lang="en-US" dirty="0">
                <a:cs typeface="Arial" panose="020B0604020202020204"/>
              </a:rPr>
              <a:t>’ </a:t>
            </a:r>
            <a:r>
              <a:rPr lang="en-US" dirty="0" err="1">
                <a:cs typeface="Arial" panose="020B0604020202020204"/>
              </a:rPr>
              <a:t>ofwel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opslaan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Persist </a:t>
            </a:r>
            <a:r>
              <a:rPr lang="en-US" dirty="0" err="1">
                <a:cs typeface="Arial" panose="020B0604020202020204"/>
              </a:rPr>
              <a:t>slaat</a:t>
            </a:r>
            <a:r>
              <a:rPr lang="en-US" dirty="0">
                <a:cs typeface="Arial" panose="020B0604020202020204"/>
              </a:rPr>
              <a:t> de </a:t>
            </a:r>
            <a:r>
              <a:rPr lang="en-US" dirty="0" err="1">
                <a:cs typeface="Arial" panose="020B0604020202020204"/>
              </a:rPr>
              <a:t>entiteit</a:t>
            </a:r>
            <a:r>
              <a:rPr lang="en-US" dirty="0">
                <a:cs typeface="Arial" panose="020B0604020202020204"/>
              </a:rPr>
              <a:t> op in de </a:t>
            </a:r>
            <a:r>
              <a:rPr lang="en-US" dirty="0" err="1">
                <a:cs typeface="Arial" panose="020B0604020202020204"/>
              </a:rPr>
              <a:t>entityManager</a:t>
            </a:r>
            <a:r>
              <a:rPr lang="en-US" dirty="0">
                <a:cs typeface="Arial" panose="020B0604020202020204"/>
              </a:rPr>
              <a:t>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5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5</a:t>
            </a:fld>
            <a:endParaRPr lang="nl-NL"/>
          </a:p>
        </p:txBody>
      </p:sp>
      <p:pic>
        <p:nvPicPr>
          <p:cNvPr id="8" name="Tijdelijke aanduiding voor inhoud 7" descr="Afbeelding met schoeisel, hemel, bal, wolk&#10;&#10;Automatisch gegenereerde beschrijving">
            <a:extLst>
              <a:ext uri="{FF2B5EF4-FFF2-40B4-BE49-F238E27FC236}">
                <a16:creationId xmlns:a16="http://schemas.microsoft.com/office/drawing/2014/main" id="{6EC4B7C5-FF5B-7766-9269-E70C03CAE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9950" y="1452283"/>
            <a:ext cx="3960813" cy="2638985"/>
          </a:xfrm>
        </p:spPr>
      </p:pic>
    </p:spTree>
    <p:extLst>
      <p:ext uri="{BB962C8B-B14F-4D97-AF65-F5344CB8AC3E}">
        <p14:creationId xmlns:p14="http://schemas.microsoft.com/office/powerpoint/2010/main" val="25291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Flush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>
                <a:latin typeface="+mj-lt"/>
              </a:rPr>
              <a:t>Binnen de context van databases is flush het </a:t>
            </a:r>
            <a:r>
              <a:rPr lang="en-US" dirty="0" err="1">
                <a:latin typeface="+mj-lt"/>
              </a:rPr>
              <a:t>leeg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schrijven</a:t>
            </a:r>
            <a:r>
              <a:rPr lang="en-US" dirty="0">
                <a:latin typeface="+mj-lt"/>
              </a:rPr>
              <a:t> van </a:t>
            </a:r>
            <a:r>
              <a:rPr lang="en-US" dirty="0" err="1">
                <a:latin typeface="+mj-lt"/>
              </a:rPr>
              <a:t>wijzigingen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opgeslagen</a:t>
            </a:r>
            <a:r>
              <a:rPr lang="en-US" dirty="0">
                <a:latin typeface="+mj-lt"/>
              </a:rPr>
              <a:t> in het </a:t>
            </a:r>
            <a:r>
              <a:rPr lang="en-US" dirty="0" err="1">
                <a:latin typeface="+mj-lt"/>
              </a:rPr>
              <a:t>geheugen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naar</a:t>
            </a:r>
            <a:r>
              <a:rPr lang="en-US" dirty="0">
                <a:latin typeface="+mj-lt"/>
              </a:rPr>
              <a:t> de database.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Doctrine </a:t>
            </a:r>
            <a:r>
              <a:rPr lang="en-US" dirty="0" err="1">
                <a:latin typeface="+mj-lt"/>
              </a:rPr>
              <a:t>heeft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functie</a:t>
            </a:r>
            <a:r>
              <a:rPr lang="en-US" dirty="0">
                <a:latin typeface="+mj-lt"/>
              </a:rPr>
              <a:t> met de naam flush().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Met </a:t>
            </a:r>
            <a:r>
              <a:rPr lang="en-US" dirty="0" err="1">
                <a:latin typeface="+mj-lt"/>
              </a:rPr>
              <a:t>deze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functie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kunnen</a:t>
            </a:r>
            <a:r>
              <a:rPr lang="en-US" dirty="0">
                <a:latin typeface="+mj-lt"/>
              </a:rPr>
              <a:t> we </a:t>
            </a:r>
            <a:r>
              <a:rPr lang="en-US" dirty="0" err="1">
                <a:latin typeface="+mj-lt"/>
              </a:rPr>
              <a:t>entiteiten</a:t>
            </a:r>
            <a:r>
              <a:rPr lang="en-US" dirty="0">
                <a:latin typeface="+mj-lt"/>
              </a:rPr>
              <a:t> die </a:t>
            </a:r>
            <a:r>
              <a:rPr lang="en-US" dirty="0" err="1">
                <a:latin typeface="+mj-lt"/>
              </a:rPr>
              <a:t>eerder</a:t>
            </a:r>
            <a:r>
              <a:rPr lang="en-US" dirty="0">
                <a:latin typeface="+mj-lt"/>
              </a:rPr>
              <a:t> in de </a:t>
            </a:r>
            <a:r>
              <a:rPr lang="en-US" dirty="0" err="1">
                <a:latin typeface="+mj-lt"/>
              </a:rPr>
              <a:t>entityManager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zijn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opgeslagen</a:t>
            </a:r>
            <a:r>
              <a:rPr lang="en-US" dirty="0">
                <a:latin typeface="+mj-lt"/>
              </a:rPr>
              <a:t> met persist, ‘</a:t>
            </a:r>
            <a:r>
              <a:rPr lang="en-US" dirty="0" err="1">
                <a:latin typeface="+mj-lt"/>
              </a:rPr>
              <a:t>wegspoelen</a:t>
            </a:r>
            <a:r>
              <a:rPr lang="en-US" dirty="0">
                <a:latin typeface="+mj-lt"/>
              </a:rPr>
              <a:t>’ </a:t>
            </a:r>
            <a:r>
              <a:rPr lang="en-US" dirty="0" err="1">
                <a:latin typeface="+mj-lt"/>
              </a:rPr>
              <a:t>naar</a:t>
            </a:r>
            <a:r>
              <a:rPr lang="en-US" dirty="0">
                <a:latin typeface="+mj-lt"/>
              </a:rPr>
              <a:t> de database.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Flush </a:t>
            </a:r>
            <a:r>
              <a:rPr lang="en-US" dirty="0" err="1">
                <a:latin typeface="+mj-lt"/>
              </a:rPr>
              <a:t>gaat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onze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entiteiten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werkelijk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opslaan</a:t>
            </a:r>
            <a:r>
              <a:rPr lang="en-US" dirty="0">
                <a:latin typeface="+mj-lt"/>
              </a:rPr>
              <a:t> in de database.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5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6</a:t>
            </a:fld>
            <a:endParaRPr lang="nl-NL"/>
          </a:p>
        </p:txBody>
      </p:sp>
      <p:pic>
        <p:nvPicPr>
          <p:cNvPr id="9" name="Tijdelijke aanduiding voor inhoud 8" descr="Afbeelding met muur, overdekt, persoon, Sanitair armatuur&#10;&#10;Automatisch gegenereerde beschrijving">
            <a:extLst>
              <a:ext uri="{FF2B5EF4-FFF2-40B4-BE49-F238E27FC236}">
                <a16:creationId xmlns:a16="http://schemas.microsoft.com/office/drawing/2014/main" id="{197F3DD2-8BB0-77C7-4561-4B15ED5B37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3237" y="488722"/>
            <a:ext cx="2545471" cy="1696981"/>
          </a:xfrm>
        </p:spPr>
      </p:pic>
      <p:pic>
        <p:nvPicPr>
          <p:cNvPr id="11" name="Afbeelding 10" descr="Afbeelding met tekst, Kaartspel&#10;&#10;Automatisch gegenereerde beschrijving">
            <a:extLst>
              <a:ext uri="{FF2B5EF4-FFF2-40B4-BE49-F238E27FC236}">
                <a16:creationId xmlns:a16="http://schemas.microsoft.com/office/drawing/2014/main" id="{77E8F636-DAD9-E3E7-386F-45AC04EA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37" y="2345677"/>
            <a:ext cx="2226818" cy="22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Hoe create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entity in Symfony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Hieronder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code </a:t>
            </a:r>
            <a:r>
              <a:rPr lang="en-US" dirty="0" err="1">
                <a:latin typeface="+mj-lt"/>
              </a:rPr>
              <a:t>voorbeeld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voor</a:t>
            </a:r>
            <a:r>
              <a:rPr lang="en-US" dirty="0">
                <a:latin typeface="+mj-lt"/>
              </a:rPr>
              <a:t> het </a:t>
            </a:r>
            <a:r>
              <a:rPr lang="en-US" dirty="0" err="1">
                <a:latin typeface="+mj-lt"/>
              </a:rPr>
              <a:t>aanmaken</a:t>
            </a:r>
            <a:r>
              <a:rPr lang="en-US" dirty="0">
                <a:latin typeface="+mj-lt"/>
              </a:rPr>
              <a:t> van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entiteit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5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7</a:t>
            </a:fld>
            <a:endParaRPr lang="nl-NL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04175046-6EFB-7640-DE7E-CB78862CFC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999" y="1878807"/>
            <a:ext cx="6502571" cy="1868848"/>
          </a:xfrm>
        </p:spPr>
      </p:pic>
    </p:spTree>
    <p:extLst>
      <p:ext uri="{BB962C8B-B14F-4D97-AF65-F5344CB8AC3E}">
        <p14:creationId xmlns:p14="http://schemas.microsoft.com/office/powerpoint/2010/main" val="23590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slag! Lees MBO-SD H5.3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dirty="0"/>
              <a:t>Switch naar de </a:t>
            </a:r>
            <a:r>
              <a:rPr lang="nl-NL" sz="1200" dirty="0" err="1"/>
              <a:t>branch</a:t>
            </a:r>
            <a:r>
              <a:rPr lang="nl-NL" sz="1200" dirty="0"/>
              <a:t> </a:t>
            </a:r>
            <a:r>
              <a:rPr lang="nl-NL" sz="1200" dirty="0" err="1"/>
              <a:t>excercise</a:t>
            </a:r>
            <a:r>
              <a:rPr lang="nl-NL" sz="1200"/>
              <a:t>-five.</a:t>
            </a:r>
            <a:br>
              <a:rPr lang="nl-NL" sz="1200" dirty="0"/>
            </a:br>
            <a:r>
              <a:rPr lang="nl-NL" sz="1200" dirty="0"/>
              <a:t>Maak de opdracht uit het word document.</a:t>
            </a:r>
            <a:br>
              <a:rPr lang="nl-NL" sz="1200" dirty="0"/>
            </a:br>
            <a:endParaRPr lang="nl-NL" sz="120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</a:t>
            </a:r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38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ROC Mondriaan Kleuren">
      <a:dk1>
        <a:srgbClr val="000000"/>
      </a:dk1>
      <a:lt1>
        <a:srgbClr val="FFFFFF"/>
      </a:lt1>
      <a:dk2>
        <a:srgbClr val="002355"/>
      </a:dk2>
      <a:lt2>
        <a:srgbClr val="E0E0E0"/>
      </a:lt2>
      <a:accent1>
        <a:srgbClr val="0050AA"/>
      </a:accent1>
      <a:accent2>
        <a:srgbClr val="E6002D"/>
      </a:accent2>
      <a:accent3>
        <a:srgbClr val="FDD200"/>
      </a:accent3>
      <a:accent4>
        <a:srgbClr val="B9DCFF"/>
      </a:accent4>
      <a:accent5>
        <a:srgbClr val="46C891"/>
      </a:accent5>
      <a:accent6>
        <a:srgbClr val="6E375A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rtlCol="0">
        <a:noAutofit/>
      </a:bodyPr>
      <a:lstStyle>
        <a:defPPr algn="l">
          <a:defRPr sz="1300" dirty="0" err="1" smtClean="0"/>
        </a:defPPr>
      </a:lstStyle>
    </a:txDef>
  </a:objectDefaults>
  <a:extraClrSchemeLst/>
  <a:custClrLst>
    <a:custClr name="Rood Donker">
      <a:srgbClr val="870000"/>
    </a:custClr>
    <a:custClr name="Rood">
      <a:srgbClr val="E6002D"/>
    </a:custClr>
    <a:custClr name="Rood Licht ">
      <a:srgbClr val="FBB4BE"/>
    </a:custClr>
    <a:custClr name="Geel Donker">
      <a:srgbClr val="CD9B00"/>
    </a:custClr>
    <a:custClr name="Geel">
      <a:srgbClr val="FDD200"/>
    </a:custClr>
    <a:custClr name="Geel Licht">
      <a:srgbClr val="FFF09B"/>
    </a:custClr>
    <a:custClr name="Blauw Donker">
      <a:srgbClr val="002355"/>
    </a:custClr>
    <a:custClr name="Blauw">
      <a:srgbClr val="0050AA"/>
    </a:custClr>
    <a:custClr name="Blauw Licht">
      <a:srgbClr val="B9DCFF"/>
    </a:custClr>
    <a:custClr name="Paars Donker">
      <a:srgbClr val="6E375A"/>
    </a:custClr>
    <a:custClr name="Paars">
      <a:srgbClr val="B48CC8"/>
    </a:custClr>
    <a:custClr name="Groen Donker">
      <a:srgbClr val="009B73"/>
    </a:custClr>
    <a:custClr name="Groen">
      <a:srgbClr val="46C891"/>
    </a:custClr>
    <a:custClr name="Zwart">
      <a:srgbClr val="000000"/>
    </a:custClr>
    <a:custClr name="Grijs">
      <a:srgbClr val="6E6E6E"/>
    </a:custClr>
    <a:custClr name="Wit">
      <a:srgbClr val="FFFFFF"/>
    </a:custClr>
  </a:custClrLst>
  <a:extLst>
    <a:ext uri="{05A4C25C-085E-4340-85A3-A5531E510DB2}">
      <thm15:themeFamily xmlns:thm15="http://schemas.microsoft.com/office/thememl/2012/main" name="ROC Mondriaan - Power Point - 2023" id="{5DB252B7-1FD7-4DBB-A6CA-743F244770FA}" vid="{81BE598E-B98A-46B4-90D3-B12384BCCBC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d7a64c-0565-43dd-bfe1-e2c7239532d4" xsi:nil="true"/>
    <lcf76f155ced4ddcb4097134ff3c332f xmlns="714bac2d-1fdd-40e1-86c3-3a2b14296c7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13" ma:contentTypeDescription="Create a new document." ma:contentTypeScope="" ma:versionID="c92dd762d38e09c025bac531edae7da4">
  <xsd:schema xmlns:xsd="http://www.w3.org/2001/XMLSchema" xmlns:xs="http://www.w3.org/2001/XMLSchema" xmlns:p="http://schemas.microsoft.com/office/2006/metadata/properties" xmlns:ns2="714bac2d-1fdd-40e1-86c3-3a2b14296c7f" xmlns:ns3="04d7a64c-0565-43dd-bfe1-e2c7239532d4" targetNamespace="http://schemas.microsoft.com/office/2006/metadata/properties" ma:root="true" ma:fieldsID="fb5c2d49bc27251749d5434a6da67684" ns2:_="" ns3:_="">
    <xsd:import namespace="714bac2d-1fdd-40e1-86c3-3a2b14296c7f"/>
    <xsd:import namespace="04d7a64c-0565-43dd-bfe1-e2c723953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7a64c-0565-43dd-bfe1-e2c7239532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6936831-6cb3-431c-9235-7d924ead2638}" ma:internalName="TaxCatchAll" ma:showField="CatchAllData" ma:web="04d7a64c-0565-43dd-bfe1-e2c723953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362A-791E-41CB-890E-B37EA19C59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BDFC7A-75BE-4BCD-B590-46664194C35E}">
  <ds:schemaRefs>
    <ds:schemaRef ds:uri="http://purl.org/dc/dcmitype/"/>
    <ds:schemaRef ds:uri="04d7a64c-0565-43dd-bfe1-e2c7239532d4"/>
    <ds:schemaRef ds:uri="http://schemas.microsoft.com/office/2006/documentManagement/types"/>
    <ds:schemaRef ds:uri="http://purl.org/dc/terms/"/>
    <ds:schemaRef ds:uri="http://www.w3.org/XML/1998/namespace"/>
    <ds:schemaRef ds:uri="714bac2d-1fdd-40e1-86c3-3a2b14296c7f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A88D4D8-0DE3-4AA9-81EA-B7B194DEDA34}"/>
</file>

<file path=docProps/app.xml><?xml version="1.0" encoding="utf-8"?>
<Properties xmlns="http://schemas.openxmlformats.org/officeDocument/2006/extended-properties" xmlns:vt="http://schemas.openxmlformats.org/officeDocument/2006/docPropsVTypes">
  <Template>ROC_Mondriaan_Power Point - 2023 Sjabloon</Template>
  <TotalTime>4537</TotalTime>
  <Words>421</Words>
  <Application>Microsoft Office PowerPoint</Application>
  <PresentationFormat>Diavoorstelling (16:9)</PresentationFormat>
  <Paragraphs>74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Systeemlettertype regulier</vt:lpstr>
      <vt:lpstr>Office-thema</vt:lpstr>
      <vt:lpstr>Symfony</vt:lpstr>
      <vt:lpstr>Inhoud</vt:lpstr>
      <vt:lpstr>Wat ken je al?</vt:lpstr>
      <vt:lpstr>Wat is create?</vt:lpstr>
      <vt:lpstr>Persist</vt:lpstr>
      <vt:lpstr>Flush</vt:lpstr>
      <vt:lpstr>Hoe create ik een entity in Symfony</vt:lpstr>
      <vt:lpstr>Aan de slag! Lees MBO-SD H5.3   Switch naar de branch excercise-five. Maak de opdracht uit het word document. </vt:lpstr>
    </vt:vector>
  </TitlesOfParts>
  <Manager/>
  <Company>ROC Mondriaan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asdfafasf</dc:title>
  <dc:subject/>
  <dc:creator>Auerbach, Michiel</dc:creator>
  <cp:keywords/>
  <dc:description>roc Mondriaan presentatie - versie 1 - augustus 2022
Ontwerp: Ontwerpwerk
Template: Ton Persoon</dc:description>
  <cp:lastModifiedBy>Kleijwegt, Mark</cp:lastModifiedBy>
  <cp:revision>3</cp:revision>
  <dcterms:created xsi:type="dcterms:W3CDTF">2024-04-08T05:35:49Z</dcterms:created>
  <dcterms:modified xsi:type="dcterms:W3CDTF">2025-03-04T11:29:40Z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  <property fmtid="{D5CDD505-2E9C-101B-9397-08002B2CF9AE}" pid="3" name="MediaServiceImageTags">
    <vt:lpwstr/>
  </property>
</Properties>
</file>