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8" r:id="rId5"/>
    <p:sldId id="263" r:id="rId6"/>
    <p:sldId id="264" r:id="rId7"/>
    <p:sldId id="257" r:id="rId8"/>
    <p:sldId id="265" r:id="rId9"/>
    <p:sldId id="288" r:id="rId10"/>
    <p:sldId id="289" r:id="rId11"/>
    <p:sldId id="266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FD5D6-B8C4-466B-A076-3F1FDCED4FD2}" v="4" dt="2025-03-11T07:33:27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  <pc:spChg chg="mod">
          <ac:chgData name="Auerbach, Michiel" userId="515bf18e-b387-4cf3-acfd-4a53dc30f1a5" providerId="ADAL" clId="{49E6B7ED-FA3D-406A-925E-3343E28E87F5}" dt="2024-04-09T05:29:46.443" v="70" actId="6549"/>
          <ac:spMkLst>
            <pc:docMk/>
            <pc:sldMk cId="4130192829" sldId="264"/>
            <ac:spMk id="3" creationId="{B87D7925-38FB-F4E5-D9C1-90D62DD88441}"/>
          </ac:spMkLst>
        </pc:spChg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  <pc:spChg chg="mod">
          <ac:chgData name="Auerbach, Michiel" userId="515bf18e-b387-4cf3-acfd-4a53dc30f1a5" providerId="ADAL" clId="{49E6B7ED-FA3D-406A-925E-3343E28E87F5}" dt="2024-04-09T05:34:03.581" v="542" actId="113"/>
          <ac:spMkLst>
            <pc:docMk/>
            <pc:sldMk cId="2529186520" sldId="265"/>
            <ac:spMk id="16" creationId="{A4523254-1982-AC2C-5C29-752165A69FEE}"/>
          </ac:spMkLst>
        </pc:spChg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  <pc:spChg chg="mod">
          <ac:chgData name="Auerbach, Michiel" userId="515bf18e-b387-4cf3-acfd-4a53dc30f1a5" providerId="ADAL" clId="{49E6B7ED-FA3D-406A-925E-3343E28E87F5}" dt="2024-04-09T05:34:24.892" v="547" actId="113"/>
          <ac:spMkLst>
            <pc:docMk/>
            <pc:sldMk cId="1385117169" sldId="267"/>
            <ac:spMk id="7" creationId="{DACFF566-1EC9-A408-6096-E0BC117B6770}"/>
          </ac:spMkLst>
        </pc:spChg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  <pc:spChg chg="mod">
          <ac:chgData name="Auerbach, Michiel" userId="515bf18e-b387-4cf3-acfd-4a53dc30f1a5" providerId="ADAL" clId="{49E6B7ED-FA3D-406A-925E-3343E28E87F5}" dt="2024-04-09T05:34:41.840" v="551" actId="20577"/>
          <ac:spMkLst>
            <pc:docMk/>
            <pc:sldMk cId="195677048" sldId="268"/>
            <ac:spMk id="10" creationId="{460A81E9-EAEF-5983-D1C7-2CDD75C05492}"/>
          </ac:spMkLst>
        </pc:spChg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  <pc:spChg chg="mod">
          <ac:chgData name="Auerbach, Michiel" userId="515bf18e-b387-4cf3-acfd-4a53dc30f1a5" providerId="ADAL" clId="{49E6B7ED-FA3D-406A-925E-3343E28E87F5}" dt="2024-04-08T11:11:21.473" v="17" actId="20577"/>
          <ac:spMkLst>
            <pc:docMk/>
            <pc:sldMk cId="1326252306" sldId="279"/>
            <ac:spMk id="2" creationId="{A6763ED0-00C0-271A-AEB8-F6F115A50B68}"/>
          </ac:spMkLst>
        </pc:spChg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  <pc:spChg chg="mod">
          <ac:chgData name="Auerbach, Michiel" userId="515bf18e-b387-4cf3-acfd-4a53dc30f1a5" providerId="ADAL" clId="{49E6B7ED-FA3D-406A-925E-3343E28E87F5}" dt="2024-04-09T05:33:42.450" v="541" actId="20577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  <pc:docChgLst>
    <pc:chgData name="Kleijwegt, Mark" userId="a0bc88e8-58c9-4d1a-b81a-11ee91d0acb1" providerId="ADAL" clId="{B3DDD950-1C30-4FE2-A248-E0076B503F8E}"/>
    <pc:docChg chg="custSel modSld">
      <pc:chgData name="Kleijwegt, Mark" userId="a0bc88e8-58c9-4d1a-b81a-11ee91d0acb1" providerId="ADAL" clId="{B3DDD950-1C30-4FE2-A248-E0076B503F8E}" dt="2024-10-18T06:24:13.495" v="478" actId="20577"/>
      <pc:docMkLst>
        <pc:docMk/>
      </pc:docMkLst>
      <pc:sldChg chg="modSp mod">
        <pc:chgData name="Kleijwegt, Mark" userId="a0bc88e8-58c9-4d1a-b81a-11ee91d0acb1" providerId="ADAL" clId="{B3DDD950-1C30-4FE2-A248-E0076B503F8E}" dt="2024-10-18T06:24:13.495" v="478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B3DDD950-1C30-4FE2-A248-E0076B503F8E}" dt="2024-10-18T06:24:13.495" v="478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B3DDD950-1C30-4FE2-A248-E0076B503F8E}" dt="2024-10-11T05:58:08.988" v="419" actId="20577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Kleijwegt, Mark" userId="a0bc88e8-58c9-4d1a-b81a-11ee91d0acb1" providerId="ADAL" clId="{B3DDD950-1C30-4FE2-A248-E0076B503F8E}" dt="2024-10-11T05:49:47.997" v="121" actId="20577"/>
          <ac:spMkLst>
            <pc:docMk/>
            <pc:sldMk cId="2125893649" sldId="257"/>
            <ac:spMk id="13" creationId="{32750A62-855E-0E93-83E2-641A5D2106EE}"/>
          </ac:spMkLst>
        </pc:spChg>
      </pc:sldChg>
      <pc:sldChg chg="modSp mod">
        <pc:chgData name="Kleijwegt, Mark" userId="a0bc88e8-58c9-4d1a-b81a-11ee91d0acb1" providerId="ADAL" clId="{B3DDD950-1C30-4FE2-A248-E0076B503F8E}" dt="2024-10-11T05:49:03.176" v="13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B3DDD950-1C30-4FE2-A248-E0076B503F8E}" dt="2024-10-11T05:49:03.176" v="13" actId="20577"/>
          <ac:spMkLst>
            <pc:docMk/>
            <pc:sldMk cId="4054382824" sldId="258"/>
            <ac:spMk id="3" creationId="{CF1576D1-BC63-FD14-C360-8042F69D724D}"/>
          </ac:spMkLst>
        </pc:spChg>
      </pc:sldChg>
      <pc:sldChg chg="modSp mod">
        <pc:chgData name="Kleijwegt, Mark" userId="a0bc88e8-58c9-4d1a-b81a-11ee91d0acb1" providerId="ADAL" clId="{B3DDD950-1C30-4FE2-A248-E0076B503F8E}" dt="2024-10-11T05:59:00.053" v="443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B3DDD950-1C30-4FE2-A248-E0076B503F8E}" dt="2024-10-11T05:55:31.751" v="383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B3DDD950-1C30-4FE2-A248-E0076B503F8E}" dt="2024-10-11T05:59:00.053" v="443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B3DDD950-1C30-4FE2-A248-E0076B503F8E}" dt="2024-10-11T05:58:40.501" v="431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B3DDD950-1C30-4FE2-A248-E0076B503F8E}" dt="2024-10-11T05:49:25.422" v="84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B3DDD950-1C30-4FE2-A248-E0076B503F8E}" dt="2024-10-11T05:58:40.501" v="431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B3DDD950-1C30-4FE2-A248-E0076B503F8E}" dt="2024-10-11T05:57:58.677" v="407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B3DDD950-1C30-4FE2-A248-E0076B503F8E}" dt="2024-10-11T05:52:23.019" v="225"/>
          <ac:spMkLst>
            <pc:docMk/>
            <pc:sldMk cId="2529186520" sldId="265"/>
            <ac:spMk id="3" creationId="{9904AC97-38FB-EAA5-2F5B-8F1E7A21646B}"/>
          </ac:spMkLst>
        </pc:spChg>
        <pc:spChg chg="mod">
          <ac:chgData name="Kleijwegt, Mark" userId="a0bc88e8-58c9-4d1a-b81a-11ee91d0acb1" providerId="ADAL" clId="{B3DDD950-1C30-4FE2-A248-E0076B503F8E}" dt="2024-10-11T05:57:58.677" v="407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B3DDD950-1C30-4FE2-A248-E0076B503F8E}" dt="2024-10-11T05:50:13.845" v="133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B3DDD950-1C30-4FE2-A248-E0076B503F8E}" dt="2024-10-11T05:54:46.341" v="368" actId="20577"/>
          <ac:spMkLst>
            <pc:docMk/>
            <pc:sldMk cId="2529186520" sldId="265"/>
            <ac:spMk id="16" creationId="{A4523254-1982-AC2C-5C29-752165A69FEE}"/>
          </ac:spMkLst>
        </pc:spChg>
        <pc:picChg chg="del">
          <ac:chgData name="Kleijwegt, Mark" userId="a0bc88e8-58c9-4d1a-b81a-11ee91d0acb1" providerId="ADAL" clId="{B3DDD950-1C30-4FE2-A248-E0076B503F8E}" dt="2024-10-11T05:52:19.726" v="224" actId="478"/>
          <ac:picMkLst>
            <pc:docMk/>
            <pc:sldMk cId="2529186520" sldId="265"/>
            <ac:picMk id="8" creationId="{6EC4B7C5-FF5B-7766-9269-E70C03CAE6A9}"/>
          </ac:picMkLst>
        </pc:picChg>
        <pc:picChg chg="add mod">
          <ac:chgData name="Kleijwegt, Mark" userId="a0bc88e8-58c9-4d1a-b81a-11ee91d0acb1" providerId="ADAL" clId="{B3DDD950-1C30-4FE2-A248-E0076B503F8E}" dt="2024-10-11T05:52:24.232" v="227" actId="962"/>
          <ac:picMkLst>
            <pc:docMk/>
            <pc:sldMk cId="2529186520" sldId="265"/>
            <ac:picMk id="9" creationId="{E07C2FD2-CA62-26C2-A554-ED623C91D875}"/>
          </ac:picMkLst>
        </pc:picChg>
      </pc:sldChg>
      <pc:sldChg chg="modSp mod">
        <pc:chgData name="Kleijwegt, Mark" userId="a0bc88e8-58c9-4d1a-b81a-11ee91d0acb1" providerId="ADAL" clId="{B3DDD950-1C30-4FE2-A248-E0076B503F8E}" dt="2024-10-11T05:59:38.078" v="462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B3DDD950-1C30-4FE2-A248-E0076B503F8E}" dt="2024-10-11T05:59:38.078" v="462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modSp mod">
        <pc:chgData name="Kleijwegt, Mark" userId="a0bc88e8-58c9-4d1a-b81a-11ee91d0acb1" providerId="ADAL" clId="{B3DDD950-1C30-4FE2-A248-E0076B503F8E}" dt="2024-10-11T05:59:22.453" v="449" actId="20577"/>
        <pc:sldMkLst>
          <pc:docMk/>
          <pc:sldMk cId="3002263289" sldId="288"/>
        </pc:sldMkLst>
        <pc:spChg chg="mod">
          <ac:chgData name="Kleijwegt, Mark" userId="a0bc88e8-58c9-4d1a-b81a-11ee91d0acb1" providerId="ADAL" clId="{B3DDD950-1C30-4FE2-A248-E0076B503F8E}" dt="2024-10-11T05:57:51.648" v="395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B3DDD950-1C30-4FE2-A248-E0076B503F8E}" dt="2024-10-11T05:59:22.453" v="449" actId="20577"/>
          <ac:spMkLst>
            <pc:docMk/>
            <pc:sldMk cId="3002263289" sldId="288"/>
            <ac:spMk id="16" creationId="{A4523254-1982-AC2C-5C29-752165A69FEE}"/>
          </ac:spMkLst>
        </pc:spChg>
      </pc:sldChg>
      <pc:sldChg chg="addSp delSp modSp mod">
        <pc:chgData name="Kleijwegt, Mark" userId="a0bc88e8-58c9-4d1a-b81a-11ee91d0acb1" providerId="ADAL" clId="{B3DDD950-1C30-4FE2-A248-E0076B503F8E}" dt="2024-10-11T06:02:56.893" v="466" actId="14100"/>
        <pc:sldMkLst>
          <pc:docMk/>
          <pc:sldMk cId="235906443" sldId="289"/>
        </pc:sldMkLst>
        <pc:spChg chg="add del mod">
          <ac:chgData name="Kleijwegt, Mark" userId="a0bc88e8-58c9-4d1a-b81a-11ee91d0acb1" providerId="ADAL" clId="{B3DDD950-1C30-4FE2-A248-E0076B503F8E}" dt="2024-10-11T06:02:53.285" v="465" actId="478"/>
          <ac:spMkLst>
            <pc:docMk/>
            <pc:sldMk cId="235906443" sldId="289"/>
            <ac:spMk id="3" creationId="{9ED4486B-8A5F-2799-1F88-7F7836B23FE0}"/>
          </ac:spMkLst>
        </pc:spChg>
        <pc:spChg chg="mod">
          <ac:chgData name="Kleijwegt, Mark" userId="a0bc88e8-58c9-4d1a-b81a-11ee91d0acb1" providerId="ADAL" clId="{B3DDD950-1C30-4FE2-A248-E0076B503F8E}" dt="2024-10-11T05:59:32.060" v="460" actId="20577"/>
          <ac:spMkLst>
            <pc:docMk/>
            <pc:sldMk cId="235906443" sldId="289"/>
            <ac:spMk id="14" creationId="{FB52F9B5-C6C4-1D68-8015-E6ED7A37B8D4}"/>
          </ac:spMkLst>
        </pc:spChg>
        <pc:spChg chg="del mod">
          <ac:chgData name="Kleijwegt, Mark" userId="a0bc88e8-58c9-4d1a-b81a-11ee91d0acb1" providerId="ADAL" clId="{B3DDD950-1C30-4FE2-A248-E0076B503F8E}" dt="2024-10-11T06:02:47.838" v="463" actId="22"/>
          <ac:spMkLst>
            <pc:docMk/>
            <pc:sldMk cId="235906443" sldId="289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B3DDD950-1C30-4FE2-A248-E0076B503F8E}" dt="2024-10-11T06:02:56.893" v="466" actId="14100"/>
          <ac:picMkLst>
            <pc:docMk/>
            <pc:sldMk cId="235906443" sldId="289"/>
            <ac:picMk id="8" creationId="{BC9EB910-B010-0B56-3244-E7F1A314A334}"/>
          </ac:picMkLst>
        </pc:picChg>
        <pc:picChg chg="del">
          <ac:chgData name="Kleijwegt, Mark" userId="a0bc88e8-58c9-4d1a-b81a-11ee91d0acb1" providerId="ADAL" clId="{B3DDD950-1C30-4FE2-A248-E0076B503F8E}" dt="2024-10-11T05:53:30.732" v="326" actId="478"/>
          <ac:picMkLst>
            <pc:docMk/>
            <pc:sldMk cId="235906443" sldId="289"/>
            <ac:picMk id="9" creationId="{34B31794-6CCB-C4A2-771C-1CBB37AE0341}"/>
          </ac:picMkLst>
        </pc:picChg>
        <pc:picChg chg="del">
          <ac:chgData name="Kleijwegt, Mark" userId="a0bc88e8-58c9-4d1a-b81a-11ee91d0acb1" providerId="ADAL" clId="{B3DDD950-1C30-4FE2-A248-E0076B503F8E}" dt="2024-10-11T05:53:31.446" v="327" actId="478"/>
          <ac:picMkLst>
            <pc:docMk/>
            <pc:sldMk cId="235906443" sldId="289"/>
            <ac:picMk id="11" creationId="{9D203654-BF20-E0A7-5112-4F25D110FA9A}"/>
          </ac:picMkLst>
        </pc:picChg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2" creationId="{6DE9B91B-F14E-2043-BD76-96190A054D83}"/>
          </ac:spMkLst>
        </pc:spChg>
        <pc:spChg chg="del">
          <ac:chgData name="Auerbach, Michiel" userId="515bf18e-b387-4cf3-acfd-4a53dc30f1a5" providerId="ADAL" clId="{117166CE-878B-458A-8C6B-DAC3140727D3}" dt="2024-04-08T05:46:10.947" v="969"/>
          <ac:spMkLst>
            <pc:docMk/>
            <pc:sldMk cId="2125893649" sldId="257"/>
            <ac:spMk id="3" creationId="{8736748A-7232-ED40-9756-84B040FA550A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6" creationId="{19D79C34-DE15-C547-9D5D-ACB58DB93BB3}"/>
          </ac:spMkLst>
        </pc:spChg>
        <pc:spChg chg="add mod">
          <ac:chgData name="Auerbach, Michiel" userId="515bf18e-b387-4cf3-acfd-4a53dc30f1a5" providerId="ADAL" clId="{117166CE-878B-458A-8C6B-DAC3140727D3}" dt="2024-04-08T05:47:44.497" v="1512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Auerbach, Michiel" userId="515bf18e-b387-4cf3-acfd-4a53dc30f1a5" providerId="ADAL" clId="{117166CE-878B-458A-8C6B-DAC3140727D3}" dt="2024-04-08T05:46:14.074" v="972" actId="26606"/>
          <ac:picMkLst>
            <pc:docMk/>
            <pc:sldMk cId="2125893649" sldId="257"/>
            <ac:picMk id="8" creationId="{52889A8D-E701-CD3C-29A8-33E8DFEBF464}"/>
          </ac:picMkLst>
        </pc:picChg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  <pc:spChg chg="mod">
          <ac:chgData name="Auerbach, Michiel" userId="515bf18e-b387-4cf3-acfd-4a53dc30f1a5" providerId="ADAL" clId="{117166CE-878B-458A-8C6B-DAC3140727D3}" dt="2024-04-08T05:36:45.931" v="44" actId="20577"/>
          <ac:spMkLst>
            <pc:docMk/>
            <pc:sldMk cId="4054382824" sldId="258"/>
            <ac:spMk id="2" creationId="{C21C2B8E-C7F7-3690-4245-778F1DA4FCB8}"/>
          </ac:spMkLst>
        </pc:spChg>
        <pc:spChg chg="mod">
          <ac:chgData name="Auerbach, Michiel" userId="515bf18e-b387-4cf3-acfd-4a53dc30f1a5" providerId="ADAL" clId="{117166CE-878B-458A-8C6B-DAC3140727D3}" dt="2024-04-08T05:36:50.699" v="57" actId="20577"/>
          <ac:spMkLst>
            <pc:docMk/>
            <pc:sldMk cId="4054382824" sldId="258"/>
            <ac:spMk id="3" creationId="{CF1576D1-BC63-FD14-C360-8042F69D724D}"/>
          </ac:spMkLst>
        </pc:spChg>
        <pc:spChg chg="del">
          <ac:chgData name="Auerbach, Michiel" userId="515bf18e-b387-4cf3-acfd-4a53dc30f1a5" providerId="ADAL" clId="{117166CE-878B-458A-8C6B-DAC3140727D3}" dt="2024-04-08T05:37:54.139" v="58"/>
          <ac:spMkLst>
            <pc:docMk/>
            <pc:sldMk cId="4054382824" sldId="258"/>
            <ac:spMk id="7" creationId="{0116B041-6850-0C87-10A4-1C5C7B34F820}"/>
          </ac:spMkLst>
        </pc:spChg>
        <pc:picChg chg="add mod">
          <ac:chgData name="Auerbach, Michiel" userId="515bf18e-b387-4cf3-acfd-4a53dc30f1a5" providerId="ADAL" clId="{117166CE-878B-458A-8C6B-DAC3140727D3}" dt="2024-04-08T05:37:56.445" v="60" actId="962"/>
          <ac:picMkLst>
            <pc:docMk/>
            <pc:sldMk cId="4054382824" sldId="258"/>
            <ac:picMk id="9" creationId="{67F53E65-7665-8CB1-B66B-A6859E8A3745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  <pc:spChg chg="mod">
          <ac:chgData name="Auerbach, Michiel" userId="515bf18e-b387-4cf3-acfd-4a53dc30f1a5" providerId="ADAL" clId="{117166CE-878B-458A-8C6B-DAC3140727D3}" dt="2024-04-08T05:51:40.838" v="2017"/>
          <ac:spMkLst>
            <pc:docMk/>
            <pc:sldMk cId="266482769" sldId="263"/>
            <ac:spMk id="2" creationId="{399FF532-816D-0D66-0718-6E9BF408188F}"/>
          </ac:spMkLst>
        </pc:spChg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  <pc:spChg chg="mod">
          <ac:chgData name="Auerbach, Michiel" userId="515bf18e-b387-4cf3-acfd-4a53dc30f1a5" providerId="ADAL" clId="{117166CE-878B-458A-8C6B-DAC3140727D3}" dt="2024-04-08T05:39:52.834" v="335" actId="20577"/>
          <ac:spMkLst>
            <pc:docMk/>
            <pc:sldMk cId="4130192829" sldId="264"/>
            <ac:spMk id="2" creationId="{C95823C7-553E-DC3D-CF01-D0D2060A2E19}"/>
          </ac:spMkLst>
        </pc:spChg>
        <pc:spChg chg="mod">
          <ac:chgData name="Auerbach, Michiel" userId="515bf18e-b387-4cf3-acfd-4a53dc30f1a5" providerId="ADAL" clId="{117166CE-878B-458A-8C6B-DAC3140727D3}" dt="2024-04-08T05:44:48.920" v="953" actId="114"/>
          <ac:spMkLst>
            <pc:docMk/>
            <pc:sldMk cId="4130192829" sldId="264"/>
            <ac:spMk id="3" creationId="{B87D7925-38FB-F4E5-D9C1-90D62DD88441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2" creationId="{53AE2D29-D57A-7DD5-7A69-602BED7C21A4}"/>
          </ac:spMkLst>
        </pc:spChg>
        <pc:spChg chg="del">
          <ac:chgData name="Auerbach, Michiel" userId="515bf18e-b387-4cf3-acfd-4a53dc30f1a5" providerId="ADAL" clId="{117166CE-878B-458A-8C6B-DAC3140727D3}" dt="2024-04-08T05:49:14.886" v="1513"/>
          <ac:spMkLst>
            <pc:docMk/>
            <pc:sldMk cId="2529186520" sldId="265"/>
            <ac:spMk id="3" creationId="{9F980DEC-F555-A60D-A83E-3C959A3BD55E}"/>
          </ac:spMkLst>
        </pc:spChg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4" creationId="{9DBDFD4C-BCF5-7673-840B-54FB1D8E2582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7" creationId="{A2BB1F2F-169A-6967-4B94-C7ACA3EC91D9}"/>
          </ac:spMkLst>
        </pc:spChg>
        <pc:spChg chg="add mod">
          <ac:chgData name="Auerbach, Michiel" userId="515bf18e-b387-4cf3-acfd-4a53dc30f1a5" providerId="ADAL" clId="{117166CE-878B-458A-8C6B-DAC3140727D3}" dt="2024-04-08T05:49:29.331" v="1554" actId="20577"/>
          <ac:spMkLst>
            <pc:docMk/>
            <pc:sldMk cId="2529186520" sldId="265"/>
            <ac:spMk id="14" creationId="{FB52F9B5-C6C4-1D68-8015-E6ED7A37B8D4}"/>
          </ac:spMkLst>
        </pc:spChg>
        <pc:spChg chg="add mod">
          <ac:chgData name="Auerbach, Michiel" userId="515bf18e-b387-4cf3-acfd-4a53dc30f1a5" providerId="ADAL" clId="{117166CE-878B-458A-8C6B-DAC3140727D3}" dt="2024-04-08T05:51:49.920" v="2029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Auerbach, Michiel" userId="515bf18e-b387-4cf3-acfd-4a53dc30f1a5" providerId="ADAL" clId="{117166CE-878B-458A-8C6B-DAC3140727D3}" dt="2024-04-08T05:49:17.756" v="1516" actId="26606"/>
          <ac:picMkLst>
            <pc:docMk/>
            <pc:sldMk cId="2529186520" sldId="265"/>
            <ac:picMk id="9" creationId="{C8F64B69-A179-C99D-5586-F507438ECC4F}"/>
          </ac:picMkLst>
        </pc:picChg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  <pc:spChg chg="mod">
          <ac:chgData name="Auerbach, Michiel" userId="515bf18e-b387-4cf3-acfd-4a53dc30f1a5" providerId="ADAL" clId="{117166CE-878B-458A-8C6B-DAC3140727D3}" dt="2024-04-08T05:59:19.235" v="2657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  <pc:spChg chg="mod">
          <ac:chgData name="Auerbach, Michiel" userId="515bf18e-b387-4cf3-acfd-4a53dc30f1a5" providerId="ADAL" clId="{117166CE-878B-458A-8C6B-DAC3140727D3}" dt="2024-04-08T05:55:17.094" v="2053" actId="20577"/>
          <ac:spMkLst>
            <pc:docMk/>
            <pc:sldMk cId="1385117169" sldId="267"/>
            <ac:spMk id="2" creationId="{E0BDFEE6-5196-5B88-D929-FB0393C31E16}"/>
          </ac:spMkLst>
        </pc:spChg>
        <pc:spChg chg="del">
          <ac:chgData name="Auerbach, Michiel" userId="515bf18e-b387-4cf3-acfd-4a53dc30f1a5" providerId="ADAL" clId="{117166CE-878B-458A-8C6B-DAC3140727D3}" dt="2024-04-08T05:54:35.032" v="2030" actId="22"/>
          <ac:spMkLst>
            <pc:docMk/>
            <pc:sldMk cId="1385117169" sldId="267"/>
            <ac:spMk id="6" creationId="{94697A0C-1FB1-3D80-0906-9520ABF2B88B}"/>
          </ac:spMkLst>
        </pc:spChg>
        <pc:spChg chg="mod">
          <ac:chgData name="Auerbach, Michiel" userId="515bf18e-b387-4cf3-acfd-4a53dc30f1a5" providerId="ADAL" clId="{117166CE-878B-458A-8C6B-DAC3140727D3}" dt="2024-04-08T05:58:20.689" v="2544" actId="207"/>
          <ac:spMkLst>
            <pc:docMk/>
            <pc:sldMk cId="1385117169" sldId="267"/>
            <ac:spMk id="7" creationId="{DACFF566-1EC9-A408-6096-E0BC117B6770}"/>
          </ac:spMkLst>
        </pc:spChg>
        <pc:picChg chg="add mod ord">
          <ac:chgData name="Auerbach, Michiel" userId="515bf18e-b387-4cf3-acfd-4a53dc30f1a5" providerId="ADAL" clId="{117166CE-878B-458A-8C6B-DAC3140727D3}" dt="2024-04-08T05:54:35.032" v="2030" actId="22"/>
          <ac:picMkLst>
            <pc:docMk/>
            <pc:sldMk cId="1385117169" sldId="267"/>
            <ac:picMk id="9" creationId="{6768D9AD-B148-4BC6-9BA8-CC56380CCE81}"/>
          </ac:picMkLst>
        </pc:picChg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  <pc:spChg chg="del">
          <ac:chgData name="Auerbach, Michiel" userId="515bf18e-b387-4cf3-acfd-4a53dc30f1a5" providerId="ADAL" clId="{117166CE-878B-458A-8C6B-DAC3140727D3}" dt="2024-04-08T05:59:57.812" v="2679" actId="26606"/>
          <ac:spMkLst>
            <pc:docMk/>
            <pc:sldMk cId="195677048" sldId="268"/>
            <ac:spMk id="2" creationId="{6C866DDF-1922-D893-4185-45A5CC45B479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3" creationId="{D947A20B-4B70-6B93-7CE7-3457931DA112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4" creationId="{89601BE0-3C11-461A-AF01-A94699CBCAE6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5" creationId="{68AB4285-B98B-1965-9EC4-6EC319903810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8" creationId="{A5F7A22D-8F5F-FD21-430D-14D48A1A5D98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9" creationId="{30242153-E1C0-29EF-9592-53377794D2C9}"/>
          </ac:spMkLst>
        </pc:spChg>
        <pc:spChg chg="add mod">
          <ac:chgData name="Auerbach, Michiel" userId="515bf18e-b387-4cf3-acfd-4a53dc30f1a5" providerId="ADAL" clId="{117166CE-878B-458A-8C6B-DAC3140727D3}" dt="2024-04-08T06:01:57.419" v="2873" actId="20577"/>
          <ac:spMkLst>
            <pc:docMk/>
            <pc:sldMk cId="195677048" sldId="268"/>
            <ac:spMk id="10" creationId="{460A81E9-EAEF-5983-D1C7-2CDD75C05492}"/>
          </ac:spMkLst>
        </pc:spChg>
        <pc:spChg chg="add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12" creationId="{EF6EFED3-1BCC-1EC7-8349-DF36407CCE3F}"/>
          </ac:spMkLst>
        </pc:spChg>
        <pc:picChg chg="add mod ord">
          <ac:chgData name="Auerbach, Michiel" userId="515bf18e-b387-4cf3-acfd-4a53dc30f1a5" providerId="ADAL" clId="{117166CE-878B-458A-8C6B-DAC3140727D3}" dt="2024-04-08T06:00:13.903" v="2701" actId="14100"/>
          <ac:picMkLst>
            <pc:docMk/>
            <pc:sldMk cId="195677048" sldId="268"/>
            <ac:picMk id="7" creationId="{E813FD5C-ED95-2262-1EB8-B13AE8BE31C8}"/>
          </ac:picMkLst>
        </pc:picChg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  <pc:spChg chg="mod">
          <ac:chgData name="Auerbach, Michiel" userId="515bf18e-b387-4cf3-acfd-4a53dc30f1a5" providerId="ADAL" clId="{117166CE-878B-458A-8C6B-DAC3140727D3}" dt="2024-04-08T06:02:41.554" v="2997" actId="6549"/>
          <ac:spMkLst>
            <pc:docMk/>
            <pc:sldMk cId="1326252306" sldId="279"/>
            <ac:spMk id="2" creationId="{A6763ED0-00C0-271A-AEB8-F6F115A50B68}"/>
          </ac:spMkLst>
        </pc:spChg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  <pc:spChg chg="mod">
          <ac:chgData name="Auerbach, Michiel" userId="515bf18e-b387-4cf3-acfd-4a53dc30f1a5" providerId="ADAL" clId="{117166CE-878B-458A-8C6B-DAC3140727D3}" dt="2024-04-08T05:59:26.890" v="2668" actId="20577"/>
          <ac:spMkLst>
            <pc:docMk/>
            <pc:sldMk cId="1440136576" sldId="279"/>
            <ac:spMk id="2" creationId="{E0BDFEE6-5196-5B88-D929-FB0393C31E16}"/>
          </ac:spMkLst>
        </pc:spChg>
        <pc:spChg chg="mod">
          <ac:chgData name="Auerbach, Michiel" userId="515bf18e-b387-4cf3-acfd-4a53dc30f1a5" providerId="ADAL" clId="{117166CE-878B-458A-8C6B-DAC3140727D3}" dt="2024-04-08T05:59:34.314" v="2670" actId="1076"/>
          <ac:spMkLst>
            <pc:docMk/>
            <pc:sldMk cId="1440136576" sldId="279"/>
            <ac:spMk id="7" creationId="{DACFF566-1EC9-A408-6096-E0BC117B6770}"/>
          </ac:spMkLst>
        </pc:spChg>
        <pc:spChg chg="add mod">
          <ac:chgData name="Auerbach, Michiel" userId="515bf18e-b387-4cf3-acfd-4a53dc30f1a5" providerId="ADAL" clId="{117166CE-878B-458A-8C6B-DAC3140727D3}" dt="2024-04-08T05:59:45.628" v="2673" actId="1076"/>
          <ac:spMkLst>
            <pc:docMk/>
            <pc:sldMk cId="1440136576" sldId="279"/>
            <ac:spMk id="8" creationId="{E1B7F507-B549-7453-31E5-95452754E589}"/>
          </ac:spMkLst>
        </pc:spChg>
        <pc:picChg chg="del mod">
          <ac:chgData name="Auerbach, Michiel" userId="515bf18e-b387-4cf3-acfd-4a53dc30f1a5" providerId="ADAL" clId="{117166CE-878B-458A-8C6B-DAC3140727D3}" dt="2024-04-08T05:59:40.496" v="2672" actId="478"/>
          <ac:picMkLst>
            <pc:docMk/>
            <pc:sldMk cId="1440136576" sldId="279"/>
            <ac:picMk id="9" creationId="{6768D9AD-B148-4BC6-9BA8-CC56380CCE81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Kleijwegt, Mark" userId="a0bc88e8-58c9-4d1a-b81a-11ee91d0acb1" providerId="ADAL" clId="{672BFD1E-68EA-49BB-A586-40639DD77B69}"/>
    <pc:docChg chg="custSel modSld">
      <pc:chgData name="Kleijwegt, Mark" userId="a0bc88e8-58c9-4d1a-b81a-11ee91d0acb1" providerId="ADAL" clId="{672BFD1E-68EA-49BB-A586-40639DD77B69}" dt="2024-10-04T05:41:21.177" v="1452" actId="20577"/>
      <pc:docMkLst>
        <pc:docMk/>
      </pc:docMkLst>
      <pc:sldChg chg="modSp mod">
        <pc:chgData name="Kleijwegt, Mark" userId="a0bc88e8-58c9-4d1a-b81a-11ee91d0acb1" providerId="ADAL" clId="{672BFD1E-68EA-49BB-A586-40639DD77B69}" dt="2024-10-04T05:27:01.073" v="825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672BFD1E-68EA-49BB-A586-40639DD77B69}" dt="2024-10-04T05:19:43.033" v="249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672BFD1E-68EA-49BB-A586-40639DD77B69}" dt="2024-10-04T05:26:56.289" v="815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672BFD1E-68EA-49BB-A586-40639DD77B69}" dt="2024-10-04T05:27:01.073" v="825" actId="20577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Kleijwegt, Mark" userId="a0bc88e8-58c9-4d1a-b81a-11ee91d0acb1" providerId="ADAL" clId="{672BFD1E-68EA-49BB-A586-40639DD77B69}" dt="2024-10-04T05:21:23.715" v="481" actId="20577"/>
          <ac:spMkLst>
            <pc:docMk/>
            <pc:sldMk cId="2125893649" sldId="257"/>
            <ac:spMk id="13" creationId="{32750A62-855E-0E93-83E2-641A5D2106EE}"/>
          </ac:spMkLst>
        </pc:spChg>
      </pc:sldChg>
      <pc:sldChg chg="modSp mod">
        <pc:chgData name="Kleijwegt, Mark" userId="a0bc88e8-58c9-4d1a-b81a-11ee91d0acb1" providerId="ADAL" clId="{672BFD1E-68EA-49BB-A586-40639DD77B69}" dt="2024-10-04T05:17:28.313" v="11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672BFD1E-68EA-49BB-A586-40639DD77B69}" dt="2024-10-04T05:17:23.729" v="9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672BFD1E-68EA-49BB-A586-40639DD77B69}" dt="2024-10-04T05:17:28.313" v="11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672BFD1E-68EA-49BB-A586-40639DD77B69}" dt="2024-10-04T05:22:22.690" v="526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672BFD1E-68EA-49BB-A586-40639DD77B69}" dt="2024-10-04T05:22:22.690" v="526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672BFD1E-68EA-49BB-A586-40639DD77B69}" dt="2024-10-04T05:19:25.266" v="219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672BFD1E-68EA-49BB-A586-40639DD77B69}" dt="2024-10-04T05:19:22.929" v="217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672BFD1E-68EA-49BB-A586-40639DD77B69}" dt="2024-10-04T05:19:34.866" v="233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672BFD1E-68EA-49BB-A586-40639DD77B69}" dt="2024-10-04T05:19:14.318" v="207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672BFD1E-68EA-49BB-A586-40639DD77B69}" dt="2024-10-04T05:19:31.122" v="223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672BFD1E-68EA-49BB-A586-40639DD77B69}" dt="2024-10-04T05:19:34.866" v="233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672BFD1E-68EA-49BB-A586-40639DD77B69}" dt="2024-10-04T05:41:21.177" v="1452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672BFD1E-68EA-49BB-A586-40639DD77B69}" dt="2024-10-04T05:24:36.078" v="535"/>
          <ac:spMkLst>
            <pc:docMk/>
            <pc:sldMk cId="2529186520" sldId="265"/>
            <ac:spMk id="3" creationId="{AC6440BD-6260-B353-920D-3D629687B46E}"/>
          </ac:spMkLst>
        </pc:spChg>
        <pc:spChg chg="mod">
          <ac:chgData name="Kleijwegt, Mark" userId="a0bc88e8-58c9-4d1a-b81a-11ee91d0acb1" providerId="ADAL" clId="{672BFD1E-68EA-49BB-A586-40639DD77B69}" dt="2024-10-04T05:41:21.177" v="1452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672BFD1E-68EA-49BB-A586-40639DD77B69}" dt="2024-10-04T05:41:19.090" v="1450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672BFD1E-68EA-49BB-A586-40639DD77B69}" dt="2024-10-04T05:22:34.153" v="533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672BFD1E-68EA-49BB-A586-40639DD77B69}" dt="2024-10-04T05:30:45.161" v="1065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72BFD1E-68EA-49BB-A586-40639DD77B69}" dt="2024-10-04T05:24:38.464" v="537" actId="962"/>
          <ac:picMkLst>
            <pc:docMk/>
            <pc:sldMk cId="2529186520" sldId="265"/>
            <ac:picMk id="8" creationId="{6EC4B7C5-FF5B-7766-9269-E70C03CAE6A9}"/>
          </ac:picMkLst>
        </pc:picChg>
        <pc:picChg chg="del">
          <ac:chgData name="Kleijwegt, Mark" userId="a0bc88e8-58c9-4d1a-b81a-11ee91d0acb1" providerId="ADAL" clId="{672BFD1E-68EA-49BB-A586-40639DD77B69}" dt="2024-10-04T05:24:34.341" v="534" actId="478"/>
          <ac:picMkLst>
            <pc:docMk/>
            <pc:sldMk cId="2529186520" sldId="265"/>
            <ac:picMk id="9" creationId="{6664E7D3-94C3-8C37-260F-21F4E3CA69A0}"/>
          </ac:picMkLst>
        </pc:picChg>
      </pc:sldChg>
      <pc:sldChg chg="modSp mod">
        <pc:chgData name="Kleijwegt, Mark" userId="a0bc88e8-58c9-4d1a-b81a-11ee91d0acb1" providerId="ADAL" clId="{672BFD1E-68EA-49BB-A586-40639DD77B69}" dt="2024-10-04T05:41:01.241" v="1434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672BFD1E-68EA-49BB-A586-40639DD77B69}" dt="2024-10-04T05:40:23.977" v="1420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672BFD1E-68EA-49BB-A586-40639DD77B69}" dt="2024-10-04T05:41:01.241" v="1434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672BFD1E-68EA-49BB-A586-40639DD77B69}" dt="2024-10-04T05:32:27.569" v="1290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672BFD1E-68EA-49BB-A586-40639DD77B69}" dt="2024-10-04T05:27:36.680" v="837"/>
          <ac:spMkLst>
            <pc:docMk/>
            <pc:sldMk cId="3002263289" sldId="288"/>
            <ac:spMk id="3" creationId="{656D2504-2E31-C7A2-E711-AC8C8DE057DF}"/>
          </ac:spMkLst>
        </pc:spChg>
        <pc:spChg chg="mod">
          <ac:chgData name="Kleijwegt, Mark" userId="a0bc88e8-58c9-4d1a-b81a-11ee91d0acb1" providerId="ADAL" clId="{672BFD1E-68EA-49BB-A586-40639DD77B69}" dt="2024-10-04T05:32:23.513" v="1284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672BFD1E-68EA-49BB-A586-40639DD77B69}" dt="2024-10-04T05:32:27.569" v="1290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672BFD1E-68EA-49BB-A586-40639DD77B69}" dt="2024-10-04T05:27:08.106" v="835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672BFD1E-68EA-49BB-A586-40639DD77B69}" dt="2024-10-04T05:32:20.106" v="1282" actId="20577"/>
          <ac:spMkLst>
            <pc:docMk/>
            <pc:sldMk cId="3002263289" sldId="288"/>
            <ac:spMk id="16" creationId="{A4523254-1982-AC2C-5C29-752165A69FEE}"/>
          </ac:spMkLst>
        </pc:spChg>
        <pc:picChg chg="del">
          <ac:chgData name="Kleijwegt, Mark" userId="a0bc88e8-58c9-4d1a-b81a-11ee91d0acb1" providerId="ADAL" clId="{672BFD1E-68EA-49BB-A586-40639DD77B69}" dt="2024-10-04T05:27:35.226" v="836" actId="478"/>
          <ac:picMkLst>
            <pc:docMk/>
            <pc:sldMk cId="3002263289" sldId="288"/>
            <ac:picMk id="4" creationId="{70CDF073-3ED4-E6FE-368C-AEEAE9CB1203}"/>
          </ac:picMkLst>
        </pc:picChg>
        <pc:picChg chg="add mod">
          <ac:chgData name="Kleijwegt, Mark" userId="a0bc88e8-58c9-4d1a-b81a-11ee91d0acb1" providerId="ADAL" clId="{672BFD1E-68EA-49BB-A586-40639DD77B69}" dt="2024-10-04T05:28:27.754" v="847" actId="1076"/>
          <ac:picMkLst>
            <pc:docMk/>
            <pc:sldMk cId="3002263289" sldId="288"/>
            <ac:picMk id="9" creationId="{197F3DD2-8BB0-77C7-4561-4B15ED5B379F}"/>
          </ac:picMkLst>
        </pc:picChg>
        <pc:picChg chg="add mod">
          <ac:chgData name="Kleijwegt, Mark" userId="a0bc88e8-58c9-4d1a-b81a-11ee91d0acb1" providerId="ADAL" clId="{672BFD1E-68EA-49BB-A586-40639DD77B69}" dt="2024-10-04T05:28:33.922" v="850" actId="14100"/>
          <ac:picMkLst>
            <pc:docMk/>
            <pc:sldMk cId="3002263289" sldId="288"/>
            <ac:picMk id="11" creationId="{77E8F636-DAD9-E3E7-386F-45AC04EAE660}"/>
          </ac:picMkLst>
        </pc:picChg>
      </pc:sldChg>
      <pc:sldChg chg="addSp delSp modSp mod">
        <pc:chgData name="Kleijwegt, Mark" userId="a0bc88e8-58c9-4d1a-b81a-11ee91d0acb1" providerId="ADAL" clId="{672BFD1E-68EA-49BB-A586-40639DD77B69}" dt="2024-10-04T05:41:10.729" v="1444" actId="20577"/>
        <pc:sldMkLst>
          <pc:docMk/>
          <pc:sldMk cId="235906443" sldId="289"/>
        </pc:sldMkLst>
        <pc:spChg chg="add del mod">
          <ac:chgData name="Kleijwegt, Mark" userId="a0bc88e8-58c9-4d1a-b81a-11ee91d0acb1" providerId="ADAL" clId="{672BFD1E-68EA-49BB-A586-40639DD77B69}" dt="2024-10-04T05:39:31.117" v="1335" actId="22"/>
          <ac:spMkLst>
            <pc:docMk/>
            <pc:sldMk cId="235906443" sldId="289"/>
            <ac:spMk id="3" creationId="{E84A384B-6BD2-2D05-4C4F-09003B27AB95}"/>
          </ac:spMkLst>
        </pc:spChg>
        <pc:spChg chg="mod">
          <ac:chgData name="Kleijwegt, Mark" userId="a0bc88e8-58c9-4d1a-b81a-11ee91d0acb1" providerId="ADAL" clId="{672BFD1E-68EA-49BB-A586-40639DD77B69}" dt="2024-10-04T05:41:06.554" v="1436" actId="20577"/>
          <ac:spMkLst>
            <pc:docMk/>
            <pc:sldMk cId="235906443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672BFD1E-68EA-49BB-A586-40639DD77B69}" dt="2024-10-04T05:41:10.729" v="1444" actId="20577"/>
          <ac:spMkLst>
            <pc:docMk/>
            <pc:sldMk cId="235906443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672BFD1E-68EA-49BB-A586-40639DD77B69}" dt="2024-10-04T05:32:44.724" v="1333" actId="20577"/>
          <ac:spMkLst>
            <pc:docMk/>
            <pc:sldMk cId="235906443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672BFD1E-68EA-49BB-A586-40639DD77B69}" dt="2024-10-04T05:39:56.557" v="1408" actId="20577"/>
          <ac:spMkLst>
            <pc:docMk/>
            <pc:sldMk cId="235906443" sldId="289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672BFD1E-68EA-49BB-A586-40639DD77B69}" dt="2024-10-04T05:40:04.169" v="1410" actId="14100"/>
          <ac:picMkLst>
            <pc:docMk/>
            <pc:sldMk cId="235906443" sldId="289"/>
            <ac:picMk id="8" creationId="{04175046-6EFB-7640-DE7E-CB78862CFC54}"/>
          </ac:picMkLst>
        </pc:picChg>
        <pc:picChg chg="del">
          <ac:chgData name="Kleijwegt, Mark" userId="a0bc88e8-58c9-4d1a-b81a-11ee91d0acb1" providerId="ADAL" clId="{672BFD1E-68EA-49BB-A586-40639DD77B69}" dt="2024-10-04T05:32:50.668" v="1334" actId="478"/>
          <ac:picMkLst>
            <pc:docMk/>
            <pc:sldMk cId="235906443" sldId="289"/>
            <ac:picMk id="9" creationId="{B0184F29-E02B-FF6B-DB41-536C0DA3B911}"/>
          </ac:picMkLst>
        </pc:picChg>
      </pc:sldChg>
    </pc:docChg>
  </pc:docChgLst>
  <pc:docChgLst>
    <pc:chgData name="Kleijwegt, Mark" userId="a0bc88e8-58c9-4d1a-b81a-11ee91d0acb1" providerId="ADAL" clId="{F43FED50-9602-45BD-BA03-5B29501C1E25}"/>
    <pc:docChg chg="custSel delSld modSld">
      <pc:chgData name="Kleijwegt, Mark" userId="a0bc88e8-58c9-4d1a-b81a-11ee91d0acb1" providerId="ADAL" clId="{F43FED50-9602-45BD-BA03-5B29501C1E25}" dt="2024-09-13T05:17:17.668" v="1661" actId="22"/>
      <pc:docMkLst>
        <pc:docMk/>
      </pc:docMkLst>
      <pc:sldChg chg="addSp delSp modSp mod">
        <pc:chgData name="Kleijwegt, Mark" userId="a0bc88e8-58c9-4d1a-b81a-11ee91d0acb1" providerId="ADAL" clId="{F43FED50-9602-45BD-BA03-5B29501C1E25}" dt="2024-09-12T18:31:33.514" v="1609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F43FED50-9602-45BD-BA03-5B29501C1E25}" dt="2024-09-12T18:10:49.376" v="195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F43FED50-9602-45BD-BA03-5B29501C1E25}" dt="2024-09-12T18:31:33.514" v="1609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F43FED50-9602-45BD-BA03-5B29501C1E25}" dt="2024-09-12T18:11:36.050" v="245"/>
          <ac:spMkLst>
            <pc:docMk/>
            <pc:sldMk cId="2125893649" sldId="257"/>
            <ac:spMk id="7" creationId="{FC06A494-265A-E912-83B8-687A9B0F228D}"/>
          </ac:spMkLst>
        </pc:spChg>
        <pc:spChg chg="mod">
          <ac:chgData name="Kleijwegt, Mark" userId="a0bc88e8-58c9-4d1a-b81a-11ee91d0acb1" providerId="ADAL" clId="{F43FED50-9602-45BD-BA03-5B29501C1E25}" dt="2024-09-12T18:14:13.709" v="481" actId="20577"/>
          <ac:spMkLst>
            <pc:docMk/>
            <pc:sldMk cId="2125893649" sldId="257"/>
            <ac:spMk id="13" creationId="{32750A62-855E-0E93-83E2-641A5D2106EE}"/>
          </ac:spMkLst>
        </pc:spChg>
        <pc:picChg chg="del">
          <ac:chgData name="Kleijwegt, Mark" userId="a0bc88e8-58c9-4d1a-b81a-11ee91d0acb1" providerId="ADAL" clId="{F43FED50-9602-45BD-BA03-5B29501C1E25}" dt="2024-09-12T18:11:32.950" v="244" actId="478"/>
          <ac:picMkLst>
            <pc:docMk/>
            <pc:sldMk cId="2125893649" sldId="257"/>
            <ac:picMk id="9" creationId="{E883BA2C-3782-7041-90E4-A554EBFB9815}"/>
          </ac:picMkLst>
        </pc:picChg>
        <pc:picChg chg="add mod">
          <ac:chgData name="Kleijwegt, Mark" userId="a0bc88e8-58c9-4d1a-b81a-11ee91d0acb1" providerId="ADAL" clId="{F43FED50-9602-45BD-BA03-5B29501C1E25}" dt="2024-09-12T18:11:39.552" v="246" actId="27614"/>
          <ac:picMkLst>
            <pc:docMk/>
            <pc:sldMk cId="2125893649" sldId="257"/>
            <ac:picMk id="10" creationId="{3751A3F8-4D08-8039-D87E-27937B98DDA5}"/>
          </ac:picMkLst>
        </pc:picChg>
      </pc:sldChg>
      <pc:sldChg chg="modSp mod">
        <pc:chgData name="Kleijwegt, Mark" userId="a0bc88e8-58c9-4d1a-b81a-11ee91d0acb1" providerId="ADAL" clId="{F43FED50-9602-45BD-BA03-5B29501C1E25}" dt="2024-09-12T13:22:58.560" v="15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F43FED50-9602-45BD-BA03-5B29501C1E25}" dt="2024-09-12T13:22:58.560" v="15" actId="20577"/>
          <ac:spMkLst>
            <pc:docMk/>
            <pc:sldMk cId="4054382824" sldId="258"/>
            <ac:spMk id="3" creationId="{CF1576D1-BC63-FD14-C360-8042F69D724D}"/>
          </ac:spMkLst>
        </pc:spChg>
      </pc:sldChg>
      <pc:sldChg chg="modSp mod">
        <pc:chgData name="Kleijwegt, Mark" userId="a0bc88e8-58c9-4d1a-b81a-11ee91d0acb1" providerId="ADAL" clId="{F43FED50-9602-45BD-BA03-5B29501C1E25}" dt="2024-09-12T18:31:20.981" v="1581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F43FED50-9602-45BD-BA03-5B29501C1E25}" dt="2024-09-12T18:21:53.563" v="83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F43FED50-9602-45BD-BA03-5B29501C1E25}" dt="2024-09-12T18:31:20.981" v="1581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F43FED50-9602-45BD-BA03-5B29501C1E25}" dt="2024-09-12T18:31:27.806" v="1595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F43FED50-9602-45BD-BA03-5B29501C1E25}" dt="2024-09-12T18:05:15.737" v="165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F43FED50-9602-45BD-BA03-5B29501C1E25}" dt="2024-09-12T18:31:27.806" v="1595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F43FED50-9602-45BD-BA03-5B29501C1E25}" dt="2024-09-12T18:31:39.719" v="1623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F43FED50-9602-45BD-BA03-5B29501C1E25}" dt="2024-09-12T18:18:52.007" v="515" actId="22"/>
          <ac:spMkLst>
            <pc:docMk/>
            <pc:sldMk cId="2529186520" sldId="265"/>
            <ac:spMk id="3" creationId="{F819A154-46FB-C335-F1EE-97A4CACFD655}"/>
          </ac:spMkLst>
        </pc:spChg>
        <pc:spChg chg="mod">
          <ac:chgData name="Kleijwegt, Mark" userId="a0bc88e8-58c9-4d1a-b81a-11ee91d0acb1" providerId="ADAL" clId="{F43FED50-9602-45BD-BA03-5B29501C1E25}" dt="2024-09-12T18:31:39.719" v="1623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F43FED50-9602-45BD-BA03-5B29501C1E25}" dt="2024-09-12T18:14:26.348" v="512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F43FED50-9602-45BD-BA03-5B29501C1E25}" dt="2024-09-12T18:30:04.472" v="1561" actId="20577"/>
          <ac:spMkLst>
            <pc:docMk/>
            <pc:sldMk cId="2529186520" sldId="265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F43FED50-9602-45BD-BA03-5B29501C1E25}" dt="2024-09-12T18:30:15.213" v="1565" actId="14100"/>
          <ac:picMkLst>
            <pc:docMk/>
            <pc:sldMk cId="2529186520" sldId="265"/>
            <ac:picMk id="8" creationId="{43DB3B71-3DD2-F58A-202A-3790EB027F6B}"/>
          </ac:picMkLst>
        </pc:picChg>
        <pc:picChg chg="del">
          <ac:chgData name="Kleijwegt, Mark" userId="a0bc88e8-58c9-4d1a-b81a-11ee91d0acb1" providerId="ADAL" clId="{F43FED50-9602-45BD-BA03-5B29501C1E25}" dt="2024-09-12T18:18:50.509" v="514" actId="478"/>
          <ac:picMkLst>
            <pc:docMk/>
            <pc:sldMk cId="2529186520" sldId="265"/>
            <ac:picMk id="9" creationId="{C979797B-3383-9AA6-7881-96B762CAF4E0}"/>
          </ac:picMkLst>
        </pc:picChg>
        <pc:picChg chg="add mod">
          <ac:chgData name="Kleijwegt, Mark" userId="a0bc88e8-58c9-4d1a-b81a-11ee91d0acb1" providerId="ADAL" clId="{F43FED50-9602-45BD-BA03-5B29501C1E25}" dt="2024-09-12T18:30:34.877" v="1567" actId="1076"/>
          <ac:picMkLst>
            <pc:docMk/>
            <pc:sldMk cId="2529186520" sldId="265"/>
            <ac:picMk id="11" creationId="{2C183D19-B51F-8521-264A-0E1A766FEFF8}"/>
          </ac:picMkLst>
        </pc:picChg>
      </pc:sldChg>
      <pc:sldChg chg="modSp mod">
        <pc:chgData name="Kleijwegt, Mark" userId="a0bc88e8-58c9-4d1a-b81a-11ee91d0acb1" providerId="ADAL" clId="{F43FED50-9602-45BD-BA03-5B29501C1E25}" dt="2024-09-13T05:16:46.337" v="1660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F43FED50-9602-45BD-BA03-5B29501C1E25}" dt="2024-09-13T05:15:12.416" v="163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F43FED50-9602-45BD-BA03-5B29501C1E25}" dt="2024-09-13T05:16:46.337" v="1660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F43FED50-9602-45BD-BA03-5B29501C1E25}" dt="2024-09-13T05:17:17.668" v="1661" actId="22"/>
        <pc:sldMkLst>
          <pc:docMk/>
          <pc:sldMk cId="3002263289" sldId="288"/>
        </pc:sldMkLst>
        <pc:spChg chg="add del mod">
          <ac:chgData name="Kleijwegt, Mark" userId="a0bc88e8-58c9-4d1a-b81a-11ee91d0acb1" providerId="ADAL" clId="{F43FED50-9602-45BD-BA03-5B29501C1E25}" dt="2024-09-13T05:17:17.668" v="1661" actId="22"/>
          <ac:spMkLst>
            <pc:docMk/>
            <pc:sldMk cId="3002263289" sldId="288"/>
            <ac:spMk id="3" creationId="{2930D73D-AF27-8BDB-E80B-1D84768A2EA2}"/>
          </ac:spMkLst>
        </pc:spChg>
        <pc:spChg chg="mod">
          <ac:chgData name="Kleijwegt, Mark" userId="a0bc88e8-58c9-4d1a-b81a-11ee91d0acb1" providerId="ADAL" clId="{F43FED50-9602-45BD-BA03-5B29501C1E25}" dt="2024-09-13T05:16:31.983" v="1646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F43FED50-9602-45BD-BA03-5B29501C1E25}" dt="2024-09-12T18:22:03.329" v="851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F43FED50-9602-45BD-BA03-5B29501C1E25}" dt="2024-09-12T18:27:35.938" v="1358" actId="20577"/>
          <ac:spMkLst>
            <pc:docMk/>
            <pc:sldMk cId="3002263289" sldId="288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F43FED50-9602-45BD-BA03-5B29501C1E25}" dt="2024-09-13T05:17:17.668" v="1661" actId="22"/>
          <ac:picMkLst>
            <pc:docMk/>
            <pc:sldMk cId="3002263289" sldId="288"/>
            <ac:picMk id="8" creationId="{3CB58991-2452-1634-919D-5E9091CE0562}"/>
          </ac:picMkLst>
        </pc:picChg>
        <pc:picChg chg="del">
          <ac:chgData name="Kleijwegt, Mark" userId="a0bc88e8-58c9-4d1a-b81a-11ee91d0acb1" providerId="ADAL" clId="{F43FED50-9602-45BD-BA03-5B29501C1E25}" dt="2024-09-12T18:31:49.285" v="1624" actId="478"/>
          <ac:picMkLst>
            <pc:docMk/>
            <pc:sldMk cId="3002263289" sldId="288"/>
            <ac:picMk id="9" creationId="{B167A0CD-F8F9-E3AA-23FC-B5D3524396FF}"/>
          </ac:picMkLst>
        </pc:picChg>
      </pc:sldChg>
      <pc:sldChg chg="del">
        <pc:chgData name="Kleijwegt, Mark" userId="a0bc88e8-58c9-4d1a-b81a-11ee91d0acb1" providerId="ADAL" clId="{F43FED50-9602-45BD-BA03-5B29501C1E25}" dt="2024-09-12T18:32:58.716" v="1625" actId="47"/>
        <pc:sldMkLst>
          <pc:docMk/>
          <pc:sldMk cId="930288204" sldId="289"/>
        </pc:sldMkLst>
      </pc:sldChg>
      <pc:sldChg chg="del">
        <pc:chgData name="Kleijwegt, Mark" userId="a0bc88e8-58c9-4d1a-b81a-11ee91d0acb1" providerId="ADAL" clId="{F43FED50-9602-45BD-BA03-5B29501C1E25}" dt="2024-09-12T18:32:59.751" v="1626" actId="47"/>
        <pc:sldMkLst>
          <pc:docMk/>
          <pc:sldMk cId="1114681197" sldId="290"/>
        </pc:sldMkLst>
      </pc:sldChg>
      <pc:sldChg chg="del">
        <pc:chgData name="Kleijwegt, Mark" userId="a0bc88e8-58c9-4d1a-b81a-11ee91d0acb1" providerId="ADAL" clId="{F43FED50-9602-45BD-BA03-5B29501C1E25}" dt="2024-09-12T18:33:00.721" v="1627" actId="47"/>
        <pc:sldMkLst>
          <pc:docMk/>
          <pc:sldMk cId="638547723" sldId="291"/>
        </pc:sldMkLst>
      </pc:sldChg>
      <pc:sldChg chg="del">
        <pc:chgData name="Kleijwegt, Mark" userId="a0bc88e8-58c9-4d1a-b81a-11ee91d0acb1" providerId="ADAL" clId="{F43FED50-9602-45BD-BA03-5B29501C1E25}" dt="2024-09-12T18:33:03.604" v="1628" actId="47"/>
        <pc:sldMkLst>
          <pc:docMk/>
          <pc:sldMk cId="2322482520" sldId="292"/>
        </pc:sldMkLst>
      </pc:sldChg>
      <pc:sldChg chg="del">
        <pc:chgData name="Kleijwegt, Mark" userId="a0bc88e8-58c9-4d1a-b81a-11ee91d0acb1" providerId="ADAL" clId="{F43FED50-9602-45BD-BA03-5B29501C1E25}" dt="2024-09-12T18:33:13.526" v="1629" actId="47"/>
        <pc:sldMkLst>
          <pc:docMk/>
          <pc:sldMk cId="3811607481" sldId="293"/>
        </pc:sldMkLst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2:44:01.046" v="3970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  <pc:spChg chg="mod">
          <ac:chgData name="Kleijwegt, Mark" userId="a0bc88e8-58c9-4d1a-b81a-11ee91d0acb1" providerId="ADAL" clId="{6499EF7B-6860-4766-B1F5-3F6EDDB18F0C}" dt="2024-09-04T05:54:07.867" v="591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6499EF7B-6860-4766-B1F5-3F6EDDB18F0C}" dt="2024-09-04T05:56:05.762" v="651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6499EF7B-6860-4766-B1F5-3F6EDDB18F0C}" dt="2024-09-04T05:56:10.220" v="652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6499EF7B-6860-4766-B1F5-3F6EDDB18F0C}" dt="2024-09-04T05:55:09.713" v="600"/>
          <ac:spMkLst>
            <pc:docMk/>
            <pc:sldMk cId="2125893649" sldId="257"/>
            <ac:spMk id="7" creationId="{090215E4-CF45-25A7-2F23-900604B522B7}"/>
          </ac:spMkLst>
        </pc:spChg>
        <pc:spChg chg="add del">
          <ac:chgData name="Kleijwegt, Mark" userId="a0bc88e8-58c9-4d1a-b81a-11ee91d0acb1" providerId="ADAL" clId="{6499EF7B-6860-4766-B1F5-3F6EDDB18F0C}" dt="2024-09-04T05:55:03.917" v="597" actId="22"/>
          <ac:spMkLst>
            <pc:docMk/>
            <pc:sldMk cId="2125893649" sldId="257"/>
            <ac:spMk id="12" creationId="{F6054BE3-79B7-3A44-19E3-89E81ECEB2B6}"/>
          </ac:spMkLst>
        </pc:spChg>
        <pc:spChg chg="mod">
          <ac:chgData name="Kleijwegt, Mark" userId="a0bc88e8-58c9-4d1a-b81a-11ee91d0acb1" providerId="ADAL" clId="{6499EF7B-6860-4766-B1F5-3F6EDDB18F0C}" dt="2024-09-04T06:01:59.097" v="994" actId="15"/>
          <ac:spMkLst>
            <pc:docMk/>
            <pc:sldMk cId="2125893649" sldId="257"/>
            <ac:spMk id="13" creationId="{32750A62-855E-0E93-83E2-641A5D2106EE}"/>
          </ac:spMkLst>
        </pc:spChg>
        <pc:picChg chg="del">
          <ac:chgData name="Kleijwegt, Mark" userId="a0bc88e8-58c9-4d1a-b81a-11ee91d0acb1" providerId="ADAL" clId="{6499EF7B-6860-4766-B1F5-3F6EDDB18F0C}" dt="2024-09-04T05:54:50.846" v="592" actId="478"/>
          <ac:picMkLst>
            <pc:docMk/>
            <pc:sldMk cId="2125893649" sldId="257"/>
            <ac:picMk id="8" creationId="{52889A8D-E701-CD3C-29A8-33E8DFEBF464}"/>
          </ac:picMkLst>
        </pc:picChg>
        <pc:picChg chg="add mod">
          <ac:chgData name="Kleijwegt, Mark" userId="a0bc88e8-58c9-4d1a-b81a-11ee91d0acb1" providerId="ADAL" clId="{6499EF7B-6860-4766-B1F5-3F6EDDB18F0C}" dt="2024-09-04T05:55:04.309" v="599"/>
          <ac:picMkLst>
            <pc:docMk/>
            <pc:sldMk cId="2125893649" sldId="257"/>
            <ac:picMk id="10" creationId="{34FB5022-64E2-C303-3D0A-B45E06B5285B}"/>
          </ac:picMkLst>
        </pc:picChg>
        <pc:picChg chg="add mod">
          <ac:chgData name="Kleijwegt, Mark" userId="a0bc88e8-58c9-4d1a-b81a-11ee91d0acb1" providerId="ADAL" clId="{6499EF7B-6860-4766-B1F5-3F6EDDB18F0C}" dt="2024-09-04T05:55:22.937" v="606" actId="14100"/>
          <ac:picMkLst>
            <pc:docMk/>
            <pc:sldMk cId="2125893649" sldId="257"/>
            <ac:picMk id="15" creationId="{4718D723-F113-7835-C296-C42A3FB197C5}"/>
          </ac:picMkLst>
        </pc:picChg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6499EF7B-6860-4766-B1F5-3F6EDDB18F0C}" dt="2024-09-04T05:30:20.814" v="0" actId="20577"/>
          <ac:spMkLst>
            <pc:docMk/>
            <pc:sldMk cId="4054382824" sldId="258"/>
            <ac:spMk id="2" creationId="{C21C2B8E-C7F7-3690-4245-778F1DA4FCB8}"/>
          </ac:spMkLst>
        </pc:spChg>
        <pc:spChg chg="mod">
          <ac:chgData name="Kleijwegt, Mark" userId="a0bc88e8-58c9-4d1a-b81a-11ee91d0acb1" providerId="ADAL" clId="{6499EF7B-6860-4766-B1F5-3F6EDDB18F0C}" dt="2024-09-04T12:43:04.376" v="3969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6499EF7B-6860-4766-B1F5-3F6EDDB18F0C}" dt="2024-09-04T05:30:29.200" v="4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6499EF7B-6860-4766-B1F5-3F6EDDB18F0C}" dt="2024-09-04T05:34:17.983" v="125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6499EF7B-6860-4766-B1F5-3F6EDDB18F0C}" dt="2024-09-04T05:36:12.712" v="192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6499EF7B-6860-4766-B1F5-3F6EDDB18F0C}" dt="2024-09-04T05:36:07.199" v="18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6499EF7B-6860-4766-B1F5-3F6EDDB18F0C}" dt="2024-09-04T05:44:43.926" v="544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6499EF7B-6860-4766-B1F5-3F6EDDB18F0C}" dt="2024-09-04T05:55:56.970" v="647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6499EF7B-6860-4766-B1F5-3F6EDDB18F0C}" dt="2024-09-04T05:55:50.459" v="643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6499EF7B-6860-4766-B1F5-3F6EDDB18F0C}" dt="2024-09-04T06:04:02.885" v="1015"/>
          <ac:spMkLst>
            <pc:docMk/>
            <pc:sldMk cId="2529186520" sldId="265"/>
            <ac:spMk id="3" creationId="{10ECC4E8-BF54-200A-8CE4-0AF7B0CE1944}"/>
          </ac:spMkLst>
        </pc:spChg>
        <pc:spChg chg="mod">
          <ac:chgData name="Kleijwegt, Mark" userId="a0bc88e8-58c9-4d1a-b81a-11ee91d0acb1" providerId="ADAL" clId="{6499EF7B-6860-4766-B1F5-3F6EDDB18F0C}" dt="2024-09-04T06:03:32.424" v="1009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6499EF7B-6860-4766-B1F5-3F6EDDB18F0C}" dt="2024-09-04T06:03:45.910" v="1010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6499EF7B-6860-4766-B1F5-3F6EDDB18F0C}" dt="2024-09-04T06:03:22.824" v="1005" actId="20577"/>
          <ac:spMkLst>
            <pc:docMk/>
            <pc:sldMk cId="2529186520" sldId="265"/>
            <ac:spMk id="14" creationId="{FB52F9B5-C6C4-1D68-8015-E6ED7A37B8D4}"/>
          </ac:spMkLst>
        </pc:spChg>
        <pc:spChg chg="add del mod">
          <ac:chgData name="Kleijwegt, Mark" userId="a0bc88e8-58c9-4d1a-b81a-11ee91d0acb1" providerId="ADAL" clId="{6499EF7B-6860-4766-B1F5-3F6EDDB18F0C}" dt="2024-09-04T07:00:00.793" v="1687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6:04:02.036" v="1014"/>
          <ac:picMkLst>
            <pc:docMk/>
            <pc:sldMk cId="2529186520" sldId="265"/>
            <ac:picMk id="8" creationId="{4D8FE539-F000-5B22-E661-322BA5D603B0}"/>
          </ac:picMkLst>
        </pc:picChg>
        <pc:picChg chg="del">
          <ac:chgData name="Kleijwegt, Mark" userId="a0bc88e8-58c9-4d1a-b81a-11ee91d0acb1" providerId="ADAL" clId="{6499EF7B-6860-4766-B1F5-3F6EDDB18F0C}" dt="2024-09-04T06:04:00.388" v="1012" actId="478"/>
          <ac:picMkLst>
            <pc:docMk/>
            <pc:sldMk cId="2529186520" sldId="265"/>
            <ac:picMk id="9" creationId="{C8F64B69-A179-C99D-5586-F507438ECC4F}"/>
          </ac:picMkLst>
        </pc:picChg>
        <pc:picChg chg="add mod">
          <ac:chgData name="Kleijwegt, Mark" userId="a0bc88e8-58c9-4d1a-b81a-11ee91d0acb1" providerId="ADAL" clId="{6499EF7B-6860-4766-B1F5-3F6EDDB18F0C}" dt="2024-09-04T06:04:03.733" v="1017" actId="962"/>
          <ac:picMkLst>
            <pc:docMk/>
            <pc:sldMk cId="2529186520" sldId="265"/>
            <ac:picMk id="11" creationId="{613D7160-EDFC-8C32-5828-891DD5A10AD7}"/>
          </ac:picMkLst>
        </pc:picChg>
      </pc:sldChg>
      <pc:sldChg chg="del">
        <pc:chgData name="Kleijwegt, Mark" userId="a0bc88e8-58c9-4d1a-b81a-11ee91d0acb1" providerId="ADAL" clId="{6499EF7B-6860-4766-B1F5-3F6EDDB18F0C}" dt="2024-09-04T12:42:42.015" v="3964" actId="2696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2:44:01.046" v="3970"/>
        <pc:sldMkLst>
          <pc:docMk/>
          <pc:sldMk cId="4213172739" sldId="280"/>
        </pc:sldMkLst>
        <pc:spChg chg="mod">
          <ac:chgData name="Kleijwegt, Mark" userId="a0bc88e8-58c9-4d1a-b81a-11ee91d0acb1" providerId="ADAL" clId="{6499EF7B-6860-4766-B1F5-3F6EDDB18F0C}" dt="2024-09-04T05:52:56.657" v="574" actId="20577"/>
          <ac:spMkLst>
            <pc:docMk/>
            <pc:sldMk cId="4213172739" sldId="280"/>
            <ac:spMk id="2" creationId="{A6763ED0-00C0-271A-AEB8-F6F115A50B68}"/>
          </ac:spMkLst>
        </pc:spChg>
        <pc:spChg chg="mod">
          <ac:chgData name="Kleijwegt, Mark" userId="a0bc88e8-58c9-4d1a-b81a-11ee91d0acb1" providerId="ADAL" clId="{6499EF7B-6860-4766-B1F5-3F6EDDB18F0C}" dt="2024-09-04T12:44:01.046" v="3970"/>
          <ac:spMkLst>
            <pc:docMk/>
            <pc:sldMk cId="4213172739" sldId="280"/>
            <ac:spMk id="4" creationId="{717E3E62-49B2-F8E5-9E89-3A7350E5BEB0}"/>
          </ac:spMkLst>
        </pc:spChg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  <pc:spChg chg="add del mod">
          <ac:chgData name="Kleijwegt, Mark" userId="a0bc88e8-58c9-4d1a-b81a-11ee91d0acb1" providerId="ADAL" clId="{6499EF7B-6860-4766-B1F5-3F6EDDB18F0C}" dt="2024-09-04T07:10:29.644" v="1699"/>
          <ac:spMkLst>
            <pc:docMk/>
            <pc:sldMk cId="1633142350" sldId="281"/>
            <ac:spMk id="8" creationId="{7D011F7C-E6D9-9138-58F6-25CB0330C9C7}"/>
          </ac:spMkLst>
        </pc:spChg>
        <pc:spChg chg="mod">
          <ac:chgData name="Kleijwegt, Mark" userId="a0bc88e8-58c9-4d1a-b81a-11ee91d0acb1" providerId="ADAL" clId="{6499EF7B-6860-4766-B1F5-3F6EDDB18F0C}" dt="2024-09-04T07:02:38.440" v="1693" actId="20577"/>
          <ac:spMkLst>
            <pc:docMk/>
            <pc:sldMk cId="1633142350" sldId="281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7:51:46.527" v="2035" actId="20577"/>
          <ac:spMkLst>
            <pc:docMk/>
            <pc:sldMk cId="1633142350" sldId="281"/>
            <ac:spMk id="16" creationId="{A4523254-1982-AC2C-5C29-752165A69FEE}"/>
          </ac:spMkLst>
        </pc:spChg>
        <pc:picChg chg="add del mod">
          <ac:chgData name="Kleijwegt, Mark" userId="a0bc88e8-58c9-4d1a-b81a-11ee91d0acb1" providerId="ADAL" clId="{6499EF7B-6860-4766-B1F5-3F6EDDB18F0C}" dt="2024-09-04T07:10:28.423" v="1698" actId="21"/>
          <ac:picMkLst>
            <pc:docMk/>
            <pc:sldMk cId="1633142350" sldId="281"/>
            <ac:picMk id="3" creationId="{69A932CA-A971-D183-D407-628685126407}"/>
          </ac:picMkLst>
        </pc:picChg>
        <pc:picChg chg="add mod">
          <ac:chgData name="Kleijwegt, Mark" userId="a0bc88e8-58c9-4d1a-b81a-11ee91d0acb1" providerId="ADAL" clId="{6499EF7B-6860-4766-B1F5-3F6EDDB18F0C}" dt="2024-09-04T07:10:29.644" v="1699"/>
          <ac:picMkLst>
            <pc:docMk/>
            <pc:sldMk cId="1633142350" sldId="281"/>
            <ac:picMk id="9" creationId="{69A932CA-A971-D183-D407-628685126407}"/>
          </ac:picMkLst>
        </pc:picChg>
        <pc:picChg chg="del">
          <ac:chgData name="Kleijwegt, Mark" userId="a0bc88e8-58c9-4d1a-b81a-11ee91d0acb1" providerId="ADAL" clId="{6499EF7B-6860-4766-B1F5-3F6EDDB18F0C}" dt="2024-09-04T07:10:25.313" v="1697" actId="478"/>
          <ac:picMkLst>
            <pc:docMk/>
            <pc:sldMk cId="1633142350" sldId="281"/>
            <ac:picMk id="11" creationId="{613D7160-EDFC-8C32-5828-891DD5A10AD7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  <pc:spChg chg="add del mod">
          <ac:chgData name="Kleijwegt, Mark" userId="a0bc88e8-58c9-4d1a-b81a-11ee91d0acb1" providerId="ADAL" clId="{6499EF7B-6860-4766-B1F5-3F6EDDB18F0C}" dt="2024-09-04T07:54:57.845" v="2042"/>
          <ac:spMkLst>
            <pc:docMk/>
            <pc:sldMk cId="924770489" sldId="282"/>
            <ac:spMk id="3" creationId="{DA8DF4D1-D028-F757-D379-80CEEA8BCF54}"/>
          </ac:spMkLst>
        </pc:spChg>
        <pc:spChg chg="mod">
          <ac:chgData name="Kleijwegt, Mark" userId="a0bc88e8-58c9-4d1a-b81a-11ee91d0acb1" providerId="ADAL" clId="{6499EF7B-6860-4766-B1F5-3F6EDDB18F0C}" dt="2024-09-04T07:52:07.391" v="2040" actId="20577"/>
          <ac:spMkLst>
            <pc:docMk/>
            <pc:sldMk cId="924770489" sldId="282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7:59:32.144" v="2531" actId="20577"/>
          <ac:spMkLst>
            <pc:docMk/>
            <pc:sldMk cId="924770489" sldId="282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7:54:59.407" v="2043" actId="27614"/>
          <ac:picMkLst>
            <pc:docMk/>
            <pc:sldMk cId="924770489" sldId="282"/>
            <ac:picMk id="8" creationId="{2B2E6828-3C1F-F9EF-382E-DC81ECA67005}"/>
          </ac:picMkLst>
        </pc:picChg>
        <pc:picChg chg="del">
          <ac:chgData name="Kleijwegt, Mark" userId="a0bc88e8-58c9-4d1a-b81a-11ee91d0acb1" providerId="ADAL" clId="{6499EF7B-6860-4766-B1F5-3F6EDDB18F0C}" dt="2024-09-04T07:54:56.120" v="2041" actId="478"/>
          <ac:picMkLst>
            <pc:docMk/>
            <pc:sldMk cId="924770489" sldId="282"/>
            <ac:picMk id="9" creationId="{69A932CA-A971-D183-D407-628685126407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  <pc:spChg chg="add del mod">
          <ac:chgData name="Kleijwegt, Mark" userId="a0bc88e8-58c9-4d1a-b81a-11ee91d0acb1" providerId="ADAL" clId="{6499EF7B-6860-4766-B1F5-3F6EDDB18F0C}" dt="2024-09-04T08:02:33.081" v="2642"/>
          <ac:spMkLst>
            <pc:docMk/>
            <pc:sldMk cId="162043187" sldId="283"/>
            <ac:spMk id="3" creationId="{450C130C-6D4D-0990-1370-C577BB499EEC}"/>
          </ac:spMkLst>
        </pc:spChg>
        <pc:spChg chg="mod">
          <ac:chgData name="Kleijwegt, Mark" userId="a0bc88e8-58c9-4d1a-b81a-11ee91d0acb1" providerId="ADAL" clId="{6499EF7B-6860-4766-B1F5-3F6EDDB18F0C}" dt="2024-09-04T08:02:34.273" v="2644" actId="962"/>
          <ac:spMkLst>
            <pc:docMk/>
            <pc:sldMk cId="162043187" sldId="283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04:13.847" v="2929" actId="20577"/>
          <ac:spMkLst>
            <pc:docMk/>
            <pc:sldMk cId="162043187" sldId="283"/>
            <ac:spMk id="16" creationId="{A4523254-1982-AC2C-5C29-752165A69FEE}"/>
          </ac:spMkLst>
        </pc:spChg>
        <pc:picChg chg="del">
          <ac:chgData name="Kleijwegt, Mark" userId="a0bc88e8-58c9-4d1a-b81a-11ee91d0acb1" providerId="ADAL" clId="{6499EF7B-6860-4766-B1F5-3F6EDDB18F0C}" dt="2024-09-04T08:02:31.745" v="2641" actId="478"/>
          <ac:picMkLst>
            <pc:docMk/>
            <pc:sldMk cId="162043187" sldId="283"/>
            <ac:picMk id="8" creationId="{2B2E6828-3C1F-F9EF-382E-DC81ECA67005}"/>
          </ac:picMkLst>
        </pc:picChg>
        <pc:picChg chg="add mod">
          <ac:chgData name="Kleijwegt, Mark" userId="a0bc88e8-58c9-4d1a-b81a-11ee91d0acb1" providerId="ADAL" clId="{6499EF7B-6860-4766-B1F5-3F6EDDB18F0C}" dt="2024-09-04T08:02:34.272" v="2643" actId="27614"/>
          <ac:picMkLst>
            <pc:docMk/>
            <pc:sldMk cId="162043187" sldId="283"/>
            <ac:picMk id="9" creationId="{3F280E50-A164-65AA-40C2-1968B89782A3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  <pc:spChg chg="add del mod">
          <ac:chgData name="Kleijwegt, Mark" userId="a0bc88e8-58c9-4d1a-b81a-11ee91d0acb1" providerId="ADAL" clId="{6499EF7B-6860-4766-B1F5-3F6EDDB18F0C}" dt="2024-09-04T08:06:14.786" v="2935"/>
          <ac:spMkLst>
            <pc:docMk/>
            <pc:sldMk cId="843845578" sldId="284"/>
            <ac:spMk id="3" creationId="{9F82C9E5-0952-2881-A5B8-D9ADBDD1B3FD}"/>
          </ac:spMkLst>
        </pc:spChg>
        <pc:spChg chg="mod">
          <ac:chgData name="Kleijwegt, Mark" userId="a0bc88e8-58c9-4d1a-b81a-11ee91d0acb1" providerId="ADAL" clId="{6499EF7B-6860-4766-B1F5-3F6EDDB18F0C}" dt="2024-09-04T08:05:36.457" v="2933" actId="20577"/>
          <ac:spMkLst>
            <pc:docMk/>
            <pc:sldMk cId="843845578" sldId="284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11:16.506" v="3167" actId="20577"/>
          <ac:spMkLst>
            <pc:docMk/>
            <pc:sldMk cId="843845578" sldId="284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8:06:19.654" v="2939" actId="1076"/>
          <ac:picMkLst>
            <pc:docMk/>
            <pc:sldMk cId="843845578" sldId="284"/>
            <ac:picMk id="8" creationId="{95005199-7B50-37C9-D3F8-BD0343B28941}"/>
          </ac:picMkLst>
        </pc:picChg>
        <pc:picChg chg="del">
          <ac:chgData name="Kleijwegt, Mark" userId="a0bc88e8-58c9-4d1a-b81a-11ee91d0acb1" providerId="ADAL" clId="{6499EF7B-6860-4766-B1F5-3F6EDDB18F0C}" dt="2024-09-04T08:06:13.633" v="2934" actId="478"/>
          <ac:picMkLst>
            <pc:docMk/>
            <pc:sldMk cId="843845578" sldId="284"/>
            <ac:picMk id="9" creationId="{3F280E50-A164-65AA-40C2-1968B89782A3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  <pc:spChg chg="add del mod">
          <ac:chgData name="Kleijwegt, Mark" userId="a0bc88e8-58c9-4d1a-b81a-11ee91d0acb1" providerId="ADAL" clId="{6499EF7B-6860-4766-B1F5-3F6EDDB18F0C}" dt="2024-09-04T08:54:28.477" v="3289"/>
          <ac:spMkLst>
            <pc:docMk/>
            <pc:sldMk cId="339529458" sldId="285"/>
            <ac:spMk id="3" creationId="{31A4508A-39AF-1E8D-8936-53FF69F29E83}"/>
          </ac:spMkLst>
        </pc:spChg>
        <pc:spChg chg="mod">
          <ac:chgData name="Kleijwegt, Mark" userId="a0bc88e8-58c9-4d1a-b81a-11ee91d0acb1" providerId="ADAL" clId="{6499EF7B-6860-4766-B1F5-3F6EDDB18F0C}" dt="2024-09-04T08:11:56.518" v="3194" actId="20577"/>
          <ac:spMkLst>
            <pc:docMk/>
            <pc:sldMk cId="339529458" sldId="285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54:49.183" v="3325" actId="20577"/>
          <ac:spMkLst>
            <pc:docMk/>
            <pc:sldMk cId="339529458" sldId="285"/>
            <ac:spMk id="16" creationId="{A4523254-1982-AC2C-5C29-752165A69FEE}"/>
          </ac:spMkLst>
        </pc:spChg>
        <pc:picChg chg="del">
          <ac:chgData name="Kleijwegt, Mark" userId="a0bc88e8-58c9-4d1a-b81a-11ee91d0acb1" providerId="ADAL" clId="{6499EF7B-6860-4766-B1F5-3F6EDDB18F0C}" dt="2024-09-04T08:54:26.612" v="3288" actId="478"/>
          <ac:picMkLst>
            <pc:docMk/>
            <pc:sldMk cId="339529458" sldId="285"/>
            <ac:picMk id="8" creationId="{95005199-7B50-37C9-D3F8-BD0343B28941}"/>
          </ac:picMkLst>
        </pc:picChg>
        <pc:picChg chg="add mod">
          <ac:chgData name="Kleijwegt, Mark" userId="a0bc88e8-58c9-4d1a-b81a-11ee91d0acb1" providerId="ADAL" clId="{6499EF7B-6860-4766-B1F5-3F6EDDB18F0C}" dt="2024-09-04T08:54:35.158" v="3293" actId="1076"/>
          <ac:picMkLst>
            <pc:docMk/>
            <pc:sldMk cId="339529458" sldId="285"/>
            <ac:picMk id="9" creationId="{1FD47C18-B3EE-14F8-4C22-107C60248895}"/>
          </ac:picMkLst>
        </pc:picChg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  <pc:spChg chg="add">
          <ac:chgData name="Kleijwegt, Mark" userId="a0bc88e8-58c9-4d1a-b81a-11ee91d0acb1" providerId="ADAL" clId="{6499EF7B-6860-4766-B1F5-3F6EDDB18F0C}" dt="2024-09-04T11:56:49.433" v="3507"/>
          <ac:spMkLst>
            <pc:docMk/>
            <pc:sldMk cId="1236129344" sldId="286"/>
            <ac:spMk id="2" creationId="{9767B19D-E514-2307-0646-D7308C75C19F}"/>
          </ac:spMkLst>
        </pc:spChg>
        <pc:spChg chg="add">
          <ac:chgData name="Kleijwegt, Mark" userId="a0bc88e8-58c9-4d1a-b81a-11ee91d0acb1" providerId="ADAL" clId="{6499EF7B-6860-4766-B1F5-3F6EDDB18F0C}" dt="2024-09-04T11:56:54.052" v="3508"/>
          <ac:spMkLst>
            <pc:docMk/>
            <pc:sldMk cId="1236129344" sldId="286"/>
            <ac:spMk id="3" creationId="{2AA56C16-9681-76CC-3804-E38BD66D3B50}"/>
          </ac:spMkLst>
        </pc:spChg>
        <pc:spChg chg="add">
          <ac:chgData name="Kleijwegt, Mark" userId="a0bc88e8-58c9-4d1a-b81a-11ee91d0acb1" providerId="ADAL" clId="{6499EF7B-6860-4766-B1F5-3F6EDDB18F0C}" dt="2024-09-04T11:57:02.036" v="3509"/>
          <ac:spMkLst>
            <pc:docMk/>
            <pc:sldMk cId="1236129344" sldId="286"/>
            <ac:spMk id="4" creationId="{BAF86A20-4C10-0306-BF4E-6AA6865712F3}"/>
          </ac:spMkLst>
        </pc:spChg>
        <pc:spChg chg="mod">
          <ac:chgData name="Kleijwegt, Mark" userId="a0bc88e8-58c9-4d1a-b81a-11ee91d0acb1" providerId="ADAL" clId="{6499EF7B-6860-4766-B1F5-3F6EDDB18F0C}" dt="2024-09-04T10:33:51.571" v="3348" actId="20577"/>
          <ac:spMkLst>
            <pc:docMk/>
            <pc:sldMk cId="1236129344" sldId="286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12:06:04.580" v="3760" actId="20577"/>
          <ac:spMkLst>
            <pc:docMk/>
            <pc:sldMk cId="1236129344" sldId="286"/>
            <ac:spMk id="16" creationId="{A4523254-1982-AC2C-5C29-752165A69FEE}"/>
          </ac:spMkLst>
        </pc:spChg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  <pc:spChg chg="add">
          <ac:chgData name="Kleijwegt, Mark" userId="a0bc88e8-58c9-4d1a-b81a-11ee91d0acb1" providerId="ADAL" clId="{6499EF7B-6860-4766-B1F5-3F6EDDB18F0C}" dt="2024-09-04T12:40:37.235" v="3957"/>
          <ac:spMkLst>
            <pc:docMk/>
            <pc:sldMk cId="3792310944" sldId="287"/>
            <ac:spMk id="2" creationId="{028D9AD0-DD22-3856-703C-4CAAA0894015}"/>
          </ac:spMkLst>
        </pc:spChg>
        <pc:spChg chg="mod">
          <ac:chgData name="Kleijwegt, Mark" userId="a0bc88e8-58c9-4d1a-b81a-11ee91d0acb1" providerId="ADAL" clId="{6499EF7B-6860-4766-B1F5-3F6EDDB18F0C}" dt="2024-09-04T12:10:23.953" v="3785" actId="20577"/>
          <ac:spMkLst>
            <pc:docMk/>
            <pc:sldMk cId="3792310944" sldId="287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12:41:01.966" v="3959" actId="2711"/>
          <ac:spMkLst>
            <pc:docMk/>
            <pc:sldMk cId="3792310944" sldId="287"/>
            <ac:spMk id="16" creationId="{A4523254-1982-AC2C-5C29-752165A69FEE}"/>
          </ac:spMkLst>
        </pc:spChg>
        <pc:picChg chg="mod">
          <ac:chgData name="Kleijwegt, Mark" userId="a0bc88e8-58c9-4d1a-b81a-11ee91d0acb1" providerId="ADAL" clId="{6499EF7B-6860-4766-B1F5-3F6EDDB18F0C}" dt="2024-09-04T12:39:38.622" v="3846" actId="14100"/>
          <ac:picMkLst>
            <pc:docMk/>
            <pc:sldMk cId="3792310944" sldId="287"/>
            <ac:picMk id="9" creationId="{1FD47C18-B3EE-14F8-4C22-107C60248895}"/>
          </ac:picMkLst>
        </pc:picChg>
      </pc:sldChg>
    </pc:docChg>
  </pc:docChgLst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  <pc:spChg chg="mod">
          <ac:chgData name="Auerbach, Michiel" userId="515bf18e-b387-4cf3-acfd-4a53dc30f1a5" providerId="ADAL" clId="{0931DB09-2F02-416D-9387-5CB46204AB8B}" dt="2024-04-09T05:45:37.311" v="3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  <pc:docChgLst>
    <pc:chgData name="Kleijwegt, Mark" userId="S::klem06@rocmondriaan.nl::a0bc88e8-58c9-4d1a-b81a-11ee91d0acb1" providerId="AD" clId="Web-{A1BFD5D6-B8C4-466B-A076-3F1FDCED4FD2}"/>
    <pc:docChg chg="modSld">
      <pc:chgData name="Kleijwegt, Mark" userId="S::klem06@rocmondriaan.nl::a0bc88e8-58c9-4d1a-b81a-11ee91d0acb1" providerId="AD" clId="Web-{A1BFD5D6-B8C4-466B-A076-3F1FDCED4FD2}" dt="2025-03-11T07:33:27.265" v="3" actId="20577"/>
      <pc:docMkLst>
        <pc:docMk/>
      </pc:docMkLst>
      <pc:sldChg chg="modSp">
        <pc:chgData name="Kleijwegt, Mark" userId="S::klem06@rocmondriaan.nl::a0bc88e8-58c9-4d1a-b81a-11ee91d0acb1" providerId="AD" clId="Web-{A1BFD5D6-B8C4-466B-A076-3F1FDCED4FD2}" dt="2025-03-11T07:33:27.265" v="3" actId="20577"/>
        <pc:sldMkLst>
          <pc:docMk/>
          <pc:sldMk cId="3580385872" sldId="266"/>
        </pc:sldMkLst>
        <pc:spChg chg="mod">
          <ac:chgData name="Kleijwegt, Mark" userId="S::klem06@rocmondriaan.nl::a0bc88e8-58c9-4d1a-b81a-11ee91d0acb1" providerId="AD" clId="Web-{A1BFD5D6-B8C4-466B-A076-3F1FDCED4FD2}" dt="2025-03-11T07:33:27.265" v="3" actId="20577"/>
          <ac:spMkLst>
            <pc:docMk/>
            <pc:sldMk cId="3580385872" sldId="266"/>
            <ac:spMk id="2" creationId="{A6763ED0-00C0-271A-AEB8-F6F115A50B68}"/>
          </ac:spMkLst>
        </pc:spChg>
      </pc:sldChg>
    </pc:docChg>
  </pc:docChgLst>
  <pc:docChgLst>
    <pc:chgData name="Kleijwegt, Mark" userId="a0bc88e8-58c9-4d1a-b81a-11ee91d0acb1" providerId="ADAL" clId="{2DF85F0A-AA30-4146-9AF7-20D3037815B7}"/>
    <pc:docChg chg="undo custSel delSld modSld">
      <pc:chgData name="Kleijwegt, Mark" userId="a0bc88e8-58c9-4d1a-b81a-11ee91d0acb1" providerId="ADAL" clId="{2DF85F0A-AA30-4146-9AF7-20D3037815B7}" dt="2024-09-12T05:10:45.737" v="3627" actId="20577"/>
      <pc:docMkLst>
        <pc:docMk/>
      </pc:docMkLst>
      <pc:sldChg chg="addSp delSp modSp mod">
        <pc:chgData name="Kleijwegt, Mark" userId="a0bc88e8-58c9-4d1a-b81a-11ee91d0acb1" providerId="ADAL" clId="{2DF85F0A-AA30-4146-9AF7-20D3037815B7}" dt="2024-09-10T06:21:37.724" v="516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2DF85F0A-AA30-4146-9AF7-20D3037815B7}" dt="2024-09-10T06:05:34.596" v="285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2DF85F0A-AA30-4146-9AF7-20D3037815B7}" dt="2024-09-10T06:21:29.500" v="507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2DF85F0A-AA30-4146-9AF7-20D3037815B7}" dt="2024-09-10T06:21:37.724" v="516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2DF85F0A-AA30-4146-9AF7-20D3037815B7}" dt="2024-09-10T06:18:12.553" v="504"/>
          <ac:spMkLst>
            <pc:docMk/>
            <pc:sldMk cId="2125893649" sldId="257"/>
            <ac:spMk id="7" creationId="{970B5D40-F7C0-6F2C-70C2-B8B95EAF5AFB}"/>
          </ac:spMkLst>
        </pc:spChg>
        <pc:spChg chg="mod">
          <ac:chgData name="Kleijwegt, Mark" userId="a0bc88e8-58c9-4d1a-b81a-11ee91d0acb1" providerId="ADAL" clId="{2DF85F0A-AA30-4146-9AF7-20D3037815B7}" dt="2024-09-10T06:15:33.940" v="502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Kleijwegt, Mark" userId="a0bc88e8-58c9-4d1a-b81a-11ee91d0acb1" providerId="ADAL" clId="{2DF85F0A-AA30-4146-9AF7-20D3037815B7}" dt="2024-09-10T06:18:14.940" v="505" actId="27614"/>
          <ac:picMkLst>
            <pc:docMk/>
            <pc:sldMk cId="2125893649" sldId="257"/>
            <ac:picMk id="9" creationId="{E883BA2C-3782-7041-90E4-A554EBFB9815}"/>
          </ac:picMkLst>
        </pc:picChg>
        <pc:picChg chg="del">
          <ac:chgData name="Kleijwegt, Mark" userId="a0bc88e8-58c9-4d1a-b81a-11ee91d0acb1" providerId="ADAL" clId="{2DF85F0A-AA30-4146-9AF7-20D3037815B7}" dt="2024-09-10T06:18:10.525" v="503" actId="478"/>
          <ac:picMkLst>
            <pc:docMk/>
            <pc:sldMk cId="2125893649" sldId="257"/>
            <ac:picMk id="11" creationId="{C065065E-A3B6-438D-1127-9EF9AD459E86}"/>
          </ac:picMkLst>
        </pc:picChg>
      </pc:sldChg>
      <pc:sldChg chg="modSp mod">
        <pc:chgData name="Kleijwegt, Mark" userId="a0bc88e8-58c9-4d1a-b81a-11ee91d0acb1" providerId="ADAL" clId="{2DF85F0A-AA30-4146-9AF7-20D3037815B7}" dt="2024-09-05T17:18:47.820" v="10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2DF85F0A-AA30-4146-9AF7-20D3037815B7}" dt="2024-09-05T17:18:41.786" v="8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2DF85F0A-AA30-4146-9AF7-20D3037815B7}" dt="2024-09-05T17:18:47.820" v="10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2DF85F0A-AA30-4146-9AF7-20D3037815B7}" dt="2024-09-10T06:21:56.916" v="538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2DF85F0A-AA30-4146-9AF7-20D3037815B7}" dt="2024-09-05T17:25:34.774" v="269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2DF85F0A-AA30-4146-9AF7-20D3037815B7}" dt="2024-09-10T06:21:52.492" v="529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2DF85F0A-AA30-4146-9AF7-20D3037815B7}" dt="2024-09-10T06:21:56.916" v="53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2DF85F0A-AA30-4146-9AF7-20D3037815B7}" dt="2024-09-10T06:21:48.020" v="527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2DF85F0A-AA30-4146-9AF7-20D3037815B7}" dt="2024-09-05T17:19:25.828" v="130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2DF85F0A-AA30-4146-9AF7-20D3037815B7}" dt="2024-09-10T06:21:48.020" v="527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2DF85F0A-AA30-4146-9AF7-20D3037815B7}" dt="2024-09-10T06:21:45.468" v="525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modSp mod">
        <pc:chgData name="Kleijwegt, Mark" userId="a0bc88e8-58c9-4d1a-b81a-11ee91d0acb1" providerId="ADAL" clId="{2DF85F0A-AA30-4146-9AF7-20D3037815B7}" dt="2024-09-12T05:10:45.737" v="3627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2DF85F0A-AA30-4146-9AF7-20D3037815B7}" dt="2024-09-12T05:10:39.169" v="3618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2DF85F0A-AA30-4146-9AF7-20D3037815B7}" dt="2024-09-12T05:10:45.737" v="3627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2DF85F0A-AA30-4146-9AF7-20D3037815B7}" dt="2024-09-10T06:57:58.711" v="1235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2DF85F0A-AA30-4146-9AF7-20D3037815B7}" dt="2024-09-10T06:55:06.760" v="999" actId="22"/>
          <ac:spMkLst>
            <pc:docMk/>
            <pc:sldMk cId="3002263289" sldId="288"/>
            <ac:spMk id="3" creationId="{0A8EE447-03A8-73C3-1C91-49426B31DECA}"/>
          </ac:spMkLst>
        </pc:spChg>
        <pc:spChg chg="mod">
          <ac:chgData name="Kleijwegt, Mark" userId="a0bc88e8-58c9-4d1a-b81a-11ee91d0acb1" providerId="ADAL" clId="{2DF85F0A-AA30-4146-9AF7-20D3037815B7}" dt="2024-09-10T06:57:58.711" v="1235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6:57:55.810" v="1233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6:52:53.795" v="930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6:57:37.167" v="1224" actId="20577"/>
          <ac:spMkLst>
            <pc:docMk/>
            <pc:sldMk cId="3002263289" sldId="288"/>
            <ac:spMk id="16" creationId="{A4523254-1982-AC2C-5C29-752165A69FEE}"/>
          </ac:spMkLst>
        </pc:spChg>
        <pc:picChg chg="del">
          <ac:chgData name="Kleijwegt, Mark" userId="a0bc88e8-58c9-4d1a-b81a-11ee91d0acb1" providerId="ADAL" clId="{2DF85F0A-AA30-4146-9AF7-20D3037815B7}" dt="2024-09-10T06:55:05.135" v="998" actId="478"/>
          <ac:picMkLst>
            <pc:docMk/>
            <pc:sldMk cId="3002263289" sldId="288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2DF85F0A-AA30-4146-9AF7-20D3037815B7}" dt="2024-09-10T06:55:06.760" v="999" actId="22"/>
          <ac:picMkLst>
            <pc:docMk/>
            <pc:sldMk cId="3002263289" sldId="288"/>
            <ac:picMk id="9" creationId="{B167A0CD-F8F9-E3AA-23FC-B5D3524396FF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02:47.672" v="1856" actId="20577"/>
        <pc:sldMkLst>
          <pc:docMk/>
          <pc:sldMk cId="930288204" sldId="289"/>
        </pc:sldMkLst>
        <pc:spChg chg="add del mod">
          <ac:chgData name="Kleijwegt, Mark" userId="a0bc88e8-58c9-4d1a-b81a-11ee91d0acb1" providerId="ADAL" clId="{2DF85F0A-AA30-4146-9AF7-20D3037815B7}" dt="2024-09-10T06:59:50.867" v="1370" actId="22"/>
          <ac:spMkLst>
            <pc:docMk/>
            <pc:sldMk cId="930288204" sldId="289"/>
            <ac:spMk id="3" creationId="{DE8A1C1F-6C44-F3B7-0808-186EF266BE45}"/>
          </ac:spMkLst>
        </pc:spChg>
        <pc:spChg chg="mod">
          <ac:chgData name="Kleijwegt, Mark" userId="a0bc88e8-58c9-4d1a-b81a-11ee91d0acb1" providerId="ADAL" clId="{2DF85F0A-AA30-4146-9AF7-20D3037815B7}" dt="2024-09-10T07:02:42.705" v="1847" actId="20577"/>
          <ac:spMkLst>
            <pc:docMk/>
            <pc:sldMk cId="930288204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02:47.672" v="1856" actId="20577"/>
          <ac:spMkLst>
            <pc:docMk/>
            <pc:sldMk cId="930288204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6:58:55.188" v="1250" actId="20577"/>
          <ac:spMkLst>
            <pc:docMk/>
            <pc:sldMk cId="930288204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02:23.165" v="1845" actId="20577"/>
          <ac:spMkLst>
            <pc:docMk/>
            <pc:sldMk cId="930288204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2DF85F0A-AA30-4146-9AF7-20D3037815B7}" dt="2024-09-10T06:59:49.397" v="1369" actId="478"/>
          <ac:picMkLst>
            <pc:docMk/>
            <pc:sldMk cId="930288204" sldId="289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2DF85F0A-AA30-4146-9AF7-20D3037815B7}" dt="2024-09-10T06:59:50.867" v="1370" actId="22"/>
          <ac:picMkLst>
            <pc:docMk/>
            <pc:sldMk cId="930288204" sldId="289"/>
            <ac:picMk id="9" creationId="{1BAA2986-513B-C546-0787-B8CE3C7A7965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24:40.676" v="2385" actId="20577"/>
        <pc:sldMkLst>
          <pc:docMk/>
          <pc:sldMk cId="1114681197" sldId="290"/>
        </pc:sldMkLst>
        <pc:spChg chg="add del mod">
          <ac:chgData name="Kleijwegt, Mark" userId="a0bc88e8-58c9-4d1a-b81a-11ee91d0acb1" providerId="ADAL" clId="{2DF85F0A-AA30-4146-9AF7-20D3037815B7}" dt="2024-09-10T07:16:38.699" v="2194" actId="22"/>
          <ac:spMkLst>
            <pc:docMk/>
            <pc:sldMk cId="1114681197" sldId="290"/>
            <ac:spMk id="3" creationId="{252BEA90-1674-BE9E-C258-5738A2146FA2}"/>
          </ac:spMkLst>
        </pc:spChg>
        <pc:spChg chg="mod">
          <ac:chgData name="Kleijwegt, Mark" userId="a0bc88e8-58c9-4d1a-b81a-11ee91d0acb1" providerId="ADAL" clId="{2DF85F0A-AA30-4146-9AF7-20D3037815B7}" dt="2024-09-10T07:24:31.379" v="2363" actId="20577"/>
          <ac:spMkLst>
            <pc:docMk/>
            <pc:sldMk cId="1114681197" sldId="290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24:40.676" v="2385" actId="20577"/>
          <ac:spMkLst>
            <pc:docMk/>
            <pc:sldMk cId="1114681197" sldId="290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03:04.396" v="1888" actId="20577"/>
          <ac:spMkLst>
            <pc:docMk/>
            <pc:sldMk cId="1114681197" sldId="290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24:36.278" v="2376" actId="20577"/>
          <ac:spMkLst>
            <pc:docMk/>
            <pc:sldMk cId="1114681197" sldId="290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2DF85F0A-AA30-4146-9AF7-20D3037815B7}" dt="2024-09-10T07:16:43.824" v="2195" actId="1076"/>
          <ac:picMkLst>
            <pc:docMk/>
            <pc:sldMk cId="1114681197" sldId="290"/>
            <ac:picMk id="8" creationId="{173C5C14-E8BB-8190-9155-A59DF0BC302A}"/>
          </ac:picMkLst>
        </pc:picChg>
        <pc:picChg chg="del">
          <ac:chgData name="Kleijwegt, Mark" userId="a0bc88e8-58c9-4d1a-b81a-11ee91d0acb1" providerId="ADAL" clId="{2DF85F0A-AA30-4146-9AF7-20D3037815B7}" dt="2024-09-10T07:16:37.060" v="2193" actId="478"/>
          <ac:picMkLst>
            <pc:docMk/>
            <pc:sldMk cId="1114681197" sldId="290"/>
            <ac:picMk id="9" creationId="{FEF9BE0C-DFC8-DFF3-066C-3CA4BB62BA19}"/>
          </ac:picMkLst>
        </pc:picChg>
        <pc:picChg chg="add mod">
          <ac:chgData name="Kleijwegt, Mark" userId="a0bc88e8-58c9-4d1a-b81a-11ee91d0acb1" providerId="ADAL" clId="{2DF85F0A-AA30-4146-9AF7-20D3037815B7}" dt="2024-09-10T07:19:02.048" v="2200" actId="14100"/>
          <ac:picMkLst>
            <pc:docMk/>
            <pc:sldMk cId="1114681197" sldId="290"/>
            <ac:picMk id="11" creationId="{0FB6D12C-9103-A7EA-6E74-C71B1AF76F21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30:17.035" v="2890" actId="12"/>
        <pc:sldMkLst>
          <pc:docMk/>
          <pc:sldMk cId="638547723" sldId="291"/>
        </pc:sldMkLst>
        <pc:spChg chg="add del mod">
          <ac:chgData name="Kleijwegt, Mark" userId="a0bc88e8-58c9-4d1a-b81a-11ee91d0acb1" providerId="ADAL" clId="{2DF85F0A-AA30-4146-9AF7-20D3037815B7}" dt="2024-09-10T07:25:23.045" v="2401"/>
          <ac:spMkLst>
            <pc:docMk/>
            <pc:sldMk cId="638547723" sldId="291"/>
            <ac:spMk id="3" creationId="{A204F28F-72E7-E337-A95B-66AC7A43354C}"/>
          </ac:spMkLst>
        </pc:spChg>
        <pc:spChg chg="mod">
          <ac:chgData name="Kleijwegt, Mark" userId="a0bc88e8-58c9-4d1a-b81a-11ee91d0acb1" providerId="ADAL" clId="{2DF85F0A-AA30-4146-9AF7-20D3037815B7}" dt="2024-09-10T07:29:30.715" v="2875" actId="20577"/>
          <ac:spMkLst>
            <pc:docMk/>
            <pc:sldMk cId="638547723" sldId="291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29:35.509" v="2884" actId="20577"/>
          <ac:spMkLst>
            <pc:docMk/>
            <pc:sldMk cId="638547723" sldId="291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25:04.970" v="2399" actId="20577"/>
          <ac:spMkLst>
            <pc:docMk/>
            <pc:sldMk cId="638547723" sldId="291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30:17.035" v="2890" actId="12"/>
          <ac:spMkLst>
            <pc:docMk/>
            <pc:sldMk cId="638547723" sldId="291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2DF85F0A-AA30-4146-9AF7-20D3037815B7}" dt="2024-09-10T07:25:25.548" v="2402" actId="1076"/>
          <ac:picMkLst>
            <pc:docMk/>
            <pc:sldMk cId="638547723" sldId="291"/>
            <ac:picMk id="4" creationId="{8050D656-93A5-B0E8-4795-E0058D00AA61}"/>
          </ac:picMkLst>
        </pc:picChg>
        <pc:picChg chg="add mod">
          <ac:chgData name="Kleijwegt, Mark" userId="a0bc88e8-58c9-4d1a-b81a-11ee91d0acb1" providerId="ADAL" clId="{2DF85F0A-AA30-4146-9AF7-20D3037815B7}" dt="2024-09-10T07:25:38.168" v="2405" actId="1076"/>
          <ac:picMkLst>
            <pc:docMk/>
            <pc:sldMk cId="638547723" sldId="291"/>
            <ac:picMk id="8" creationId="{2A63F5D0-9DFB-0CB1-444F-99C636EFF7A6}"/>
          </ac:picMkLst>
        </pc:picChg>
        <pc:picChg chg="del">
          <ac:chgData name="Kleijwegt, Mark" userId="a0bc88e8-58c9-4d1a-b81a-11ee91d0acb1" providerId="ADAL" clId="{2DF85F0A-AA30-4146-9AF7-20D3037815B7}" dt="2024-09-10T07:25:21.406" v="2400" actId="478"/>
          <ac:picMkLst>
            <pc:docMk/>
            <pc:sldMk cId="638547723" sldId="291"/>
            <ac:picMk id="9" creationId="{30D929CC-C967-1FE8-FB7C-9126D89998A6}"/>
          </ac:picMkLst>
        </pc:picChg>
        <pc:picChg chg="add mod">
          <ac:chgData name="Kleijwegt, Mark" userId="a0bc88e8-58c9-4d1a-b81a-11ee91d0acb1" providerId="ADAL" clId="{2DF85F0A-AA30-4146-9AF7-20D3037815B7}" dt="2024-09-10T07:26:28.465" v="2411" actId="14100"/>
          <ac:picMkLst>
            <pc:docMk/>
            <pc:sldMk cId="638547723" sldId="291"/>
            <ac:picMk id="11" creationId="{81CC9344-E370-7F98-2AAF-FA9F745804A4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8:09:47.325" v="3546" actId="20577"/>
        <pc:sldMkLst>
          <pc:docMk/>
          <pc:sldMk cId="2322482520" sldId="292"/>
        </pc:sldMkLst>
        <pc:spChg chg="add del mod">
          <ac:chgData name="Kleijwegt, Mark" userId="a0bc88e8-58c9-4d1a-b81a-11ee91d0acb1" providerId="ADAL" clId="{2DF85F0A-AA30-4146-9AF7-20D3037815B7}" dt="2024-09-10T07:32:31.766" v="2973" actId="22"/>
          <ac:spMkLst>
            <pc:docMk/>
            <pc:sldMk cId="2322482520" sldId="292"/>
            <ac:spMk id="3" creationId="{11935F1E-64E2-B7D8-FF34-1EC800719A57}"/>
          </ac:spMkLst>
        </pc:spChg>
        <pc:spChg chg="mod">
          <ac:chgData name="Kleijwegt, Mark" userId="a0bc88e8-58c9-4d1a-b81a-11ee91d0acb1" providerId="ADAL" clId="{2DF85F0A-AA30-4146-9AF7-20D3037815B7}" dt="2024-09-10T08:09:42.965" v="3537" actId="20577"/>
          <ac:spMkLst>
            <pc:docMk/>
            <pc:sldMk cId="2322482520" sldId="292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8:09:47.325" v="3546" actId="20577"/>
          <ac:spMkLst>
            <pc:docMk/>
            <pc:sldMk cId="2322482520" sldId="292"/>
            <ac:spMk id="6" creationId="{47A39FA0-A0F0-3DEB-C81B-0B0C53898DCA}"/>
          </ac:spMkLst>
        </pc:spChg>
        <pc:spChg chg="add del mod">
          <ac:chgData name="Kleijwegt, Mark" userId="a0bc88e8-58c9-4d1a-b81a-11ee91d0acb1" providerId="ADAL" clId="{2DF85F0A-AA30-4146-9AF7-20D3037815B7}" dt="2024-09-10T07:38:41.711" v="3191" actId="22"/>
          <ac:spMkLst>
            <pc:docMk/>
            <pc:sldMk cId="2322482520" sldId="292"/>
            <ac:spMk id="11" creationId="{FF2C0971-AEC0-1E5A-B4FF-0DAFF13E186B}"/>
          </ac:spMkLst>
        </pc:spChg>
        <pc:spChg chg="mod">
          <ac:chgData name="Kleijwegt, Mark" userId="a0bc88e8-58c9-4d1a-b81a-11ee91d0acb1" providerId="ADAL" clId="{2DF85F0A-AA30-4146-9AF7-20D3037815B7}" dt="2024-09-10T07:30:37.192" v="2911" actId="20577"/>
          <ac:spMkLst>
            <pc:docMk/>
            <pc:sldMk cId="2322482520" sldId="292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40:04.141" v="3337" actId="20577"/>
          <ac:spMkLst>
            <pc:docMk/>
            <pc:sldMk cId="2322482520" sldId="292"/>
            <ac:spMk id="16" creationId="{A4523254-1982-AC2C-5C29-752165A69FEE}"/>
          </ac:spMkLst>
        </pc:spChg>
        <pc:spChg chg="add del mod">
          <ac:chgData name="Kleijwegt, Mark" userId="a0bc88e8-58c9-4d1a-b81a-11ee91d0acb1" providerId="ADAL" clId="{2DF85F0A-AA30-4146-9AF7-20D3037815B7}" dt="2024-09-10T07:39:46.746" v="3265" actId="22"/>
          <ac:spMkLst>
            <pc:docMk/>
            <pc:sldMk cId="2322482520" sldId="292"/>
            <ac:spMk id="19" creationId="{95462A5D-4805-56B4-B43C-F0626A5B7166}"/>
          </ac:spMkLst>
        </pc:spChg>
        <pc:picChg chg="add del mod ord">
          <ac:chgData name="Kleijwegt, Mark" userId="a0bc88e8-58c9-4d1a-b81a-11ee91d0acb1" providerId="ADAL" clId="{2DF85F0A-AA30-4146-9AF7-20D3037815B7}" dt="2024-09-10T07:34:53.568" v="3189" actId="478"/>
          <ac:picMkLst>
            <pc:docMk/>
            <pc:sldMk cId="2322482520" sldId="292"/>
            <ac:picMk id="8" creationId="{542299F5-7522-15E2-522D-DAD278A22BD7}"/>
          </ac:picMkLst>
        </pc:picChg>
        <pc:picChg chg="del">
          <ac:chgData name="Kleijwegt, Mark" userId="a0bc88e8-58c9-4d1a-b81a-11ee91d0acb1" providerId="ADAL" clId="{2DF85F0A-AA30-4146-9AF7-20D3037815B7}" dt="2024-09-10T07:32:30.320" v="2972" actId="478"/>
          <ac:picMkLst>
            <pc:docMk/>
            <pc:sldMk cId="2322482520" sldId="292"/>
            <ac:picMk id="9" creationId="{30D929CC-C967-1FE8-FB7C-9126D89998A6}"/>
          </ac:picMkLst>
        </pc:picChg>
        <pc:picChg chg="add del mod ord">
          <ac:chgData name="Kleijwegt, Mark" userId="a0bc88e8-58c9-4d1a-b81a-11ee91d0acb1" providerId="ADAL" clId="{2DF85F0A-AA30-4146-9AF7-20D3037815B7}" dt="2024-09-10T07:39:41.252" v="3263" actId="478"/>
          <ac:picMkLst>
            <pc:docMk/>
            <pc:sldMk cId="2322482520" sldId="292"/>
            <ac:picMk id="13" creationId="{F39C9BC5-7C5D-896A-41C7-9EEC193ED49B}"/>
          </ac:picMkLst>
        </pc:picChg>
        <pc:picChg chg="add del">
          <ac:chgData name="Kleijwegt, Mark" userId="a0bc88e8-58c9-4d1a-b81a-11ee91d0acb1" providerId="ADAL" clId="{2DF85F0A-AA30-4146-9AF7-20D3037815B7}" dt="2024-09-10T07:39:45.166" v="3264" actId="478"/>
          <ac:picMkLst>
            <pc:docMk/>
            <pc:sldMk cId="2322482520" sldId="292"/>
            <ac:picMk id="17" creationId="{BA95F7C0-DF6D-9C77-924F-878C9C7420CB}"/>
          </ac:picMkLst>
        </pc:picChg>
        <pc:picChg chg="add mod ord">
          <ac:chgData name="Kleijwegt, Mark" userId="a0bc88e8-58c9-4d1a-b81a-11ee91d0acb1" providerId="ADAL" clId="{2DF85F0A-AA30-4146-9AF7-20D3037815B7}" dt="2024-09-10T07:39:46.746" v="3265" actId="22"/>
          <ac:picMkLst>
            <pc:docMk/>
            <pc:sldMk cId="2322482520" sldId="292"/>
            <ac:picMk id="21" creationId="{3ACEE57C-6B75-08C0-5F60-889EB04A98DD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8:59:31.782" v="3564" actId="20577"/>
        <pc:sldMkLst>
          <pc:docMk/>
          <pc:sldMk cId="3811607481" sldId="293"/>
        </pc:sldMkLst>
        <pc:spChg chg="add del mod">
          <ac:chgData name="Kleijwegt, Mark" userId="a0bc88e8-58c9-4d1a-b81a-11ee91d0acb1" providerId="ADAL" clId="{2DF85F0A-AA30-4146-9AF7-20D3037815B7}" dt="2024-09-10T08:03:59.394" v="3467"/>
          <ac:spMkLst>
            <pc:docMk/>
            <pc:sldMk cId="3811607481" sldId="293"/>
            <ac:spMk id="3" creationId="{A7EC83A6-0A4D-675B-2E41-4FFBCF1123A4}"/>
          </ac:spMkLst>
        </pc:spChg>
        <pc:spChg chg="mod">
          <ac:chgData name="Kleijwegt, Mark" userId="a0bc88e8-58c9-4d1a-b81a-11ee91d0acb1" providerId="ADAL" clId="{2DF85F0A-AA30-4146-9AF7-20D3037815B7}" dt="2024-09-10T08:09:38.762" v="3535" actId="20577"/>
          <ac:spMkLst>
            <pc:docMk/>
            <pc:sldMk cId="3811607481" sldId="293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8:09:35.839" v="3533" actId="20577"/>
          <ac:spMkLst>
            <pc:docMk/>
            <pc:sldMk cId="3811607481" sldId="293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40:26.709" v="3354" actId="20577"/>
          <ac:spMkLst>
            <pc:docMk/>
            <pc:sldMk cId="3811607481" sldId="293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8:59:31.782" v="3564" actId="20577"/>
          <ac:spMkLst>
            <pc:docMk/>
            <pc:sldMk cId="3811607481" sldId="293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2DF85F0A-AA30-4146-9AF7-20D3037815B7}" dt="2024-09-10T08:04:01.780" v="3468" actId="1076"/>
          <ac:picMkLst>
            <pc:docMk/>
            <pc:sldMk cId="3811607481" sldId="293"/>
            <ac:picMk id="4" creationId="{F48E884E-3D9A-D9BA-6A9F-26A4CA72730A}"/>
          </ac:picMkLst>
        </pc:picChg>
        <pc:picChg chg="del">
          <ac:chgData name="Kleijwegt, Mark" userId="a0bc88e8-58c9-4d1a-b81a-11ee91d0acb1" providerId="ADAL" clId="{2DF85F0A-AA30-4146-9AF7-20D3037815B7}" dt="2024-09-10T08:03:47.643" v="3466" actId="478"/>
          <ac:picMkLst>
            <pc:docMk/>
            <pc:sldMk cId="3811607481" sldId="293"/>
            <ac:picMk id="8" creationId="{DF84A515-B779-6694-CE62-2EC6CCFEEB65}"/>
          </ac:picMkLst>
        </pc:picChg>
        <pc:picChg chg="add mod">
          <ac:chgData name="Kleijwegt, Mark" userId="a0bc88e8-58c9-4d1a-b81a-11ee91d0acb1" providerId="ADAL" clId="{2DF85F0A-AA30-4146-9AF7-20D3037815B7}" dt="2024-09-10T08:04:39.901" v="3469"/>
          <ac:picMkLst>
            <pc:docMk/>
            <pc:sldMk cId="3811607481" sldId="293"/>
            <ac:picMk id="9" creationId="{0265E2CD-4048-260D-2F92-70D630228DA1}"/>
          </ac:picMkLst>
        </pc:picChg>
      </pc:sldChg>
      <pc:sldChg chg="del">
        <pc:chgData name="Kleijwegt, Mark" userId="a0bc88e8-58c9-4d1a-b81a-11ee91d0acb1" providerId="ADAL" clId="{2DF85F0A-AA30-4146-9AF7-20D3037815B7}" dt="2024-09-10T08:09:30.088" v="3524" actId="2696"/>
        <pc:sldMkLst>
          <pc:docMk/>
          <pc:sldMk cId="1811237701" sldId="294"/>
        </pc:sldMkLst>
      </pc:sldChg>
    </pc:docChg>
  </pc:docChgLst>
  <pc:docChgLst>
    <pc:chgData name="Kleijwegt, Mark" userId="a0bc88e8-58c9-4d1a-b81a-11ee91d0acb1" providerId="ADAL" clId="{40652521-353D-4245-88DB-70B1B1E2E3F4}"/>
    <pc:docChg chg="undo custSel addSld modSld">
      <pc:chgData name="Kleijwegt, Mark" userId="a0bc88e8-58c9-4d1a-b81a-11ee91d0acb1" providerId="ADAL" clId="{40652521-353D-4245-88DB-70B1B1E2E3F4}" dt="2024-09-20T07:23:26.802" v="1257" actId="20577"/>
      <pc:docMkLst>
        <pc:docMk/>
      </pc:docMkLst>
      <pc:sldChg chg="addSp delSp modSp mod">
        <pc:chgData name="Kleijwegt, Mark" userId="a0bc88e8-58c9-4d1a-b81a-11ee91d0acb1" providerId="ADAL" clId="{40652521-353D-4245-88DB-70B1B1E2E3F4}" dt="2024-09-20T07:22:59.075" v="1213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40652521-353D-4245-88DB-70B1B1E2E3F4}" dt="2024-09-20T06:22:52.105" v="188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40652521-353D-4245-88DB-70B1B1E2E3F4}" dt="2024-09-20T07:22:59.075" v="1213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40652521-353D-4245-88DB-70B1B1E2E3F4}" dt="2024-09-20T07:22:56.298" v="1211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40652521-353D-4245-88DB-70B1B1E2E3F4}" dt="2024-09-20T06:21:51.108" v="126"/>
          <ac:spMkLst>
            <pc:docMk/>
            <pc:sldMk cId="2125893649" sldId="257"/>
            <ac:spMk id="7" creationId="{AA80E7B5-E291-7629-4175-C3B0AE8A639F}"/>
          </ac:spMkLst>
        </pc:spChg>
        <pc:spChg chg="add del mod">
          <ac:chgData name="Kleijwegt, Mark" userId="a0bc88e8-58c9-4d1a-b81a-11ee91d0acb1" providerId="ADAL" clId="{40652521-353D-4245-88DB-70B1B1E2E3F4}" dt="2024-09-20T06:22:09.226" v="130"/>
          <ac:spMkLst>
            <pc:docMk/>
            <pc:sldMk cId="2125893649" sldId="257"/>
            <ac:spMk id="12" creationId="{8C114D7B-1DEC-9DED-17AF-B284CF90A8E5}"/>
          </ac:spMkLst>
        </pc:spChg>
        <pc:spChg chg="mod">
          <ac:chgData name="Kleijwegt, Mark" userId="a0bc88e8-58c9-4d1a-b81a-11ee91d0acb1" providerId="ADAL" clId="{40652521-353D-4245-88DB-70B1B1E2E3F4}" dt="2024-09-20T06:24:36.132" v="393" actId="20577"/>
          <ac:spMkLst>
            <pc:docMk/>
            <pc:sldMk cId="2125893649" sldId="257"/>
            <ac:spMk id="13" creationId="{32750A62-855E-0E93-83E2-641A5D2106EE}"/>
          </ac:spMkLst>
        </pc:spChg>
        <pc:picChg chg="add del mod">
          <ac:chgData name="Kleijwegt, Mark" userId="a0bc88e8-58c9-4d1a-b81a-11ee91d0acb1" providerId="ADAL" clId="{40652521-353D-4245-88DB-70B1B1E2E3F4}" dt="2024-09-20T06:22:07.937" v="129" actId="478"/>
          <ac:picMkLst>
            <pc:docMk/>
            <pc:sldMk cId="2125893649" sldId="257"/>
            <ac:picMk id="9" creationId="{0A9590E2-4077-8396-988D-59765D37BE80}"/>
          </ac:picMkLst>
        </pc:picChg>
        <pc:picChg chg="del">
          <ac:chgData name="Kleijwegt, Mark" userId="a0bc88e8-58c9-4d1a-b81a-11ee91d0acb1" providerId="ADAL" clId="{40652521-353D-4245-88DB-70B1B1E2E3F4}" dt="2024-09-20T06:21:49.783" v="125" actId="478"/>
          <ac:picMkLst>
            <pc:docMk/>
            <pc:sldMk cId="2125893649" sldId="257"/>
            <ac:picMk id="10" creationId="{3751A3F8-4D08-8039-D87E-27937B98DDA5}"/>
          </ac:picMkLst>
        </pc:picChg>
        <pc:picChg chg="add mod">
          <ac:chgData name="Kleijwegt, Mark" userId="a0bc88e8-58c9-4d1a-b81a-11ee91d0acb1" providerId="ADAL" clId="{40652521-353D-4245-88DB-70B1B1E2E3F4}" dt="2024-09-20T06:22:10.626" v="132" actId="962"/>
          <ac:picMkLst>
            <pc:docMk/>
            <pc:sldMk cId="2125893649" sldId="257"/>
            <ac:picMk id="15" creationId="{213B2E5C-931A-3446-778E-D745FCF92219}"/>
          </ac:picMkLst>
        </pc:picChg>
      </pc:sldChg>
      <pc:sldChg chg="modSp mod">
        <pc:chgData name="Kleijwegt, Mark" userId="a0bc88e8-58c9-4d1a-b81a-11ee91d0acb1" providerId="ADAL" clId="{40652521-353D-4245-88DB-70B1B1E2E3F4}" dt="2024-09-20T06:22:57.103" v="19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40652521-353D-4245-88DB-70B1B1E2E3F4}" dt="2024-09-20T06:22:57.103" v="194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40652521-353D-4245-88DB-70B1B1E2E3F4}" dt="2024-09-20T06:19:10.909" v="7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40652521-353D-4245-88DB-70B1B1E2E3F4}" dt="2024-09-20T06:23:11.735" v="220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40652521-353D-4245-88DB-70B1B1E2E3F4}" dt="2024-09-20T06:23:11.735" v="22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40652521-353D-4245-88DB-70B1B1E2E3F4}" dt="2024-09-20T06:23:08.294" v="212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40652521-353D-4245-88DB-70B1B1E2E3F4}" dt="2024-09-20T06:23:04.055" v="20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40652521-353D-4245-88DB-70B1B1E2E3F4}" dt="2024-09-20T07:22:49.889" v="1199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40652521-353D-4245-88DB-70B1B1E2E3F4}" dt="2024-09-20T06:21:16.086" v="117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40652521-353D-4245-88DB-70B1B1E2E3F4}" dt="2024-09-20T07:22:49.889" v="1199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40652521-353D-4245-88DB-70B1B1E2E3F4}" dt="2024-09-20T07:22:47.026" v="1197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40652521-353D-4245-88DB-70B1B1E2E3F4}" dt="2024-09-20T07:23:09.642" v="1227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40652521-353D-4245-88DB-70B1B1E2E3F4}" dt="2024-09-20T06:56:22.102" v="662" actId="22"/>
          <ac:spMkLst>
            <pc:docMk/>
            <pc:sldMk cId="2529186520" sldId="265"/>
            <ac:spMk id="3" creationId="{17C97694-9ED2-29F1-E24D-DE621F47E704}"/>
          </ac:spMkLst>
        </pc:spChg>
        <pc:spChg chg="mod">
          <ac:chgData name="Kleijwegt, Mark" userId="a0bc88e8-58c9-4d1a-b81a-11ee91d0acb1" providerId="ADAL" clId="{40652521-353D-4245-88DB-70B1B1E2E3F4}" dt="2024-09-20T07:23:03.650" v="1215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09.642" v="1227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6:24:49.081" v="418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6:58:28.897" v="765" actId="20577"/>
          <ac:spMkLst>
            <pc:docMk/>
            <pc:sldMk cId="2529186520" sldId="265"/>
            <ac:spMk id="16" creationId="{A4523254-1982-AC2C-5C29-752165A69FEE}"/>
          </ac:spMkLst>
        </pc:spChg>
        <pc:picChg chg="del">
          <ac:chgData name="Kleijwegt, Mark" userId="a0bc88e8-58c9-4d1a-b81a-11ee91d0acb1" providerId="ADAL" clId="{40652521-353D-4245-88DB-70B1B1E2E3F4}" dt="2024-09-20T06:56:01.412" v="661" actId="478"/>
          <ac:picMkLst>
            <pc:docMk/>
            <pc:sldMk cId="2529186520" sldId="265"/>
            <ac:picMk id="8" creationId="{43DB3B71-3DD2-F58A-202A-3790EB027F6B}"/>
          </ac:picMkLst>
        </pc:picChg>
        <pc:picChg chg="add mod ord">
          <ac:chgData name="Kleijwegt, Mark" userId="a0bc88e8-58c9-4d1a-b81a-11ee91d0acb1" providerId="ADAL" clId="{40652521-353D-4245-88DB-70B1B1E2E3F4}" dt="2024-09-20T06:56:24.138" v="663" actId="1076"/>
          <ac:picMkLst>
            <pc:docMk/>
            <pc:sldMk cId="2529186520" sldId="265"/>
            <ac:picMk id="9" creationId="{6664E7D3-94C3-8C37-260F-21F4E3CA69A0}"/>
          </ac:picMkLst>
        </pc:picChg>
        <pc:picChg chg="del">
          <ac:chgData name="Kleijwegt, Mark" userId="a0bc88e8-58c9-4d1a-b81a-11ee91d0acb1" providerId="ADAL" clId="{40652521-353D-4245-88DB-70B1B1E2E3F4}" dt="2024-09-20T06:56:25.592" v="664" actId="478"/>
          <ac:picMkLst>
            <pc:docMk/>
            <pc:sldMk cId="2529186520" sldId="265"/>
            <ac:picMk id="11" creationId="{2C183D19-B51F-8521-264A-0E1A766FEFF8}"/>
          </ac:picMkLst>
        </pc:picChg>
      </pc:sldChg>
      <pc:sldChg chg="modSp mod">
        <pc:chgData name="Kleijwegt, Mark" userId="a0bc88e8-58c9-4d1a-b81a-11ee91d0acb1" providerId="ADAL" clId="{40652521-353D-4245-88DB-70B1B1E2E3F4}" dt="2024-09-20T07:22:32.850" v="1183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40652521-353D-4245-88DB-70B1B1E2E3F4}" dt="2024-09-20T07:22:32.850" v="1183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addSp delSp modSp mod">
        <pc:chgData name="Kleijwegt, Mark" userId="a0bc88e8-58c9-4d1a-b81a-11ee91d0acb1" providerId="ADAL" clId="{40652521-353D-4245-88DB-70B1B1E2E3F4}" dt="2024-09-20T07:23:18.313" v="1243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40652521-353D-4245-88DB-70B1B1E2E3F4}" dt="2024-09-20T07:16:09.246" v="859"/>
          <ac:spMkLst>
            <pc:docMk/>
            <pc:sldMk cId="3002263289" sldId="288"/>
            <ac:spMk id="3" creationId="{5CE9480B-437E-B3BF-0047-380DB97E06CB}"/>
          </ac:spMkLst>
        </pc:spChg>
        <pc:spChg chg="mod">
          <ac:chgData name="Kleijwegt, Mark" userId="a0bc88e8-58c9-4d1a-b81a-11ee91d0acb1" providerId="ADAL" clId="{40652521-353D-4245-88DB-70B1B1E2E3F4}" dt="2024-09-20T07:23:13.397" v="1229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18.313" v="1243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6:58:53.274" v="778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7:17:05.427" v="1017" actId="20577"/>
          <ac:spMkLst>
            <pc:docMk/>
            <pc:sldMk cId="3002263289" sldId="288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40652521-353D-4245-88DB-70B1B1E2E3F4}" dt="2024-09-20T07:16:11.181" v="860" actId="1076"/>
          <ac:picMkLst>
            <pc:docMk/>
            <pc:sldMk cId="3002263289" sldId="288"/>
            <ac:picMk id="4" creationId="{70CDF073-3ED4-E6FE-368C-AEEAE9CB1203}"/>
          </ac:picMkLst>
        </pc:picChg>
        <pc:picChg chg="del">
          <ac:chgData name="Kleijwegt, Mark" userId="a0bc88e8-58c9-4d1a-b81a-11ee91d0acb1" providerId="ADAL" clId="{40652521-353D-4245-88DB-70B1B1E2E3F4}" dt="2024-09-20T07:15:51.380" v="858" actId="478"/>
          <ac:picMkLst>
            <pc:docMk/>
            <pc:sldMk cId="3002263289" sldId="288"/>
            <ac:picMk id="8" creationId="{3CB58991-2452-1634-919D-5E9091CE0562}"/>
          </ac:picMkLst>
        </pc:picChg>
      </pc:sldChg>
      <pc:sldChg chg="addSp delSp modSp add mod">
        <pc:chgData name="Kleijwegt, Mark" userId="a0bc88e8-58c9-4d1a-b81a-11ee91d0acb1" providerId="ADAL" clId="{40652521-353D-4245-88DB-70B1B1E2E3F4}" dt="2024-09-20T07:23:26.802" v="1257" actId="20577"/>
        <pc:sldMkLst>
          <pc:docMk/>
          <pc:sldMk cId="235906443" sldId="289"/>
        </pc:sldMkLst>
        <pc:spChg chg="add del mod">
          <ac:chgData name="Kleijwegt, Mark" userId="a0bc88e8-58c9-4d1a-b81a-11ee91d0acb1" providerId="ADAL" clId="{40652521-353D-4245-88DB-70B1B1E2E3F4}" dt="2024-09-20T07:21:54.189" v="1162" actId="22"/>
          <ac:spMkLst>
            <pc:docMk/>
            <pc:sldMk cId="235906443" sldId="289"/>
            <ac:spMk id="3" creationId="{6ED600A9-BDF6-557D-A27F-8B3D9C912295}"/>
          </ac:spMkLst>
        </pc:spChg>
        <pc:spChg chg="mod">
          <ac:chgData name="Kleijwegt, Mark" userId="a0bc88e8-58c9-4d1a-b81a-11ee91d0acb1" providerId="ADAL" clId="{40652521-353D-4245-88DB-70B1B1E2E3F4}" dt="2024-09-20T07:23:26.802" v="1257" actId="20577"/>
          <ac:spMkLst>
            <pc:docMk/>
            <pc:sldMk cId="235906443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24.314" v="1255" actId="20577"/>
          <ac:spMkLst>
            <pc:docMk/>
            <pc:sldMk cId="235906443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7:17:14.019" v="1021" actId="20577"/>
          <ac:spMkLst>
            <pc:docMk/>
            <pc:sldMk cId="235906443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7:21:27.619" v="1160" actId="20577"/>
          <ac:spMkLst>
            <pc:docMk/>
            <pc:sldMk cId="235906443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40652521-353D-4245-88DB-70B1B1E2E3F4}" dt="2024-09-20T07:21:52.894" v="1161" actId="478"/>
          <ac:picMkLst>
            <pc:docMk/>
            <pc:sldMk cId="235906443" sldId="289"/>
            <ac:picMk id="4" creationId="{70CDF073-3ED4-E6FE-368C-AEEAE9CB1203}"/>
          </ac:picMkLst>
        </pc:picChg>
        <pc:picChg chg="add mod ord">
          <ac:chgData name="Kleijwegt, Mark" userId="a0bc88e8-58c9-4d1a-b81a-11ee91d0acb1" providerId="ADAL" clId="{40652521-353D-4245-88DB-70B1B1E2E3F4}" dt="2024-09-20T07:21:56.515" v="1163" actId="1076"/>
          <ac:picMkLst>
            <pc:docMk/>
            <pc:sldMk cId="235906443" sldId="289"/>
            <ac:picMk id="9" creationId="{B0184F29-E02B-FF6B-DB41-536C0DA3B911}"/>
          </ac:picMkLst>
        </pc:picChg>
      </pc:sldChg>
    </pc:docChg>
  </pc:docChgLst>
  <pc:docChgLst>
    <pc:chgData name="Kleijwegt, Mark" userId="S::klem06@rocmondriaan.nl::a0bc88e8-58c9-4d1a-b81a-11ee91d0acb1" providerId="AD" clId="Web-{ED99593D-EE52-413C-89E3-066F3E8932D0}"/>
    <pc:docChg chg="modSld">
      <pc:chgData name="Kleijwegt, Mark" userId="S::klem06@rocmondriaan.nl::a0bc88e8-58c9-4d1a-b81a-11ee91d0acb1" providerId="AD" clId="Web-{ED99593D-EE52-413C-89E3-066F3E8932D0}" dt="2024-09-20T07:24:04.234" v="1" actId="20577"/>
      <pc:docMkLst>
        <pc:docMk/>
      </pc:docMkLst>
      <pc:sldChg chg="modSp">
        <pc:chgData name="Kleijwegt, Mark" userId="S::klem06@rocmondriaan.nl::a0bc88e8-58c9-4d1a-b81a-11ee91d0acb1" providerId="AD" clId="Web-{ED99593D-EE52-413C-89E3-066F3E8932D0}" dt="2024-09-20T07:24:04.234" v="1" actId="20577"/>
        <pc:sldMkLst>
          <pc:docMk/>
          <pc:sldMk cId="2529186520" sldId="265"/>
        </pc:sldMkLst>
        <pc:spChg chg="mod">
          <ac:chgData name="Kleijwegt, Mark" userId="S::klem06@rocmondriaan.nl::a0bc88e8-58c9-4d1a-b81a-11ee91d0acb1" providerId="AD" clId="Web-{ED99593D-EE52-413C-89E3-066F3E8932D0}" dt="2024-09-20T07:24:04.234" v="1" actId="20577"/>
          <ac:spMkLst>
            <pc:docMk/>
            <pc:sldMk cId="2529186520" sldId="265"/>
            <ac:spMk id="16" creationId="{A4523254-1982-AC2C-5C29-752165A69FEE}"/>
          </ac:spMkLst>
        </pc:spChg>
      </pc:sldChg>
    </pc:docChg>
  </pc:docChgLst>
  <pc:docChgLst>
    <pc:chgData name="Kleijwegt, Mark" userId="a0bc88e8-58c9-4d1a-b81a-11ee91d0acb1" providerId="ADAL" clId="{A283AB51-9DE8-40DC-8388-2D36C1EB3146}"/>
    <pc:docChg chg="custSel modSld">
      <pc:chgData name="Kleijwegt, Mark" userId="a0bc88e8-58c9-4d1a-b81a-11ee91d0acb1" providerId="ADAL" clId="{A283AB51-9DE8-40DC-8388-2D36C1EB3146}" dt="2024-10-11T05:45:51.501" v="598" actId="20577"/>
      <pc:docMkLst>
        <pc:docMk/>
      </pc:docMkLst>
      <pc:sldChg chg="modSp mod">
        <pc:chgData name="Kleijwegt, Mark" userId="a0bc88e8-58c9-4d1a-b81a-11ee91d0acb1" providerId="ADAL" clId="{A283AB51-9DE8-40DC-8388-2D36C1EB3146}" dt="2024-10-11T05:18:46.405" v="196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A283AB51-9DE8-40DC-8388-2D36C1EB3146}" dt="2024-10-11T05:18:40.084" v="184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A283AB51-9DE8-40DC-8388-2D36C1EB3146}" dt="2024-10-11T05:18:46.405" v="196" actId="20577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Kleijwegt, Mark" userId="a0bc88e8-58c9-4d1a-b81a-11ee91d0acb1" providerId="ADAL" clId="{A283AB51-9DE8-40DC-8388-2D36C1EB3146}" dt="2024-10-11T05:18:34.261" v="182" actId="20577"/>
          <ac:spMkLst>
            <pc:docMk/>
            <pc:sldMk cId="2125893649" sldId="257"/>
            <ac:spMk id="13" creationId="{32750A62-855E-0E93-83E2-641A5D2106EE}"/>
          </ac:spMkLst>
        </pc:spChg>
      </pc:sldChg>
      <pc:sldChg chg="modSp mod">
        <pc:chgData name="Kleijwegt, Mark" userId="a0bc88e8-58c9-4d1a-b81a-11ee91d0acb1" providerId="ADAL" clId="{A283AB51-9DE8-40DC-8388-2D36C1EB3146}" dt="2024-10-11T05:17:11.326" v="1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A283AB51-9DE8-40DC-8388-2D36C1EB3146}" dt="2024-10-11T05:17:04.357" v="11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A283AB51-9DE8-40DC-8388-2D36C1EB3146}" dt="2024-10-11T05:17:11.326" v="14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A283AB51-9DE8-40DC-8388-2D36C1EB3146}" dt="2024-10-11T05:17:28.893" v="40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A283AB51-9DE8-40DC-8388-2D36C1EB3146}" dt="2024-10-11T05:17:28.893" v="4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A283AB51-9DE8-40DC-8388-2D36C1EB3146}" dt="2024-10-11T05:17:17.765" v="16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A283AB51-9DE8-40DC-8388-2D36C1EB3146}" dt="2024-10-11T05:17:21.902" v="2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A283AB51-9DE8-40DC-8388-2D36C1EB3146}" dt="2024-10-11T05:45:51.501" v="598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A283AB51-9DE8-40DC-8388-2D36C1EB3146}" dt="2024-10-11T05:17:56.469" v="135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A283AB51-9DE8-40DC-8388-2D36C1EB3146}" dt="2024-10-11T05:45:51.501" v="598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A283AB51-9DE8-40DC-8388-2D36C1EB3146}" dt="2024-10-11T05:45:49.220" v="596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modSp mod">
        <pc:chgData name="Kleijwegt, Mark" userId="a0bc88e8-58c9-4d1a-b81a-11ee91d0acb1" providerId="ADAL" clId="{A283AB51-9DE8-40DC-8388-2D36C1EB3146}" dt="2024-10-11T05:19:55.726" v="283" actId="20577"/>
        <pc:sldMkLst>
          <pc:docMk/>
          <pc:sldMk cId="2529186520" sldId="265"/>
        </pc:sldMkLst>
        <pc:spChg chg="mod">
          <ac:chgData name="Kleijwegt, Mark" userId="a0bc88e8-58c9-4d1a-b81a-11ee91d0acb1" providerId="ADAL" clId="{A283AB51-9DE8-40DC-8388-2D36C1EB3146}" dt="2024-10-11T05:18:57.564" v="198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A283AB51-9DE8-40DC-8388-2D36C1EB3146}" dt="2024-10-11T05:19:28.524" v="204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A283AB51-9DE8-40DC-8388-2D36C1EB3146}" dt="2024-10-11T05:19:55.726" v="283" actId="20577"/>
          <ac:spMkLst>
            <pc:docMk/>
            <pc:sldMk cId="2529186520" sldId="265"/>
            <ac:spMk id="16" creationId="{A4523254-1982-AC2C-5C29-752165A69FEE}"/>
          </ac:spMkLst>
        </pc:spChg>
      </pc:sldChg>
      <pc:sldChg chg="modSp mod">
        <pc:chgData name="Kleijwegt, Mark" userId="a0bc88e8-58c9-4d1a-b81a-11ee91d0acb1" providerId="ADAL" clId="{A283AB51-9DE8-40DC-8388-2D36C1EB3146}" dt="2024-10-11T05:45:32.813" v="584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A283AB51-9DE8-40DC-8388-2D36C1EB3146}" dt="2024-10-11T05:45:07.637" v="57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A283AB51-9DE8-40DC-8388-2D36C1EB3146}" dt="2024-10-11T05:45:32.813" v="584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modSp mod">
        <pc:chgData name="Kleijwegt, Mark" userId="a0bc88e8-58c9-4d1a-b81a-11ee91d0acb1" providerId="ADAL" clId="{A283AB51-9DE8-40DC-8388-2D36C1EB3146}" dt="2024-10-11T05:20:28.556" v="364" actId="20577"/>
        <pc:sldMkLst>
          <pc:docMk/>
          <pc:sldMk cId="3002263289" sldId="288"/>
        </pc:sldMkLst>
        <pc:spChg chg="mod">
          <ac:chgData name="Kleijwegt, Mark" userId="a0bc88e8-58c9-4d1a-b81a-11ee91d0acb1" providerId="ADAL" clId="{A283AB51-9DE8-40DC-8388-2D36C1EB3146}" dt="2024-10-11T05:20:23.436" v="352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A283AB51-9DE8-40DC-8388-2D36C1EB3146}" dt="2024-10-11T05:20:28.556" v="364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A283AB51-9DE8-40DC-8388-2D36C1EB3146}" dt="2024-10-11T05:20:20.685" v="350" actId="20577"/>
          <ac:spMkLst>
            <pc:docMk/>
            <pc:sldMk cId="3002263289" sldId="288"/>
            <ac:spMk id="16" creationId="{A4523254-1982-AC2C-5C29-752165A69FEE}"/>
          </ac:spMkLst>
        </pc:spChg>
      </pc:sldChg>
      <pc:sldChg chg="addSp delSp modSp mod">
        <pc:chgData name="Kleijwegt, Mark" userId="a0bc88e8-58c9-4d1a-b81a-11ee91d0acb1" providerId="ADAL" clId="{A283AB51-9DE8-40DC-8388-2D36C1EB3146}" dt="2024-10-11T05:44:42.252" v="562" actId="20577"/>
        <pc:sldMkLst>
          <pc:docMk/>
          <pc:sldMk cId="235906443" sldId="289"/>
        </pc:sldMkLst>
        <pc:spChg chg="add del mod">
          <ac:chgData name="Kleijwegt, Mark" userId="a0bc88e8-58c9-4d1a-b81a-11ee91d0acb1" providerId="ADAL" clId="{A283AB51-9DE8-40DC-8388-2D36C1EB3146}" dt="2024-10-11T05:41:59.189" v="421" actId="22"/>
          <ac:spMkLst>
            <pc:docMk/>
            <pc:sldMk cId="235906443" sldId="289"/>
            <ac:spMk id="3" creationId="{26248B9F-DAAC-5C4B-1C7D-E52A851C188F}"/>
          </ac:spMkLst>
        </pc:spChg>
        <pc:spChg chg="mod">
          <ac:chgData name="Kleijwegt, Mark" userId="a0bc88e8-58c9-4d1a-b81a-11ee91d0acb1" providerId="ADAL" clId="{A283AB51-9DE8-40DC-8388-2D36C1EB3146}" dt="2024-10-11T05:42:36.756" v="437" actId="20577"/>
          <ac:spMkLst>
            <pc:docMk/>
            <pc:sldMk cId="235906443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A283AB51-9DE8-40DC-8388-2D36C1EB3146}" dt="2024-10-11T05:42:34.260" v="435" actId="20577"/>
          <ac:spMkLst>
            <pc:docMk/>
            <pc:sldMk cId="235906443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A283AB51-9DE8-40DC-8388-2D36C1EB3146}" dt="2024-10-11T05:20:47.597" v="413" actId="20577"/>
          <ac:spMkLst>
            <pc:docMk/>
            <pc:sldMk cId="235906443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A283AB51-9DE8-40DC-8388-2D36C1EB3146}" dt="2024-10-11T05:44:42.252" v="562" actId="20577"/>
          <ac:spMkLst>
            <pc:docMk/>
            <pc:sldMk cId="235906443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A283AB51-9DE8-40DC-8388-2D36C1EB3146}" dt="2024-10-11T05:41:22.584" v="415" actId="478"/>
          <ac:picMkLst>
            <pc:docMk/>
            <pc:sldMk cId="235906443" sldId="289"/>
            <ac:picMk id="8" creationId="{04175046-6EFB-7640-DE7E-CB78862CFC54}"/>
          </ac:picMkLst>
        </pc:picChg>
        <pc:picChg chg="add mod">
          <ac:chgData name="Kleijwegt, Mark" userId="a0bc88e8-58c9-4d1a-b81a-11ee91d0acb1" providerId="ADAL" clId="{A283AB51-9DE8-40DC-8388-2D36C1EB3146}" dt="2024-10-11T05:44:14.572" v="490" actId="1076"/>
          <ac:picMkLst>
            <pc:docMk/>
            <pc:sldMk cId="235906443" sldId="289"/>
            <ac:picMk id="9" creationId="{34B31794-6CCB-C4A2-771C-1CBB37AE0341}"/>
          </ac:picMkLst>
        </pc:picChg>
        <pc:picChg chg="add mod ord">
          <ac:chgData name="Kleijwegt, Mark" userId="a0bc88e8-58c9-4d1a-b81a-11ee91d0acb1" providerId="ADAL" clId="{A283AB51-9DE8-40DC-8388-2D36C1EB3146}" dt="2024-10-11T05:44:10.732" v="489" actId="1076"/>
          <ac:picMkLst>
            <pc:docMk/>
            <pc:sldMk cId="235906443" sldId="289"/>
            <ac:picMk id="11" creationId="{9D203654-BF20-E0A7-5112-4F25D110FA9A}"/>
          </ac:picMkLst>
        </pc:picChg>
      </pc:sldChg>
    </pc:docChg>
  </pc:docChgLst>
  <pc:docChgLst>
    <pc:chgData name="Kleijwegt, Mark" userId="a0bc88e8-58c9-4d1a-b81a-11ee91d0acb1" providerId="ADAL" clId="{3967332E-4B70-42D8-93EE-4232B8BAA65A}"/>
    <pc:docChg chg="undo custSel addSld delSld modSld sldOrd">
      <pc:chgData name="Kleijwegt, Mark" userId="a0bc88e8-58c9-4d1a-b81a-11ee91d0acb1" providerId="ADAL" clId="{3967332E-4B70-42D8-93EE-4232B8BAA65A}" dt="2024-09-04T15:58:08.304" v="4305"/>
      <pc:docMkLst>
        <pc:docMk/>
      </pc:docMkLst>
      <pc:sldChg chg="addSp delSp modSp mod">
        <pc:chgData name="Kleijwegt, Mark" userId="a0bc88e8-58c9-4d1a-b81a-11ee91d0acb1" providerId="ADAL" clId="{3967332E-4B70-42D8-93EE-4232B8BAA65A}" dt="2024-09-04T15:57:00.107" v="4297"/>
        <pc:sldMkLst>
          <pc:docMk/>
          <pc:sldMk cId="2125893649" sldId="257"/>
        </pc:sldMkLst>
        <pc:spChg chg="mod">
          <ac:chgData name="Kleijwegt, Mark" userId="a0bc88e8-58c9-4d1a-b81a-11ee91d0acb1" providerId="ADAL" clId="{3967332E-4B70-42D8-93EE-4232B8BAA65A}" dt="2024-09-04T13:29:09.575" v="284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3967332E-4B70-42D8-93EE-4232B8BAA65A}" dt="2024-09-04T15:57:00.107" v="429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3967332E-4B70-42D8-93EE-4232B8BAA65A}" dt="2024-09-04T13:38:01.604" v="718"/>
          <ac:spMkLst>
            <pc:docMk/>
            <pc:sldMk cId="2125893649" sldId="257"/>
            <ac:spMk id="9" creationId="{ECBFC1FE-C914-B6BC-5C81-68BF9E172F13}"/>
          </ac:spMkLst>
        </pc:spChg>
        <pc:spChg chg="mod">
          <ac:chgData name="Kleijwegt, Mark" userId="a0bc88e8-58c9-4d1a-b81a-11ee91d0acb1" providerId="ADAL" clId="{3967332E-4B70-42D8-93EE-4232B8BAA65A}" dt="2024-09-04T13:37:07.691" v="715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Kleijwegt, Mark" userId="a0bc88e8-58c9-4d1a-b81a-11ee91d0acb1" providerId="ADAL" clId="{3967332E-4B70-42D8-93EE-4232B8BAA65A}" dt="2024-09-04T13:37:55.810" v="716"/>
          <ac:picMkLst>
            <pc:docMk/>
            <pc:sldMk cId="2125893649" sldId="257"/>
            <ac:picMk id="7" creationId="{8990FF1A-85E3-6A23-D169-C10B33B1292B}"/>
          </ac:picMkLst>
        </pc:picChg>
        <pc:picChg chg="add mod">
          <ac:chgData name="Kleijwegt, Mark" userId="a0bc88e8-58c9-4d1a-b81a-11ee91d0acb1" providerId="ADAL" clId="{3967332E-4B70-42D8-93EE-4232B8BAA65A}" dt="2024-09-04T13:38:02.502" v="720" actId="962"/>
          <ac:picMkLst>
            <pc:docMk/>
            <pc:sldMk cId="2125893649" sldId="257"/>
            <ac:picMk id="11" creationId="{C065065E-A3B6-438D-1127-9EF9AD459E86}"/>
          </ac:picMkLst>
        </pc:picChg>
        <pc:picChg chg="del">
          <ac:chgData name="Kleijwegt, Mark" userId="a0bc88e8-58c9-4d1a-b81a-11ee91d0acb1" providerId="ADAL" clId="{3967332E-4B70-42D8-93EE-4232B8BAA65A}" dt="2024-09-04T13:37:59.994" v="717" actId="478"/>
          <ac:picMkLst>
            <pc:docMk/>
            <pc:sldMk cId="2125893649" sldId="257"/>
            <ac:picMk id="15" creationId="{4718D723-F113-7835-C296-C42A3FB197C5}"/>
          </ac:picMkLst>
        </pc:picChg>
      </pc:sldChg>
      <pc:sldChg chg="modSp mod">
        <pc:chgData name="Kleijwegt, Mark" userId="a0bc88e8-58c9-4d1a-b81a-11ee91d0acb1" providerId="ADAL" clId="{3967332E-4B70-42D8-93EE-4232B8BAA65A}" dt="2024-09-04T13:25:41.345" v="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3967332E-4B70-42D8-93EE-4232B8BAA65A}" dt="2024-09-04T13:25:41.345" v="4" actId="20577"/>
          <ac:spMkLst>
            <pc:docMk/>
            <pc:sldMk cId="4054382824" sldId="258"/>
            <ac:spMk id="3" creationId="{CF1576D1-BC63-FD14-C360-8042F69D724D}"/>
          </ac:spMkLst>
        </pc:spChg>
      </pc:sldChg>
      <pc:sldChg chg="modSp mod">
        <pc:chgData name="Kleijwegt, Mark" userId="a0bc88e8-58c9-4d1a-b81a-11ee91d0acb1" providerId="ADAL" clId="{3967332E-4B70-42D8-93EE-4232B8BAA65A}" dt="2024-09-04T15:56:48.607" v="4295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3967332E-4B70-42D8-93EE-4232B8BAA65A}" dt="2024-09-04T13:27:26.248" v="128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3967332E-4B70-42D8-93EE-4232B8BAA65A}" dt="2024-09-04T15:56:48.607" v="4295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add mod ord">
        <pc:chgData name="Kleijwegt, Mark" userId="a0bc88e8-58c9-4d1a-b81a-11ee91d0acb1" providerId="ADAL" clId="{3967332E-4B70-42D8-93EE-4232B8BAA65A}" dt="2024-09-04T15:56:08.095" v="4263"/>
        <pc:sldMkLst>
          <pc:docMk/>
          <pc:sldMk cId="3580385872" sldId="266"/>
        </pc:sldMkLst>
        <pc:spChg chg="mod">
          <ac:chgData name="Kleijwegt, Mark" userId="a0bc88e8-58c9-4d1a-b81a-11ee91d0acb1" providerId="ADAL" clId="{3967332E-4B70-42D8-93EE-4232B8BAA65A}" dt="2024-09-04T15:55:35.913" v="426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3967332E-4B70-42D8-93EE-4232B8BAA65A}" dt="2024-09-04T15:56:08.095" v="4263"/>
          <ac:spMkLst>
            <pc:docMk/>
            <pc:sldMk cId="3580385872" sldId="266"/>
            <ac:spMk id="4" creationId="{717E3E62-49B2-F8E5-9E89-3A7350E5BEB0}"/>
          </ac:spMkLst>
        </pc:spChg>
      </pc:sldChg>
      <pc:sldChg chg="modSp del mod">
        <pc:chgData name="Kleijwegt, Mark" userId="a0bc88e8-58c9-4d1a-b81a-11ee91d0acb1" providerId="ADAL" clId="{3967332E-4B70-42D8-93EE-4232B8BAA65A}" dt="2024-09-04T15:53:51.582" v="4092" actId="2696"/>
        <pc:sldMkLst>
          <pc:docMk/>
          <pc:sldMk cId="4213172739" sldId="280"/>
        </pc:sldMkLst>
        <pc:spChg chg="mod">
          <ac:chgData name="Kleijwegt, Mark" userId="a0bc88e8-58c9-4d1a-b81a-11ee91d0acb1" providerId="ADAL" clId="{3967332E-4B70-42D8-93EE-4232B8BAA65A}" dt="2024-09-04T15:44:02.127" v="3809" actId="20577"/>
          <ac:spMkLst>
            <pc:docMk/>
            <pc:sldMk cId="4213172739" sldId="280"/>
            <ac:spMk id="2" creationId="{A6763ED0-00C0-271A-AEB8-F6F115A50B68}"/>
          </ac:spMkLst>
        </pc:spChg>
      </pc:sldChg>
      <pc:sldChg chg="del">
        <pc:chgData name="Kleijwegt, Mark" userId="a0bc88e8-58c9-4d1a-b81a-11ee91d0acb1" providerId="ADAL" clId="{3967332E-4B70-42D8-93EE-4232B8BAA65A}" dt="2024-09-04T15:43:15.716" v="3783" actId="2696"/>
        <pc:sldMkLst>
          <pc:docMk/>
          <pc:sldMk cId="1633142350" sldId="281"/>
        </pc:sldMkLst>
      </pc:sldChg>
      <pc:sldChg chg="del">
        <pc:chgData name="Kleijwegt, Mark" userId="a0bc88e8-58c9-4d1a-b81a-11ee91d0acb1" providerId="ADAL" clId="{3967332E-4B70-42D8-93EE-4232B8BAA65A}" dt="2024-09-04T15:43:20.223" v="3784" actId="2696"/>
        <pc:sldMkLst>
          <pc:docMk/>
          <pc:sldMk cId="924770489" sldId="282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62043187" sldId="283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843845578" sldId="284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39529458" sldId="285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236129344" sldId="286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792310944" sldId="287"/>
        </pc:sldMkLst>
      </pc:sldChg>
      <pc:sldChg chg="modSp add mod">
        <pc:chgData name="Kleijwegt, Mark" userId="a0bc88e8-58c9-4d1a-b81a-11ee91d0acb1" providerId="ADAL" clId="{3967332E-4B70-42D8-93EE-4232B8BAA65A}" dt="2024-09-04T15:57:29.343" v="4299"/>
        <pc:sldMkLst>
          <pc:docMk/>
          <pc:sldMk cId="3002263289" sldId="288"/>
        </pc:sldMkLst>
        <pc:spChg chg="mod">
          <ac:chgData name="Kleijwegt, Mark" userId="a0bc88e8-58c9-4d1a-b81a-11ee91d0acb1" providerId="ADAL" clId="{3967332E-4B70-42D8-93EE-4232B8BAA65A}" dt="2024-09-04T15:57:29.343" v="4299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12.929" v="1364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4:15:58.195" v="1360" actId="20577"/>
          <ac:spMkLst>
            <pc:docMk/>
            <pc:sldMk cId="3002263289" sldId="288"/>
            <ac:spMk id="16" creationId="{A4523254-1982-AC2C-5C29-752165A69FEE}"/>
          </ac:spMkLst>
        </pc:spChg>
      </pc:sldChg>
      <pc:sldChg chg="modSp add mod">
        <pc:chgData name="Kleijwegt, Mark" userId="a0bc88e8-58c9-4d1a-b81a-11ee91d0acb1" providerId="ADAL" clId="{3967332E-4B70-42D8-93EE-4232B8BAA65A}" dt="2024-09-04T15:57:34.227" v="4300"/>
        <pc:sldMkLst>
          <pc:docMk/>
          <pc:sldMk cId="930288204" sldId="289"/>
        </pc:sldMkLst>
        <pc:spChg chg="mod">
          <ac:chgData name="Kleijwegt, Mark" userId="a0bc88e8-58c9-4d1a-b81a-11ee91d0acb1" providerId="ADAL" clId="{3967332E-4B70-42D8-93EE-4232B8BAA65A}" dt="2024-09-04T15:57:34.227" v="4300"/>
          <ac:spMkLst>
            <pc:docMk/>
            <pc:sldMk cId="930288204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21.464" v="1367" actId="20577"/>
          <ac:spMkLst>
            <pc:docMk/>
            <pc:sldMk cId="930288204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06:34.980" v="1876" actId="20577"/>
          <ac:spMkLst>
            <pc:docMk/>
            <pc:sldMk cId="930288204" sldId="289"/>
            <ac:spMk id="16" creationId="{A4523254-1982-AC2C-5C29-752165A69FEE}"/>
          </ac:spMkLst>
        </pc:spChg>
      </pc:sldChg>
      <pc:sldChg chg="addSp delSp modSp add mod">
        <pc:chgData name="Kleijwegt, Mark" userId="a0bc88e8-58c9-4d1a-b81a-11ee91d0acb1" providerId="ADAL" clId="{3967332E-4B70-42D8-93EE-4232B8BAA65A}" dt="2024-09-04T15:57:38.949" v="4301"/>
        <pc:sldMkLst>
          <pc:docMk/>
          <pc:sldMk cId="1114681197" sldId="290"/>
        </pc:sldMkLst>
        <pc:spChg chg="add del mod">
          <ac:chgData name="Kleijwegt, Mark" userId="a0bc88e8-58c9-4d1a-b81a-11ee91d0acb1" providerId="ADAL" clId="{3967332E-4B70-42D8-93EE-4232B8BAA65A}" dt="2024-09-04T15:39:45.190" v="3542" actId="22"/>
          <ac:spMkLst>
            <pc:docMk/>
            <pc:sldMk cId="1114681197" sldId="290"/>
            <ac:spMk id="3" creationId="{A96A0CEC-80DC-0BA9-0FBF-62D5AC396E7A}"/>
          </ac:spMkLst>
        </pc:spChg>
        <pc:spChg chg="mod">
          <ac:chgData name="Kleijwegt, Mark" userId="a0bc88e8-58c9-4d1a-b81a-11ee91d0acb1" providerId="ADAL" clId="{3967332E-4B70-42D8-93EE-4232B8BAA65A}" dt="2024-09-04T15:57:38.949" v="4301"/>
          <ac:spMkLst>
            <pc:docMk/>
            <pc:sldMk cId="1114681197" sldId="290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07:01.151" v="1879" actId="20577"/>
          <ac:spMkLst>
            <pc:docMk/>
            <pc:sldMk cId="1114681197" sldId="290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40:08.478" v="3594" actId="20577"/>
          <ac:spMkLst>
            <pc:docMk/>
            <pc:sldMk cId="1114681197" sldId="290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39:43.737" v="3541" actId="478"/>
          <ac:picMkLst>
            <pc:docMk/>
            <pc:sldMk cId="1114681197" sldId="290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3967332E-4B70-42D8-93EE-4232B8BAA65A}" dt="2024-09-04T15:39:45.190" v="3542" actId="22"/>
          <ac:picMkLst>
            <pc:docMk/>
            <pc:sldMk cId="1114681197" sldId="290"/>
            <ac:picMk id="9" creationId="{FEF9BE0C-DFC8-DFF3-066C-3CA4BB62BA19}"/>
          </ac:picMkLst>
        </pc:picChg>
      </pc:sldChg>
      <pc:sldChg chg="addSp delSp modSp add mod">
        <pc:chgData name="Kleijwegt, Mark" userId="a0bc88e8-58c9-4d1a-b81a-11ee91d0acb1" providerId="ADAL" clId="{3967332E-4B70-42D8-93EE-4232B8BAA65A}" dt="2024-09-04T15:57:43.611" v="4302"/>
        <pc:sldMkLst>
          <pc:docMk/>
          <pc:sldMk cId="638547723" sldId="291"/>
        </pc:sldMkLst>
        <pc:spChg chg="add del mod">
          <ac:chgData name="Kleijwegt, Mark" userId="a0bc88e8-58c9-4d1a-b81a-11ee91d0acb1" providerId="ADAL" clId="{3967332E-4B70-42D8-93EE-4232B8BAA65A}" dt="2024-09-04T15:17:36.209" v="2108"/>
          <ac:spMkLst>
            <pc:docMk/>
            <pc:sldMk cId="638547723" sldId="291"/>
            <ac:spMk id="3" creationId="{53AA9B5C-A7E1-40F7-4F5B-CC0850F5FE68}"/>
          </ac:spMkLst>
        </pc:spChg>
        <pc:spChg chg="mod">
          <ac:chgData name="Kleijwegt, Mark" userId="a0bc88e8-58c9-4d1a-b81a-11ee91d0acb1" providerId="ADAL" clId="{3967332E-4B70-42D8-93EE-4232B8BAA65A}" dt="2024-09-04T15:57:43.611" v="4302"/>
          <ac:spMkLst>
            <pc:docMk/>
            <pc:sldMk cId="638547723" sldId="291"/>
            <ac:spMk id="6" creationId="{47A39FA0-A0F0-3DEB-C81B-0B0C53898DCA}"/>
          </ac:spMkLst>
        </pc:spChg>
        <pc:spChg chg="add">
          <ac:chgData name="Kleijwegt, Mark" userId="a0bc88e8-58c9-4d1a-b81a-11ee91d0acb1" providerId="ADAL" clId="{3967332E-4B70-42D8-93EE-4232B8BAA65A}" dt="2024-09-04T15:18:59.305" v="2320"/>
          <ac:spMkLst>
            <pc:docMk/>
            <pc:sldMk cId="638547723" sldId="291"/>
            <ac:spMk id="10" creationId="{B71EA5B4-C4FA-1893-30CC-83B29AC327E2}"/>
          </ac:spMkLst>
        </pc:spChg>
        <pc:spChg chg="mod">
          <ac:chgData name="Kleijwegt, Mark" userId="a0bc88e8-58c9-4d1a-b81a-11ee91d0acb1" providerId="ADAL" clId="{3967332E-4B70-42D8-93EE-4232B8BAA65A}" dt="2024-09-04T15:16:21.423" v="2106" actId="20577"/>
          <ac:spMkLst>
            <pc:docMk/>
            <pc:sldMk cId="638547723" sldId="291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20:30.793" v="2513" actId="20577"/>
          <ac:spMkLst>
            <pc:docMk/>
            <pc:sldMk cId="638547723" sldId="291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17:09.593" v="2107" actId="478"/>
          <ac:picMkLst>
            <pc:docMk/>
            <pc:sldMk cId="638547723" sldId="291"/>
            <ac:picMk id="8" creationId="{DF84A515-B779-6694-CE62-2EC6CCFEEB65}"/>
          </ac:picMkLst>
        </pc:picChg>
        <pc:picChg chg="add mod">
          <ac:chgData name="Kleijwegt, Mark" userId="a0bc88e8-58c9-4d1a-b81a-11ee91d0acb1" providerId="ADAL" clId="{3967332E-4B70-42D8-93EE-4232B8BAA65A}" dt="2024-09-04T15:17:38.601" v="2109" actId="27614"/>
          <ac:picMkLst>
            <pc:docMk/>
            <pc:sldMk cId="638547723" sldId="291"/>
            <ac:picMk id="9" creationId="{30D929CC-C967-1FE8-FB7C-9126D89998A6}"/>
          </ac:picMkLst>
        </pc:picChg>
      </pc:sldChg>
      <pc:sldChg chg="modSp add mod">
        <pc:chgData name="Kleijwegt, Mark" userId="a0bc88e8-58c9-4d1a-b81a-11ee91d0acb1" providerId="ADAL" clId="{3967332E-4B70-42D8-93EE-4232B8BAA65A}" dt="2024-09-04T15:57:59.523" v="4303"/>
        <pc:sldMkLst>
          <pc:docMk/>
          <pc:sldMk cId="2322482520" sldId="292"/>
        </pc:sldMkLst>
        <pc:spChg chg="mod">
          <ac:chgData name="Kleijwegt, Mark" userId="a0bc88e8-58c9-4d1a-b81a-11ee91d0acb1" providerId="ADAL" clId="{3967332E-4B70-42D8-93EE-4232B8BAA65A}" dt="2024-09-04T15:57:59.523" v="4303"/>
          <ac:spMkLst>
            <pc:docMk/>
            <pc:sldMk cId="2322482520" sldId="292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20:58.127" v="2535" actId="20577"/>
          <ac:spMkLst>
            <pc:docMk/>
            <pc:sldMk cId="2322482520" sldId="292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23:44.559" v="2991" actId="20577"/>
          <ac:spMkLst>
            <pc:docMk/>
            <pc:sldMk cId="2322482520" sldId="292"/>
            <ac:spMk id="16" creationId="{A4523254-1982-AC2C-5C29-752165A69FEE}"/>
          </ac:spMkLst>
        </pc:spChg>
      </pc:sldChg>
      <pc:sldChg chg="modSp add mod ord">
        <pc:chgData name="Kleijwegt, Mark" userId="a0bc88e8-58c9-4d1a-b81a-11ee91d0acb1" providerId="ADAL" clId="{3967332E-4B70-42D8-93EE-4232B8BAA65A}" dt="2024-09-04T15:58:03.836" v="4304"/>
        <pc:sldMkLst>
          <pc:docMk/>
          <pc:sldMk cId="3811607481" sldId="293"/>
        </pc:sldMkLst>
        <pc:spChg chg="mod">
          <ac:chgData name="Kleijwegt, Mark" userId="a0bc88e8-58c9-4d1a-b81a-11ee91d0acb1" providerId="ADAL" clId="{3967332E-4B70-42D8-93EE-4232B8BAA65A}" dt="2024-09-04T15:58:03.836" v="4304"/>
          <ac:spMkLst>
            <pc:docMk/>
            <pc:sldMk cId="3811607481" sldId="293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33:53.528" v="3024" actId="20577"/>
          <ac:spMkLst>
            <pc:docMk/>
            <pc:sldMk cId="3811607481" sldId="293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37:27.686" v="3366" actId="2711"/>
          <ac:spMkLst>
            <pc:docMk/>
            <pc:sldMk cId="3811607481" sldId="293"/>
            <ac:spMk id="16" creationId="{A4523254-1982-AC2C-5C29-752165A69FEE}"/>
          </ac:spMkLst>
        </pc:spChg>
      </pc:sldChg>
      <pc:sldChg chg="addSp delSp modSp add mod">
        <pc:chgData name="Kleijwegt, Mark" userId="a0bc88e8-58c9-4d1a-b81a-11ee91d0acb1" providerId="ADAL" clId="{3967332E-4B70-42D8-93EE-4232B8BAA65A}" dt="2024-09-04T15:58:08.304" v="4305"/>
        <pc:sldMkLst>
          <pc:docMk/>
          <pc:sldMk cId="1811237701" sldId="294"/>
        </pc:sldMkLst>
        <pc:spChg chg="add del mod">
          <ac:chgData name="Kleijwegt, Mark" userId="a0bc88e8-58c9-4d1a-b81a-11ee91d0acb1" providerId="ADAL" clId="{3967332E-4B70-42D8-93EE-4232B8BAA65A}" dt="2024-09-04T15:39:12.158" v="3540" actId="22"/>
          <ac:spMkLst>
            <pc:docMk/>
            <pc:sldMk cId="1811237701" sldId="294"/>
            <ac:spMk id="3" creationId="{2996205B-37F7-0079-2A22-B51DAAE85C09}"/>
          </ac:spMkLst>
        </pc:spChg>
        <pc:spChg chg="mod">
          <ac:chgData name="Kleijwegt, Mark" userId="a0bc88e8-58c9-4d1a-b81a-11ee91d0acb1" providerId="ADAL" clId="{3967332E-4B70-42D8-93EE-4232B8BAA65A}" dt="2024-09-04T15:58:08.304" v="4305"/>
          <ac:spMkLst>
            <pc:docMk/>
            <pc:sldMk cId="1811237701" sldId="294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37:50.351" v="3377" actId="20577"/>
          <ac:spMkLst>
            <pc:docMk/>
            <pc:sldMk cId="1811237701" sldId="294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41:31.953" v="3782" actId="20577"/>
          <ac:spMkLst>
            <pc:docMk/>
            <pc:sldMk cId="1811237701" sldId="294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39:10.793" v="3539" actId="478"/>
          <ac:picMkLst>
            <pc:docMk/>
            <pc:sldMk cId="1811237701" sldId="294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3967332E-4B70-42D8-93EE-4232B8BAA65A}" dt="2024-09-04T15:39:12.158" v="3540" actId="22"/>
          <ac:picMkLst>
            <pc:docMk/>
            <pc:sldMk cId="1811237701" sldId="294"/>
            <ac:picMk id="9" creationId="{F318B7E2-7C4E-EAF8-1056-AE7CF98E97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11-3-2025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Delete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6485" y="4428000"/>
            <a:ext cx="1800000" cy="216000"/>
          </a:xfrm>
        </p:spPr>
        <p:txBody>
          <a:bodyPr/>
          <a:lstStyle/>
          <a:p>
            <a:r>
              <a:rPr lang="nl-NL" dirty="0"/>
              <a:t>Periode 7 - week 6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Wat is delete?</a:t>
            </a:r>
          </a:p>
          <a:p>
            <a:r>
              <a:rPr lang="nl-NL" dirty="0" err="1"/>
              <a:t>Remove</a:t>
            </a:r>
            <a:endParaRPr lang="nl-NL" dirty="0"/>
          </a:p>
          <a:p>
            <a:r>
              <a:rPr lang="nl-NL" dirty="0"/>
              <a:t>Flush</a:t>
            </a:r>
          </a:p>
          <a:p>
            <a:r>
              <a:rPr lang="nl-NL" dirty="0"/>
              <a:t>Hoe verwijder ik een </a:t>
            </a:r>
            <a:r>
              <a:rPr lang="nl-NL" dirty="0" err="1"/>
              <a:t>entity</a:t>
            </a:r>
            <a:r>
              <a:rPr lang="nl-NL" dirty="0"/>
              <a:t> in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6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delete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  <a:p>
            <a:r>
              <a:rPr lang="nl-NL" dirty="0"/>
              <a:t>Je weet wat het MVC model is en kan dit uitleggen</a:t>
            </a:r>
          </a:p>
          <a:p>
            <a:r>
              <a:rPr lang="nl-NL" dirty="0"/>
              <a:t>Je weet hoe je met routes moet werken binnen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data uit een tabel kunt lezen en kunt dit weergeven op een pagina</a:t>
            </a:r>
          </a:p>
          <a:p>
            <a:r>
              <a:rPr lang="nl-NL" dirty="0"/>
              <a:t>Je weet hoe je een </a:t>
            </a:r>
            <a:r>
              <a:rPr lang="nl-NL" dirty="0" err="1"/>
              <a:t>entity</a:t>
            </a:r>
            <a:r>
              <a:rPr lang="nl-NL" dirty="0"/>
              <a:t> kunt </a:t>
            </a:r>
            <a:r>
              <a:rPr lang="nl-NL" dirty="0" err="1"/>
              <a:t>createn</a:t>
            </a:r>
            <a:r>
              <a:rPr lang="nl-NL" dirty="0"/>
              <a:t> met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een formulier moet maken</a:t>
            </a:r>
          </a:p>
          <a:p>
            <a:r>
              <a:rPr lang="nl-NL" dirty="0"/>
              <a:t>Je weet hoe je een </a:t>
            </a:r>
            <a:r>
              <a:rPr lang="nl-NL" dirty="0" err="1"/>
              <a:t>entity</a:t>
            </a:r>
            <a:r>
              <a:rPr lang="nl-NL" dirty="0"/>
              <a:t> kunt updaten met </a:t>
            </a:r>
            <a:r>
              <a:rPr lang="nl-NL" dirty="0" err="1"/>
              <a:t>Symfony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6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delete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is delete?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/>
              <a:t>Delete is de D van Crud.</a:t>
            </a:r>
          </a:p>
          <a:p>
            <a:endParaRPr lang="en-US" dirty="0"/>
          </a:p>
          <a:p>
            <a:r>
              <a:rPr lang="en-US" dirty="0"/>
              <a:t>Met Delete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entiteit</a:t>
            </a:r>
            <a:r>
              <a:rPr lang="en-US" dirty="0"/>
              <a:t> </a:t>
            </a:r>
            <a:r>
              <a:rPr lang="en-US" dirty="0" err="1"/>
              <a:t>verwijderen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in de database.</a:t>
            </a:r>
          </a:p>
          <a:p>
            <a:endParaRPr lang="en-US" dirty="0"/>
          </a:p>
          <a:p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(User), </a:t>
            </a:r>
            <a:r>
              <a:rPr lang="en-US" dirty="0" err="1"/>
              <a:t>klant</a:t>
            </a:r>
            <a:r>
              <a:rPr lang="en-US" dirty="0"/>
              <a:t> (Customer, student (Student), Order, Product,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delete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15" name="Tijdelijke aanduiding voor inhoud 14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213B2E5C-931A-3446-778E-D745FCF922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627384"/>
            <a:ext cx="3960812" cy="2288783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>
                <a:cs typeface="Arial" panose="020B0604020202020204"/>
              </a:rPr>
              <a:t>Binnen de context van databases is delete het </a:t>
            </a:r>
            <a:r>
              <a:rPr lang="en-US" dirty="0" err="1">
                <a:cs typeface="Arial" panose="020B0604020202020204"/>
              </a:rPr>
              <a:t>verwijderen</a:t>
            </a:r>
            <a:r>
              <a:rPr lang="en-US" dirty="0">
                <a:cs typeface="Arial" panose="020B0604020202020204"/>
              </a:rPr>
              <a:t> van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record.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Doctrine </a:t>
            </a:r>
            <a:r>
              <a:rPr lang="en-US" dirty="0" err="1">
                <a:cs typeface="Arial" panose="020B0604020202020204"/>
              </a:rPr>
              <a:t>heeft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functie</a:t>
            </a:r>
            <a:r>
              <a:rPr lang="en-US" dirty="0">
                <a:cs typeface="Arial" panose="020B0604020202020204"/>
              </a:rPr>
              <a:t> met de naam remove().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Met </a:t>
            </a:r>
            <a:r>
              <a:rPr lang="en-US" dirty="0" err="1">
                <a:cs typeface="Arial" panose="020B0604020202020204"/>
              </a:rPr>
              <a:t>deze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functie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kunnen</a:t>
            </a:r>
            <a:r>
              <a:rPr lang="en-US" dirty="0">
                <a:cs typeface="Arial" panose="020B0604020202020204"/>
              </a:rPr>
              <a:t> we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verwijderen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Remove </a:t>
            </a:r>
            <a:r>
              <a:rPr lang="en-US" dirty="0" err="1">
                <a:cs typeface="Arial" panose="020B0604020202020204"/>
              </a:rPr>
              <a:t>verwijdert</a:t>
            </a:r>
            <a:r>
              <a:rPr lang="en-US" dirty="0">
                <a:cs typeface="Arial" panose="020B0604020202020204"/>
              </a:rPr>
              <a:t> de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uit</a:t>
            </a:r>
            <a:r>
              <a:rPr lang="en-US" dirty="0">
                <a:cs typeface="Arial" panose="020B0604020202020204"/>
              </a:rPr>
              <a:t> de </a:t>
            </a:r>
            <a:r>
              <a:rPr lang="en-US" dirty="0" err="1">
                <a:cs typeface="Arial" panose="020B0604020202020204"/>
              </a:rPr>
              <a:t>entityManager</a:t>
            </a:r>
            <a:r>
              <a:rPr lang="en-US" dirty="0">
                <a:cs typeface="Arial" panose="020B0604020202020204"/>
              </a:rPr>
              <a:t>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delete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9" name="Tijdelijke aanduiding voor inhoud 8" descr="Afbeelding met logo, tekst, Lettertype, Graphics&#10;&#10;Automatisch gegenereerde beschrijving">
            <a:extLst>
              <a:ext uri="{FF2B5EF4-FFF2-40B4-BE49-F238E27FC236}">
                <a16:creationId xmlns:a16="http://schemas.microsoft.com/office/drawing/2014/main" id="{E07C2FD2-CA62-26C2-A554-ED623C91D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4594" y="1116013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Flush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Binnen de context van databases is flush het </a:t>
            </a:r>
            <a:r>
              <a:rPr lang="en-US" dirty="0" err="1">
                <a:latin typeface="+mj-lt"/>
              </a:rPr>
              <a:t>leeg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schrijven</a:t>
            </a:r>
            <a:r>
              <a:rPr lang="en-US" dirty="0">
                <a:latin typeface="+mj-lt"/>
              </a:rPr>
              <a:t> van </a:t>
            </a:r>
            <a:r>
              <a:rPr lang="en-US" dirty="0" err="1">
                <a:latin typeface="+mj-lt"/>
              </a:rPr>
              <a:t>wijzigingen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opgeslagen</a:t>
            </a:r>
            <a:r>
              <a:rPr lang="en-US" dirty="0">
                <a:latin typeface="+mj-lt"/>
              </a:rPr>
              <a:t> in het </a:t>
            </a:r>
            <a:r>
              <a:rPr lang="en-US" dirty="0" err="1">
                <a:latin typeface="+mj-lt"/>
              </a:rPr>
              <a:t>geheugen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database.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Doctrine </a:t>
            </a:r>
            <a:r>
              <a:rPr lang="en-US" dirty="0" err="1">
                <a:latin typeface="+mj-lt"/>
              </a:rPr>
              <a:t>heeft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</a:t>
            </a:r>
            <a:r>
              <a:rPr lang="en-US" dirty="0">
                <a:latin typeface="+mj-lt"/>
              </a:rPr>
              <a:t> met de naam flush().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 </a:t>
            </a:r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kunnen</a:t>
            </a:r>
            <a:r>
              <a:rPr lang="en-US" dirty="0">
                <a:latin typeface="+mj-lt"/>
              </a:rPr>
              <a:t> we </a:t>
            </a:r>
            <a:r>
              <a:rPr lang="en-US" dirty="0" err="1">
                <a:latin typeface="+mj-lt"/>
              </a:rPr>
              <a:t>entiteiten</a:t>
            </a:r>
            <a:r>
              <a:rPr lang="en-US" dirty="0">
                <a:latin typeface="+mj-lt"/>
              </a:rPr>
              <a:t> die </a:t>
            </a:r>
            <a:r>
              <a:rPr lang="en-US" dirty="0" err="1">
                <a:latin typeface="+mj-lt"/>
              </a:rPr>
              <a:t>eerder</a:t>
            </a:r>
            <a:r>
              <a:rPr lang="en-US" dirty="0">
                <a:latin typeface="+mj-lt"/>
              </a:rPr>
              <a:t> in de </a:t>
            </a:r>
            <a:r>
              <a:rPr lang="en-US" dirty="0" err="1">
                <a:latin typeface="+mj-lt"/>
              </a:rPr>
              <a:t>entityManager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opgeslagen</a:t>
            </a:r>
            <a:r>
              <a:rPr lang="en-US" dirty="0">
                <a:latin typeface="+mj-lt"/>
              </a:rPr>
              <a:t> met persist, ‘</a:t>
            </a:r>
            <a:r>
              <a:rPr lang="en-US" dirty="0" err="1">
                <a:latin typeface="+mj-lt"/>
              </a:rPr>
              <a:t>wegspoelen</a:t>
            </a:r>
            <a:r>
              <a:rPr lang="en-US" dirty="0">
                <a:latin typeface="+mj-lt"/>
              </a:rPr>
              <a:t>’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database.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 het </a:t>
            </a:r>
            <a:r>
              <a:rPr lang="en-US" dirty="0" err="1">
                <a:latin typeface="+mj-lt"/>
              </a:rPr>
              <a:t>geval</a:t>
            </a:r>
            <a:r>
              <a:rPr lang="en-US" dirty="0">
                <a:latin typeface="+mj-lt"/>
              </a:rPr>
              <a:t> van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remove </a:t>
            </a:r>
            <a:r>
              <a:rPr lang="en-US" dirty="0" err="1">
                <a:latin typeface="+mj-lt"/>
              </a:rPr>
              <a:t>verwijdert</a:t>
            </a:r>
            <a:r>
              <a:rPr lang="en-US" dirty="0">
                <a:latin typeface="+mj-lt"/>
              </a:rPr>
              <a:t> flush de </a:t>
            </a:r>
            <a:r>
              <a:rPr lang="en-US" dirty="0" err="1">
                <a:latin typeface="+mj-lt"/>
              </a:rPr>
              <a:t>entiteit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daadwerkelijk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uit</a:t>
            </a:r>
            <a:r>
              <a:rPr lang="en-US" dirty="0">
                <a:latin typeface="+mj-lt"/>
              </a:rPr>
              <a:t> de database.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delete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9" name="Tijdelijke aanduiding voor inhoud 8" descr="Afbeelding met muur, overdekt, persoon, Sanitair armatuur&#10;&#10;Automatisch gegenereerde beschrijving">
            <a:extLst>
              <a:ext uri="{FF2B5EF4-FFF2-40B4-BE49-F238E27FC236}">
                <a16:creationId xmlns:a16="http://schemas.microsoft.com/office/drawing/2014/main" id="{197F3DD2-8BB0-77C7-4561-4B15ED5B37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3237" y="488722"/>
            <a:ext cx="2545471" cy="1696981"/>
          </a:xfrm>
        </p:spPr>
      </p:pic>
      <p:pic>
        <p:nvPicPr>
          <p:cNvPr id="11" name="Afbeelding 10" descr="Afbeelding met tekst, Kaartspel&#10;&#10;Automatisch gegenereerde beschrijving">
            <a:extLst>
              <a:ext uri="{FF2B5EF4-FFF2-40B4-BE49-F238E27FC236}">
                <a16:creationId xmlns:a16="http://schemas.microsoft.com/office/drawing/2014/main" id="{77E8F636-DAD9-E3E7-386F-45AC04EA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37" y="2345677"/>
            <a:ext cx="2226818" cy="22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delete route in Symfony?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BC9EB910-B010-0B56-3244-E7F1A314A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188" y="1170727"/>
            <a:ext cx="8331927" cy="1891128"/>
          </a:xfrm>
        </p:spPr>
      </p:pic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90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slag! Lees MBO-SD H5.6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Switch naar de </a:t>
            </a:r>
            <a:r>
              <a:rPr lang="nl-NL" sz="1200" err="1"/>
              <a:t>branch</a:t>
            </a:r>
            <a:r>
              <a:rPr lang="nl-NL" sz="1200" dirty="0"/>
              <a:t> </a:t>
            </a:r>
            <a:r>
              <a:rPr lang="nl-NL" sz="1200"/>
              <a:t>excercise-six.</a:t>
            </a:r>
            <a:br>
              <a:rPr lang="nl-NL" sz="1200" dirty="0"/>
            </a:br>
            <a:r>
              <a:rPr lang="nl-NL" sz="1200"/>
              <a:t>Maak de opdracht uit het word document.</a:t>
            </a: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3" ma:contentTypeDescription="Create a new document." ma:contentTypeScope="" ma:versionID="c92dd762d38e09c025bac531edae7da4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fb5c2d49bc27251749d5434a6da67684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BDFC7A-75BE-4BCD-B590-46664194C35E}">
  <ds:schemaRefs>
    <ds:schemaRef ds:uri="http://www.w3.org/XML/1998/namespace"/>
    <ds:schemaRef ds:uri="http://purl.org/dc/dcmitype/"/>
    <ds:schemaRef ds:uri="http://schemas.microsoft.com/sharepoint/v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9c7db627-a19b-4420-ba46-d2da62c8f9f7"/>
    <ds:schemaRef ds:uri="73dbb10f-d65e-4026-aa5c-544c0db9c1ca"/>
    <ds:schemaRef ds:uri="a95f19fb-cad5-4f59-9d9d-bfe7d2b05f17"/>
    <ds:schemaRef ds:uri="04d7a64c-0565-43dd-bfe1-e2c7239532d4"/>
    <ds:schemaRef ds:uri="714bac2d-1fdd-40e1-86c3-3a2b14296c7f"/>
  </ds:schemaRefs>
</ds:datastoreItem>
</file>

<file path=customXml/itemProps3.xml><?xml version="1.0" encoding="utf-8"?>
<ds:datastoreItem xmlns:ds="http://schemas.openxmlformats.org/officeDocument/2006/customXml" ds:itemID="{CB8D930E-CC8A-4C31-B032-66AB6BE6F9DB}"/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4581</TotalTime>
  <Words>438</Words>
  <Application>Microsoft Office PowerPoint</Application>
  <PresentationFormat>Diavoorstelling (16:9)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Symfony</vt:lpstr>
      <vt:lpstr>Inhoud</vt:lpstr>
      <vt:lpstr>Wat ken je al?</vt:lpstr>
      <vt:lpstr>Wat is delete?</vt:lpstr>
      <vt:lpstr>Delete</vt:lpstr>
      <vt:lpstr>Flush</vt:lpstr>
      <vt:lpstr>Hoe maak ik een delete route in Symfony?</vt:lpstr>
      <vt:lpstr>Aan de slag! Lees MBO-SD H5.6   Switch naar de branch excercise-six. Maak de opdracht uit het word document.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Kleijwegt, Mark</cp:lastModifiedBy>
  <cp:revision>5</cp:revision>
  <dcterms:created xsi:type="dcterms:W3CDTF">2024-04-08T05:35:49Z</dcterms:created>
  <dcterms:modified xsi:type="dcterms:W3CDTF">2025-03-11T07:33:30Z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