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34"/>
  </p:notesMasterIdLst>
  <p:sldIdLst>
    <p:sldId id="258" r:id="rId5"/>
    <p:sldId id="263" r:id="rId6"/>
    <p:sldId id="264" r:id="rId7"/>
    <p:sldId id="257" r:id="rId8"/>
    <p:sldId id="265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266" r:id="rId33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6327"/>
  </p:normalViewPr>
  <p:slideViewPr>
    <p:cSldViewPr snapToGrid="0" snapToObjects="1">
      <p:cViewPr varScale="1">
        <p:scale>
          <a:sx n="147" d="100"/>
          <a:sy n="147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leijwegt, Mark" userId="a0bc88e8-58c9-4d1a-b81a-11ee91d0acb1" providerId="ADAL" clId="{F43FED50-9602-45BD-BA03-5B29501C1E25}"/>
    <pc:docChg chg="custSel delSld modSld">
      <pc:chgData name="Kleijwegt, Mark" userId="a0bc88e8-58c9-4d1a-b81a-11ee91d0acb1" providerId="ADAL" clId="{F43FED50-9602-45BD-BA03-5B29501C1E25}" dt="2024-09-13T05:17:17.668" v="1661" actId="22"/>
      <pc:docMkLst>
        <pc:docMk/>
      </pc:docMkLst>
      <pc:sldChg chg="addSp delSp modSp mod">
        <pc:chgData name="Kleijwegt, Mark" userId="a0bc88e8-58c9-4d1a-b81a-11ee91d0acb1" providerId="ADAL" clId="{F43FED50-9602-45BD-BA03-5B29501C1E25}" dt="2024-09-12T18:31:33.514" v="1609" actId="20577"/>
        <pc:sldMkLst>
          <pc:docMk/>
          <pc:sldMk cId="2125893649" sldId="257"/>
        </pc:sldMkLst>
      </pc:sldChg>
      <pc:sldChg chg="modSp mod">
        <pc:chgData name="Kleijwegt, Mark" userId="a0bc88e8-58c9-4d1a-b81a-11ee91d0acb1" providerId="ADAL" clId="{F43FED50-9602-45BD-BA03-5B29501C1E25}" dt="2024-09-12T13:22:58.560" v="15" actId="20577"/>
        <pc:sldMkLst>
          <pc:docMk/>
          <pc:sldMk cId="4054382824" sldId="258"/>
        </pc:sldMkLst>
      </pc:sldChg>
      <pc:sldChg chg="modSp mod">
        <pc:chgData name="Kleijwegt, Mark" userId="a0bc88e8-58c9-4d1a-b81a-11ee91d0acb1" providerId="ADAL" clId="{F43FED50-9602-45BD-BA03-5B29501C1E25}" dt="2024-09-12T18:31:20.981" v="1581" actId="20577"/>
        <pc:sldMkLst>
          <pc:docMk/>
          <pc:sldMk cId="266482769" sldId="263"/>
        </pc:sldMkLst>
      </pc:sldChg>
      <pc:sldChg chg="modSp mod">
        <pc:chgData name="Kleijwegt, Mark" userId="a0bc88e8-58c9-4d1a-b81a-11ee91d0acb1" providerId="ADAL" clId="{F43FED50-9602-45BD-BA03-5B29501C1E25}" dt="2024-09-12T18:31:27.806" v="1595" actId="20577"/>
        <pc:sldMkLst>
          <pc:docMk/>
          <pc:sldMk cId="4130192829" sldId="264"/>
        </pc:sldMkLst>
      </pc:sldChg>
      <pc:sldChg chg="addSp delSp modSp mod">
        <pc:chgData name="Kleijwegt, Mark" userId="a0bc88e8-58c9-4d1a-b81a-11ee91d0acb1" providerId="ADAL" clId="{F43FED50-9602-45BD-BA03-5B29501C1E25}" dt="2024-09-12T18:31:39.719" v="1623" actId="20577"/>
        <pc:sldMkLst>
          <pc:docMk/>
          <pc:sldMk cId="2529186520" sldId="265"/>
        </pc:sldMkLst>
      </pc:sldChg>
      <pc:sldChg chg="modSp mod">
        <pc:chgData name="Kleijwegt, Mark" userId="a0bc88e8-58c9-4d1a-b81a-11ee91d0acb1" providerId="ADAL" clId="{F43FED50-9602-45BD-BA03-5B29501C1E25}" dt="2024-09-13T05:16:46.337" v="1660" actId="20577"/>
        <pc:sldMkLst>
          <pc:docMk/>
          <pc:sldMk cId="3580385872" sldId="266"/>
        </pc:sldMkLst>
      </pc:sldChg>
      <pc:sldChg chg="addSp delSp modSp mod">
        <pc:chgData name="Kleijwegt, Mark" userId="a0bc88e8-58c9-4d1a-b81a-11ee91d0acb1" providerId="ADAL" clId="{F43FED50-9602-45BD-BA03-5B29501C1E25}" dt="2024-09-13T05:17:17.668" v="1661" actId="22"/>
        <pc:sldMkLst>
          <pc:docMk/>
          <pc:sldMk cId="3002263289" sldId="288"/>
        </pc:sldMkLst>
      </pc:sldChg>
      <pc:sldChg chg="del">
        <pc:chgData name="Kleijwegt, Mark" userId="a0bc88e8-58c9-4d1a-b81a-11ee91d0acb1" providerId="ADAL" clId="{F43FED50-9602-45BD-BA03-5B29501C1E25}" dt="2024-09-12T18:32:58.716" v="1625" actId="47"/>
        <pc:sldMkLst>
          <pc:docMk/>
          <pc:sldMk cId="930288204" sldId="289"/>
        </pc:sldMkLst>
      </pc:sldChg>
      <pc:sldChg chg="del">
        <pc:chgData name="Kleijwegt, Mark" userId="a0bc88e8-58c9-4d1a-b81a-11ee91d0acb1" providerId="ADAL" clId="{F43FED50-9602-45BD-BA03-5B29501C1E25}" dt="2024-09-12T18:32:59.751" v="1626" actId="47"/>
        <pc:sldMkLst>
          <pc:docMk/>
          <pc:sldMk cId="1114681197" sldId="290"/>
        </pc:sldMkLst>
      </pc:sldChg>
      <pc:sldChg chg="del">
        <pc:chgData name="Kleijwegt, Mark" userId="a0bc88e8-58c9-4d1a-b81a-11ee91d0acb1" providerId="ADAL" clId="{F43FED50-9602-45BD-BA03-5B29501C1E25}" dt="2024-09-12T18:33:00.721" v="1627" actId="47"/>
        <pc:sldMkLst>
          <pc:docMk/>
          <pc:sldMk cId="638547723" sldId="291"/>
        </pc:sldMkLst>
      </pc:sldChg>
      <pc:sldChg chg="del">
        <pc:chgData name="Kleijwegt, Mark" userId="a0bc88e8-58c9-4d1a-b81a-11ee91d0acb1" providerId="ADAL" clId="{F43FED50-9602-45BD-BA03-5B29501C1E25}" dt="2024-09-12T18:33:03.604" v="1628" actId="47"/>
        <pc:sldMkLst>
          <pc:docMk/>
          <pc:sldMk cId="2322482520" sldId="292"/>
        </pc:sldMkLst>
      </pc:sldChg>
      <pc:sldChg chg="del">
        <pc:chgData name="Kleijwegt, Mark" userId="a0bc88e8-58c9-4d1a-b81a-11ee91d0acb1" providerId="ADAL" clId="{F43FED50-9602-45BD-BA03-5B29501C1E25}" dt="2024-09-12T18:33:13.526" v="1629" actId="47"/>
        <pc:sldMkLst>
          <pc:docMk/>
          <pc:sldMk cId="3811607481" sldId="293"/>
        </pc:sldMkLst>
      </pc:sldChg>
    </pc:docChg>
  </pc:docChgLst>
  <pc:docChgLst>
    <pc:chgData name="Auerbach, Michiel" userId="515bf18e-b387-4cf3-acfd-4a53dc30f1a5" providerId="ADAL" clId="{117166CE-878B-458A-8C6B-DAC3140727D3}"/>
    <pc:docChg chg="undo custSel addSld delSld modSld sldOrd">
      <pc:chgData name="Auerbach, Michiel" userId="515bf18e-b387-4cf3-acfd-4a53dc30f1a5" providerId="ADAL" clId="{117166CE-878B-458A-8C6B-DAC3140727D3}" dt="2024-04-08T06:02:46.973" v="2998" actId="47"/>
      <pc:docMkLst>
        <pc:docMk/>
      </pc:docMkLst>
      <pc:sldChg chg="addSp delSp modSp mod modClrScheme chgLayout">
        <pc:chgData name="Auerbach, Michiel" userId="515bf18e-b387-4cf3-acfd-4a53dc30f1a5" providerId="ADAL" clId="{117166CE-878B-458A-8C6B-DAC3140727D3}" dt="2024-04-08T05:47:44.497" v="1512" actId="20577"/>
        <pc:sldMkLst>
          <pc:docMk/>
          <pc:sldMk cId="2125893649" sldId="257"/>
        </pc:sldMkLst>
      </pc:sldChg>
      <pc:sldChg chg="addSp delSp modSp mod">
        <pc:chgData name="Auerbach, Michiel" userId="515bf18e-b387-4cf3-acfd-4a53dc30f1a5" providerId="ADAL" clId="{117166CE-878B-458A-8C6B-DAC3140727D3}" dt="2024-04-08T05:37:56.445" v="60" actId="962"/>
        <pc:sldMkLst>
          <pc:docMk/>
          <pc:sldMk cId="4054382824" sldId="258"/>
        </pc:sldMkLst>
      </pc:sldChg>
      <pc:sldChg chg="del">
        <pc:chgData name="Auerbach, Michiel" userId="515bf18e-b387-4cf3-acfd-4a53dc30f1a5" providerId="ADAL" clId="{117166CE-878B-458A-8C6B-DAC3140727D3}" dt="2024-04-08T05:38:12.811" v="61" actId="2696"/>
        <pc:sldMkLst>
          <pc:docMk/>
          <pc:sldMk cId="3722502443" sldId="259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3772822615" sldId="260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3911183481" sldId="261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3519690427" sldId="262"/>
        </pc:sldMkLst>
      </pc:sldChg>
      <pc:sldChg chg="modSp mod">
        <pc:chgData name="Auerbach, Michiel" userId="515bf18e-b387-4cf3-acfd-4a53dc30f1a5" providerId="ADAL" clId="{117166CE-878B-458A-8C6B-DAC3140727D3}" dt="2024-04-08T05:51:40.838" v="2017"/>
        <pc:sldMkLst>
          <pc:docMk/>
          <pc:sldMk cId="266482769" sldId="263"/>
        </pc:sldMkLst>
      </pc:sldChg>
      <pc:sldChg chg="modSp mod">
        <pc:chgData name="Auerbach, Michiel" userId="515bf18e-b387-4cf3-acfd-4a53dc30f1a5" providerId="ADAL" clId="{117166CE-878B-458A-8C6B-DAC3140727D3}" dt="2024-04-08T05:44:48.920" v="953" actId="114"/>
        <pc:sldMkLst>
          <pc:docMk/>
          <pc:sldMk cId="4130192829" sldId="264"/>
        </pc:sldMkLst>
      </pc:sldChg>
      <pc:sldChg chg="addSp delSp modSp mod">
        <pc:chgData name="Auerbach, Michiel" userId="515bf18e-b387-4cf3-acfd-4a53dc30f1a5" providerId="ADAL" clId="{117166CE-878B-458A-8C6B-DAC3140727D3}" dt="2024-04-08T05:51:49.920" v="2029" actId="20577"/>
        <pc:sldMkLst>
          <pc:docMk/>
          <pc:sldMk cId="2529186520" sldId="265"/>
        </pc:sldMkLst>
      </pc:sldChg>
      <pc:sldChg chg="modSp mod ord">
        <pc:chgData name="Auerbach, Michiel" userId="515bf18e-b387-4cf3-acfd-4a53dc30f1a5" providerId="ADAL" clId="{117166CE-878B-458A-8C6B-DAC3140727D3}" dt="2024-04-08T05:59:19.235" v="2657" actId="20577"/>
        <pc:sldMkLst>
          <pc:docMk/>
          <pc:sldMk cId="3580385872" sldId="266"/>
        </pc:sldMkLst>
      </pc:sldChg>
      <pc:sldChg chg="addSp delSp modSp mod">
        <pc:chgData name="Auerbach, Michiel" userId="515bf18e-b387-4cf3-acfd-4a53dc30f1a5" providerId="ADAL" clId="{117166CE-878B-458A-8C6B-DAC3140727D3}" dt="2024-04-08T05:58:20.689" v="2544" actId="207"/>
        <pc:sldMkLst>
          <pc:docMk/>
          <pc:sldMk cId="1385117169" sldId="267"/>
        </pc:sldMkLst>
      </pc:sldChg>
      <pc:sldChg chg="addSp delSp modSp mod modClrScheme chgLayout">
        <pc:chgData name="Auerbach, Michiel" userId="515bf18e-b387-4cf3-acfd-4a53dc30f1a5" providerId="ADAL" clId="{117166CE-878B-458A-8C6B-DAC3140727D3}" dt="2024-04-08T06:01:57.419" v="2873" actId="20577"/>
        <pc:sldMkLst>
          <pc:docMk/>
          <pc:sldMk cId="195677048" sldId="268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2010707297" sldId="269"/>
        </pc:sldMkLst>
      </pc:sldChg>
      <pc:sldChg chg="ord">
        <pc:chgData name="Auerbach, Michiel" userId="515bf18e-b387-4cf3-acfd-4a53dc30f1a5" providerId="ADAL" clId="{117166CE-878B-458A-8C6B-DAC3140727D3}" dt="2024-04-08T05:58:58.391" v="2548"/>
        <pc:sldMkLst>
          <pc:docMk/>
          <pc:sldMk cId="3840938293" sldId="270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2474373054" sldId="271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2622899176" sldId="272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3669477155" sldId="273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895094914" sldId="274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3188983532" sldId="276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4140632000" sldId="277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4198794885" sldId="278"/>
        </pc:sldMkLst>
      </pc:sldChg>
      <pc:sldChg chg="modSp add mod">
        <pc:chgData name="Auerbach, Michiel" userId="515bf18e-b387-4cf3-acfd-4a53dc30f1a5" providerId="ADAL" clId="{117166CE-878B-458A-8C6B-DAC3140727D3}" dt="2024-04-08T06:02:41.554" v="2997" actId="6549"/>
        <pc:sldMkLst>
          <pc:docMk/>
          <pc:sldMk cId="1326252306" sldId="279"/>
        </pc:sldMkLst>
      </pc:sldChg>
      <pc:sldChg chg="addSp delSp modSp add del mod ord">
        <pc:chgData name="Auerbach, Michiel" userId="515bf18e-b387-4cf3-acfd-4a53dc30f1a5" providerId="ADAL" clId="{117166CE-878B-458A-8C6B-DAC3140727D3}" dt="2024-04-08T06:00:05.785" v="2700" actId="47"/>
        <pc:sldMkLst>
          <pc:docMk/>
          <pc:sldMk cId="1440136576" sldId="279"/>
        </pc:sldMkLst>
      </pc:sldChg>
      <pc:sldChg chg="del">
        <pc:chgData name="Auerbach, Michiel" userId="515bf18e-b387-4cf3-acfd-4a53dc30f1a5" providerId="ADAL" clId="{117166CE-878B-458A-8C6B-DAC3140727D3}" dt="2024-04-08T05:38:12.811" v="61" actId="2696"/>
        <pc:sldMkLst>
          <pc:docMk/>
          <pc:sldMk cId="3381910369" sldId="279"/>
        </pc:sldMkLst>
      </pc:sldChg>
      <pc:sldChg chg="add del">
        <pc:chgData name="Auerbach, Michiel" userId="515bf18e-b387-4cf3-acfd-4a53dc30f1a5" providerId="ADAL" clId="{117166CE-878B-458A-8C6B-DAC3140727D3}" dt="2024-04-08T05:59:46.925" v="2675"/>
        <pc:sldMkLst>
          <pc:docMk/>
          <pc:sldMk cId="3653189514" sldId="280"/>
        </pc:sldMkLst>
      </pc:sldChg>
    </pc:docChg>
  </pc:docChgLst>
  <pc:docChgLst>
    <pc:chgData name="Auerbach, Michiel" userId="515bf18e-b387-4cf3-acfd-4a53dc30f1a5" providerId="ADAL" clId="{0931DB09-2F02-416D-9387-5CB46204AB8B}"/>
    <pc:docChg chg="modSld">
      <pc:chgData name="Auerbach, Michiel" userId="515bf18e-b387-4cf3-acfd-4a53dc30f1a5" providerId="ADAL" clId="{0931DB09-2F02-416D-9387-5CB46204AB8B}" dt="2024-04-09T05:45:37.311" v="3"/>
      <pc:docMkLst>
        <pc:docMk/>
      </pc:docMkLst>
      <pc:sldChg chg="modSp mod">
        <pc:chgData name="Auerbach, Michiel" userId="515bf18e-b387-4cf3-acfd-4a53dc30f1a5" providerId="ADAL" clId="{0931DB09-2F02-416D-9387-5CB46204AB8B}" dt="2024-04-09T05:45:37.311" v="3"/>
        <pc:sldMkLst>
          <pc:docMk/>
          <pc:sldMk cId="4213172739" sldId="280"/>
        </pc:sldMkLst>
      </pc:sldChg>
    </pc:docChg>
  </pc:docChgLst>
  <pc:docChgLst>
    <pc:chgData name="Kleijwegt, Mark" userId="a0bc88e8-58c9-4d1a-b81a-11ee91d0acb1" providerId="ADAL" clId="{577A1933-A965-47A9-8F17-E545BF521403}"/>
    <pc:docChg chg="modSld">
      <pc:chgData name="Kleijwegt, Mark" userId="a0bc88e8-58c9-4d1a-b81a-11ee91d0acb1" providerId="ADAL" clId="{577A1933-A965-47A9-8F17-E545BF521403}" dt="2025-03-04T11:29:58.482" v="5" actId="20577"/>
      <pc:docMkLst>
        <pc:docMk/>
      </pc:docMkLst>
      <pc:sldChg chg="modSp mod">
        <pc:chgData name="Kleijwegt, Mark" userId="a0bc88e8-58c9-4d1a-b81a-11ee91d0acb1" providerId="ADAL" clId="{577A1933-A965-47A9-8F17-E545BF521403}" dt="2025-03-04T11:29:58.482" v="5" actId="20577"/>
        <pc:sldMkLst>
          <pc:docMk/>
          <pc:sldMk cId="3580385872" sldId="266"/>
        </pc:sldMkLst>
        <pc:spChg chg="mod">
          <ac:chgData name="Kleijwegt, Mark" userId="a0bc88e8-58c9-4d1a-b81a-11ee91d0acb1" providerId="ADAL" clId="{577A1933-A965-47A9-8F17-E545BF521403}" dt="2025-03-04T11:29:58.482" v="5" actId="20577"/>
          <ac:spMkLst>
            <pc:docMk/>
            <pc:sldMk cId="3580385872" sldId="266"/>
            <ac:spMk id="2" creationId="{A6763ED0-00C0-271A-AEB8-F6F115A50B68}"/>
          </ac:spMkLst>
        </pc:spChg>
      </pc:sldChg>
    </pc:docChg>
  </pc:docChgLst>
  <pc:docChgLst>
    <pc:chgData name="Kleijwegt, Mark" userId="a0bc88e8-58c9-4d1a-b81a-11ee91d0acb1" providerId="ADAL" clId="{40652521-353D-4245-88DB-70B1B1E2E3F4}"/>
    <pc:docChg chg="undo custSel addSld modSld">
      <pc:chgData name="Kleijwegt, Mark" userId="a0bc88e8-58c9-4d1a-b81a-11ee91d0acb1" providerId="ADAL" clId="{40652521-353D-4245-88DB-70B1B1E2E3F4}" dt="2024-09-20T07:23:26.802" v="1257" actId="20577"/>
      <pc:docMkLst>
        <pc:docMk/>
      </pc:docMkLst>
      <pc:sldChg chg="addSp delSp modSp mod">
        <pc:chgData name="Kleijwegt, Mark" userId="a0bc88e8-58c9-4d1a-b81a-11ee91d0acb1" providerId="ADAL" clId="{40652521-353D-4245-88DB-70B1B1E2E3F4}" dt="2024-09-20T07:22:59.075" v="1213" actId="20577"/>
        <pc:sldMkLst>
          <pc:docMk/>
          <pc:sldMk cId="2125893649" sldId="257"/>
        </pc:sldMkLst>
      </pc:sldChg>
      <pc:sldChg chg="modSp mod">
        <pc:chgData name="Kleijwegt, Mark" userId="a0bc88e8-58c9-4d1a-b81a-11ee91d0acb1" providerId="ADAL" clId="{40652521-353D-4245-88DB-70B1B1E2E3F4}" dt="2024-09-20T06:22:57.103" v="194" actId="20577"/>
        <pc:sldMkLst>
          <pc:docMk/>
          <pc:sldMk cId="4054382824" sldId="258"/>
        </pc:sldMkLst>
      </pc:sldChg>
      <pc:sldChg chg="modSp mod">
        <pc:chgData name="Kleijwegt, Mark" userId="a0bc88e8-58c9-4d1a-b81a-11ee91d0acb1" providerId="ADAL" clId="{40652521-353D-4245-88DB-70B1B1E2E3F4}" dt="2024-09-20T06:23:11.735" v="220" actId="20577"/>
        <pc:sldMkLst>
          <pc:docMk/>
          <pc:sldMk cId="266482769" sldId="263"/>
        </pc:sldMkLst>
      </pc:sldChg>
      <pc:sldChg chg="modSp mod">
        <pc:chgData name="Kleijwegt, Mark" userId="a0bc88e8-58c9-4d1a-b81a-11ee91d0acb1" providerId="ADAL" clId="{40652521-353D-4245-88DB-70B1B1E2E3F4}" dt="2024-09-20T07:22:49.889" v="1199" actId="20577"/>
        <pc:sldMkLst>
          <pc:docMk/>
          <pc:sldMk cId="4130192829" sldId="264"/>
        </pc:sldMkLst>
      </pc:sldChg>
      <pc:sldChg chg="addSp delSp modSp mod">
        <pc:chgData name="Kleijwegt, Mark" userId="a0bc88e8-58c9-4d1a-b81a-11ee91d0acb1" providerId="ADAL" clId="{40652521-353D-4245-88DB-70B1B1E2E3F4}" dt="2024-09-20T07:23:09.642" v="1227" actId="20577"/>
        <pc:sldMkLst>
          <pc:docMk/>
          <pc:sldMk cId="2529186520" sldId="265"/>
        </pc:sldMkLst>
      </pc:sldChg>
      <pc:sldChg chg="modSp mod">
        <pc:chgData name="Kleijwegt, Mark" userId="a0bc88e8-58c9-4d1a-b81a-11ee91d0acb1" providerId="ADAL" clId="{40652521-353D-4245-88DB-70B1B1E2E3F4}" dt="2024-09-20T07:22:32.850" v="1183" actId="20577"/>
        <pc:sldMkLst>
          <pc:docMk/>
          <pc:sldMk cId="3580385872" sldId="266"/>
        </pc:sldMkLst>
      </pc:sldChg>
      <pc:sldChg chg="addSp delSp modSp mod">
        <pc:chgData name="Kleijwegt, Mark" userId="a0bc88e8-58c9-4d1a-b81a-11ee91d0acb1" providerId="ADAL" clId="{40652521-353D-4245-88DB-70B1B1E2E3F4}" dt="2024-09-20T07:23:18.313" v="1243" actId="20577"/>
        <pc:sldMkLst>
          <pc:docMk/>
          <pc:sldMk cId="3002263289" sldId="288"/>
        </pc:sldMkLst>
      </pc:sldChg>
      <pc:sldChg chg="addSp delSp modSp add mod">
        <pc:chgData name="Kleijwegt, Mark" userId="a0bc88e8-58c9-4d1a-b81a-11ee91d0acb1" providerId="ADAL" clId="{40652521-353D-4245-88DB-70B1B1E2E3F4}" dt="2024-09-20T07:23:26.802" v="1257" actId="20577"/>
        <pc:sldMkLst>
          <pc:docMk/>
          <pc:sldMk cId="235906443" sldId="289"/>
        </pc:sldMkLst>
      </pc:sldChg>
    </pc:docChg>
  </pc:docChgLst>
  <pc:docChgLst>
    <pc:chgData name="Auerbach, Michiel" userId="515bf18e-b387-4cf3-acfd-4a53dc30f1a5" providerId="ADAL" clId="{49E6B7ED-FA3D-406A-925E-3343E28E87F5}"/>
    <pc:docChg chg="undo custSel addSld modSld">
      <pc:chgData name="Auerbach, Michiel" userId="515bf18e-b387-4cf3-acfd-4a53dc30f1a5" providerId="ADAL" clId="{49E6B7ED-FA3D-406A-925E-3343E28E87F5}" dt="2024-04-09T05:34:41.840" v="551" actId="20577"/>
      <pc:docMkLst>
        <pc:docMk/>
      </pc:docMkLst>
      <pc:sldChg chg="modSp mod">
        <pc:chgData name="Auerbach, Michiel" userId="515bf18e-b387-4cf3-acfd-4a53dc30f1a5" providerId="ADAL" clId="{49E6B7ED-FA3D-406A-925E-3343E28E87F5}" dt="2024-04-09T05:29:46.443" v="70" actId="6549"/>
        <pc:sldMkLst>
          <pc:docMk/>
          <pc:sldMk cId="4130192829" sldId="264"/>
        </pc:sldMkLst>
      </pc:sldChg>
      <pc:sldChg chg="modSp mod">
        <pc:chgData name="Auerbach, Michiel" userId="515bf18e-b387-4cf3-acfd-4a53dc30f1a5" providerId="ADAL" clId="{49E6B7ED-FA3D-406A-925E-3343E28E87F5}" dt="2024-04-09T05:34:03.581" v="542" actId="113"/>
        <pc:sldMkLst>
          <pc:docMk/>
          <pc:sldMk cId="2529186520" sldId="265"/>
        </pc:sldMkLst>
      </pc:sldChg>
      <pc:sldChg chg="modSp mod">
        <pc:chgData name="Auerbach, Michiel" userId="515bf18e-b387-4cf3-acfd-4a53dc30f1a5" providerId="ADAL" clId="{49E6B7ED-FA3D-406A-925E-3343E28E87F5}" dt="2024-04-09T05:34:24.892" v="547" actId="113"/>
        <pc:sldMkLst>
          <pc:docMk/>
          <pc:sldMk cId="1385117169" sldId="267"/>
        </pc:sldMkLst>
      </pc:sldChg>
      <pc:sldChg chg="modSp mod">
        <pc:chgData name="Auerbach, Michiel" userId="515bf18e-b387-4cf3-acfd-4a53dc30f1a5" providerId="ADAL" clId="{49E6B7ED-FA3D-406A-925E-3343E28E87F5}" dt="2024-04-09T05:34:41.840" v="551" actId="20577"/>
        <pc:sldMkLst>
          <pc:docMk/>
          <pc:sldMk cId="195677048" sldId="268"/>
        </pc:sldMkLst>
      </pc:sldChg>
      <pc:sldChg chg="modSp mod">
        <pc:chgData name="Auerbach, Michiel" userId="515bf18e-b387-4cf3-acfd-4a53dc30f1a5" providerId="ADAL" clId="{49E6B7ED-FA3D-406A-925E-3343E28E87F5}" dt="2024-04-08T11:11:21.473" v="17" actId="20577"/>
        <pc:sldMkLst>
          <pc:docMk/>
          <pc:sldMk cId="1326252306" sldId="279"/>
        </pc:sldMkLst>
      </pc:sldChg>
      <pc:sldChg chg="modSp add mod">
        <pc:chgData name="Auerbach, Michiel" userId="515bf18e-b387-4cf3-acfd-4a53dc30f1a5" providerId="ADAL" clId="{49E6B7ED-FA3D-406A-925E-3343E28E87F5}" dt="2024-04-09T05:33:42.450" v="541" actId="20577"/>
        <pc:sldMkLst>
          <pc:docMk/>
          <pc:sldMk cId="4213172739" sldId="280"/>
        </pc:sldMkLst>
      </pc:sldChg>
    </pc:docChg>
  </pc:docChgLst>
  <pc:docChgLst>
    <pc:chgData name="Kleijwegt, Mark" userId="a0bc88e8-58c9-4d1a-b81a-11ee91d0acb1" providerId="ADAL" clId="{2DF85F0A-AA30-4146-9AF7-20D3037815B7}"/>
    <pc:docChg chg="undo custSel delSld modSld">
      <pc:chgData name="Kleijwegt, Mark" userId="a0bc88e8-58c9-4d1a-b81a-11ee91d0acb1" providerId="ADAL" clId="{2DF85F0A-AA30-4146-9AF7-20D3037815B7}" dt="2024-09-12T05:10:45.737" v="3627" actId="20577"/>
      <pc:docMkLst>
        <pc:docMk/>
      </pc:docMkLst>
      <pc:sldChg chg="addSp delSp modSp mod">
        <pc:chgData name="Kleijwegt, Mark" userId="a0bc88e8-58c9-4d1a-b81a-11ee91d0acb1" providerId="ADAL" clId="{2DF85F0A-AA30-4146-9AF7-20D3037815B7}" dt="2024-09-10T06:21:37.724" v="516" actId="20577"/>
        <pc:sldMkLst>
          <pc:docMk/>
          <pc:sldMk cId="2125893649" sldId="257"/>
        </pc:sldMkLst>
      </pc:sldChg>
      <pc:sldChg chg="modSp mod">
        <pc:chgData name="Kleijwegt, Mark" userId="a0bc88e8-58c9-4d1a-b81a-11ee91d0acb1" providerId="ADAL" clId="{2DF85F0A-AA30-4146-9AF7-20D3037815B7}" dt="2024-09-05T17:18:47.820" v="10" actId="20577"/>
        <pc:sldMkLst>
          <pc:docMk/>
          <pc:sldMk cId="4054382824" sldId="258"/>
        </pc:sldMkLst>
      </pc:sldChg>
      <pc:sldChg chg="modSp mod">
        <pc:chgData name="Kleijwegt, Mark" userId="a0bc88e8-58c9-4d1a-b81a-11ee91d0acb1" providerId="ADAL" clId="{2DF85F0A-AA30-4146-9AF7-20D3037815B7}" dt="2024-09-10T06:21:56.916" v="538" actId="20577"/>
        <pc:sldMkLst>
          <pc:docMk/>
          <pc:sldMk cId="266482769" sldId="263"/>
        </pc:sldMkLst>
      </pc:sldChg>
      <pc:sldChg chg="modSp mod">
        <pc:chgData name="Kleijwegt, Mark" userId="a0bc88e8-58c9-4d1a-b81a-11ee91d0acb1" providerId="ADAL" clId="{2DF85F0A-AA30-4146-9AF7-20D3037815B7}" dt="2024-09-10T06:21:48.020" v="527" actId="20577"/>
        <pc:sldMkLst>
          <pc:docMk/>
          <pc:sldMk cId="4130192829" sldId="264"/>
        </pc:sldMkLst>
      </pc:sldChg>
      <pc:sldChg chg="addSp delSp modSp mod">
        <pc:chgData name="Kleijwegt, Mark" userId="a0bc88e8-58c9-4d1a-b81a-11ee91d0acb1" providerId="ADAL" clId="{2DF85F0A-AA30-4146-9AF7-20D3037815B7}" dt="2024-09-10T07:05:36.755" v="2190" actId="20577"/>
        <pc:sldMkLst>
          <pc:docMk/>
          <pc:sldMk cId="2529186520" sldId="265"/>
        </pc:sldMkLst>
      </pc:sldChg>
      <pc:sldChg chg="modSp mod">
        <pc:chgData name="Kleijwegt, Mark" userId="a0bc88e8-58c9-4d1a-b81a-11ee91d0acb1" providerId="ADAL" clId="{2DF85F0A-AA30-4146-9AF7-20D3037815B7}" dt="2024-09-12T05:10:45.737" v="3627" actId="20577"/>
        <pc:sldMkLst>
          <pc:docMk/>
          <pc:sldMk cId="3580385872" sldId="266"/>
        </pc:sldMkLst>
      </pc:sldChg>
      <pc:sldChg chg="addSp delSp modSp mod">
        <pc:chgData name="Kleijwegt, Mark" userId="a0bc88e8-58c9-4d1a-b81a-11ee91d0acb1" providerId="ADAL" clId="{2DF85F0A-AA30-4146-9AF7-20D3037815B7}" dt="2024-09-10T06:57:58.711" v="1235" actId="20577"/>
        <pc:sldMkLst>
          <pc:docMk/>
          <pc:sldMk cId="3002263289" sldId="288"/>
        </pc:sldMkLst>
      </pc:sldChg>
      <pc:sldChg chg="addSp delSp modSp mod">
        <pc:chgData name="Kleijwegt, Mark" userId="a0bc88e8-58c9-4d1a-b81a-11ee91d0acb1" providerId="ADAL" clId="{2DF85F0A-AA30-4146-9AF7-20D3037815B7}" dt="2024-09-10T07:02:47.672" v="1856" actId="20577"/>
        <pc:sldMkLst>
          <pc:docMk/>
          <pc:sldMk cId="930288204" sldId="289"/>
        </pc:sldMkLst>
      </pc:sldChg>
      <pc:sldChg chg="addSp delSp modSp mod">
        <pc:chgData name="Kleijwegt, Mark" userId="a0bc88e8-58c9-4d1a-b81a-11ee91d0acb1" providerId="ADAL" clId="{2DF85F0A-AA30-4146-9AF7-20D3037815B7}" dt="2024-09-10T07:24:40.676" v="2385" actId="20577"/>
        <pc:sldMkLst>
          <pc:docMk/>
          <pc:sldMk cId="1114681197" sldId="290"/>
        </pc:sldMkLst>
      </pc:sldChg>
      <pc:sldChg chg="addSp delSp modSp mod">
        <pc:chgData name="Kleijwegt, Mark" userId="a0bc88e8-58c9-4d1a-b81a-11ee91d0acb1" providerId="ADAL" clId="{2DF85F0A-AA30-4146-9AF7-20D3037815B7}" dt="2024-09-10T07:30:17.035" v="2890" actId="12"/>
        <pc:sldMkLst>
          <pc:docMk/>
          <pc:sldMk cId="638547723" sldId="291"/>
        </pc:sldMkLst>
      </pc:sldChg>
      <pc:sldChg chg="addSp delSp modSp mod">
        <pc:chgData name="Kleijwegt, Mark" userId="a0bc88e8-58c9-4d1a-b81a-11ee91d0acb1" providerId="ADAL" clId="{2DF85F0A-AA30-4146-9AF7-20D3037815B7}" dt="2024-09-10T08:09:47.325" v="3546" actId="20577"/>
        <pc:sldMkLst>
          <pc:docMk/>
          <pc:sldMk cId="2322482520" sldId="292"/>
        </pc:sldMkLst>
      </pc:sldChg>
      <pc:sldChg chg="addSp delSp modSp mod">
        <pc:chgData name="Kleijwegt, Mark" userId="a0bc88e8-58c9-4d1a-b81a-11ee91d0acb1" providerId="ADAL" clId="{2DF85F0A-AA30-4146-9AF7-20D3037815B7}" dt="2024-09-10T08:59:31.782" v="3564" actId="20577"/>
        <pc:sldMkLst>
          <pc:docMk/>
          <pc:sldMk cId="3811607481" sldId="293"/>
        </pc:sldMkLst>
      </pc:sldChg>
      <pc:sldChg chg="del">
        <pc:chgData name="Kleijwegt, Mark" userId="a0bc88e8-58c9-4d1a-b81a-11ee91d0acb1" providerId="ADAL" clId="{2DF85F0A-AA30-4146-9AF7-20D3037815B7}" dt="2024-09-10T08:09:30.088" v="3524" actId="2696"/>
        <pc:sldMkLst>
          <pc:docMk/>
          <pc:sldMk cId="1811237701" sldId="294"/>
        </pc:sldMkLst>
      </pc:sldChg>
    </pc:docChg>
  </pc:docChgLst>
  <pc:docChgLst>
    <pc:chgData name="Kleijwegt, Mark" userId="a0bc88e8-58c9-4d1a-b81a-11ee91d0acb1" providerId="ADAL" clId="{672BFD1E-68EA-49BB-A586-40639DD77B69}"/>
    <pc:docChg chg="custSel modSld">
      <pc:chgData name="Kleijwegt, Mark" userId="a0bc88e8-58c9-4d1a-b81a-11ee91d0acb1" providerId="ADAL" clId="{672BFD1E-68EA-49BB-A586-40639DD77B69}" dt="2024-10-04T05:41:21.177" v="1452" actId="20577"/>
      <pc:docMkLst>
        <pc:docMk/>
      </pc:docMkLst>
      <pc:sldChg chg="modSp mod">
        <pc:chgData name="Kleijwegt, Mark" userId="a0bc88e8-58c9-4d1a-b81a-11ee91d0acb1" providerId="ADAL" clId="{672BFD1E-68EA-49BB-A586-40639DD77B69}" dt="2024-10-04T05:27:01.073" v="825" actId="20577"/>
        <pc:sldMkLst>
          <pc:docMk/>
          <pc:sldMk cId="2125893649" sldId="257"/>
        </pc:sldMkLst>
      </pc:sldChg>
      <pc:sldChg chg="modSp mod">
        <pc:chgData name="Kleijwegt, Mark" userId="a0bc88e8-58c9-4d1a-b81a-11ee91d0acb1" providerId="ADAL" clId="{672BFD1E-68EA-49BB-A586-40639DD77B69}" dt="2024-10-04T05:17:28.313" v="11" actId="20577"/>
        <pc:sldMkLst>
          <pc:docMk/>
          <pc:sldMk cId="4054382824" sldId="258"/>
        </pc:sldMkLst>
      </pc:sldChg>
      <pc:sldChg chg="modSp mod">
        <pc:chgData name="Kleijwegt, Mark" userId="a0bc88e8-58c9-4d1a-b81a-11ee91d0acb1" providerId="ADAL" clId="{672BFD1E-68EA-49BB-A586-40639DD77B69}" dt="2024-10-04T05:22:22.690" v="526" actId="20577"/>
        <pc:sldMkLst>
          <pc:docMk/>
          <pc:sldMk cId="266482769" sldId="263"/>
        </pc:sldMkLst>
      </pc:sldChg>
      <pc:sldChg chg="modSp mod">
        <pc:chgData name="Kleijwegt, Mark" userId="a0bc88e8-58c9-4d1a-b81a-11ee91d0acb1" providerId="ADAL" clId="{672BFD1E-68EA-49BB-A586-40639DD77B69}" dt="2024-10-04T05:19:34.866" v="233" actId="20577"/>
        <pc:sldMkLst>
          <pc:docMk/>
          <pc:sldMk cId="4130192829" sldId="264"/>
        </pc:sldMkLst>
      </pc:sldChg>
      <pc:sldChg chg="addSp delSp modSp mod">
        <pc:chgData name="Kleijwegt, Mark" userId="a0bc88e8-58c9-4d1a-b81a-11ee91d0acb1" providerId="ADAL" clId="{672BFD1E-68EA-49BB-A586-40639DD77B69}" dt="2024-10-04T05:41:21.177" v="1452" actId="20577"/>
        <pc:sldMkLst>
          <pc:docMk/>
          <pc:sldMk cId="2529186520" sldId="265"/>
        </pc:sldMkLst>
      </pc:sldChg>
      <pc:sldChg chg="modSp mod">
        <pc:chgData name="Kleijwegt, Mark" userId="a0bc88e8-58c9-4d1a-b81a-11ee91d0acb1" providerId="ADAL" clId="{672BFD1E-68EA-49BB-A586-40639DD77B69}" dt="2024-10-04T05:41:01.241" v="1434" actId="20577"/>
        <pc:sldMkLst>
          <pc:docMk/>
          <pc:sldMk cId="3580385872" sldId="266"/>
        </pc:sldMkLst>
      </pc:sldChg>
      <pc:sldChg chg="addSp delSp modSp mod">
        <pc:chgData name="Kleijwegt, Mark" userId="a0bc88e8-58c9-4d1a-b81a-11ee91d0acb1" providerId="ADAL" clId="{672BFD1E-68EA-49BB-A586-40639DD77B69}" dt="2024-10-04T05:32:27.569" v="1290" actId="20577"/>
        <pc:sldMkLst>
          <pc:docMk/>
          <pc:sldMk cId="3002263289" sldId="288"/>
        </pc:sldMkLst>
      </pc:sldChg>
      <pc:sldChg chg="addSp delSp modSp mod">
        <pc:chgData name="Kleijwegt, Mark" userId="a0bc88e8-58c9-4d1a-b81a-11ee91d0acb1" providerId="ADAL" clId="{672BFD1E-68EA-49BB-A586-40639DD77B69}" dt="2024-10-04T05:41:10.729" v="1444" actId="20577"/>
        <pc:sldMkLst>
          <pc:docMk/>
          <pc:sldMk cId="235906443" sldId="289"/>
        </pc:sldMkLst>
      </pc:sldChg>
    </pc:docChg>
  </pc:docChgLst>
  <pc:docChgLst>
    <pc:chgData name="Kleijwegt, Mark" userId="S::klem06@rocmondriaan.nl::a0bc88e8-58c9-4d1a-b81a-11ee91d0acb1" providerId="AD" clId="Web-{ED99593D-EE52-413C-89E3-066F3E8932D0}"/>
    <pc:docChg chg="modSld">
      <pc:chgData name="Kleijwegt, Mark" userId="S::klem06@rocmondriaan.nl::a0bc88e8-58c9-4d1a-b81a-11ee91d0acb1" providerId="AD" clId="Web-{ED99593D-EE52-413C-89E3-066F3E8932D0}" dt="2024-09-20T07:24:04.234" v="1" actId="20577"/>
      <pc:docMkLst>
        <pc:docMk/>
      </pc:docMkLst>
      <pc:sldChg chg="modSp">
        <pc:chgData name="Kleijwegt, Mark" userId="S::klem06@rocmondriaan.nl::a0bc88e8-58c9-4d1a-b81a-11ee91d0acb1" providerId="AD" clId="Web-{ED99593D-EE52-413C-89E3-066F3E8932D0}" dt="2024-09-20T07:24:04.234" v="1" actId="20577"/>
        <pc:sldMkLst>
          <pc:docMk/>
          <pc:sldMk cId="2529186520" sldId="265"/>
        </pc:sldMkLst>
      </pc:sldChg>
    </pc:docChg>
  </pc:docChgLst>
  <pc:docChgLst>
    <pc:chgData name="Kleijwegt, Mark" userId="a0bc88e8-58c9-4d1a-b81a-11ee91d0acb1" providerId="ADAL" clId="{9D818E14-3833-45AE-A9ED-0167A4D83816}"/>
    <pc:docChg chg="custSel addSld modSld">
      <pc:chgData name="Kleijwegt, Mark" userId="a0bc88e8-58c9-4d1a-b81a-11ee91d0acb1" providerId="ADAL" clId="{9D818E14-3833-45AE-A9ED-0167A4D83816}" dt="2024-10-04T06:21:41.294" v="1673" actId="20577"/>
      <pc:docMkLst>
        <pc:docMk/>
      </pc:docMkLst>
      <pc:sldChg chg="addSp delSp modSp mod">
        <pc:chgData name="Kleijwegt, Mark" userId="a0bc88e8-58c9-4d1a-b81a-11ee91d0acb1" providerId="ADAL" clId="{9D818E14-3833-45AE-A9ED-0167A4D83816}" dt="2024-10-04T06:04:03.075" v="416" actId="20577"/>
        <pc:sldMkLst>
          <pc:docMk/>
          <pc:sldMk cId="2125893649" sldId="257"/>
        </pc:sldMkLst>
      </pc:sldChg>
      <pc:sldChg chg="modSp mod">
        <pc:chgData name="Kleijwegt, Mark" userId="a0bc88e8-58c9-4d1a-b81a-11ee91d0acb1" providerId="ADAL" clId="{9D818E14-3833-45AE-A9ED-0167A4D83816}" dt="2024-10-04T05:56:50.753" v="9" actId="20577"/>
        <pc:sldMkLst>
          <pc:docMk/>
          <pc:sldMk cId="4054382824" sldId="258"/>
        </pc:sldMkLst>
      </pc:sldChg>
      <pc:sldChg chg="modSp mod">
        <pc:chgData name="Kleijwegt, Mark" userId="a0bc88e8-58c9-4d1a-b81a-11ee91d0acb1" providerId="ADAL" clId="{9D818E14-3833-45AE-A9ED-0167A4D83816}" dt="2024-10-04T06:21:41.294" v="1673" actId="20577"/>
        <pc:sldMkLst>
          <pc:docMk/>
          <pc:sldMk cId="266482769" sldId="263"/>
        </pc:sldMkLst>
      </pc:sldChg>
      <pc:sldChg chg="modSp mod">
        <pc:chgData name="Kleijwegt, Mark" userId="a0bc88e8-58c9-4d1a-b81a-11ee91d0acb1" providerId="ADAL" clId="{9D818E14-3833-45AE-A9ED-0167A4D83816}" dt="2024-10-04T06:01:54.659" v="230" actId="20577"/>
        <pc:sldMkLst>
          <pc:docMk/>
          <pc:sldMk cId="4130192829" sldId="264"/>
        </pc:sldMkLst>
      </pc:sldChg>
      <pc:sldChg chg="modSp mod">
        <pc:chgData name="Kleijwegt, Mark" userId="a0bc88e8-58c9-4d1a-b81a-11ee91d0acb1" providerId="ADAL" clId="{9D818E14-3833-45AE-A9ED-0167A4D83816}" dt="2024-10-04T06:19:02.324" v="1672" actId="20577"/>
        <pc:sldMkLst>
          <pc:docMk/>
          <pc:sldMk cId="3580385872" sldId="266"/>
        </pc:sldMkLst>
      </pc:sldChg>
      <pc:sldChg chg="addSp delSp modSp mod">
        <pc:chgData name="Kleijwegt, Mark" userId="a0bc88e8-58c9-4d1a-b81a-11ee91d0acb1" providerId="ADAL" clId="{9D818E14-3833-45AE-A9ED-0167A4D83816}" dt="2024-10-04T06:10:28.442" v="1073" actId="20577"/>
        <pc:sldMkLst>
          <pc:docMk/>
          <pc:sldMk cId="3002263289" sldId="288"/>
        </pc:sldMkLst>
      </pc:sldChg>
      <pc:sldChg chg="addSp delSp modSp mod">
        <pc:chgData name="Kleijwegt, Mark" userId="a0bc88e8-58c9-4d1a-b81a-11ee91d0acb1" providerId="ADAL" clId="{9D818E14-3833-45AE-A9ED-0167A4D83816}" dt="2024-10-04T06:18:49.722" v="1660" actId="20577"/>
        <pc:sldMkLst>
          <pc:docMk/>
          <pc:sldMk cId="235906443" sldId="289"/>
        </pc:sldMkLst>
      </pc:sldChg>
      <pc:sldChg chg="modSp add mod">
        <pc:chgData name="Kleijwegt, Mark" userId="a0bc88e8-58c9-4d1a-b81a-11ee91d0acb1" providerId="ADAL" clId="{9D818E14-3833-45AE-A9ED-0167A4D83816}" dt="2024-10-04T06:11:07.196" v="1137" actId="20577"/>
        <pc:sldMkLst>
          <pc:docMk/>
          <pc:sldMk cId="3512669965" sldId="290"/>
        </pc:sldMkLst>
      </pc:sldChg>
      <pc:sldChg chg="addSp delSp modSp new mod">
        <pc:chgData name="Kleijwegt, Mark" userId="a0bc88e8-58c9-4d1a-b81a-11ee91d0acb1" providerId="ADAL" clId="{9D818E14-3833-45AE-A9ED-0167A4D83816}" dt="2024-10-04T06:18:55.874" v="1662" actId="20577"/>
        <pc:sldMkLst>
          <pc:docMk/>
          <pc:sldMk cId="1346303136" sldId="291"/>
        </pc:sldMkLst>
      </pc:sldChg>
    </pc:docChg>
  </pc:docChgLst>
  <pc:docChgLst>
    <pc:chgData name="Kleijwegt, Mark" userId="a0bc88e8-58c9-4d1a-b81a-11ee91d0acb1" providerId="ADAL" clId="{3967332E-4B70-42D8-93EE-4232B8BAA65A}"/>
    <pc:docChg chg="undo custSel addSld delSld modSld sldOrd">
      <pc:chgData name="Kleijwegt, Mark" userId="a0bc88e8-58c9-4d1a-b81a-11ee91d0acb1" providerId="ADAL" clId="{3967332E-4B70-42D8-93EE-4232B8BAA65A}" dt="2024-09-04T15:58:08.304" v="4305"/>
      <pc:docMkLst>
        <pc:docMk/>
      </pc:docMkLst>
      <pc:sldChg chg="addSp delSp modSp mod">
        <pc:chgData name="Kleijwegt, Mark" userId="a0bc88e8-58c9-4d1a-b81a-11ee91d0acb1" providerId="ADAL" clId="{3967332E-4B70-42D8-93EE-4232B8BAA65A}" dt="2024-09-04T15:57:00.107" v="4297"/>
        <pc:sldMkLst>
          <pc:docMk/>
          <pc:sldMk cId="2125893649" sldId="257"/>
        </pc:sldMkLst>
      </pc:sldChg>
      <pc:sldChg chg="modSp mod">
        <pc:chgData name="Kleijwegt, Mark" userId="a0bc88e8-58c9-4d1a-b81a-11ee91d0acb1" providerId="ADAL" clId="{3967332E-4B70-42D8-93EE-4232B8BAA65A}" dt="2024-09-04T13:25:41.345" v="4" actId="20577"/>
        <pc:sldMkLst>
          <pc:docMk/>
          <pc:sldMk cId="4054382824" sldId="258"/>
        </pc:sldMkLst>
      </pc:sldChg>
      <pc:sldChg chg="modSp mod">
        <pc:chgData name="Kleijwegt, Mark" userId="a0bc88e8-58c9-4d1a-b81a-11ee91d0acb1" providerId="ADAL" clId="{3967332E-4B70-42D8-93EE-4232B8BAA65A}" dt="2024-09-04T15:56:48.607" v="4295" actId="20577"/>
        <pc:sldMkLst>
          <pc:docMk/>
          <pc:sldMk cId="266482769" sldId="263"/>
        </pc:sldMkLst>
      </pc:sldChg>
      <pc:sldChg chg="modSp mod">
        <pc:chgData name="Kleijwegt, Mark" userId="a0bc88e8-58c9-4d1a-b81a-11ee91d0acb1" providerId="ADAL" clId="{3967332E-4B70-42D8-93EE-4232B8BAA65A}" dt="2024-09-04T15:56:55.051" v="4296"/>
        <pc:sldMkLst>
          <pc:docMk/>
          <pc:sldMk cId="4130192829" sldId="264"/>
        </pc:sldMkLst>
      </pc:sldChg>
      <pc:sldChg chg="addSp delSp modSp mod">
        <pc:chgData name="Kleijwegt, Mark" userId="a0bc88e8-58c9-4d1a-b81a-11ee91d0acb1" providerId="ADAL" clId="{3967332E-4B70-42D8-93EE-4232B8BAA65A}" dt="2024-09-04T15:57:06.141" v="4298"/>
        <pc:sldMkLst>
          <pc:docMk/>
          <pc:sldMk cId="2529186520" sldId="265"/>
        </pc:sldMkLst>
      </pc:sldChg>
      <pc:sldChg chg="modSp add mod ord">
        <pc:chgData name="Kleijwegt, Mark" userId="a0bc88e8-58c9-4d1a-b81a-11ee91d0acb1" providerId="ADAL" clId="{3967332E-4B70-42D8-93EE-4232B8BAA65A}" dt="2024-09-04T15:56:08.095" v="4263"/>
        <pc:sldMkLst>
          <pc:docMk/>
          <pc:sldMk cId="3580385872" sldId="266"/>
        </pc:sldMkLst>
      </pc:sldChg>
      <pc:sldChg chg="modSp del mod">
        <pc:chgData name="Kleijwegt, Mark" userId="a0bc88e8-58c9-4d1a-b81a-11ee91d0acb1" providerId="ADAL" clId="{3967332E-4B70-42D8-93EE-4232B8BAA65A}" dt="2024-09-04T15:53:51.582" v="4092" actId="2696"/>
        <pc:sldMkLst>
          <pc:docMk/>
          <pc:sldMk cId="4213172739" sldId="280"/>
        </pc:sldMkLst>
      </pc:sldChg>
      <pc:sldChg chg="del">
        <pc:chgData name="Kleijwegt, Mark" userId="a0bc88e8-58c9-4d1a-b81a-11ee91d0acb1" providerId="ADAL" clId="{3967332E-4B70-42D8-93EE-4232B8BAA65A}" dt="2024-09-04T15:43:15.716" v="3783" actId="2696"/>
        <pc:sldMkLst>
          <pc:docMk/>
          <pc:sldMk cId="1633142350" sldId="281"/>
        </pc:sldMkLst>
      </pc:sldChg>
      <pc:sldChg chg="del">
        <pc:chgData name="Kleijwegt, Mark" userId="a0bc88e8-58c9-4d1a-b81a-11ee91d0acb1" providerId="ADAL" clId="{3967332E-4B70-42D8-93EE-4232B8BAA65A}" dt="2024-09-04T15:43:20.223" v="3784" actId="2696"/>
        <pc:sldMkLst>
          <pc:docMk/>
          <pc:sldMk cId="924770489" sldId="282"/>
        </pc:sldMkLst>
      </pc:sldChg>
      <pc:sldChg chg="del">
        <pc:chgData name="Kleijwegt, Mark" userId="a0bc88e8-58c9-4d1a-b81a-11ee91d0acb1" providerId="ADAL" clId="{3967332E-4B70-42D8-93EE-4232B8BAA65A}" dt="2024-09-04T15:43:37.267" v="3785" actId="47"/>
        <pc:sldMkLst>
          <pc:docMk/>
          <pc:sldMk cId="162043187" sldId="283"/>
        </pc:sldMkLst>
      </pc:sldChg>
      <pc:sldChg chg="del">
        <pc:chgData name="Kleijwegt, Mark" userId="a0bc88e8-58c9-4d1a-b81a-11ee91d0acb1" providerId="ADAL" clId="{3967332E-4B70-42D8-93EE-4232B8BAA65A}" dt="2024-09-04T15:43:37.267" v="3785" actId="47"/>
        <pc:sldMkLst>
          <pc:docMk/>
          <pc:sldMk cId="843845578" sldId="284"/>
        </pc:sldMkLst>
      </pc:sldChg>
      <pc:sldChg chg="del">
        <pc:chgData name="Kleijwegt, Mark" userId="a0bc88e8-58c9-4d1a-b81a-11ee91d0acb1" providerId="ADAL" clId="{3967332E-4B70-42D8-93EE-4232B8BAA65A}" dt="2024-09-04T15:43:37.267" v="3785" actId="47"/>
        <pc:sldMkLst>
          <pc:docMk/>
          <pc:sldMk cId="339529458" sldId="285"/>
        </pc:sldMkLst>
      </pc:sldChg>
      <pc:sldChg chg="del">
        <pc:chgData name="Kleijwegt, Mark" userId="a0bc88e8-58c9-4d1a-b81a-11ee91d0acb1" providerId="ADAL" clId="{3967332E-4B70-42D8-93EE-4232B8BAA65A}" dt="2024-09-04T15:43:37.267" v="3785" actId="47"/>
        <pc:sldMkLst>
          <pc:docMk/>
          <pc:sldMk cId="1236129344" sldId="286"/>
        </pc:sldMkLst>
      </pc:sldChg>
      <pc:sldChg chg="del">
        <pc:chgData name="Kleijwegt, Mark" userId="a0bc88e8-58c9-4d1a-b81a-11ee91d0acb1" providerId="ADAL" clId="{3967332E-4B70-42D8-93EE-4232B8BAA65A}" dt="2024-09-04T15:43:37.267" v="3785" actId="47"/>
        <pc:sldMkLst>
          <pc:docMk/>
          <pc:sldMk cId="3792310944" sldId="287"/>
        </pc:sldMkLst>
      </pc:sldChg>
      <pc:sldChg chg="modSp add mod">
        <pc:chgData name="Kleijwegt, Mark" userId="a0bc88e8-58c9-4d1a-b81a-11ee91d0acb1" providerId="ADAL" clId="{3967332E-4B70-42D8-93EE-4232B8BAA65A}" dt="2024-09-04T15:57:29.343" v="4299"/>
        <pc:sldMkLst>
          <pc:docMk/>
          <pc:sldMk cId="3002263289" sldId="288"/>
        </pc:sldMkLst>
      </pc:sldChg>
      <pc:sldChg chg="modSp add mod">
        <pc:chgData name="Kleijwegt, Mark" userId="a0bc88e8-58c9-4d1a-b81a-11ee91d0acb1" providerId="ADAL" clId="{3967332E-4B70-42D8-93EE-4232B8BAA65A}" dt="2024-09-04T15:57:34.227" v="4300"/>
        <pc:sldMkLst>
          <pc:docMk/>
          <pc:sldMk cId="930288204" sldId="289"/>
        </pc:sldMkLst>
      </pc:sldChg>
      <pc:sldChg chg="addSp delSp modSp add mod">
        <pc:chgData name="Kleijwegt, Mark" userId="a0bc88e8-58c9-4d1a-b81a-11ee91d0acb1" providerId="ADAL" clId="{3967332E-4B70-42D8-93EE-4232B8BAA65A}" dt="2024-09-04T15:57:38.949" v="4301"/>
        <pc:sldMkLst>
          <pc:docMk/>
          <pc:sldMk cId="1114681197" sldId="290"/>
        </pc:sldMkLst>
      </pc:sldChg>
      <pc:sldChg chg="addSp delSp modSp add mod">
        <pc:chgData name="Kleijwegt, Mark" userId="a0bc88e8-58c9-4d1a-b81a-11ee91d0acb1" providerId="ADAL" clId="{3967332E-4B70-42D8-93EE-4232B8BAA65A}" dt="2024-09-04T15:57:43.611" v="4302"/>
        <pc:sldMkLst>
          <pc:docMk/>
          <pc:sldMk cId="638547723" sldId="291"/>
        </pc:sldMkLst>
      </pc:sldChg>
      <pc:sldChg chg="modSp add mod">
        <pc:chgData name="Kleijwegt, Mark" userId="a0bc88e8-58c9-4d1a-b81a-11ee91d0acb1" providerId="ADAL" clId="{3967332E-4B70-42D8-93EE-4232B8BAA65A}" dt="2024-09-04T15:57:59.523" v="4303"/>
        <pc:sldMkLst>
          <pc:docMk/>
          <pc:sldMk cId="2322482520" sldId="292"/>
        </pc:sldMkLst>
      </pc:sldChg>
      <pc:sldChg chg="modSp add mod ord">
        <pc:chgData name="Kleijwegt, Mark" userId="a0bc88e8-58c9-4d1a-b81a-11ee91d0acb1" providerId="ADAL" clId="{3967332E-4B70-42D8-93EE-4232B8BAA65A}" dt="2024-09-04T15:58:03.836" v="4304"/>
        <pc:sldMkLst>
          <pc:docMk/>
          <pc:sldMk cId="3811607481" sldId="293"/>
        </pc:sldMkLst>
      </pc:sldChg>
      <pc:sldChg chg="addSp delSp modSp add mod">
        <pc:chgData name="Kleijwegt, Mark" userId="a0bc88e8-58c9-4d1a-b81a-11ee91d0acb1" providerId="ADAL" clId="{3967332E-4B70-42D8-93EE-4232B8BAA65A}" dt="2024-09-04T15:58:08.304" v="4305"/>
        <pc:sldMkLst>
          <pc:docMk/>
          <pc:sldMk cId="1811237701" sldId="294"/>
        </pc:sldMkLst>
      </pc:sldChg>
    </pc:docChg>
  </pc:docChgLst>
  <pc:docChgLst>
    <pc:chgData name="Linden, M van der" userId="7071751e-8507-462b-863d-5bb5459a0324" providerId="ADAL" clId="{0E908CC0-3BF4-42B8-976E-0384E1A9937D}"/>
    <pc:docChg chg="undo custSel addSld delSld modSld">
      <pc:chgData name="Linden, M van der" userId="7071751e-8507-462b-863d-5bb5459a0324" providerId="ADAL" clId="{0E908CC0-3BF4-42B8-976E-0384E1A9937D}" dt="2024-12-17T10:53:44.247" v="2270"/>
      <pc:docMkLst>
        <pc:docMk/>
      </pc:docMkLst>
      <pc:sldChg chg="del">
        <pc:chgData name="Linden, M van der" userId="7071751e-8507-462b-863d-5bb5459a0324" providerId="ADAL" clId="{0E908CC0-3BF4-42B8-976E-0384E1A9937D}" dt="2024-12-17T10:45:44.084" v="2197" actId="47"/>
        <pc:sldMkLst>
          <pc:docMk/>
          <pc:sldMk cId="3002263289" sldId="288"/>
        </pc:sldMkLst>
      </pc:sldChg>
      <pc:sldChg chg="del">
        <pc:chgData name="Linden, M van der" userId="7071751e-8507-462b-863d-5bb5459a0324" providerId="ADAL" clId="{0E908CC0-3BF4-42B8-976E-0384E1A9937D}" dt="2024-12-17T10:45:51.566" v="2200" actId="47"/>
        <pc:sldMkLst>
          <pc:docMk/>
          <pc:sldMk cId="235906443" sldId="289"/>
        </pc:sldMkLst>
      </pc:sldChg>
      <pc:sldChg chg="del">
        <pc:chgData name="Linden, M van der" userId="7071751e-8507-462b-863d-5bb5459a0324" providerId="ADAL" clId="{0E908CC0-3BF4-42B8-976E-0384E1A9937D}" dt="2024-12-17T10:45:46.954" v="2198" actId="47"/>
        <pc:sldMkLst>
          <pc:docMk/>
          <pc:sldMk cId="3512669965" sldId="290"/>
        </pc:sldMkLst>
      </pc:sldChg>
      <pc:sldChg chg="del">
        <pc:chgData name="Linden, M van der" userId="7071751e-8507-462b-863d-5bb5459a0324" providerId="ADAL" clId="{0E908CC0-3BF4-42B8-976E-0384E1A9937D}" dt="2024-12-17T10:45:48.122" v="2199" actId="47"/>
        <pc:sldMkLst>
          <pc:docMk/>
          <pc:sldMk cId="1346303136" sldId="291"/>
        </pc:sldMkLst>
      </pc:sldChg>
      <pc:sldChg chg="addSp delSp modSp new mod">
        <pc:chgData name="Linden, M van der" userId="7071751e-8507-462b-863d-5bb5459a0324" providerId="ADAL" clId="{0E908CC0-3BF4-42B8-976E-0384E1A9937D}" dt="2024-12-17T10:51:43.631" v="2225" actId="1076"/>
        <pc:sldMkLst>
          <pc:docMk/>
          <pc:sldMk cId="2268389844" sldId="292"/>
        </pc:sldMkLst>
        <pc:spChg chg="mod">
          <ac:chgData name="Linden, M van der" userId="7071751e-8507-462b-863d-5bb5459a0324" providerId="ADAL" clId="{0E908CC0-3BF4-42B8-976E-0384E1A9937D}" dt="2024-12-17T09:25:12.957" v="1205" actId="20577"/>
          <ac:spMkLst>
            <pc:docMk/>
            <pc:sldMk cId="2268389844" sldId="292"/>
            <ac:spMk id="2" creationId="{BB1A5B74-EC14-917B-FC97-FE4D7FF0D59C}"/>
          </ac:spMkLst>
        </pc:spChg>
        <pc:spChg chg="add mod">
          <ac:chgData name="Linden, M van der" userId="7071751e-8507-462b-863d-5bb5459a0324" providerId="ADAL" clId="{0E908CC0-3BF4-42B8-976E-0384E1A9937D}" dt="2024-12-17T10:51:43.631" v="2225" actId="1076"/>
          <ac:spMkLst>
            <pc:docMk/>
            <pc:sldMk cId="2268389844" sldId="292"/>
            <ac:spMk id="4" creationId="{58C9BD48-8341-AF3D-5417-0CDF5E94F066}"/>
          </ac:spMkLst>
        </pc:spChg>
        <pc:picChg chg="add mod">
          <ac:chgData name="Linden, M van der" userId="7071751e-8507-462b-863d-5bb5459a0324" providerId="ADAL" clId="{0E908CC0-3BF4-42B8-976E-0384E1A9937D}" dt="2024-12-17T10:45:58.605" v="2201"/>
          <ac:picMkLst>
            <pc:docMk/>
            <pc:sldMk cId="2268389844" sldId="292"/>
            <ac:picMk id="3" creationId="{D7E94DB4-E4E2-F91F-CD49-4FEE1D3C5CB4}"/>
          </ac:picMkLst>
        </pc:picChg>
        <pc:picChg chg="add mod">
          <ac:chgData name="Linden, M van der" userId="7071751e-8507-462b-863d-5bb5459a0324" providerId="ADAL" clId="{0E908CC0-3BF4-42B8-976E-0384E1A9937D}" dt="2024-12-16T14:55:00.299" v="177" actId="14100"/>
          <ac:picMkLst>
            <pc:docMk/>
            <pc:sldMk cId="2268389844" sldId="292"/>
            <ac:picMk id="15" creationId="{7E2A68AF-A1CF-3E9D-67B3-BDC92EE124AF}"/>
          </ac:picMkLst>
        </pc:picChg>
        <pc:picChg chg="add mod">
          <ac:chgData name="Linden, M van der" userId="7071751e-8507-462b-863d-5bb5459a0324" providerId="ADAL" clId="{0E908CC0-3BF4-42B8-976E-0384E1A9937D}" dt="2024-12-16T14:55:26.563" v="183" actId="1076"/>
          <ac:picMkLst>
            <pc:docMk/>
            <pc:sldMk cId="2268389844" sldId="292"/>
            <ac:picMk id="17" creationId="{2B3F7778-FE69-C273-8E97-8EC669C9AAD7}"/>
          </ac:picMkLst>
        </pc:picChg>
      </pc:sldChg>
      <pc:sldChg chg="addSp delSp modSp add mod">
        <pc:chgData name="Linden, M van der" userId="7071751e-8507-462b-863d-5bb5459a0324" providerId="ADAL" clId="{0E908CC0-3BF4-42B8-976E-0384E1A9937D}" dt="2024-12-17T10:51:48.661" v="2227"/>
        <pc:sldMkLst>
          <pc:docMk/>
          <pc:sldMk cId="1260231475" sldId="293"/>
        </pc:sldMkLst>
        <pc:spChg chg="mod">
          <ac:chgData name="Linden, M van der" userId="7071751e-8507-462b-863d-5bb5459a0324" providerId="ADAL" clId="{0E908CC0-3BF4-42B8-976E-0384E1A9937D}" dt="2024-12-16T15:02:31.655" v="414" actId="20577"/>
          <ac:spMkLst>
            <pc:docMk/>
            <pc:sldMk cId="1260231475" sldId="293"/>
            <ac:spMk id="2" creationId="{D9614770-F29C-D8BE-096F-3540A58E4500}"/>
          </ac:spMkLst>
        </pc:spChg>
        <pc:spChg chg="add mod">
          <ac:chgData name="Linden, M van der" userId="7071751e-8507-462b-863d-5bb5459a0324" providerId="ADAL" clId="{0E908CC0-3BF4-42B8-976E-0384E1A9937D}" dt="2024-12-16T15:01:52.411" v="405" actId="20577"/>
          <ac:spMkLst>
            <pc:docMk/>
            <pc:sldMk cId="1260231475" sldId="293"/>
            <ac:spMk id="3" creationId="{9492E71B-9135-D3D7-1C31-2A35F04982FD}"/>
          </ac:spMkLst>
        </pc:spChg>
        <pc:spChg chg="add mod">
          <ac:chgData name="Linden, M van der" userId="7071751e-8507-462b-863d-5bb5459a0324" providerId="ADAL" clId="{0E908CC0-3BF4-42B8-976E-0384E1A9937D}" dt="2024-12-16T15:02:13.051" v="408" actId="1076"/>
          <ac:spMkLst>
            <pc:docMk/>
            <pc:sldMk cId="1260231475" sldId="293"/>
            <ac:spMk id="4" creationId="{CD34F1E5-71F1-19B5-1A3F-D0DD1EC1BFAC}"/>
          </ac:spMkLst>
        </pc:spChg>
        <pc:spChg chg="add mod">
          <ac:chgData name="Linden, M van der" userId="7071751e-8507-462b-863d-5bb5459a0324" providerId="ADAL" clId="{0E908CC0-3BF4-42B8-976E-0384E1A9937D}" dt="2024-12-17T10:51:48.661" v="2227"/>
          <ac:spMkLst>
            <pc:docMk/>
            <pc:sldMk cId="1260231475" sldId="293"/>
            <ac:spMk id="9" creationId="{D0533D87-8065-BA61-A209-9112CE5E9FA4}"/>
          </ac:spMkLst>
        </pc:spChg>
        <pc:picChg chg="add mod">
          <ac:chgData name="Linden, M van der" userId="7071751e-8507-462b-863d-5bb5459a0324" providerId="ADAL" clId="{0E908CC0-3BF4-42B8-976E-0384E1A9937D}" dt="2024-12-17T10:46:03.586" v="2202"/>
          <ac:picMkLst>
            <pc:docMk/>
            <pc:sldMk cId="1260231475" sldId="293"/>
            <ac:picMk id="8" creationId="{E510BB52-8A80-B400-06C8-C7CCD14C4783}"/>
          </ac:picMkLst>
        </pc:picChg>
        <pc:picChg chg="add mod">
          <ac:chgData name="Linden, M van der" userId="7071751e-8507-462b-863d-5bb5459a0324" providerId="ADAL" clId="{0E908CC0-3BF4-42B8-976E-0384E1A9937D}" dt="2024-12-16T15:02:18.483" v="411" actId="1076"/>
          <ac:picMkLst>
            <pc:docMk/>
            <pc:sldMk cId="1260231475" sldId="293"/>
            <ac:picMk id="12" creationId="{45320460-E003-1434-5F1C-A87C5611D0F1}"/>
          </ac:picMkLst>
        </pc:picChg>
      </pc:sldChg>
      <pc:sldChg chg="addSp delSp modSp add mod">
        <pc:chgData name="Linden, M van der" userId="7071751e-8507-462b-863d-5bb5459a0324" providerId="ADAL" clId="{0E908CC0-3BF4-42B8-976E-0384E1A9937D}" dt="2024-12-17T10:51:58.113" v="2229"/>
        <pc:sldMkLst>
          <pc:docMk/>
          <pc:sldMk cId="3948561804" sldId="294"/>
        </pc:sldMkLst>
        <pc:spChg chg="mod">
          <ac:chgData name="Linden, M van der" userId="7071751e-8507-462b-863d-5bb5459a0324" providerId="ADAL" clId="{0E908CC0-3BF4-42B8-976E-0384E1A9937D}" dt="2024-12-16T15:03:01.579" v="450" actId="20577"/>
          <ac:spMkLst>
            <pc:docMk/>
            <pc:sldMk cId="3948561804" sldId="294"/>
            <ac:spMk id="3" creationId="{60225B4B-A013-AB21-CA60-135B63252EBA}"/>
          </ac:spMkLst>
        </pc:spChg>
        <pc:spChg chg="add mod">
          <ac:chgData name="Linden, M van der" userId="7071751e-8507-462b-863d-5bb5459a0324" providerId="ADAL" clId="{0E908CC0-3BF4-42B8-976E-0384E1A9937D}" dt="2024-12-17T10:51:58.113" v="2229"/>
          <ac:spMkLst>
            <pc:docMk/>
            <pc:sldMk cId="3948561804" sldId="294"/>
            <ac:spMk id="8" creationId="{B87805A7-D1D2-B7C0-545D-6FBB4B0202DB}"/>
          </ac:spMkLst>
        </pc:spChg>
        <pc:picChg chg="add mod">
          <ac:chgData name="Linden, M van der" userId="7071751e-8507-462b-863d-5bb5459a0324" providerId="ADAL" clId="{0E908CC0-3BF4-42B8-976E-0384E1A9937D}" dt="2024-12-17T10:46:07.204" v="2203"/>
          <ac:picMkLst>
            <pc:docMk/>
            <pc:sldMk cId="3948561804" sldId="294"/>
            <ac:picMk id="4" creationId="{8AC1B695-80A3-EFD6-514E-4CC4E996CA80}"/>
          </ac:picMkLst>
        </pc:picChg>
        <pc:picChg chg="add mod">
          <ac:chgData name="Linden, M van der" userId="7071751e-8507-462b-863d-5bb5459a0324" providerId="ADAL" clId="{0E908CC0-3BF4-42B8-976E-0384E1A9937D}" dt="2024-12-16T15:03:52.355" v="460" actId="14100"/>
          <ac:picMkLst>
            <pc:docMk/>
            <pc:sldMk cId="3948561804" sldId="294"/>
            <ac:picMk id="9" creationId="{EC9EB58C-E95A-9C4D-859A-3519E35D9DC5}"/>
          </ac:picMkLst>
        </pc:picChg>
        <pc:picChg chg="add mod">
          <ac:chgData name="Linden, M van der" userId="7071751e-8507-462b-863d-5bb5459a0324" providerId="ADAL" clId="{0E908CC0-3BF4-42B8-976E-0384E1A9937D}" dt="2024-12-16T15:03:55.411" v="461" actId="14100"/>
          <ac:picMkLst>
            <pc:docMk/>
            <pc:sldMk cId="3948561804" sldId="294"/>
            <ac:picMk id="11" creationId="{656EA5A5-3C73-B984-B3F2-49C1D41FAD74}"/>
          </ac:picMkLst>
        </pc:picChg>
      </pc:sldChg>
      <pc:sldChg chg="addSp delSp modSp add mod">
        <pc:chgData name="Linden, M van der" userId="7071751e-8507-462b-863d-5bb5459a0324" providerId="ADAL" clId="{0E908CC0-3BF4-42B8-976E-0384E1A9937D}" dt="2024-12-17T10:52:01.863" v="2231"/>
        <pc:sldMkLst>
          <pc:docMk/>
          <pc:sldMk cId="3959941036" sldId="295"/>
        </pc:sldMkLst>
        <pc:spChg chg="mod">
          <ac:chgData name="Linden, M van der" userId="7071751e-8507-462b-863d-5bb5459a0324" providerId="ADAL" clId="{0E908CC0-3BF4-42B8-976E-0384E1A9937D}" dt="2024-12-16T15:04:30.651" v="497" actId="20577"/>
          <ac:spMkLst>
            <pc:docMk/>
            <pc:sldMk cId="3959941036" sldId="295"/>
            <ac:spMk id="3" creationId="{8E503C18-EB9D-E824-ADEB-631AB539E708}"/>
          </ac:spMkLst>
        </pc:spChg>
        <pc:spChg chg="add mod">
          <ac:chgData name="Linden, M van der" userId="7071751e-8507-462b-863d-5bb5459a0324" providerId="ADAL" clId="{0E908CC0-3BF4-42B8-976E-0384E1A9937D}" dt="2024-12-17T10:52:01.863" v="2231"/>
          <ac:spMkLst>
            <pc:docMk/>
            <pc:sldMk cId="3959941036" sldId="295"/>
            <ac:spMk id="9" creationId="{FE3F3217-FFFD-2C49-322B-15FB7B58E496}"/>
          </ac:spMkLst>
        </pc:spChg>
        <pc:picChg chg="add mod">
          <ac:chgData name="Linden, M van der" userId="7071751e-8507-462b-863d-5bb5459a0324" providerId="ADAL" clId="{0E908CC0-3BF4-42B8-976E-0384E1A9937D}" dt="2024-12-17T10:46:10.671" v="2204"/>
          <ac:picMkLst>
            <pc:docMk/>
            <pc:sldMk cId="3959941036" sldId="295"/>
            <ac:picMk id="4" creationId="{CE72D905-8311-2527-BDC7-40DE04528911}"/>
          </ac:picMkLst>
        </pc:picChg>
        <pc:picChg chg="add mod">
          <ac:chgData name="Linden, M van der" userId="7071751e-8507-462b-863d-5bb5459a0324" providerId="ADAL" clId="{0E908CC0-3BF4-42B8-976E-0384E1A9937D}" dt="2024-12-16T15:07:07.475" v="506" actId="1076"/>
          <ac:picMkLst>
            <pc:docMk/>
            <pc:sldMk cId="3959941036" sldId="295"/>
            <ac:picMk id="8" creationId="{455153A8-5CA8-3E66-60FD-25F3F6FE882B}"/>
          </ac:picMkLst>
        </pc:picChg>
      </pc:sldChg>
      <pc:sldChg chg="addSp delSp modSp add mod">
        <pc:chgData name="Linden, M van der" userId="7071751e-8507-462b-863d-5bb5459a0324" providerId="ADAL" clId="{0E908CC0-3BF4-42B8-976E-0384E1A9937D}" dt="2024-12-17T10:52:07.745" v="2233"/>
        <pc:sldMkLst>
          <pc:docMk/>
          <pc:sldMk cId="986309342" sldId="296"/>
        </pc:sldMkLst>
        <pc:spChg chg="mod">
          <ac:chgData name="Linden, M van der" userId="7071751e-8507-462b-863d-5bb5459a0324" providerId="ADAL" clId="{0E908CC0-3BF4-42B8-976E-0384E1A9937D}" dt="2024-12-16T15:19:16.380" v="790" actId="20577"/>
          <ac:spMkLst>
            <pc:docMk/>
            <pc:sldMk cId="986309342" sldId="296"/>
            <ac:spMk id="3" creationId="{3335B193-D72F-324E-B1F8-4492E17A9C1C}"/>
          </ac:spMkLst>
        </pc:spChg>
        <pc:spChg chg="add mod">
          <ac:chgData name="Linden, M van der" userId="7071751e-8507-462b-863d-5bb5459a0324" providerId="ADAL" clId="{0E908CC0-3BF4-42B8-976E-0384E1A9937D}" dt="2024-12-17T10:52:07.745" v="2233"/>
          <ac:spMkLst>
            <pc:docMk/>
            <pc:sldMk cId="986309342" sldId="296"/>
            <ac:spMk id="8" creationId="{4BCD5508-E260-F303-589C-B8E596BBC38E}"/>
          </ac:spMkLst>
        </pc:spChg>
        <pc:picChg chg="add mod">
          <ac:chgData name="Linden, M van der" userId="7071751e-8507-462b-863d-5bb5459a0324" providerId="ADAL" clId="{0E908CC0-3BF4-42B8-976E-0384E1A9937D}" dt="2024-12-17T10:46:16.177" v="2205"/>
          <ac:picMkLst>
            <pc:docMk/>
            <pc:sldMk cId="986309342" sldId="296"/>
            <ac:picMk id="4" creationId="{0A049B17-F785-0385-0CD7-50106C594697}"/>
          </ac:picMkLst>
        </pc:picChg>
        <pc:picChg chg="add mod">
          <ac:chgData name="Linden, M van der" userId="7071751e-8507-462b-863d-5bb5459a0324" providerId="ADAL" clId="{0E908CC0-3BF4-42B8-976E-0384E1A9937D}" dt="2024-12-16T15:10:03.732" v="610" actId="1076"/>
          <ac:picMkLst>
            <pc:docMk/>
            <pc:sldMk cId="986309342" sldId="296"/>
            <ac:picMk id="9" creationId="{3A956829-8519-5EF2-9082-2E252D00C977}"/>
          </ac:picMkLst>
        </pc:picChg>
      </pc:sldChg>
      <pc:sldChg chg="addSp delSp modSp add mod">
        <pc:chgData name="Linden, M van der" userId="7071751e-8507-462b-863d-5bb5459a0324" providerId="ADAL" clId="{0E908CC0-3BF4-42B8-976E-0384E1A9937D}" dt="2024-12-17T10:52:12.246" v="2235"/>
        <pc:sldMkLst>
          <pc:docMk/>
          <pc:sldMk cId="790391901" sldId="297"/>
        </pc:sldMkLst>
        <pc:spChg chg="add mod">
          <ac:chgData name="Linden, M van der" userId="7071751e-8507-462b-863d-5bb5459a0324" providerId="ADAL" clId="{0E908CC0-3BF4-42B8-976E-0384E1A9937D}" dt="2024-12-17T10:52:12.246" v="2235"/>
          <ac:spMkLst>
            <pc:docMk/>
            <pc:sldMk cId="790391901" sldId="297"/>
            <ac:spMk id="2" creationId="{65D1D153-07B6-BE7B-5449-DBAF10BBF5B6}"/>
          </ac:spMkLst>
        </pc:spChg>
        <pc:picChg chg="add mod">
          <ac:chgData name="Linden, M van der" userId="7071751e-8507-462b-863d-5bb5459a0324" providerId="ADAL" clId="{0E908CC0-3BF4-42B8-976E-0384E1A9937D}" dt="2024-12-16T15:29:16.516" v="903" actId="1076"/>
          <ac:picMkLst>
            <pc:docMk/>
            <pc:sldMk cId="790391901" sldId="297"/>
            <ac:picMk id="8" creationId="{B4919DEC-601F-F986-7EEE-0BAF50B88B91}"/>
          </ac:picMkLst>
        </pc:picChg>
        <pc:picChg chg="add mod">
          <ac:chgData name="Linden, M van der" userId="7071751e-8507-462b-863d-5bb5459a0324" providerId="ADAL" clId="{0E908CC0-3BF4-42B8-976E-0384E1A9937D}" dt="2024-12-17T09:32:01.356" v="1288" actId="1076"/>
          <ac:picMkLst>
            <pc:docMk/>
            <pc:sldMk cId="790391901" sldId="297"/>
            <ac:picMk id="9" creationId="{3C76E499-F227-DF17-01D5-4C639A9E16D8}"/>
          </ac:picMkLst>
        </pc:picChg>
        <pc:picChg chg="add mod">
          <ac:chgData name="Linden, M van der" userId="7071751e-8507-462b-863d-5bb5459a0324" providerId="ADAL" clId="{0E908CC0-3BF4-42B8-976E-0384E1A9937D}" dt="2024-12-17T10:46:19.315" v="2206"/>
          <ac:picMkLst>
            <pc:docMk/>
            <pc:sldMk cId="790391901" sldId="297"/>
            <ac:picMk id="12" creationId="{209BF3E9-ABE1-CF84-1C10-219179FE5757}"/>
          </ac:picMkLst>
        </pc:picChg>
      </pc:sldChg>
      <pc:sldChg chg="add del">
        <pc:chgData name="Linden, M van der" userId="7071751e-8507-462b-863d-5bb5459a0324" providerId="ADAL" clId="{0E908CC0-3BF4-42B8-976E-0384E1A9937D}" dt="2024-12-16T15:30:22.729" v="935" actId="47"/>
        <pc:sldMkLst>
          <pc:docMk/>
          <pc:sldMk cId="3785703978" sldId="298"/>
        </pc:sldMkLst>
      </pc:sldChg>
      <pc:sldChg chg="addSp delSp modSp add mod">
        <pc:chgData name="Linden, M van der" userId="7071751e-8507-462b-863d-5bb5459a0324" providerId="ADAL" clId="{0E908CC0-3BF4-42B8-976E-0384E1A9937D}" dt="2024-12-17T10:52:16.808" v="2237"/>
        <pc:sldMkLst>
          <pc:docMk/>
          <pc:sldMk cId="4030371802" sldId="298"/>
        </pc:sldMkLst>
        <pc:spChg chg="add mod">
          <ac:chgData name="Linden, M van der" userId="7071751e-8507-462b-863d-5bb5459a0324" providerId="ADAL" clId="{0E908CC0-3BF4-42B8-976E-0384E1A9937D}" dt="2024-12-17T10:52:16.808" v="2237"/>
          <ac:spMkLst>
            <pc:docMk/>
            <pc:sldMk cId="4030371802" sldId="298"/>
            <ac:spMk id="2" creationId="{1201E02C-7858-CAA8-9A6A-2DFEE147A65D}"/>
          </ac:spMkLst>
        </pc:spChg>
        <pc:picChg chg="add mod">
          <ac:chgData name="Linden, M van der" userId="7071751e-8507-462b-863d-5bb5459a0324" providerId="ADAL" clId="{0E908CC0-3BF4-42B8-976E-0384E1A9937D}" dt="2024-12-17T09:32:07.630" v="1290"/>
          <ac:picMkLst>
            <pc:docMk/>
            <pc:sldMk cId="4030371802" sldId="298"/>
            <ac:picMk id="4" creationId="{CEA88946-1E7C-2B6F-FEFA-A258FBA7A8B8}"/>
          </ac:picMkLst>
        </pc:picChg>
        <pc:picChg chg="add mod">
          <ac:chgData name="Linden, M van der" userId="7071751e-8507-462b-863d-5bb5459a0324" providerId="ADAL" clId="{0E908CC0-3BF4-42B8-976E-0384E1A9937D}" dt="2024-12-16T15:30:54.244" v="942" actId="14100"/>
          <ac:picMkLst>
            <pc:docMk/>
            <pc:sldMk cId="4030371802" sldId="298"/>
            <ac:picMk id="9" creationId="{D39D4058-B7A7-F839-31F2-1408EC430BAF}"/>
          </ac:picMkLst>
        </pc:picChg>
        <pc:picChg chg="add mod">
          <ac:chgData name="Linden, M van der" userId="7071751e-8507-462b-863d-5bb5459a0324" providerId="ADAL" clId="{0E908CC0-3BF4-42B8-976E-0384E1A9937D}" dt="2024-12-16T15:31:40.125" v="948" actId="1076"/>
          <ac:picMkLst>
            <pc:docMk/>
            <pc:sldMk cId="4030371802" sldId="298"/>
            <ac:picMk id="11" creationId="{2A188EA2-5128-D143-9422-EFF92FDC4556}"/>
          </ac:picMkLst>
        </pc:picChg>
        <pc:picChg chg="add mod">
          <ac:chgData name="Linden, M van der" userId="7071751e-8507-462b-863d-5bb5459a0324" providerId="ADAL" clId="{0E908CC0-3BF4-42B8-976E-0384E1A9937D}" dt="2024-12-17T10:46:26.632" v="2207"/>
          <ac:picMkLst>
            <pc:docMk/>
            <pc:sldMk cId="4030371802" sldId="298"/>
            <ac:picMk id="12" creationId="{E3CA11C6-DE42-345E-7BCF-61CE03F26492}"/>
          </ac:picMkLst>
        </pc:picChg>
      </pc:sldChg>
      <pc:sldChg chg="addSp delSp modSp add mod">
        <pc:chgData name="Linden, M van der" userId="7071751e-8507-462b-863d-5bb5459a0324" providerId="ADAL" clId="{0E908CC0-3BF4-42B8-976E-0384E1A9937D}" dt="2024-12-17T10:52:24.166" v="2240"/>
        <pc:sldMkLst>
          <pc:docMk/>
          <pc:sldMk cId="2513069780" sldId="299"/>
        </pc:sldMkLst>
        <pc:spChg chg="mod">
          <ac:chgData name="Linden, M van der" userId="7071751e-8507-462b-863d-5bb5459a0324" providerId="ADAL" clId="{0E908CC0-3BF4-42B8-976E-0384E1A9937D}" dt="2024-12-17T09:32:17.669" v="1293" actId="20577"/>
          <ac:spMkLst>
            <pc:docMk/>
            <pc:sldMk cId="2513069780" sldId="299"/>
            <ac:spMk id="3" creationId="{403ABCD3-72D9-0C2F-FFAD-FF961FC3B425}"/>
          </ac:spMkLst>
        </pc:spChg>
        <pc:spChg chg="add mod">
          <ac:chgData name="Linden, M van der" userId="7071751e-8507-462b-863d-5bb5459a0324" providerId="ADAL" clId="{0E908CC0-3BF4-42B8-976E-0384E1A9937D}" dt="2024-12-17T10:52:24.166" v="2240"/>
          <ac:spMkLst>
            <pc:docMk/>
            <pc:sldMk cId="2513069780" sldId="299"/>
            <ac:spMk id="8" creationId="{28B7DB69-7D06-F94D-A36A-19033598ED52}"/>
          </ac:spMkLst>
        </pc:spChg>
        <pc:picChg chg="add mod">
          <ac:chgData name="Linden, M van der" userId="7071751e-8507-462b-863d-5bb5459a0324" providerId="ADAL" clId="{0E908CC0-3BF4-42B8-976E-0384E1A9937D}" dt="2024-12-17T09:32:13.001" v="1291"/>
          <ac:picMkLst>
            <pc:docMk/>
            <pc:sldMk cId="2513069780" sldId="299"/>
            <ac:picMk id="4" creationId="{761ED4AD-F2B6-CF90-AB20-9F74FB2021C8}"/>
          </ac:picMkLst>
        </pc:picChg>
        <pc:picChg chg="mod">
          <ac:chgData name="Linden, M van der" userId="7071751e-8507-462b-863d-5bb5459a0324" providerId="ADAL" clId="{0E908CC0-3BF4-42B8-976E-0384E1A9937D}" dt="2024-12-16T15:32:44.421" v="1085" actId="1076"/>
          <ac:picMkLst>
            <pc:docMk/>
            <pc:sldMk cId="2513069780" sldId="299"/>
            <ac:picMk id="9" creationId="{393CC1F1-8AE3-F956-43E3-6279112D0771}"/>
          </ac:picMkLst>
        </pc:picChg>
      </pc:sldChg>
      <pc:sldChg chg="addSp delSp modSp add mod">
        <pc:chgData name="Linden, M van der" userId="7071751e-8507-462b-863d-5bb5459a0324" providerId="ADAL" clId="{0E908CC0-3BF4-42B8-976E-0384E1A9937D}" dt="2024-12-17T10:52:31.025" v="2242"/>
        <pc:sldMkLst>
          <pc:docMk/>
          <pc:sldMk cId="2497161223" sldId="300"/>
        </pc:sldMkLst>
        <pc:spChg chg="mod">
          <ac:chgData name="Linden, M van der" userId="7071751e-8507-462b-863d-5bb5459a0324" providerId="ADAL" clId="{0E908CC0-3BF4-42B8-976E-0384E1A9937D}" dt="2024-12-16T15:35:23.640" v="1169" actId="6549"/>
          <ac:spMkLst>
            <pc:docMk/>
            <pc:sldMk cId="2497161223" sldId="300"/>
            <ac:spMk id="2" creationId="{C75254BA-5BB1-4EE8-B336-6F71471C59F9}"/>
          </ac:spMkLst>
        </pc:spChg>
        <pc:spChg chg="mod">
          <ac:chgData name="Linden, M van der" userId="7071751e-8507-462b-863d-5bb5459a0324" providerId="ADAL" clId="{0E908CC0-3BF4-42B8-976E-0384E1A9937D}" dt="2024-12-16T15:36:13.350" v="1179" actId="20577"/>
          <ac:spMkLst>
            <pc:docMk/>
            <pc:sldMk cId="2497161223" sldId="300"/>
            <ac:spMk id="3" creationId="{CE624A58-6801-38FD-1848-4A1B90F07CF0}"/>
          </ac:spMkLst>
        </pc:spChg>
        <pc:spChg chg="add mod">
          <ac:chgData name="Linden, M van der" userId="7071751e-8507-462b-863d-5bb5459a0324" providerId="ADAL" clId="{0E908CC0-3BF4-42B8-976E-0384E1A9937D}" dt="2024-12-17T10:52:31.025" v="2242"/>
          <ac:spMkLst>
            <pc:docMk/>
            <pc:sldMk cId="2497161223" sldId="300"/>
            <ac:spMk id="10" creationId="{B4EEDACF-63F8-4298-F116-C792439DBD7D}"/>
          </ac:spMkLst>
        </pc:spChg>
        <pc:picChg chg="add mod">
          <ac:chgData name="Linden, M van der" userId="7071751e-8507-462b-863d-5bb5459a0324" providerId="ADAL" clId="{0E908CC0-3BF4-42B8-976E-0384E1A9937D}" dt="2024-12-17T09:32:52.655" v="1298"/>
          <ac:picMkLst>
            <pc:docMk/>
            <pc:sldMk cId="2497161223" sldId="300"/>
            <ac:picMk id="4" creationId="{362812E8-9A84-A15D-4923-E4B0208AB3D3}"/>
          </ac:picMkLst>
        </pc:picChg>
        <pc:picChg chg="add mod">
          <ac:chgData name="Linden, M van der" userId="7071751e-8507-462b-863d-5bb5459a0324" providerId="ADAL" clId="{0E908CC0-3BF4-42B8-976E-0384E1A9937D}" dt="2024-12-16T15:35:27.549" v="1170" actId="14100"/>
          <ac:picMkLst>
            <pc:docMk/>
            <pc:sldMk cId="2497161223" sldId="300"/>
            <ac:picMk id="8" creationId="{93695095-6E91-E9D1-FD4E-211122689F86}"/>
          </ac:picMkLst>
        </pc:picChg>
        <pc:picChg chg="add mod">
          <ac:chgData name="Linden, M van der" userId="7071751e-8507-462b-863d-5bb5459a0324" providerId="ADAL" clId="{0E908CC0-3BF4-42B8-976E-0384E1A9937D}" dt="2024-12-17T10:46:29.624" v="2208"/>
          <ac:picMkLst>
            <pc:docMk/>
            <pc:sldMk cId="2497161223" sldId="300"/>
            <ac:picMk id="9" creationId="{236B8D5C-B63E-9D1D-AB20-1BC7275024DE}"/>
          </ac:picMkLst>
        </pc:picChg>
        <pc:picChg chg="mod">
          <ac:chgData name="Linden, M van der" userId="7071751e-8507-462b-863d-5bb5459a0324" providerId="ADAL" clId="{0E908CC0-3BF4-42B8-976E-0384E1A9937D}" dt="2024-12-16T15:33:42.020" v="1131" actId="1076"/>
          <ac:picMkLst>
            <pc:docMk/>
            <pc:sldMk cId="2497161223" sldId="300"/>
            <ac:picMk id="11" creationId="{C00E459C-CFB3-0DB2-A2FB-CFE92A13D3DA}"/>
          </ac:picMkLst>
        </pc:picChg>
      </pc:sldChg>
      <pc:sldChg chg="addSp delSp modSp add mod">
        <pc:chgData name="Linden, M van der" userId="7071751e-8507-462b-863d-5bb5459a0324" providerId="ADAL" clId="{0E908CC0-3BF4-42B8-976E-0384E1A9937D}" dt="2024-12-17T10:52:35.655" v="2244"/>
        <pc:sldMkLst>
          <pc:docMk/>
          <pc:sldMk cId="1087026346" sldId="301"/>
        </pc:sldMkLst>
        <pc:spChg chg="mod">
          <ac:chgData name="Linden, M van der" userId="7071751e-8507-462b-863d-5bb5459a0324" providerId="ADAL" clId="{0E908CC0-3BF4-42B8-976E-0384E1A9937D}" dt="2024-12-16T15:38:21.365" v="1185" actId="20577"/>
          <ac:spMkLst>
            <pc:docMk/>
            <pc:sldMk cId="1087026346" sldId="301"/>
            <ac:spMk id="2" creationId="{25D920DA-E0C9-A858-5A4D-52EA6BB37597}"/>
          </ac:spMkLst>
        </pc:spChg>
        <pc:spChg chg="add mod">
          <ac:chgData name="Linden, M van der" userId="7071751e-8507-462b-863d-5bb5459a0324" providerId="ADAL" clId="{0E908CC0-3BF4-42B8-976E-0384E1A9937D}" dt="2024-12-17T09:32:59.582" v="1301" actId="20577"/>
          <ac:spMkLst>
            <pc:docMk/>
            <pc:sldMk cId="1087026346" sldId="301"/>
            <ac:spMk id="3" creationId="{3B255E49-CBCC-8A80-EFE3-BA9CFA6AE1CA}"/>
          </ac:spMkLst>
        </pc:spChg>
        <pc:spChg chg="add mod">
          <ac:chgData name="Linden, M van der" userId="7071751e-8507-462b-863d-5bb5459a0324" providerId="ADAL" clId="{0E908CC0-3BF4-42B8-976E-0384E1A9937D}" dt="2024-12-17T10:52:35.655" v="2244"/>
          <ac:spMkLst>
            <pc:docMk/>
            <pc:sldMk cId="1087026346" sldId="301"/>
            <ac:spMk id="9" creationId="{3D001CFF-7E0F-1552-8D50-6664495CCC8D}"/>
          </ac:spMkLst>
        </pc:spChg>
        <pc:picChg chg="add mod">
          <ac:chgData name="Linden, M van der" userId="7071751e-8507-462b-863d-5bb5459a0324" providerId="ADAL" clId="{0E908CC0-3BF4-42B8-976E-0384E1A9937D}" dt="2024-12-17T09:32:56.869" v="1299"/>
          <ac:picMkLst>
            <pc:docMk/>
            <pc:sldMk cId="1087026346" sldId="301"/>
            <ac:picMk id="4" creationId="{533ED939-1544-BBB0-378C-A5BF4B17F510}"/>
          </ac:picMkLst>
        </pc:picChg>
        <pc:picChg chg="add mod">
          <ac:chgData name="Linden, M van der" userId="7071751e-8507-462b-863d-5bb5459a0324" providerId="ADAL" clId="{0E908CC0-3BF4-42B8-976E-0384E1A9937D}" dt="2024-12-17T10:46:32.371" v="2209"/>
          <ac:picMkLst>
            <pc:docMk/>
            <pc:sldMk cId="1087026346" sldId="301"/>
            <ac:picMk id="8" creationId="{FD82F368-5E45-B013-7A20-413C50076FFD}"/>
          </ac:picMkLst>
        </pc:picChg>
        <pc:picChg chg="add mod">
          <ac:chgData name="Linden, M van der" userId="7071751e-8507-462b-863d-5bb5459a0324" providerId="ADAL" clId="{0E908CC0-3BF4-42B8-976E-0384E1A9937D}" dt="2024-12-16T15:40:52.870" v="1202" actId="1076"/>
          <ac:picMkLst>
            <pc:docMk/>
            <pc:sldMk cId="1087026346" sldId="301"/>
            <ac:picMk id="12" creationId="{51C19733-BB78-F52F-51E4-47A06024F317}"/>
          </ac:picMkLst>
        </pc:picChg>
        <pc:picChg chg="add mod">
          <ac:chgData name="Linden, M van der" userId="7071751e-8507-462b-863d-5bb5459a0324" providerId="ADAL" clId="{0E908CC0-3BF4-42B8-976E-0384E1A9937D}" dt="2024-12-17T10:46:35.902" v="2210" actId="1076"/>
          <ac:picMkLst>
            <pc:docMk/>
            <pc:sldMk cId="1087026346" sldId="301"/>
            <ac:picMk id="14" creationId="{64D80AD6-66B7-B448-A046-C8DFB446654D}"/>
          </ac:picMkLst>
        </pc:picChg>
      </pc:sldChg>
      <pc:sldChg chg="addSp delSp modSp add mod">
        <pc:chgData name="Linden, M van der" userId="7071751e-8507-462b-863d-5bb5459a0324" providerId="ADAL" clId="{0E908CC0-3BF4-42B8-976E-0384E1A9937D}" dt="2024-12-17T10:52:40.799" v="2246"/>
        <pc:sldMkLst>
          <pc:docMk/>
          <pc:sldMk cId="3637957452" sldId="302"/>
        </pc:sldMkLst>
        <pc:spChg chg="mod">
          <ac:chgData name="Linden, M van der" userId="7071751e-8507-462b-863d-5bb5459a0324" providerId="ADAL" clId="{0E908CC0-3BF4-42B8-976E-0384E1A9937D}" dt="2024-12-17T09:28:05.910" v="1285" actId="20577"/>
          <ac:spMkLst>
            <pc:docMk/>
            <pc:sldMk cId="3637957452" sldId="302"/>
            <ac:spMk id="2" creationId="{2396D9B3-E9FA-36E2-ED4E-22B11C244534}"/>
          </ac:spMkLst>
        </pc:spChg>
        <pc:spChg chg="add mod">
          <ac:chgData name="Linden, M van der" userId="7071751e-8507-462b-863d-5bb5459a0324" providerId="ADAL" clId="{0E908CC0-3BF4-42B8-976E-0384E1A9937D}" dt="2024-12-17T10:52:40.799" v="2246"/>
          <ac:spMkLst>
            <pc:docMk/>
            <pc:sldMk cId="3637957452" sldId="302"/>
            <ac:spMk id="3" creationId="{B17AA580-7EA0-C97E-D3ED-39068DD9C435}"/>
          </ac:spMkLst>
        </pc:spChg>
        <pc:picChg chg="add mod">
          <ac:chgData name="Linden, M van der" userId="7071751e-8507-462b-863d-5bb5459a0324" providerId="ADAL" clId="{0E908CC0-3BF4-42B8-976E-0384E1A9937D}" dt="2024-12-17T09:27:57.837" v="1278" actId="1076"/>
          <ac:picMkLst>
            <pc:docMk/>
            <pc:sldMk cId="3637957452" sldId="302"/>
            <ac:picMk id="8" creationId="{330A3B5E-7E52-1B86-0D0E-90862BA2CE7F}"/>
          </ac:picMkLst>
        </pc:picChg>
        <pc:picChg chg="add mod">
          <ac:chgData name="Linden, M van der" userId="7071751e-8507-462b-863d-5bb5459a0324" providerId="ADAL" clId="{0E908CC0-3BF4-42B8-976E-0384E1A9937D}" dt="2024-12-17T09:33:05.135" v="1302"/>
          <ac:picMkLst>
            <pc:docMk/>
            <pc:sldMk cId="3637957452" sldId="302"/>
            <ac:picMk id="9" creationId="{7BB025DC-F27B-CE33-E565-B2EAE269B475}"/>
          </ac:picMkLst>
        </pc:picChg>
        <pc:picChg chg="add mod">
          <ac:chgData name="Linden, M van der" userId="7071751e-8507-462b-863d-5bb5459a0324" providerId="ADAL" clId="{0E908CC0-3BF4-42B8-976E-0384E1A9937D}" dt="2024-12-17T10:46:40.865" v="2211"/>
          <ac:picMkLst>
            <pc:docMk/>
            <pc:sldMk cId="3637957452" sldId="302"/>
            <ac:picMk id="10" creationId="{62C9BA11-7038-45F5-8265-3B6981EB6DD1}"/>
          </ac:picMkLst>
        </pc:picChg>
      </pc:sldChg>
      <pc:sldChg chg="addSp delSp modSp add mod">
        <pc:chgData name="Linden, M van der" userId="7071751e-8507-462b-863d-5bb5459a0324" providerId="ADAL" clId="{0E908CC0-3BF4-42B8-976E-0384E1A9937D}" dt="2024-12-17T10:52:45.030" v="2248"/>
        <pc:sldMkLst>
          <pc:docMk/>
          <pc:sldMk cId="2152857134" sldId="303"/>
        </pc:sldMkLst>
        <pc:spChg chg="add mod">
          <ac:chgData name="Linden, M van der" userId="7071751e-8507-462b-863d-5bb5459a0324" providerId="ADAL" clId="{0E908CC0-3BF4-42B8-976E-0384E1A9937D}" dt="2024-12-17T10:52:45.030" v="2248"/>
          <ac:spMkLst>
            <pc:docMk/>
            <pc:sldMk cId="2152857134" sldId="303"/>
            <ac:spMk id="2" creationId="{F2866C2D-C99F-843A-437B-83AD9F5376EB}"/>
          </ac:spMkLst>
        </pc:spChg>
        <pc:picChg chg="add mod">
          <ac:chgData name="Linden, M van der" userId="7071751e-8507-462b-863d-5bb5459a0324" providerId="ADAL" clId="{0E908CC0-3BF4-42B8-976E-0384E1A9937D}" dt="2024-12-17T09:34:34.938" v="1310" actId="962"/>
          <ac:picMkLst>
            <pc:docMk/>
            <pc:sldMk cId="2152857134" sldId="303"/>
            <ac:picMk id="11" creationId="{CE310CC4-30A9-9AE8-A1AB-FE29791999F7}"/>
          </ac:picMkLst>
        </pc:picChg>
      </pc:sldChg>
      <pc:sldChg chg="addSp delSp modSp add mod">
        <pc:chgData name="Linden, M van der" userId="7071751e-8507-462b-863d-5bb5459a0324" providerId="ADAL" clId="{0E908CC0-3BF4-42B8-976E-0384E1A9937D}" dt="2024-12-17T10:52:52.183" v="2250"/>
        <pc:sldMkLst>
          <pc:docMk/>
          <pc:sldMk cId="252936333" sldId="304"/>
        </pc:sldMkLst>
        <pc:spChg chg="add mod">
          <ac:chgData name="Linden, M van der" userId="7071751e-8507-462b-863d-5bb5459a0324" providerId="ADAL" clId="{0E908CC0-3BF4-42B8-976E-0384E1A9937D}" dt="2024-12-17T10:52:52.183" v="2250"/>
          <ac:spMkLst>
            <pc:docMk/>
            <pc:sldMk cId="252936333" sldId="304"/>
            <ac:spMk id="2" creationId="{F622A647-0FC2-9B42-5A1A-4E80879E98C3}"/>
          </ac:spMkLst>
        </pc:spChg>
        <pc:spChg chg="add mod">
          <ac:chgData name="Linden, M van der" userId="7071751e-8507-462b-863d-5bb5459a0324" providerId="ADAL" clId="{0E908CC0-3BF4-42B8-976E-0384E1A9937D}" dt="2024-12-17T09:46:35.149" v="1575" actId="14100"/>
          <ac:spMkLst>
            <pc:docMk/>
            <pc:sldMk cId="252936333" sldId="304"/>
            <ac:spMk id="4" creationId="{8956FC6B-66C4-D875-8CF7-58DC3B487398}"/>
          </ac:spMkLst>
        </pc:spChg>
        <pc:picChg chg="add mod">
          <ac:chgData name="Linden, M van der" userId="7071751e-8507-462b-863d-5bb5459a0324" providerId="ADAL" clId="{0E908CC0-3BF4-42B8-976E-0384E1A9937D}" dt="2024-12-17T09:35:10.905" v="1314" actId="1076"/>
          <ac:picMkLst>
            <pc:docMk/>
            <pc:sldMk cId="252936333" sldId="304"/>
            <ac:picMk id="3" creationId="{4FD2F87D-18C5-0AF2-B639-2503B62A3B16}"/>
          </ac:picMkLst>
        </pc:picChg>
        <pc:picChg chg="add mod">
          <ac:chgData name="Linden, M van der" userId="7071751e-8507-462b-863d-5bb5459a0324" providerId="ADAL" clId="{0E908CC0-3BF4-42B8-976E-0384E1A9937D}" dt="2024-12-17T09:44:00.245" v="1417" actId="1076"/>
          <ac:picMkLst>
            <pc:docMk/>
            <pc:sldMk cId="252936333" sldId="304"/>
            <ac:picMk id="16" creationId="{525EE08B-6E83-B80C-7393-4D9FE514711D}"/>
          </ac:picMkLst>
        </pc:picChg>
        <pc:picChg chg="add mod">
          <ac:chgData name="Linden, M van der" userId="7071751e-8507-462b-863d-5bb5459a0324" providerId="ADAL" clId="{0E908CC0-3BF4-42B8-976E-0384E1A9937D}" dt="2024-12-17T10:46:52.132" v="2212"/>
          <ac:picMkLst>
            <pc:docMk/>
            <pc:sldMk cId="252936333" sldId="304"/>
            <ac:picMk id="17" creationId="{42693850-48DB-15E6-3217-47676FFE889A}"/>
          </ac:picMkLst>
        </pc:picChg>
      </pc:sldChg>
      <pc:sldChg chg="addSp delSp modSp add mod">
        <pc:chgData name="Linden, M van der" userId="7071751e-8507-462b-863d-5bb5459a0324" providerId="ADAL" clId="{0E908CC0-3BF4-42B8-976E-0384E1A9937D}" dt="2024-12-17T10:52:58.461" v="2252"/>
        <pc:sldMkLst>
          <pc:docMk/>
          <pc:sldMk cId="18188798" sldId="305"/>
        </pc:sldMkLst>
        <pc:spChg chg="add mod">
          <ac:chgData name="Linden, M van der" userId="7071751e-8507-462b-863d-5bb5459a0324" providerId="ADAL" clId="{0E908CC0-3BF4-42B8-976E-0384E1A9937D}" dt="2024-12-17T10:52:58.461" v="2252"/>
          <ac:spMkLst>
            <pc:docMk/>
            <pc:sldMk cId="18188798" sldId="305"/>
            <ac:spMk id="2" creationId="{4017271A-9DB7-C26B-1E3E-0E6AE8B75EDA}"/>
          </ac:spMkLst>
        </pc:spChg>
        <pc:spChg chg="mod">
          <ac:chgData name="Linden, M van der" userId="7071751e-8507-462b-863d-5bb5459a0324" providerId="ADAL" clId="{0E908CC0-3BF4-42B8-976E-0384E1A9937D}" dt="2024-12-17T09:57:20.292" v="1596" actId="313"/>
          <ac:spMkLst>
            <pc:docMk/>
            <pc:sldMk cId="18188798" sldId="305"/>
            <ac:spMk id="4" creationId="{0C206541-84E9-1423-93F4-FE3D5B3DF381}"/>
          </ac:spMkLst>
        </pc:spChg>
        <pc:picChg chg="add mod">
          <ac:chgData name="Linden, M van der" userId="7071751e-8507-462b-863d-5bb5459a0324" providerId="ADAL" clId="{0E908CC0-3BF4-42B8-976E-0384E1A9937D}" dt="2024-12-17T10:10:21.413" v="1734" actId="14100"/>
          <ac:picMkLst>
            <pc:docMk/>
            <pc:sldMk cId="18188798" sldId="305"/>
            <ac:picMk id="8" creationId="{65AD08F5-5FEA-F54C-92BD-208CFED2C83D}"/>
          </ac:picMkLst>
        </pc:picChg>
        <pc:picChg chg="add mod">
          <ac:chgData name="Linden, M van der" userId="7071751e-8507-462b-863d-5bb5459a0324" providerId="ADAL" clId="{0E908CC0-3BF4-42B8-976E-0384E1A9937D}" dt="2024-12-17T10:13:59.990" v="1740" actId="14100"/>
          <ac:picMkLst>
            <pc:docMk/>
            <pc:sldMk cId="18188798" sldId="305"/>
            <ac:picMk id="10" creationId="{F2C74FC5-1BA7-74F5-702A-268016443962}"/>
          </ac:picMkLst>
        </pc:picChg>
        <pc:picChg chg="add mod">
          <ac:chgData name="Linden, M van der" userId="7071751e-8507-462b-863d-5bb5459a0324" providerId="ADAL" clId="{0E908CC0-3BF4-42B8-976E-0384E1A9937D}" dt="2024-12-17T10:46:55.662" v="2213"/>
          <ac:picMkLst>
            <pc:docMk/>
            <pc:sldMk cId="18188798" sldId="305"/>
            <ac:picMk id="11" creationId="{24DFB4CB-AC1F-2884-876C-F87F25315687}"/>
          </ac:picMkLst>
        </pc:picChg>
      </pc:sldChg>
      <pc:sldChg chg="addSp delSp modSp add mod">
        <pc:chgData name="Linden, M van der" userId="7071751e-8507-462b-863d-5bb5459a0324" providerId="ADAL" clId="{0E908CC0-3BF4-42B8-976E-0384E1A9937D}" dt="2024-12-17T10:53:03.286" v="2254"/>
        <pc:sldMkLst>
          <pc:docMk/>
          <pc:sldMk cId="3274358683" sldId="306"/>
        </pc:sldMkLst>
        <pc:spChg chg="add mod">
          <ac:chgData name="Linden, M van der" userId="7071751e-8507-462b-863d-5bb5459a0324" providerId="ADAL" clId="{0E908CC0-3BF4-42B8-976E-0384E1A9937D}" dt="2024-12-17T10:53:03.286" v="2254"/>
          <ac:spMkLst>
            <pc:docMk/>
            <pc:sldMk cId="3274358683" sldId="306"/>
            <ac:spMk id="2" creationId="{63BC682C-E832-3B04-B4AE-97D22CBD0461}"/>
          </ac:spMkLst>
        </pc:spChg>
        <pc:spChg chg="mod">
          <ac:chgData name="Linden, M van der" userId="7071751e-8507-462b-863d-5bb5459a0324" providerId="ADAL" clId="{0E908CC0-3BF4-42B8-976E-0384E1A9937D}" dt="2024-12-17T09:57:45.525" v="1615" actId="20577"/>
          <ac:spMkLst>
            <pc:docMk/>
            <pc:sldMk cId="3274358683" sldId="306"/>
            <ac:spMk id="4" creationId="{B40FF35A-39E4-5985-D05D-8D2B721462E5}"/>
          </ac:spMkLst>
        </pc:spChg>
        <pc:picChg chg="add mod">
          <ac:chgData name="Linden, M van der" userId="7071751e-8507-462b-863d-5bb5459a0324" providerId="ADAL" clId="{0E908CC0-3BF4-42B8-976E-0384E1A9937D}" dt="2024-12-17T09:59:01.579" v="1625" actId="14100"/>
          <ac:picMkLst>
            <pc:docMk/>
            <pc:sldMk cId="3274358683" sldId="306"/>
            <ac:picMk id="8" creationId="{277BEB6F-2DAB-83F6-683B-94647158019A}"/>
          </ac:picMkLst>
        </pc:picChg>
        <pc:picChg chg="add mod">
          <ac:chgData name="Linden, M van der" userId="7071751e-8507-462b-863d-5bb5459a0324" providerId="ADAL" clId="{0E908CC0-3BF4-42B8-976E-0384E1A9937D}" dt="2024-12-17T10:14:13.051" v="1742"/>
          <ac:picMkLst>
            <pc:docMk/>
            <pc:sldMk cId="3274358683" sldId="306"/>
            <ac:picMk id="9" creationId="{D8FF362D-99B7-CC66-32D9-493E67B3984A}"/>
          </ac:picMkLst>
        </pc:picChg>
        <pc:picChg chg="add mod">
          <ac:chgData name="Linden, M van der" userId="7071751e-8507-462b-863d-5bb5459a0324" providerId="ADAL" clId="{0E908CC0-3BF4-42B8-976E-0384E1A9937D}" dt="2024-12-17T10:46:58.985" v="2214"/>
          <ac:picMkLst>
            <pc:docMk/>
            <pc:sldMk cId="3274358683" sldId="306"/>
            <ac:picMk id="10" creationId="{F61A808B-EBF6-162D-7685-2A566706478D}"/>
          </ac:picMkLst>
        </pc:picChg>
      </pc:sldChg>
      <pc:sldChg chg="addSp delSp modSp add mod">
        <pc:chgData name="Linden, M van der" userId="7071751e-8507-462b-863d-5bb5459a0324" providerId="ADAL" clId="{0E908CC0-3BF4-42B8-976E-0384E1A9937D}" dt="2024-12-17T10:53:09.311" v="2256"/>
        <pc:sldMkLst>
          <pc:docMk/>
          <pc:sldMk cId="2124314078" sldId="307"/>
        </pc:sldMkLst>
        <pc:spChg chg="add mod">
          <ac:chgData name="Linden, M van der" userId="7071751e-8507-462b-863d-5bb5459a0324" providerId="ADAL" clId="{0E908CC0-3BF4-42B8-976E-0384E1A9937D}" dt="2024-12-17T10:53:09.311" v="2256"/>
          <ac:spMkLst>
            <pc:docMk/>
            <pc:sldMk cId="2124314078" sldId="307"/>
            <ac:spMk id="2" creationId="{AD10DC55-F2C8-8EE8-6761-E69F50BE8D2C}"/>
          </ac:spMkLst>
        </pc:spChg>
        <pc:spChg chg="mod">
          <ac:chgData name="Linden, M van der" userId="7071751e-8507-462b-863d-5bb5459a0324" providerId="ADAL" clId="{0E908CC0-3BF4-42B8-976E-0384E1A9937D}" dt="2024-12-17T09:59:44.870" v="1726" actId="20577"/>
          <ac:spMkLst>
            <pc:docMk/>
            <pc:sldMk cId="2124314078" sldId="307"/>
            <ac:spMk id="4" creationId="{80931D1A-AB2D-C422-5C60-EA3D6B7C5899}"/>
          </ac:spMkLst>
        </pc:spChg>
        <pc:picChg chg="add mod">
          <ac:chgData name="Linden, M van der" userId="7071751e-8507-462b-863d-5bb5459a0324" providerId="ADAL" clId="{0E908CC0-3BF4-42B8-976E-0384E1A9937D}" dt="2024-12-17T10:18:49.889" v="1753" actId="962"/>
          <ac:picMkLst>
            <pc:docMk/>
            <pc:sldMk cId="2124314078" sldId="307"/>
            <ac:picMk id="11" creationId="{60B295FB-317A-1D82-D028-CEF094885928}"/>
          </ac:picMkLst>
        </pc:picChg>
        <pc:picChg chg="add mod">
          <ac:chgData name="Linden, M van der" userId="7071751e-8507-462b-863d-5bb5459a0324" providerId="ADAL" clId="{0E908CC0-3BF4-42B8-976E-0384E1A9937D}" dt="2024-12-17T10:47:02.472" v="2215"/>
          <ac:picMkLst>
            <pc:docMk/>
            <pc:sldMk cId="2124314078" sldId="307"/>
            <ac:picMk id="13" creationId="{D8566167-FAAC-9518-07F0-BBEADDB98551}"/>
          </ac:picMkLst>
        </pc:picChg>
      </pc:sldChg>
      <pc:sldChg chg="addSp delSp modSp add mod">
        <pc:chgData name="Linden, M van der" userId="7071751e-8507-462b-863d-5bb5459a0324" providerId="ADAL" clId="{0E908CC0-3BF4-42B8-976E-0384E1A9937D}" dt="2024-12-17T10:53:13.199" v="2258"/>
        <pc:sldMkLst>
          <pc:docMk/>
          <pc:sldMk cId="4124819693" sldId="308"/>
        </pc:sldMkLst>
        <pc:spChg chg="add mod">
          <ac:chgData name="Linden, M van der" userId="7071751e-8507-462b-863d-5bb5459a0324" providerId="ADAL" clId="{0E908CC0-3BF4-42B8-976E-0384E1A9937D}" dt="2024-12-17T10:53:13.199" v="2258"/>
          <ac:spMkLst>
            <pc:docMk/>
            <pc:sldMk cId="4124819693" sldId="308"/>
            <ac:spMk id="2" creationId="{830CE518-7F89-89EC-B112-BD9C1B36A66B}"/>
          </ac:spMkLst>
        </pc:spChg>
        <pc:picChg chg="add del">
          <ac:chgData name="Linden, M van der" userId="7071751e-8507-462b-863d-5bb5459a0324" providerId="ADAL" clId="{0E908CC0-3BF4-42B8-976E-0384E1A9937D}" dt="2024-12-17T10:20:01.772" v="1761" actId="478"/>
          <ac:picMkLst>
            <pc:docMk/>
            <pc:sldMk cId="4124819693" sldId="308"/>
            <ac:picMk id="3" creationId="{CEBDDFEC-5D03-6F1C-43E2-65BFD3E97FE3}"/>
          </ac:picMkLst>
        </pc:picChg>
        <pc:picChg chg="add mod">
          <ac:chgData name="Linden, M van der" userId="7071751e-8507-462b-863d-5bb5459a0324" providerId="ADAL" clId="{0E908CC0-3BF4-42B8-976E-0384E1A9937D}" dt="2024-12-17T10:19:33.076" v="1758" actId="962"/>
          <ac:picMkLst>
            <pc:docMk/>
            <pc:sldMk cId="4124819693" sldId="308"/>
            <ac:picMk id="8" creationId="{D7E6A00C-56BB-FE29-1736-72D21E01FA19}"/>
          </ac:picMkLst>
        </pc:picChg>
        <pc:picChg chg="add mod">
          <ac:chgData name="Linden, M van der" userId="7071751e-8507-462b-863d-5bb5459a0324" providerId="ADAL" clId="{0E908CC0-3BF4-42B8-976E-0384E1A9937D}" dt="2024-12-17T10:47:06.634" v="2216"/>
          <ac:picMkLst>
            <pc:docMk/>
            <pc:sldMk cId="4124819693" sldId="308"/>
            <ac:picMk id="10" creationId="{37D17937-BF0D-40AE-C0D4-DFECDBB806F5}"/>
          </ac:picMkLst>
        </pc:picChg>
      </pc:sldChg>
      <pc:sldChg chg="addSp delSp modSp add mod">
        <pc:chgData name="Linden, M van der" userId="7071751e-8507-462b-863d-5bb5459a0324" providerId="ADAL" clId="{0E908CC0-3BF4-42B8-976E-0384E1A9937D}" dt="2024-12-17T10:53:16.831" v="2260"/>
        <pc:sldMkLst>
          <pc:docMk/>
          <pc:sldMk cId="1770838535" sldId="309"/>
        </pc:sldMkLst>
        <pc:spChg chg="add mod">
          <ac:chgData name="Linden, M van der" userId="7071751e-8507-462b-863d-5bb5459a0324" providerId="ADAL" clId="{0E908CC0-3BF4-42B8-976E-0384E1A9937D}" dt="2024-12-17T10:53:16.831" v="2260"/>
          <ac:spMkLst>
            <pc:docMk/>
            <pc:sldMk cId="1770838535" sldId="309"/>
            <ac:spMk id="2" creationId="{17F80460-DFA7-218A-5D71-240BDBD7B29E}"/>
          </ac:spMkLst>
        </pc:spChg>
        <pc:picChg chg="add mod">
          <ac:chgData name="Linden, M van der" userId="7071751e-8507-462b-863d-5bb5459a0324" providerId="ADAL" clId="{0E908CC0-3BF4-42B8-976E-0384E1A9937D}" dt="2024-12-17T10:21:10.914" v="1770" actId="1076"/>
          <ac:picMkLst>
            <pc:docMk/>
            <pc:sldMk cId="1770838535" sldId="309"/>
            <ac:picMk id="9" creationId="{7C621E8D-951F-291C-13E9-9A70137DF9F9}"/>
          </ac:picMkLst>
        </pc:picChg>
        <pc:picChg chg="add mod">
          <ac:chgData name="Linden, M van der" userId="7071751e-8507-462b-863d-5bb5459a0324" providerId="ADAL" clId="{0E908CC0-3BF4-42B8-976E-0384E1A9937D}" dt="2024-12-17T10:21:38.130" v="1777" actId="14100"/>
          <ac:picMkLst>
            <pc:docMk/>
            <pc:sldMk cId="1770838535" sldId="309"/>
            <ac:picMk id="11" creationId="{7B340538-6513-8E62-4006-4758B095B3D0}"/>
          </ac:picMkLst>
        </pc:picChg>
        <pc:picChg chg="add mod">
          <ac:chgData name="Linden, M van der" userId="7071751e-8507-462b-863d-5bb5459a0324" providerId="ADAL" clId="{0E908CC0-3BF4-42B8-976E-0384E1A9937D}" dt="2024-12-17T10:47:10.882" v="2217"/>
          <ac:picMkLst>
            <pc:docMk/>
            <pc:sldMk cId="1770838535" sldId="309"/>
            <ac:picMk id="12" creationId="{EC48D1C3-C835-1E74-7953-4D9E414AEDFA}"/>
          </ac:picMkLst>
        </pc:picChg>
      </pc:sldChg>
      <pc:sldChg chg="addSp delSp modSp add mod">
        <pc:chgData name="Linden, M van der" userId="7071751e-8507-462b-863d-5bb5459a0324" providerId="ADAL" clId="{0E908CC0-3BF4-42B8-976E-0384E1A9937D}" dt="2024-12-17T10:53:23.055" v="2262"/>
        <pc:sldMkLst>
          <pc:docMk/>
          <pc:sldMk cId="2059443833" sldId="310"/>
        </pc:sldMkLst>
        <pc:spChg chg="add mod">
          <ac:chgData name="Linden, M van der" userId="7071751e-8507-462b-863d-5bb5459a0324" providerId="ADAL" clId="{0E908CC0-3BF4-42B8-976E-0384E1A9937D}" dt="2024-12-17T10:53:23.055" v="2262"/>
          <ac:spMkLst>
            <pc:docMk/>
            <pc:sldMk cId="2059443833" sldId="310"/>
            <ac:spMk id="2" creationId="{364D064E-CE02-EC19-0AA9-62C1DAF418A2}"/>
          </ac:spMkLst>
        </pc:spChg>
        <pc:picChg chg="add mod">
          <ac:chgData name="Linden, M van der" userId="7071751e-8507-462b-863d-5bb5459a0324" providerId="ADAL" clId="{0E908CC0-3BF4-42B8-976E-0384E1A9937D}" dt="2024-12-17T10:23:06.926" v="1784" actId="962"/>
          <ac:picMkLst>
            <pc:docMk/>
            <pc:sldMk cId="2059443833" sldId="310"/>
            <ac:picMk id="4" creationId="{485337CA-A9D2-C102-60B8-3B48948CE730}"/>
          </ac:picMkLst>
        </pc:picChg>
        <pc:picChg chg="add mod">
          <ac:chgData name="Linden, M van der" userId="7071751e-8507-462b-863d-5bb5459a0324" providerId="ADAL" clId="{0E908CC0-3BF4-42B8-976E-0384E1A9937D}" dt="2024-12-17T10:47:15.757" v="2218"/>
          <ac:picMkLst>
            <pc:docMk/>
            <pc:sldMk cId="2059443833" sldId="310"/>
            <ac:picMk id="8" creationId="{CBC9252A-B343-9E5D-674B-EEC4528F4A8C}"/>
          </ac:picMkLst>
        </pc:picChg>
      </pc:sldChg>
      <pc:sldChg chg="addSp delSp modSp add mod">
        <pc:chgData name="Linden, M van der" userId="7071751e-8507-462b-863d-5bb5459a0324" providerId="ADAL" clId="{0E908CC0-3BF4-42B8-976E-0384E1A9937D}" dt="2024-12-17T10:53:27.151" v="2264"/>
        <pc:sldMkLst>
          <pc:docMk/>
          <pc:sldMk cId="3511302050" sldId="311"/>
        </pc:sldMkLst>
        <pc:spChg chg="add mod">
          <ac:chgData name="Linden, M van der" userId="7071751e-8507-462b-863d-5bb5459a0324" providerId="ADAL" clId="{0E908CC0-3BF4-42B8-976E-0384E1A9937D}" dt="2024-12-17T10:53:27.151" v="2264"/>
          <ac:spMkLst>
            <pc:docMk/>
            <pc:sldMk cId="3511302050" sldId="311"/>
            <ac:spMk id="2" creationId="{070DD8F5-9829-62FA-1E96-F2BCD5001183}"/>
          </ac:spMkLst>
        </pc:spChg>
        <pc:spChg chg="add mod">
          <ac:chgData name="Linden, M van der" userId="7071751e-8507-462b-863d-5bb5459a0324" providerId="ADAL" clId="{0E908CC0-3BF4-42B8-976E-0384E1A9937D}" dt="2024-12-17T10:26:14.832" v="1917" actId="2711"/>
          <ac:spMkLst>
            <pc:docMk/>
            <pc:sldMk cId="3511302050" sldId="311"/>
            <ac:spMk id="8" creationId="{3D9CD9D3-D2CC-D15C-9F78-E1C3D950EF10}"/>
          </ac:spMkLst>
        </pc:spChg>
        <pc:picChg chg="add mod">
          <ac:chgData name="Linden, M van der" userId="7071751e-8507-462b-863d-5bb5459a0324" providerId="ADAL" clId="{0E908CC0-3BF4-42B8-976E-0384E1A9937D}" dt="2024-12-17T10:23:29.379" v="1789" actId="1076"/>
          <ac:picMkLst>
            <pc:docMk/>
            <pc:sldMk cId="3511302050" sldId="311"/>
            <ac:picMk id="3" creationId="{BD3F3447-844E-71BD-7051-129FDF651BC6}"/>
          </ac:picMkLst>
        </pc:picChg>
        <pc:picChg chg="add mod">
          <ac:chgData name="Linden, M van der" userId="7071751e-8507-462b-863d-5bb5459a0324" providerId="ADAL" clId="{0E908CC0-3BF4-42B8-976E-0384E1A9937D}" dt="2024-12-17T10:26:30.280" v="1921" actId="1076"/>
          <ac:picMkLst>
            <pc:docMk/>
            <pc:sldMk cId="3511302050" sldId="311"/>
            <ac:picMk id="10" creationId="{91AD4811-A008-28E6-6D1A-74B0A16EBE76}"/>
          </ac:picMkLst>
        </pc:picChg>
        <pc:picChg chg="add mod">
          <ac:chgData name="Linden, M van der" userId="7071751e-8507-462b-863d-5bb5459a0324" providerId="ADAL" clId="{0E908CC0-3BF4-42B8-976E-0384E1A9937D}" dt="2024-12-17T10:47:18.661" v="2219"/>
          <ac:picMkLst>
            <pc:docMk/>
            <pc:sldMk cId="3511302050" sldId="311"/>
            <ac:picMk id="11" creationId="{3E957209-545D-ED2F-1046-F8FEE1866E91}"/>
          </ac:picMkLst>
        </pc:picChg>
      </pc:sldChg>
      <pc:sldChg chg="addSp delSp modSp add mod">
        <pc:chgData name="Linden, M van der" userId="7071751e-8507-462b-863d-5bb5459a0324" providerId="ADAL" clId="{0E908CC0-3BF4-42B8-976E-0384E1A9937D}" dt="2024-12-17T10:53:33.288" v="2266"/>
        <pc:sldMkLst>
          <pc:docMk/>
          <pc:sldMk cId="3281587284" sldId="312"/>
        </pc:sldMkLst>
        <pc:spChg chg="add mod">
          <ac:chgData name="Linden, M van der" userId="7071751e-8507-462b-863d-5bb5459a0324" providerId="ADAL" clId="{0E908CC0-3BF4-42B8-976E-0384E1A9937D}" dt="2024-12-17T10:53:33.288" v="2266"/>
          <ac:spMkLst>
            <pc:docMk/>
            <pc:sldMk cId="3281587284" sldId="312"/>
            <ac:spMk id="2" creationId="{0A0FBB53-DE34-61FD-88E7-354ABF4142BB}"/>
          </ac:spMkLst>
        </pc:spChg>
        <pc:spChg chg="mod">
          <ac:chgData name="Linden, M van der" userId="7071751e-8507-462b-863d-5bb5459a0324" providerId="ADAL" clId="{0E908CC0-3BF4-42B8-976E-0384E1A9937D}" dt="2024-12-17T10:29:08.079" v="1948" actId="20577"/>
          <ac:spMkLst>
            <pc:docMk/>
            <pc:sldMk cId="3281587284" sldId="312"/>
            <ac:spMk id="8" creationId="{B68351F3-F742-7297-F3AF-17F9B6D4254C}"/>
          </ac:spMkLst>
        </pc:spChg>
        <pc:picChg chg="add mod">
          <ac:chgData name="Linden, M van der" userId="7071751e-8507-462b-863d-5bb5459a0324" providerId="ADAL" clId="{0E908CC0-3BF4-42B8-976E-0384E1A9937D}" dt="2024-12-17T10:29:33.316" v="1954" actId="1076"/>
          <ac:picMkLst>
            <pc:docMk/>
            <pc:sldMk cId="3281587284" sldId="312"/>
            <ac:picMk id="4" creationId="{3B7FB35B-0ACE-5B78-091E-BF532B8AEA3D}"/>
          </ac:picMkLst>
        </pc:picChg>
        <pc:picChg chg="add mod">
          <ac:chgData name="Linden, M van der" userId="7071751e-8507-462b-863d-5bb5459a0324" providerId="ADAL" clId="{0E908CC0-3BF4-42B8-976E-0384E1A9937D}" dt="2024-12-17T10:29:51.399" v="1956" actId="14100"/>
          <ac:picMkLst>
            <pc:docMk/>
            <pc:sldMk cId="3281587284" sldId="312"/>
            <ac:picMk id="11" creationId="{10F0F122-2954-0703-A42D-31540EEFC769}"/>
          </ac:picMkLst>
        </pc:picChg>
        <pc:picChg chg="add mod">
          <ac:chgData name="Linden, M van der" userId="7071751e-8507-462b-863d-5bb5459a0324" providerId="ADAL" clId="{0E908CC0-3BF4-42B8-976E-0384E1A9937D}" dt="2024-12-17T10:47:21.288" v="2220"/>
          <ac:picMkLst>
            <pc:docMk/>
            <pc:sldMk cId="3281587284" sldId="312"/>
            <ac:picMk id="12" creationId="{41595D8E-3BAC-DA18-0596-AA67BB65FEE5}"/>
          </ac:picMkLst>
        </pc:picChg>
      </pc:sldChg>
      <pc:sldChg chg="addSp delSp modSp add mod">
        <pc:chgData name="Linden, M van der" userId="7071751e-8507-462b-863d-5bb5459a0324" providerId="ADAL" clId="{0E908CC0-3BF4-42B8-976E-0384E1A9937D}" dt="2024-12-17T10:53:39.493" v="2268"/>
        <pc:sldMkLst>
          <pc:docMk/>
          <pc:sldMk cId="2788253162" sldId="313"/>
        </pc:sldMkLst>
        <pc:spChg chg="add mod">
          <ac:chgData name="Linden, M van der" userId="7071751e-8507-462b-863d-5bb5459a0324" providerId="ADAL" clId="{0E908CC0-3BF4-42B8-976E-0384E1A9937D}" dt="2024-12-17T10:53:39.493" v="2268"/>
          <ac:spMkLst>
            <pc:docMk/>
            <pc:sldMk cId="2788253162" sldId="313"/>
            <ac:spMk id="2" creationId="{D8AF94C6-7744-6EAD-45E8-0EE52F191592}"/>
          </ac:spMkLst>
        </pc:spChg>
        <pc:spChg chg="mod">
          <ac:chgData name="Linden, M van der" userId="7071751e-8507-462b-863d-5bb5459a0324" providerId="ADAL" clId="{0E908CC0-3BF4-42B8-976E-0384E1A9937D}" dt="2024-12-17T10:39:22.475" v="1997" actId="1076"/>
          <ac:spMkLst>
            <pc:docMk/>
            <pc:sldMk cId="2788253162" sldId="313"/>
            <ac:spMk id="8" creationId="{B97EC697-6D09-4254-D466-44EA52C98A50}"/>
          </ac:spMkLst>
        </pc:spChg>
        <pc:picChg chg="add mod">
          <ac:chgData name="Linden, M van der" userId="7071751e-8507-462b-863d-5bb5459a0324" providerId="ADAL" clId="{0E908CC0-3BF4-42B8-976E-0384E1A9937D}" dt="2024-12-17T10:39:38.315" v="2002" actId="1076"/>
          <ac:picMkLst>
            <pc:docMk/>
            <pc:sldMk cId="2788253162" sldId="313"/>
            <ac:picMk id="9" creationId="{33456F1B-D1C0-DE85-E41A-CBDBA53748BF}"/>
          </ac:picMkLst>
        </pc:picChg>
        <pc:picChg chg="add mod">
          <ac:chgData name="Linden, M van der" userId="7071751e-8507-462b-863d-5bb5459a0324" providerId="ADAL" clId="{0E908CC0-3BF4-42B8-976E-0384E1A9937D}" dt="2024-12-17T10:40:13.896" v="2007" actId="1076"/>
          <ac:picMkLst>
            <pc:docMk/>
            <pc:sldMk cId="2788253162" sldId="313"/>
            <ac:picMk id="12" creationId="{FB2FF089-55CA-ACC0-3D25-79BE26AE52E1}"/>
          </ac:picMkLst>
        </pc:picChg>
        <pc:picChg chg="add mod">
          <ac:chgData name="Linden, M van der" userId="7071751e-8507-462b-863d-5bb5459a0324" providerId="ADAL" clId="{0E908CC0-3BF4-42B8-976E-0384E1A9937D}" dt="2024-12-17T10:47:24.634" v="2221"/>
          <ac:picMkLst>
            <pc:docMk/>
            <pc:sldMk cId="2788253162" sldId="313"/>
            <ac:picMk id="13" creationId="{FD6F5ADF-B5A9-C521-1A5D-215BCBEA06FF}"/>
          </ac:picMkLst>
        </pc:picChg>
      </pc:sldChg>
      <pc:sldChg chg="addSp delSp modSp add mod">
        <pc:chgData name="Linden, M van der" userId="7071751e-8507-462b-863d-5bb5459a0324" providerId="ADAL" clId="{0E908CC0-3BF4-42B8-976E-0384E1A9937D}" dt="2024-12-17T10:53:44.247" v="2270"/>
        <pc:sldMkLst>
          <pc:docMk/>
          <pc:sldMk cId="3925100623" sldId="314"/>
        </pc:sldMkLst>
        <pc:spChg chg="add mod">
          <ac:chgData name="Linden, M van der" userId="7071751e-8507-462b-863d-5bb5459a0324" providerId="ADAL" clId="{0E908CC0-3BF4-42B8-976E-0384E1A9937D}" dt="2024-12-17T10:53:44.247" v="2270"/>
          <ac:spMkLst>
            <pc:docMk/>
            <pc:sldMk cId="3925100623" sldId="314"/>
            <ac:spMk id="2" creationId="{FB6B7363-2A96-2730-0996-03078293B796}"/>
          </ac:spMkLst>
        </pc:spChg>
        <pc:spChg chg="mod">
          <ac:chgData name="Linden, M van der" userId="7071751e-8507-462b-863d-5bb5459a0324" providerId="ADAL" clId="{0E908CC0-3BF4-42B8-976E-0384E1A9937D}" dt="2024-12-17T10:40:44.684" v="2038" actId="20577"/>
          <ac:spMkLst>
            <pc:docMk/>
            <pc:sldMk cId="3925100623" sldId="314"/>
            <ac:spMk id="8" creationId="{DA32D467-C6BF-5311-B6FF-6C0F1DAE366A}"/>
          </ac:spMkLst>
        </pc:spChg>
        <pc:spChg chg="add mod">
          <ac:chgData name="Linden, M van der" userId="7071751e-8507-462b-863d-5bb5459a0324" providerId="ADAL" clId="{0E908CC0-3BF4-42B8-976E-0384E1A9937D}" dt="2024-12-17T10:43:45.118" v="2189" actId="20577"/>
          <ac:spMkLst>
            <pc:docMk/>
            <pc:sldMk cId="3925100623" sldId="314"/>
            <ac:spMk id="13" creationId="{62AB86A9-E7C5-D982-816C-3843A02A2522}"/>
          </ac:spMkLst>
        </pc:spChg>
        <pc:picChg chg="add mod">
          <ac:chgData name="Linden, M van der" userId="7071751e-8507-462b-863d-5bb5459a0324" providerId="ADAL" clId="{0E908CC0-3BF4-42B8-976E-0384E1A9937D}" dt="2024-12-17T10:40:58.998" v="2041" actId="931"/>
          <ac:picMkLst>
            <pc:docMk/>
            <pc:sldMk cId="3925100623" sldId="314"/>
            <ac:picMk id="4" creationId="{CE68F5F8-D2CB-FD9D-C72A-A7028F5F3C67}"/>
          </ac:picMkLst>
        </pc:picChg>
        <pc:picChg chg="add mod">
          <ac:chgData name="Linden, M van der" userId="7071751e-8507-462b-863d-5bb5459a0324" providerId="ADAL" clId="{0E908CC0-3BF4-42B8-976E-0384E1A9937D}" dt="2024-12-17T10:43:25.844" v="2181" actId="14100"/>
          <ac:picMkLst>
            <pc:docMk/>
            <pc:sldMk cId="3925100623" sldId="314"/>
            <ac:picMk id="15" creationId="{C8D2EF30-C9BB-9500-8A94-31BD16BEF4CC}"/>
          </ac:picMkLst>
        </pc:picChg>
        <pc:picChg chg="add mod">
          <ac:chgData name="Linden, M van der" userId="7071751e-8507-462b-863d-5bb5459a0324" providerId="ADAL" clId="{0E908CC0-3BF4-42B8-976E-0384E1A9937D}" dt="2024-12-17T10:44:22.696" v="2196" actId="14100"/>
          <ac:picMkLst>
            <pc:docMk/>
            <pc:sldMk cId="3925100623" sldId="314"/>
            <ac:picMk id="17" creationId="{1B5CE19C-8B4F-7FDE-F5FE-794E99432374}"/>
          </ac:picMkLst>
        </pc:picChg>
        <pc:picChg chg="add mod">
          <ac:chgData name="Linden, M van der" userId="7071751e-8507-462b-863d-5bb5459a0324" providerId="ADAL" clId="{0E908CC0-3BF4-42B8-976E-0384E1A9937D}" dt="2024-12-17T10:47:28.797" v="2222"/>
          <ac:picMkLst>
            <pc:docMk/>
            <pc:sldMk cId="3925100623" sldId="314"/>
            <ac:picMk id="18" creationId="{4A19B0CD-54E5-9647-7C17-E5439EB47FAF}"/>
          </ac:picMkLst>
        </pc:picChg>
      </pc:sldChg>
    </pc:docChg>
  </pc:docChgLst>
  <pc:docChgLst>
    <pc:chgData name="Kleijwegt, Mark" userId="a0bc88e8-58c9-4d1a-b81a-11ee91d0acb1" providerId="ADAL" clId="{6499EF7B-6860-4766-B1F5-3F6EDDB18F0C}"/>
    <pc:docChg chg="undo custSel addSld delSld modSld sldOrd">
      <pc:chgData name="Kleijwegt, Mark" userId="a0bc88e8-58c9-4d1a-b81a-11ee91d0acb1" providerId="ADAL" clId="{6499EF7B-6860-4766-B1F5-3F6EDDB18F0C}" dt="2024-09-04T12:44:01.046" v="3970"/>
      <pc:docMkLst>
        <pc:docMk/>
      </pc:docMkLst>
      <pc:sldChg chg="addSp delSp modSp mod">
        <pc:chgData name="Kleijwegt, Mark" userId="a0bc88e8-58c9-4d1a-b81a-11ee91d0acb1" providerId="ADAL" clId="{6499EF7B-6860-4766-B1F5-3F6EDDB18F0C}" dt="2024-09-04T06:01:59.097" v="994" actId="15"/>
        <pc:sldMkLst>
          <pc:docMk/>
          <pc:sldMk cId="2125893649" sldId="257"/>
        </pc:sldMkLst>
      </pc:sldChg>
      <pc:sldChg chg="modSp mod">
        <pc:chgData name="Kleijwegt, Mark" userId="a0bc88e8-58c9-4d1a-b81a-11ee91d0acb1" providerId="ADAL" clId="{6499EF7B-6860-4766-B1F5-3F6EDDB18F0C}" dt="2024-09-04T12:43:04.376" v="3969" actId="20577"/>
        <pc:sldMkLst>
          <pc:docMk/>
          <pc:sldMk cId="4054382824" sldId="258"/>
        </pc:sldMkLst>
      </pc:sldChg>
      <pc:sldChg chg="modSp mod">
        <pc:chgData name="Kleijwegt, Mark" userId="a0bc88e8-58c9-4d1a-b81a-11ee91d0acb1" providerId="ADAL" clId="{6499EF7B-6860-4766-B1F5-3F6EDDB18F0C}" dt="2024-09-04T05:36:12.712" v="192" actId="20577"/>
        <pc:sldMkLst>
          <pc:docMk/>
          <pc:sldMk cId="266482769" sldId="263"/>
        </pc:sldMkLst>
      </pc:sldChg>
      <pc:sldChg chg="modSp mod">
        <pc:chgData name="Kleijwegt, Mark" userId="a0bc88e8-58c9-4d1a-b81a-11ee91d0acb1" providerId="ADAL" clId="{6499EF7B-6860-4766-B1F5-3F6EDDB18F0C}" dt="2024-09-04T05:55:56.970" v="647" actId="20577"/>
        <pc:sldMkLst>
          <pc:docMk/>
          <pc:sldMk cId="4130192829" sldId="264"/>
        </pc:sldMkLst>
      </pc:sldChg>
      <pc:sldChg chg="addSp delSp modSp mod">
        <pc:chgData name="Kleijwegt, Mark" userId="a0bc88e8-58c9-4d1a-b81a-11ee91d0acb1" providerId="ADAL" clId="{6499EF7B-6860-4766-B1F5-3F6EDDB18F0C}" dt="2024-09-04T07:00:00.793" v="1687" actId="20577"/>
        <pc:sldMkLst>
          <pc:docMk/>
          <pc:sldMk cId="2529186520" sldId="265"/>
        </pc:sldMkLst>
      </pc:sldChg>
      <pc:sldChg chg="del">
        <pc:chgData name="Kleijwegt, Mark" userId="a0bc88e8-58c9-4d1a-b81a-11ee91d0acb1" providerId="ADAL" clId="{6499EF7B-6860-4766-B1F5-3F6EDDB18F0C}" dt="2024-09-04T12:42:42.015" v="3964" actId="2696"/>
        <pc:sldMkLst>
          <pc:docMk/>
          <pc:sldMk cId="3580385872" sldId="266"/>
        </pc:sldMkLst>
      </pc:sldChg>
      <pc:sldChg chg="del">
        <pc:chgData name="Kleijwegt, Mark" userId="a0bc88e8-58c9-4d1a-b81a-11ee91d0acb1" providerId="ADAL" clId="{6499EF7B-6860-4766-B1F5-3F6EDDB18F0C}" dt="2024-09-04T12:42:28.531" v="3960" actId="2696"/>
        <pc:sldMkLst>
          <pc:docMk/>
          <pc:sldMk cId="1385117169" sldId="267"/>
        </pc:sldMkLst>
      </pc:sldChg>
      <pc:sldChg chg="del">
        <pc:chgData name="Kleijwegt, Mark" userId="a0bc88e8-58c9-4d1a-b81a-11ee91d0acb1" providerId="ADAL" clId="{6499EF7B-6860-4766-B1F5-3F6EDDB18F0C}" dt="2024-09-04T12:42:33.666" v="3961" actId="2696"/>
        <pc:sldMkLst>
          <pc:docMk/>
          <pc:sldMk cId="195677048" sldId="268"/>
        </pc:sldMkLst>
      </pc:sldChg>
      <pc:sldChg chg="del">
        <pc:chgData name="Kleijwegt, Mark" userId="a0bc88e8-58c9-4d1a-b81a-11ee91d0acb1" providerId="ADAL" clId="{6499EF7B-6860-4766-B1F5-3F6EDDB18F0C}" dt="2024-09-04T12:42:39.303" v="3963" actId="2696"/>
        <pc:sldMkLst>
          <pc:docMk/>
          <pc:sldMk cId="3840938293" sldId="270"/>
        </pc:sldMkLst>
      </pc:sldChg>
      <pc:sldChg chg="del">
        <pc:chgData name="Kleijwegt, Mark" userId="a0bc88e8-58c9-4d1a-b81a-11ee91d0acb1" providerId="ADAL" clId="{6499EF7B-6860-4766-B1F5-3F6EDDB18F0C}" dt="2024-09-04T12:42:36.122" v="3962" actId="2696"/>
        <pc:sldMkLst>
          <pc:docMk/>
          <pc:sldMk cId="1326252306" sldId="279"/>
        </pc:sldMkLst>
      </pc:sldChg>
      <pc:sldChg chg="modSp mod ord">
        <pc:chgData name="Kleijwegt, Mark" userId="a0bc88e8-58c9-4d1a-b81a-11ee91d0acb1" providerId="ADAL" clId="{6499EF7B-6860-4766-B1F5-3F6EDDB18F0C}" dt="2024-09-04T12:44:01.046" v="3970"/>
        <pc:sldMkLst>
          <pc:docMk/>
          <pc:sldMk cId="4213172739" sldId="280"/>
        </pc:sldMkLst>
      </pc:sldChg>
      <pc:sldChg chg="addSp delSp modSp add mod">
        <pc:chgData name="Kleijwegt, Mark" userId="a0bc88e8-58c9-4d1a-b81a-11ee91d0acb1" providerId="ADAL" clId="{6499EF7B-6860-4766-B1F5-3F6EDDB18F0C}" dt="2024-09-04T07:51:46.527" v="2035" actId="20577"/>
        <pc:sldMkLst>
          <pc:docMk/>
          <pc:sldMk cId="1633142350" sldId="281"/>
        </pc:sldMkLst>
      </pc:sldChg>
      <pc:sldChg chg="addSp delSp modSp add mod">
        <pc:chgData name="Kleijwegt, Mark" userId="a0bc88e8-58c9-4d1a-b81a-11ee91d0acb1" providerId="ADAL" clId="{6499EF7B-6860-4766-B1F5-3F6EDDB18F0C}" dt="2024-09-04T07:59:32.144" v="2531" actId="20577"/>
        <pc:sldMkLst>
          <pc:docMk/>
          <pc:sldMk cId="924770489" sldId="282"/>
        </pc:sldMkLst>
      </pc:sldChg>
      <pc:sldChg chg="addSp delSp modSp add mod">
        <pc:chgData name="Kleijwegt, Mark" userId="a0bc88e8-58c9-4d1a-b81a-11ee91d0acb1" providerId="ADAL" clId="{6499EF7B-6860-4766-B1F5-3F6EDDB18F0C}" dt="2024-09-04T08:04:13.847" v="2929" actId="20577"/>
        <pc:sldMkLst>
          <pc:docMk/>
          <pc:sldMk cId="162043187" sldId="283"/>
        </pc:sldMkLst>
      </pc:sldChg>
      <pc:sldChg chg="addSp delSp modSp add mod">
        <pc:chgData name="Kleijwegt, Mark" userId="a0bc88e8-58c9-4d1a-b81a-11ee91d0acb1" providerId="ADAL" clId="{6499EF7B-6860-4766-B1F5-3F6EDDB18F0C}" dt="2024-09-04T08:11:16.506" v="3167" actId="20577"/>
        <pc:sldMkLst>
          <pc:docMk/>
          <pc:sldMk cId="843845578" sldId="284"/>
        </pc:sldMkLst>
      </pc:sldChg>
      <pc:sldChg chg="addSp delSp modSp add mod">
        <pc:chgData name="Kleijwegt, Mark" userId="a0bc88e8-58c9-4d1a-b81a-11ee91d0acb1" providerId="ADAL" clId="{6499EF7B-6860-4766-B1F5-3F6EDDB18F0C}" dt="2024-09-04T08:54:49.183" v="3325" actId="20577"/>
        <pc:sldMkLst>
          <pc:docMk/>
          <pc:sldMk cId="339529458" sldId="285"/>
        </pc:sldMkLst>
      </pc:sldChg>
      <pc:sldChg chg="addSp modSp add mod">
        <pc:chgData name="Kleijwegt, Mark" userId="a0bc88e8-58c9-4d1a-b81a-11ee91d0acb1" providerId="ADAL" clId="{6499EF7B-6860-4766-B1F5-3F6EDDB18F0C}" dt="2024-09-04T12:06:04.580" v="3760" actId="20577"/>
        <pc:sldMkLst>
          <pc:docMk/>
          <pc:sldMk cId="1236129344" sldId="286"/>
        </pc:sldMkLst>
      </pc:sldChg>
      <pc:sldChg chg="addSp modSp add mod">
        <pc:chgData name="Kleijwegt, Mark" userId="a0bc88e8-58c9-4d1a-b81a-11ee91d0acb1" providerId="ADAL" clId="{6499EF7B-6860-4766-B1F5-3F6EDDB18F0C}" dt="2024-09-04T12:41:01.966" v="3959" actId="2711"/>
        <pc:sldMkLst>
          <pc:docMk/>
          <pc:sldMk cId="3792310944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4ABBD-1D8E-AB4D-BFC8-A9CE9EA7FF94}" type="datetimeFigureOut">
              <a:rPr lang="nl-NL" smtClean="0"/>
              <a:t>4-3-2025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F5E-A800-3B4F-BB9F-6BE6D9D417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6086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4000" y="2160000"/>
            <a:ext cx="5760000" cy="1224000"/>
          </a:xfrm>
        </p:spPr>
        <p:txBody>
          <a:bodyPr anchor="t" anchorCtr="0"/>
          <a:lstStyle>
            <a:lvl1pPr algn="l">
              <a:lnSpc>
                <a:spcPct val="95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24005" y="3384000"/>
            <a:ext cx="5760000" cy="3600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dirty="0"/>
              <a:t>Klik om een naam of locatie in te voeren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40000" y="4428000"/>
            <a:ext cx="1800000" cy="216000"/>
          </a:xfrm>
        </p:spPr>
        <p:txBody>
          <a:bodyPr/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r>
              <a:rPr lang="nl-NL"/>
              <a:t>Periode 8 - week 2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00" y="5400000"/>
            <a:ext cx="50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4000" y="5400000"/>
            <a:ext cx="216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AB737111-8D86-1C91-A3D3-4A8DCFF65AF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-1"/>
            <a:ext cx="9144000" cy="2495296"/>
          </a:xfrm>
          <a:custGeom>
            <a:avLst/>
            <a:gdLst>
              <a:gd name="connsiteX0" fmla="*/ 0 w 9144000"/>
              <a:gd name="connsiteY0" fmla="*/ 0 h 2495296"/>
              <a:gd name="connsiteX1" fmla="*/ 9144000 w 9144000"/>
              <a:gd name="connsiteY1" fmla="*/ 0 h 2495296"/>
              <a:gd name="connsiteX2" fmla="*/ 9144000 w 9144000"/>
              <a:gd name="connsiteY2" fmla="*/ 1924177 h 2495296"/>
              <a:gd name="connsiteX3" fmla="*/ 8892032 w 9144000"/>
              <a:gd name="connsiteY3" fmla="*/ 1970024 h 2495296"/>
              <a:gd name="connsiteX4" fmla="*/ 8892032 w 9144000"/>
              <a:gd name="connsiteY4" fmla="*/ 1492250 h 2495296"/>
              <a:gd name="connsiteX5" fmla="*/ 5842000 w 9144000"/>
              <a:gd name="connsiteY5" fmla="*/ 2143506 h 2495296"/>
              <a:gd name="connsiteX6" fmla="*/ 2794000 w 9144000"/>
              <a:gd name="connsiteY6" fmla="*/ 1500505 h 2495296"/>
              <a:gd name="connsiteX7" fmla="*/ 2794000 w 9144000"/>
              <a:gd name="connsiteY7" fmla="*/ 2495296 h 2495296"/>
              <a:gd name="connsiteX8" fmla="*/ 0 w 9144000"/>
              <a:gd name="connsiteY8" fmla="*/ 1924177 h 2495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2495296">
                <a:moveTo>
                  <a:pt x="0" y="0"/>
                </a:moveTo>
                <a:lnTo>
                  <a:pt x="9144000" y="0"/>
                </a:lnTo>
                <a:lnTo>
                  <a:pt x="9144000" y="1924177"/>
                </a:lnTo>
                <a:lnTo>
                  <a:pt x="8892032" y="1970024"/>
                </a:lnTo>
                <a:lnTo>
                  <a:pt x="8892032" y="1492250"/>
                </a:lnTo>
                <a:lnTo>
                  <a:pt x="5842000" y="2143506"/>
                </a:lnTo>
                <a:lnTo>
                  <a:pt x="2794000" y="1500505"/>
                </a:lnTo>
                <a:lnTo>
                  <a:pt x="2794000" y="2495296"/>
                </a:lnTo>
                <a:lnTo>
                  <a:pt x="0" y="192417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360000" tIns="360000" rIns="360000"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0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Graphic 7">
            <a:extLst>
              <a:ext uri="{FF2B5EF4-FFF2-40B4-BE49-F238E27FC236}">
                <a16:creationId xmlns:a16="http://schemas.microsoft.com/office/drawing/2014/main" id="{4354BF58-B7B6-FEC4-E73F-45B8950C24E4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464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Graphic 7">
            <a:extLst>
              <a:ext uri="{FF2B5EF4-FFF2-40B4-BE49-F238E27FC236}">
                <a16:creationId xmlns:a16="http://schemas.microsoft.com/office/drawing/2014/main" id="{3A794D28-1AAB-1B71-5F1C-BE2C08DA7249}"/>
              </a:ext>
            </a:extLst>
          </p:cNvPr>
          <p:cNvSpPr/>
          <p:nvPr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2040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y-of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4000" y="5400000"/>
            <a:ext cx="14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Periode 8 - week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58000" y="5400000"/>
            <a:ext cx="50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24000" y="5400000"/>
            <a:ext cx="216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7042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06C89040-D6EF-292B-092B-272CFD306C6C}"/>
              </a:ext>
            </a:extLst>
          </p:cNvPr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252000 w 9144000"/>
              <a:gd name="connsiteY1" fmla="*/ 0 h 5143500"/>
              <a:gd name="connsiteX2" fmla="*/ 252000 w 9144000"/>
              <a:gd name="connsiteY2" fmla="*/ 639095 h 5143500"/>
              <a:gd name="connsiteX3" fmla="*/ 8892001 w 9144000"/>
              <a:gd name="connsiteY3" fmla="*/ 213074 h 5143500"/>
              <a:gd name="connsiteX4" fmla="*/ 8892001 w 9144000"/>
              <a:gd name="connsiteY4" fmla="*/ 0 h 5143500"/>
              <a:gd name="connsiteX5" fmla="*/ 9144000 w 9144000"/>
              <a:gd name="connsiteY5" fmla="*/ 0 h 5143500"/>
              <a:gd name="connsiteX6" fmla="*/ 9144000 w 9144000"/>
              <a:gd name="connsiteY6" fmla="*/ 5143500 h 5143500"/>
              <a:gd name="connsiteX7" fmla="*/ 0 w 914400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252000" y="0"/>
                </a:lnTo>
                <a:lnTo>
                  <a:pt x="252000" y="639095"/>
                </a:lnTo>
                <a:lnTo>
                  <a:pt x="8892001" y="213074"/>
                </a:lnTo>
                <a:lnTo>
                  <a:pt x="8892001" y="0"/>
                </a:ln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1800000" tIns="792000" rIns="1800000"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dirty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4000" y="5400000"/>
            <a:ext cx="14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Periode 8 - week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58000" y="5400000"/>
            <a:ext cx="50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24000" y="5400000"/>
            <a:ext cx="216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8" name="Graphic 7">
            <a:extLst>
              <a:ext uri="{FF2B5EF4-FFF2-40B4-BE49-F238E27FC236}">
                <a16:creationId xmlns:a16="http://schemas.microsoft.com/office/drawing/2014/main" id="{865E1526-B306-D783-A0B7-B4BF5765F84A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2351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jdelijke aanduiding voor tabel 6">
            <a:extLst>
              <a:ext uri="{FF2B5EF4-FFF2-40B4-BE49-F238E27FC236}">
                <a16:creationId xmlns:a16="http://schemas.microsoft.com/office/drawing/2014/main" id="{EC9BF42F-FC57-6078-AED2-A68C2FA358AC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503238" y="1188000"/>
            <a:ext cx="8137525" cy="3240000"/>
          </a:xfrm>
        </p:spPr>
        <p:txBody>
          <a:bodyPr tIns="360000"/>
          <a:lstStyle>
            <a:lvl1pPr marL="0" marR="0" indent="0" algn="ctr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/>
            </a:pPr>
            <a:r>
              <a:rPr lang="nl-NL" dirty="0"/>
              <a:t>Klik om een tabel in te voegen</a:t>
            </a:r>
          </a:p>
        </p:txBody>
      </p:sp>
      <p:sp>
        <p:nvSpPr>
          <p:cNvPr id="8" name="Graphic 7">
            <a:extLst>
              <a:ext uri="{FF2B5EF4-FFF2-40B4-BE49-F238E27FC236}">
                <a16:creationId xmlns:a16="http://schemas.microsoft.com/office/drawing/2014/main" id="{0D1CD68B-5995-41BA-E569-4402CDE090DF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2035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jdelijke aanduiding voor grafiek 7">
            <a:extLst>
              <a:ext uri="{FF2B5EF4-FFF2-40B4-BE49-F238E27FC236}">
                <a16:creationId xmlns:a16="http://schemas.microsoft.com/office/drawing/2014/main" id="{530FDF0A-1ECF-255C-4BDF-DF6D690AC504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503238" y="1187999"/>
            <a:ext cx="8137525" cy="3240000"/>
          </a:xfrm>
        </p:spPr>
        <p:txBody>
          <a:bodyPr tIns="360000"/>
          <a:lstStyle>
            <a:lvl1pPr marL="0" indent="0" algn="ctr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 dirty="0"/>
              <a:t>Klik om een grafiek in te voegen</a:t>
            </a:r>
          </a:p>
        </p:txBody>
      </p:sp>
      <p:sp>
        <p:nvSpPr>
          <p:cNvPr id="9" name="Graphic 7">
            <a:extLst>
              <a:ext uri="{FF2B5EF4-FFF2-40B4-BE49-F238E27FC236}">
                <a16:creationId xmlns:a16="http://schemas.microsoft.com/office/drawing/2014/main" id="{9ED80E61-3924-3101-F458-EC211FA35BF2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5027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grafie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jdelijke aanduiding voor grafiek 7">
            <a:extLst>
              <a:ext uri="{FF2B5EF4-FFF2-40B4-BE49-F238E27FC236}">
                <a16:creationId xmlns:a16="http://schemas.microsoft.com/office/drawing/2014/main" id="{530FDF0A-1ECF-255C-4BDF-DF6D690AC504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503239" y="1187999"/>
            <a:ext cx="3960000" cy="3240000"/>
          </a:xfrm>
        </p:spPr>
        <p:txBody>
          <a:bodyPr tIns="360000"/>
          <a:lstStyle>
            <a:lvl1pPr marL="0" indent="0" algn="ctr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 dirty="0"/>
              <a:t>Klik om een grafiek in te voegen</a:t>
            </a:r>
          </a:p>
        </p:txBody>
      </p:sp>
      <p:sp>
        <p:nvSpPr>
          <p:cNvPr id="9" name="Graphic 7">
            <a:extLst>
              <a:ext uri="{FF2B5EF4-FFF2-40B4-BE49-F238E27FC236}">
                <a16:creationId xmlns:a16="http://schemas.microsoft.com/office/drawing/2014/main" id="{9ED80E61-3924-3101-F458-EC211FA35BF2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6" name="Tijdelijke aanduiding voor grafiek 7">
            <a:extLst>
              <a:ext uri="{FF2B5EF4-FFF2-40B4-BE49-F238E27FC236}">
                <a16:creationId xmlns:a16="http://schemas.microsoft.com/office/drawing/2014/main" id="{15315869-D629-B502-88C5-62E40E639FD8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4680763" y="1187999"/>
            <a:ext cx="3960000" cy="3240000"/>
          </a:xfrm>
        </p:spPr>
        <p:txBody>
          <a:bodyPr tIns="360000"/>
          <a:lstStyle>
            <a:lvl1pPr marL="0" indent="0" algn="ctr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 dirty="0"/>
              <a:t>Klik om een grafiek in te voegen</a:t>
            </a:r>
          </a:p>
        </p:txBody>
      </p:sp>
    </p:spTree>
    <p:extLst>
      <p:ext uri="{BB962C8B-B14F-4D97-AF65-F5344CB8AC3E}">
        <p14:creationId xmlns:p14="http://schemas.microsoft.com/office/powerpoint/2010/main" val="3880873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 Ge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Graphic 7">
            <a:extLst>
              <a:ext uri="{FF2B5EF4-FFF2-40B4-BE49-F238E27FC236}">
                <a16:creationId xmlns:a16="http://schemas.microsoft.com/office/drawing/2014/main" id="{4354BF58-B7B6-FEC4-E73F-45B8950C24E4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871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 Ge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Graphic 7">
            <a:extLst>
              <a:ext uri="{FF2B5EF4-FFF2-40B4-BE49-F238E27FC236}">
                <a16:creationId xmlns:a16="http://schemas.microsoft.com/office/drawing/2014/main" id="{3A794D28-1AAB-1B71-5F1C-BE2C08DA7249}"/>
              </a:ext>
            </a:extLst>
          </p:cNvPr>
          <p:cNvSpPr/>
          <p:nvPr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608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00" y="5400000"/>
            <a:ext cx="50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4000" y="5400000"/>
            <a:ext cx="216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47AD168-4710-210B-6222-629D677A3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000" y="1836000"/>
            <a:ext cx="8136000" cy="1224000"/>
          </a:xfrm>
        </p:spPr>
        <p:txBody>
          <a:bodyPr anchor="t" anchorCtr="0"/>
          <a:lstStyle>
            <a:lvl1pPr algn="l">
              <a:lnSpc>
                <a:spcPct val="95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D92FF7D-0BCE-7C92-707B-ACD7D9DAD7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4000" y="3060000"/>
            <a:ext cx="8136000" cy="3600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dirty="0"/>
              <a:t>Klik om een naam of locatie in te voeren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201ED70-61E3-2E47-1660-F4684105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40000" y="4428000"/>
            <a:ext cx="1800000" cy="216000"/>
          </a:xfrm>
        </p:spPr>
        <p:txBody>
          <a:bodyPr/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r>
              <a:rPr lang="nl-NL"/>
              <a:t>Periode 8 - week 2</a:t>
            </a:r>
            <a:endParaRPr lang="nl-NL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BB30F63-0BF7-E341-E4D1-D8D00A1243A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92000" y="216000"/>
            <a:ext cx="2808000" cy="432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1300" b="1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 dirty="0"/>
              <a:t>Klikken om de schoolnaam of sectornaam te bewerken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B854F5D7-EDC6-E854-15AA-C9503F371D78}"/>
              </a:ext>
            </a:extLst>
          </p:cNvPr>
          <p:cNvSpPr/>
          <p:nvPr userDrawn="1"/>
        </p:nvSpPr>
        <p:spPr>
          <a:xfrm>
            <a:off x="504000" y="0"/>
            <a:ext cx="144000" cy="64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35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Corpor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00" y="5400000"/>
            <a:ext cx="50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4000" y="5400000"/>
            <a:ext cx="216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47AD168-4710-210B-6222-629D677A3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000" y="1836000"/>
            <a:ext cx="8136000" cy="1224000"/>
          </a:xfrm>
        </p:spPr>
        <p:txBody>
          <a:bodyPr anchor="t" anchorCtr="0"/>
          <a:lstStyle>
            <a:lvl1pPr algn="l">
              <a:lnSpc>
                <a:spcPct val="95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D92FF7D-0BCE-7C92-707B-ACD7D9DAD7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4000" y="3060000"/>
            <a:ext cx="8136000" cy="3600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dirty="0"/>
              <a:t>Klik om een naam of locatie in te voeren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201ED70-61E3-2E47-1660-F4684105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40000" y="4428000"/>
            <a:ext cx="1800000" cy="216000"/>
          </a:xfrm>
        </p:spPr>
        <p:txBody>
          <a:bodyPr/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r>
              <a:rPr lang="nl-NL"/>
              <a:t>Periode 8 - week 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00" y="1116000"/>
            <a:ext cx="5040000" cy="3311999"/>
          </a:xfrm>
        </p:spPr>
        <p:txBody>
          <a:bodyPr/>
          <a:lstStyle>
            <a:lvl1pPr marL="252000" indent="-252000">
              <a:lnSpc>
                <a:spcPts val="2400"/>
              </a:lnSpc>
              <a:buSzPct val="100000"/>
              <a:buFont typeface="+mj-lt"/>
              <a:buAutoNum type="arabicPeriod"/>
              <a:defRPr sz="1600"/>
            </a:lvl1pPr>
            <a:lvl2pPr marL="504000" indent="-252000">
              <a:lnSpc>
                <a:spcPts val="2400"/>
              </a:lnSpc>
              <a:buSzPct val="100000"/>
              <a:buFont typeface="+mj-lt"/>
              <a:buAutoNum type="arabicPeriod"/>
              <a:defRPr sz="1600"/>
            </a:lvl2pPr>
            <a:lvl3pPr marL="504000" indent="-252000">
              <a:lnSpc>
                <a:spcPts val="2400"/>
              </a:lnSpc>
              <a:buFont typeface="+mj-lt"/>
              <a:buAutoNum type="arabicPeriod"/>
              <a:defRPr sz="1600"/>
            </a:lvl3pPr>
            <a:lvl4pPr marL="504000" indent="-252000">
              <a:lnSpc>
                <a:spcPts val="2400"/>
              </a:lnSpc>
              <a:buFont typeface="+mj-lt"/>
              <a:buAutoNum type="arabicPeriod"/>
              <a:defRPr sz="1600" b="0">
                <a:solidFill>
                  <a:schemeClr val="tx1"/>
                </a:solidFill>
              </a:defRPr>
            </a:lvl4pPr>
            <a:lvl5pPr marL="504000" indent="-252000">
              <a:lnSpc>
                <a:spcPts val="2400"/>
              </a:lnSpc>
              <a:buFont typeface="+mj-lt"/>
              <a:buAutoNum type="arabicPeriod"/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Vrije vorm 10">
            <a:extLst>
              <a:ext uri="{FF2B5EF4-FFF2-40B4-BE49-F238E27FC236}">
                <a16:creationId xmlns:a16="http://schemas.microsoft.com/office/drawing/2014/main" id="{0FD87E55-C8C9-F7C3-73A7-FC99BF955789}"/>
              </a:ext>
            </a:extLst>
          </p:cNvPr>
          <p:cNvSpPr/>
          <p:nvPr userDrawn="1"/>
        </p:nvSpPr>
        <p:spPr>
          <a:xfrm>
            <a:off x="252000" y="0"/>
            <a:ext cx="8640001" cy="965688"/>
          </a:xfrm>
          <a:custGeom>
            <a:avLst/>
            <a:gdLst>
              <a:gd name="connsiteX0" fmla="*/ 0 w 8640001"/>
              <a:gd name="connsiteY0" fmla="*/ 0 h 965688"/>
              <a:gd name="connsiteX1" fmla="*/ 8640001 w 8640001"/>
              <a:gd name="connsiteY1" fmla="*/ 0 h 965688"/>
              <a:gd name="connsiteX2" fmla="*/ 8640001 w 8640001"/>
              <a:gd name="connsiteY2" fmla="*/ 164592 h 965688"/>
              <a:gd name="connsiteX3" fmla="*/ 8640001 w 8640001"/>
              <a:gd name="connsiteY3" fmla="*/ 213074 h 965688"/>
              <a:gd name="connsiteX4" fmla="*/ 8640001 w 8640001"/>
              <a:gd name="connsiteY4" fmla="*/ 326593 h 965688"/>
              <a:gd name="connsiteX5" fmla="*/ 8640001 w 8640001"/>
              <a:gd name="connsiteY5" fmla="*/ 377666 h 965688"/>
              <a:gd name="connsiteX6" fmla="*/ 8640001 w 8640001"/>
              <a:gd name="connsiteY6" fmla="*/ 539667 h 965688"/>
              <a:gd name="connsiteX7" fmla="*/ 0 w 8640001"/>
              <a:gd name="connsiteY7" fmla="*/ 965688 h 965688"/>
              <a:gd name="connsiteX8" fmla="*/ 0 w 8640001"/>
              <a:gd name="connsiteY8" fmla="*/ 803687 h 965688"/>
              <a:gd name="connsiteX9" fmla="*/ 0 w 8640001"/>
              <a:gd name="connsiteY9" fmla="*/ 639095 h 965688"/>
              <a:gd name="connsiteX10" fmla="*/ 0 w 8640001"/>
              <a:gd name="connsiteY10" fmla="*/ 639095 h 96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40001" h="965688">
                <a:moveTo>
                  <a:pt x="0" y="0"/>
                </a:moveTo>
                <a:lnTo>
                  <a:pt x="8640001" y="0"/>
                </a:lnTo>
                <a:lnTo>
                  <a:pt x="8640001" y="164592"/>
                </a:lnTo>
                <a:lnTo>
                  <a:pt x="8640001" y="213074"/>
                </a:lnTo>
                <a:lnTo>
                  <a:pt x="8640001" y="326593"/>
                </a:lnTo>
                <a:lnTo>
                  <a:pt x="8640001" y="377666"/>
                </a:lnTo>
                <a:lnTo>
                  <a:pt x="8640001" y="539667"/>
                </a:lnTo>
                <a:lnTo>
                  <a:pt x="0" y="965688"/>
                </a:lnTo>
                <a:lnTo>
                  <a:pt x="0" y="803687"/>
                </a:lnTo>
                <a:lnTo>
                  <a:pt x="0" y="639095"/>
                </a:lnTo>
                <a:lnTo>
                  <a:pt x="0" y="639095"/>
                </a:lnTo>
                <a:close/>
              </a:path>
            </a:pathLst>
          </a:custGeom>
          <a:solidFill>
            <a:schemeClr val="accent5"/>
          </a:solidFill>
          <a:ln w="127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288001"/>
            <a:ext cx="8136000" cy="503999"/>
          </a:xfrm>
        </p:spPr>
        <p:txBody>
          <a:bodyPr/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98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phic 5">
            <a:extLst>
              <a:ext uri="{FF2B5EF4-FFF2-40B4-BE49-F238E27FC236}">
                <a16:creationId xmlns:a16="http://schemas.microsoft.com/office/drawing/2014/main" id="{7A2EA2D0-CC49-21E2-73DF-1D7BBEF40855}"/>
              </a:ext>
            </a:extLst>
          </p:cNvPr>
          <p:cNvSpPr/>
          <p:nvPr userDrawn="1"/>
        </p:nvSpPr>
        <p:spPr>
          <a:xfrm>
            <a:off x="252000" y="0"/>
            <a:ext cx="8640000" cy="1492719"/>
          </a:xfrm>
          <a:custGeom>
            <a:avLst/>
            <a:gdLst>
              <a:gd name="connsiteX0" fmla="*/ 0 w 8643938"/>
              <a:gd name="connsiteY0" fmla="*/ 0 h 1492719"/>
              <a:gd name="connsiteX1" fmla="*/ 0 w 8643938"/>
              <a:gd name="connsiteY1" fmla="*/ 1492719 h 1492719"/>
              <a:gd name="connsiteX2" fmla="*/ 8643939 w 8643938"/>
              <a:gd name="connsiteY2" fmla="*/ 1066192 h 1492719"/>
              <a:gd name="connsiteX3" fmla="*/ 8643939 w 8643938"/>
              <a:gd name="connsiteY3" fmla="*/ 0 h 1492719"/>
              <a:gd name="connsiteX4" fmla="*/ 0 w 8643938"/>
              <a:gd name="connsiteY4" fmla="*/ 0 h 149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1492719">
                <a:moveTo>
                  <a:pt x="0" y="0"/>
                </a:moveTo>
                <a:lnTo>
                  <a:pt x="0" y="1492719"/>
                </a:lnTo>
                <a:lnTo>
                  <a:pt x="8643939" y="1066192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36000" cy="972000"/>
          </a:xfrm>
        </p:spPr>
        <p:txBody>
          <a:bodyPr/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00" y="1566000"/>
            <a:ext cx="8136000" cy="286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429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b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Graphic 7">
            <a:extLst>
              <a:ext uri="{FF2B5EF4-FFF2-40B4-BE49-F238E27FC236}">
                <a16:creationId xmlns:a16="http://schemas.microsoft.com/office/drawing/2014/main" id="{A41951C4-522F-E31F-8C62-86A4063CF9B5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667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00" y="1116000"/>
            <a:ext cx="3960000" cy="331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0" y="1116000"/>
            <a:ext cx="3960000" cy="331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Graphic 7">
            <a:extLst>
              <a:ext uri="{FF2B5EF4-FFF2-40B4-BE49-F238E27FC236}">
                <a16:creationId xmlns:a16="http://schemas.microsoft.com/office/drawing/2014/main" id="{F35EEAD3-13C9-FAE6-8CBE-58888863472C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685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827999"/>
            <a:ext cx="8136000" cy="2376000"/>
          </a:xfrm>
        </p:spPr>
        <p:txBody>
          <a:bodyPr anchor="t" anchorCtr="0"/>
          <a:lstStyle>
            <a:lvl1pPr>
              <a:lnSpc>
                <a:spcPct val="95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000" y="5400000"/>
            <a:ext cx="14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Periode 8 - week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372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psomming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phic 5">
            <a:extLst>
              <a:ext uri="{FF2B5EF4-FFF2-40B4-BE49-F238E27FC236}">
                <a16:creationId xmlns:a16="http://schemas.microsoft.com/office/drawing/2014/main" id="{7A2EA2D0-CC49-21E2-73DF-1D7BBEF40855}"/>
              </a:ext>
            </a:extLst>
          </p:cNvPr>
          <p:cNvSpPr/>
          <p:nvPr userDrawn="1"/>
        </p:nvSpPr>
        <p:spPr>
          <a:xfrm>
            <a:off x="252000" y="0"/>
            <a:ext cx="8640000" cy="1492719"/>
          </a:xfrm>
          <a:custGeom>
            <a:avLst/>
            <a:gdLst>
              <a:gd name="connsiteX0" fmla="*/ 0 w 8643938"/>
              <a:gd name="connsiteY0" fmla="*/ 0 h 1492719"/>
              <a:gd name="connsiteX1" fmla="*/ 0 w 8643938"/>
              <a:gd name="connsiteY1" fmla="*/ 1492719 h 1492719"/>
              <a:gd name="connsiteX2" fmla="*/ 8643939 w 8643938"/>
              <a:gd name="connsiteY2" fmla="*/ 1066192 h 1492719"/>
              <a:gd name="connsiteX3" fmla="*/ 8643939 w 8643938"/>
              <a:gd name="connsiteY3" fmla="*/ 0 h 1492719"/>
              <a:gd name="connsiteX4" fmla="*/ 0 w 8643938"/>
              <a:gd name="connsiteY4" fmla="*/ 0 h 149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1492719">
                <a:moveTo>
                  <a:pt x="0" y="0"/>
                </a:moveTo>
                <a:lnTo>
                  <a:pt x="0" y="1492719"/>
                </a:lnTo>
                <a:lnTo>
                  <a:pt x="8643939" y="1066192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36000" cy="972000"/>
          </a:xfrm>
        </p:spPr>
        <p:txBody>
          <a:bodyPr/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088F4E59-3F81-B5AA-A2CE-B79B50834D5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76000" y="1072800"/>
            <a:ext cx="3816000" cy="3425475"/>
          </a:xfrm>
          <a:custGeom>
            <a:avLst/>
            <a:gdLst>
              <a:gd name="connsiteX0" fmla="*/ 3816000 w 3816000"/>
              <a:gd name="connsiteY0" fmla="*/ 0 h 3425475"/>
              <a:gd name="connsiteX1" fmla="*/ 3816000 w 3816000"/>
              <a:gd name="connsiteY1" fmla="*/ 3211359 h 3425475"/>
              <a:gd name="connsiteX2" fmla="*/ 0 w 3816000"/>
              <a:gd name="connsiteY2" fmla="*/ 3425475 h 3425475"/>
              <a:gd name="connsiteX3" fmla="*/ 0 w 3816000"/>
              <a:gd name="connsiteY3" fmla="*/ 188874 h 342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6000" h="3425475">
                <a:moveTo>
                  <a:pt x="3816000" y="0"/>
                </a:moveTo>
                <a:lnTo>
                  <a:pt x="3816000" y="3211359"/>
                </a:lnTo>
                <a:lnTo>
                  <a:pt x="0" y="3425475"/>
                </a:lnTo>
                <a:lnTo>
                  <a:pt x="0" y="18887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360000" tIns="360000" rIns="360000"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E4CB5E-B06C-20C0-6D16-5A37D5CA4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566000"/>
            <a:ext cx="4212000" cy="286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3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0" y="1116000"/>
            <a:ext cx="8136000" cy="33119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00" y="4590000"/>
            <a:ext cx="144000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nl-NL"/>
              <a:t>Periode 8 - week 2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8000" y="4590000"/>
            <a:ext cx="5040000" cy="180000"/>
          </a:xfrm>
          <a:prstGeom prst="rect">
            <a:avLst/>
          </a:prstGeom>
        </p:spPr>
        <p:txBody>
          <a:bodyPr vert="horz" lIns="0" tIns="0" rIns="108000" bIns="0" rtlCol="0" anchor="t" anchorCtr="0">
            <a:no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000" y="4590000"/>
            <a:ext cx="21600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9AD4CB2-32A0-6059-F189-10CE930633AD}"/>
              </a:ext>
            </a:extLst>
          </p:cNvPr>
          <p:cNvSpPr txBox="1"/>
          <p:nvPr userDrawn="1"/>
        </p:nvSpPr>
        <p:spPr>
          <a:xfrm>
            <a:off x="7380000" y="4590000"/>
            <a:ext cx="1044000" cy="180000"/>
          </a:xfrm>
          <a:prstGeom prst="rect">
            <a:avLst/>
          </a:prstGeom>
          <a:noFill/>
        </p:spPr>
        <p:txBody>
          <a:bodyPr wrap="square" lIns="108000" tIns="0" rIns="108000" rtlCol="0">
            <a:noAutofit/>
          </a:bodyPr>
          <a:lstStyle/>
          <a:p>
            <a:pPr algn="r"/>
            <a:r>
              <a:rPr lang="nl-NL" sz="900" dirty="0"/>
              <a:t>ROC Mondriaan</a:t>
            </a:r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6A72ED6B-CC0B-63FF-D72C-110A67F97B94}"/>
              </a:ext>
            </a:extLst>
          </p:cNvPr>
          <p:cNvCxnSpPr/>
          <p:nvPr userDrawn="1"/>
        </p:nvCxnSpPr>
        <p:spPr>
          <a:xfrm>
            <a:off x="7398000" y="4600666"/>
            <a:ext cx="0" cy="128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9659AA81-B583-69B4-B379-DE5C0B2AB101}"/>
              </a:ext>
            </a:extLst>
          </p:cNvPr>
          <p:cNvCxnSpPr/>
          <p:nvPr userDrawn="1"/>
        </p:nvCxnSpPr>
        <p:spPr>
          <a:xfrm>
            <a:off x="8424000" y="4600666"/>
            <a:ext cx="0" cy="128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7" r:id="rId2"/>
    <p:sldLayoutId id="2147483673" r:id="rId3"/>
    <p:sldLayoutId id="2147483693" r:id="rId4"/>
    <p:sldLayoutId id="2147483694" r:id="rId5"/>
    <p:sldLayoutId id="2147483686" r:id="rId6"/>
    <p:sldLayoutId id="2147483676" r:id="rId7"/>
    <p:sldLayoutId id="2147483675" r:id="rId8"/>
    <p:sldLayoutId id="2147483689" r:id="rId9"/>
    <p:sldLayoutId id="2147483678" r:id="rId10"/>
    <p:sldLayoutId id="2147483683" r:id="rId11"/>
    <p:sldLayoutId id="2147483687" r:id="rId12"/>
    <p:sldLayoutId id="2147483679" r:id="rId13"/>
    <p:sldLayoutId id="2147483690" r:id="rId14"/>
    <p:sldLayoutId id="2147483691" r:id="rId15"/>
    <p:sldLayoutId id="2147483695" r:id="rId16"/>
    <p:sldLayoutId id="2147483696" r:id="rId17"/>
    <p:sldLayoutId id="2147483692" r:id="rId18"/>
  </p:sldLayoutIdLst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ts val="1800"/>
        </a:lnSpc>
        <a:spcBef>
          <a:spcPts val="0"/>
        </a:spcBef>
        <a:buSzPct val="120000"/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ts val="1800"/>
        </a:lnSpc>
        <a:spcBef>
          <a:spcPts val="0"/>
        </a:spcBef>
        <a:buSzPct val="120000"/>
        <a:buFont typeface="Systeemlettertype regulier"/>
        <a:buChar char="-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685800" rtl="0" eaLnBrk="1" latinLnBrk="0" hangingPunct="1">
        <a:lnSpc>
          <a:spcPts val="1800"/>
        </a:lnSpc>
        <a:spcBef>
          <a:spcPts val="0"/>
        </a:spcBef>
        <a:buFontTx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685800" rtl="0" eaLnBrk="1" latinLnBrk="0" hangingPunct="1">
        <a:lnSpc>
          <a:spcPts val="1800"/>
        </a:lnSpc>
        <a:spcBef>
          <a:spcPts val="0"/>
        </a:spcBef>
        <a:buFontTx/>
        <a:buNone/>
        <a:defRPr sz="1300" b="1" kern="1200">
          <a:solidFill>
            <a:schemeClr val="tx2"/>
          </a:solidFill>
          <a:latin typeface="+mn-lt"/>
          <a:ea typeface="+mn-ea"/>
          <a:cs typeface="+mn-cs"/>
        </a:defRPr>
      </a:lvl4pPr>
      <a:lvl5pPr marL="540000" indent="-180000" algn="l" defTabSz="685800" rtl="0" eaLnBrk="1" latinLnBrk="0" hangingPunct="1">
        <a:lnSpc>
          <a:spcPts val="1800"/>
        </a:lnSpc>
        <a:spcBef>
          <a:spcPts val="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7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7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7.tmp"/><Relationship Id="rId4" Type="http://schemas.openxmlformats.org/officeDocument/2006/relationships/image" Target="../media/image22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8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7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3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8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40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3.tmp"/><Relationship Id="rId4" Type="http://schemas.openxmlformats.org/officeDocument/2006/relationships/image" Target="../media/image42.tmp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1C2B8E-C7F7-3690-4245-778F1DA4FC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Symfony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F1576D1-BC63-FD14-C360-8042F69D72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Form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DE25D2-D83E-75CE-21B5-BDDA0CF0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Periode 7 - week 5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0664B48-0C0E-CA84-A481-1091BB4CE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321A425-C296-E702-68CE-C72F3364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</a:t>
            </a:fld>
            <a:endParaRPr lang="nl-NL"/>
          </a:p>
        </p:txBody>
      </p:sp>
      <p:pic>
        <p:nvPicPr>
          <p:cNvPr id="9" name="Tijdelijke aanduiding voor afbeelding 8" descr="Afbeelding met tekst, schermopname, software, Multimediasoftware&#10;&#10;Automatisch gegenereerde beschrijving">
            <a:extLst>
              <a:ext uri="{FF2B5EF4-FFF2-40B4-BE49-F238E27FC236}">
                <a16:creationId xmlns:a16="http://schemas.microsoft.com/office/drawing/2014/main" id="{67F53E65-7665-8CB1-B66B-A6859E8A3745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26924" b="269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5438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7E22B-115F-922D-F509-E27E0452E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78E8CD-8497-6192-7B89-75C3E89B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maken van een formulier voor de Smartphone tabel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8D2C5EC-31D7-041F-42AD-9EAF5EEC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5D6C677-B126-5468-8036-99DE5D2B1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10</a:t>
            </a:fld>
            <a:endParaRPr lang="nl-NL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3335B193-D72F-324E-B1F8-4492E17A9C1C}"/>
              </a:ext>
            </a:extLst>
          </p:cNvPr>
          <p:cNvSpPr txBox="1"/>
          <p:nvPr/>
        </p:nvSpPr>
        <p:spPr>
          <a:xfrm>
            <a:off x="599846" y="1130198"/>
            <a:ext cx="6678778" cy="914400"/>
          </a:xfrm>
          <a:prstGeom prst="rect">
            <a:avLst/>
          </a:prstGeom>
          <a:noFill/>
        </p:spPr>
        <p:txBody>
          <a:bodyPr wrap="none" lIns="0" tIns="0" rIns="0" rtlCol="0">
            <a:noAutofit/>
          </a:bodyPr>
          <a:lstStyle/>
          <a:p>
            <a:pPr algn="l"/>
            <a:r>
              <a:rPr lang="nl-NL" sz="1300" dirty="0"/>
              <a:t>1 Open </a:t>
            </a:r>
            <a:r>
              <a:rPr lang="nl-NL" sz="1300" dirty="0" err="1"/>
              <a:t>SmartphoneType.php</a:t>
            </a:r>
            <a:r>
              <a:rPr lang="nl-NL" sz="1300" dirty="0"/>
              <a:t>. Hier komt de html per input veld te staan.</a:t>
            </a:r>
          </a:p>
          <a:p>
            <a:pPr algn="l"/>
            <a:r>
              <a:rPr lang="nl-NL" sz="1300" dirty="0"/>
              <a:t>Bij de velden staan geen input types (bv &lt;input type=“</a:t>
            </a:r>
            <a:r>
              <a:rPr lang="nl-NL" sz="1300" dirty="0" err="1"/>
              <a:t>text</a:t>
            </a:r>
            <a:r>
              <a:rPr lang="nl-NL" sz="1300" dirty="0"/>
              <a:t>”&gt;) </a:t>
            </a:r>
          </a:p>
          <a:p>
            <a:pPr algn="l"/>
            <a:r>
              <a:rPr lang="nl-NL" sz="1300" dirty="0"/>
              <a:t>Symfony ‘gokt’ aan de hand van de </a:t>
            </a:r>
            <a:r>
              <a:rPr lang="nl-NL" sz="1300" dirty="0" err="1"/>
              <a:t>entity</a:t>
            </a:r>
            <a:r>
              <a:rPr lang="nl-NL" sz="1300" dirty="0"/>
              <a:t> Smartphone wat voor input element je nog hebt.</a:t>
            </a:r>
          </a:p>
          <a:p>
            <a:pPr algn="l"/>
            <a:endParaRPr lang="nl-NL" sz="1300" dirty="0"/>
          </a:p>
          <a:p>
            <a:pPr algn="l"/>
            <a:endParaRPr lang="nl-NL" sz="1300" dirty="0"/>
          </a:p>
          <a:p>
            <a:pPr algn="l"/>
            <a:endParaRPr lang="nl-NL" sz="1300" dirty="0"/>
          </a:p>
        </p:txBody>
      </p:sp>
      <p:pic>
        <p:nvPicPr>
          <p:cNvPr id="9" name="Afbeelding 8" descr="Afbeelding met tekst, schermopname, software, scherm&#10;&#10;Automatisch gegenereerde beschrijving">
            <a:extLst>
              <a:ext uri="{FF2B5EF4-FFF2-40B4-BE49-F238E27FC236}">
                <a16:creationId xmlns:a16="http://schemas.microsoft.com/office/drawing/2014/main" id="{3A956829-8519-5EF2-9082-2E252D00C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46" y="1867555"/>
            <a:ext cx="5040000" cy="2331304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A049B17-F785-0385-0CD7-50106C594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761" y="127287"/>
            <a:ext cx="1217018" cy="121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datum 3">
            <a:extLst>
              <a:ext uri="{FF2B5EF4-FFF2-40B4-BE49-F238E27FC236}">
                <a16:creationId xmlns:a16="http://schemas.microsoft.com/office/drawing/2014/main" id="{4BCD5508-E260-F303-589C-B8E596BB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/>
          <a:lstStyle/>
          <a:p>
            <a:r>
              <a:rPr lang="nl-NL" dirty="0"/>
              <a:t>Periode 7 - week 5</a:t>
            </a:r>
          </a:p>
        </p:txBody>
      </p:sp>
    </p:spTree>
    <p:extLst>
      <p:ext uri="{BB962C8B-B14F-4D97-AF65-F5344CB8AC3E}">
        <p14:creationId xmlns:p14="http://schemas.microsoft.com/office/powerpoint/2010/main" val="986309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B922D-BF71-FE7B-D5CE-E4D7EE3A3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A845004-90EE-E07E-F8F2-A678E3DE9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9BC61E0-8476-BF2C-020F-C6E2EB84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11</a:t>
            </a:fld>
            <a:endParaRPr lang="nl-NL"/>
          </a:p>
        </p:txBody>
      </p:sp>
      <p:pic>
        <p:nvPicPr>
          <p:cNvPr id="8" name="Afbeelding 7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B4919DEC-601F-F986-7EEE-0BAF50B88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45" y="1843430"/>
            <a:ext cx="5217105" cy="2647381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3C76E499-F227-DF17-01D5-4C639A9E1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" y="1215189"/>
            <a:ext cx="2229161" cy="323895"/>
          </a:xfrm>
          <a:prstGeom prst="rect">
            <a:avLst/>
          </a:prstGeom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209BF3E9-ABE1-CF84-1C10-219179FE5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761" y="127287"/>
            <a:ext cx="1217018" cy="121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jdelijke aanduiding voor datum 3">
            <a:extLst>
              <a:ext uri="{FF2B5EF4-FFF2-40B4-BE49-F238E27FC236}">
                <a16:creationId xmlns:a16="http://schemas.microsoft.com/office/drawing/2014/main" id="{65D1D153-07B6-BE7B-5449-DBAF10BBF5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/>
          <a:lstStyle/>
          <a:p>
            <a:r>
              <a:rPr lang="nl-NL" dirty="0"/>
              <a:t>Periode 7 - week 5</a:t>
            </a:r>
          </a:p>
        </p:txBody>
      </p:sp>
    </p:spTree>
    <p:extLst>
      <p:ext uri="{BB962C8B-B14F-4D97-AF65-F5344CB8AC3E}">
        <p14:creationId xmlns:p14="http://schemas.microsoft.com/office/powerpoint/2010/main" val="790391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F7D3C-B179-D6DD-3EFC-1851CD878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4787FD8-8152-21C6-FE01-081F4FD82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BF31F5B-AFB9-4D30-1BC9-0F5A14B0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12</a:t>
            </a:fld>
            <a:endParaRPr lang="nl-NL"/>
          </a:p>
        </p:txBody>
      </p:sp>
      <p:pic>
        <p:nvPicPr>
          <p:cNvPr id="9" name="Afbeelding 8" descr="Afbeelding met tekst, Lettertype, schermopname&#10;&#10;Automatisch gegenereerde beschrijving">
            <a:extLst>
              <a:ext uri="{FF2B5EF4-FFF2-40B4-BE49-F238E27FC236}">
                <a16:creationId xmlns:a16="http://schemas.microsoft.com/office/drawing/2014/main" id="{D39D4058-B7A7-F839-31F2-1408EC430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64" y="1967188"/>
            <a:ext cx="3590782" cy="1319063"/>
          </a:xfrm>
          <a:prstGeom prst="rect">
            <a:avLst/>
          </a:prstGeom>
        </p:spPr>
      </p:pic>
      <p:pic>
        <p:nvPicPr>
          <p:cNvPr id="11" name="Afbeelding 10" descr="Afbeelding met tekst, schermopname, Lettertype, diagram&#10;&#10;Automatisch gegenereerde beschrijving">
            <a:extLst>
              <a:ext uri="{FF2B5EF4-FFF2-40B4-BE49-F238E27FC236}">
                <a16:creationId xmlns:a16="http://schemas.microsoft.com/office/drawing/2014/main" id="{2A188EA2-5128-D143-9422-EFF92FDC4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141" y="1188297"/>
            <a:ext cx="2985840" cy="3025651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CEA88946-1E7C-2B6F-FEFA-A258FBA7A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00" y="1215189"/>
            <a:ext cx="2229161" cy="323895"/>
          </a:xfrm>
          <a:prstGeom prst="rect">
            <a:avLst/>
          </a:prstGeom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E3CA11C6-DE42-345E-7BCF-61CE03F26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761" y="127287"/>
            <a:ext cx="1217018" cy="121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jdelijke aanduiding voor datum 3">
            <a:extLst>
              <a:ext uri="{FF2B5EF4-FFF2-40B4-BE49-F238E27FC236}">
                <a16:creationId xmlns:a16="http://schemas.microsoft.com/office/drawing/2014/main" id="{1201E02C-7858-CAA8-9A6A-2DFEE147A6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/>
          <a:lstStyle/>
          <a:p>
            <a:r>
              <a:rPr lang="nl-NL" dirty="0"/>
              <a:t>Periode 7 - week 5</a:t>
            </a:r>
          </a:p>
        </p:txBody>
      </p:sp>
    </p:spTree>
    <p:extLst>
      <p:ext uri="{BB962C8B-B14F-4D97-AF65-F5344CB8AC3E}">
        <p14:creationId xmlns:p14="http://schemas.microsoft.com/office/powerpoint/2010/main" val="4030371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F035D-D9DC-E545-923F-909C357B0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51BBC-673D-3F18-9496-46874E7C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maken van een formulier voor de Smartphone tabel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6866B39-CABD-2584-0CE3-4B81EB2EF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CBB8BA0-A763-556A-B1C6-1FE6EE76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13</a:t>
            </a:fld>
            <a:endParaRPr lang="nl-NL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403ABCD3-72D9-0C2F-FFAD-FF961FC3B425}"/>
              </a:ext>
            </a:extLst>
          </p:cNvPr>
          <p:cNvSpPr txBox="1"/>
          <p:nvPr/>
        </p:nvSpPr>
        <p:spPr>
          <a:xfrm>
            <a:off x="599845" y="1587398"/>
            <a:ext cx="5464455" cy="256032"/>
          </a:xfrm>
          <a:prstGeom prst="rect">
            <a:avLst/>
          </a:prstGeom>
          <a:noFill/>
        </p:spPr>
        <p:txBody>
          <a:bodyPr wrap="none" lIns="0" tIns="0" rIns="0" rtlCol="0">
            <a:noAutofit/>
          </a:bodyPr>
          <a:lstStyle/>
          <a:p>
            <a:pPr algn="l"/>
            <a:r>
              <a:rPr lang="nl-NL" sz="1300" dirty="0"/>
              <a:t>best wel goed, alleen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sz="1300" dirty="0"/>
              <a:t>Geen </a:t>
            </a:r>
            <a:r>
              <a:rPr lang="nl-NL" sz="1300" dirty="0" err="1"/>
              <a:t>submit</a:t>
            </a:r>
            <a:r>
              <a:rPr lang="nl-NL" sz="1300" dirty="0"/>
              <a:t> button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sz="1300" dirty="0"/>
              <a:t>Formulier niet opgemaakt		</a:t>
            </a:r>
          </a:p>
          <a:p>
            <a:pPr algn="l"/>
            <a:endParaRPr lang="nl-NL" sz="1300" dirty="0"/>
          </a:p>
          <a:p>
            <a:pPr algn="l"/>
            <a:endParaRPr lang="nl-NL" sz="1300" dirty="0"/>
          </a:p>
          <a:p>
            <a:pPr algn="l"/>
            <a:endParaRPr lang="nl-NL" sz="1300" dirty="0"/>
          </a:p>
        </p:txBody>
      </p:sp>
      <p:pic>
        <p:nvPicPr>
          <p:cNvPr id="9" name="Afbeelding 8" descr="Afbeelding met tekst, Lettertype, schermopname&#10;&#10;Automatisch gegenereerde beschrijving">
            <a:extLst>
              <a:ext uri="{FF2B5EF4-FFF2-40B4-BE49-F238E27FC236}">
                <a16:creationId xmlns:a16="http://schemas.microsoft.com/office/drawing/2014/main" id="{393CC1F1-8AE3-F956-43E3-6279112D0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64" y="2557183"/>
            <a:ext cx="3590782" cy="1319063"/>
          </a:xfrm>
          <a:prstGeom prst="rect">
            <a:avLst/>
          </a:prstGeom>
        </p:spPr>
      </p:pic>
      <p:pic>
        <p:nvPicPr>
          <p:cNvPr id="11" name="Afbeelding 10" descr="Afbeelding met tekst, schermopname, Lettertype, diagram&#10;&#10;Automatisch gegenereerde beschrijving">
            <a:extLst>
              <a:ext uri="{FF2B5EF4-FFF2-40B4-BE49-F238E27FC236}">
                <a16:creationId xmlns:a16="http://schemas.microsoft.com/office/drawing/2014/main" id="{33CA2A21-B7C2-D843-FFA8-44E12BFD5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141" y="1188297"/>
            <a:ext cx="2985840" cy="3025651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761ED4AD-F2B6-CF90-AB20-9F74FB202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00" y="1215189"/>
            <a:ext cx="2229161" cy="323895"/>
          </a:xfrm>
          <a:prstGeom prst="rect">
            <a:avLst/>
          </a:prstGeom>
        </p:spPr>
      </p:pic>
      <p:sp>
        <p:nvSpPr>
          <p:cNvPr id="8" name="Tijdelijke aanduiding voor datum 3">
            <a:extLst>
              <a:ext uri="{FF2B5EF4-FFF2-40B4-BE49-F238E27FC236}">
                <a16:creationId xmlns:a16="http://schemas.microsoft.com/office/drawing/2014/main" id="{28B7DB69-7D06-F94D-A36A-19033598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/>
          <a:lstStyle/>
          <a:p>
            <a:r>
              <a:rPr lang="nl-NL" dirty="0"/>
              <a:t>Periode 7 - week 5</a:t>
            </a:r>
          </a:p>
        </p:txBody>
      </p:sp>
    </p:spTree>
    <p:extLst>
      <p:ext uri="{BB962C8B-B14F-4D97-AF65-F5344CB8AC3E}">
        <p14:creationId xmlns:p14="http://schemas.microsoft.com/office/powerpoint/2010/main" val="2513069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FAF10-8A86-97B2-0632-BAADB40D8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5254BA-5BB1-4EE8-B336-6F71471C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maken van een formulier 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B78648E-58AA-0BD5-5287-38969669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DEB5B82-84AC-B155-6729-20807FE1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14</a:t>
            </a:fld>
            <a:endParaRPr lang="nl-NL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CE624A58-6801-38FD-1848-4A1B90F07CF0}"/>
              </a:ext>
            </a:extLst>
          </p:cNvPr>
          <p:cNvSpPr txBox="1"/>
          <p:nvPr/>
        </p:nvSpPr>
        <p:spPr>
          <a:xfrm>
            <a:off x="599845" y="1587398"/>
            <a:ext cx="5464455" cy="256032"/>
          </a:xfrm>
          <a:prstGeom prst="rect">
            <a:avLst/>
          </a:prstGeom>
          <a:noFill/>
        </p:spPr>
        <p:txBody>
          <a:bodyPr wrap="none" lIns="0" tIns="0" rIns="0" rtlCol="0">
            <a:noAutofit/>
          </a:bodyPr>
          <a:lstStyle/>
          <a:p>
            <a:pPr algn="l"/>
            <a:r>
              <a:rPr lang="nl-NL" sz="1300" dirty="0"/>
              <a:t>4 bekijk het gegenereerde formulier	/ best OK	</a:t>
            </a:r>
          </a:p>
          <a:p>
            <a:pPr algn="l"/>
            <a:endParaRPr lang="nl-NL" sz="1300" dirty="0"/>
          </a:p>
          <a:p>
            <a:pPr algn="l"/>
            <a:endParaRPr lang="nl-NL" sz="1300" dirty="0"/>
          </a:p>
          <a:p>
            <a:pPr algn="l"/>
            <a:endParaRPr lang="nl-NL" sz="1300" dirty="0"/>
          </a:p>
        </p:txBody>
      </p:sp>
      <p:pic>
        <p:nvPicPr>
          <p:cNvPr id="11" name="Afbeelding 10" descr="Afbeelding met tekst, schermopname, Lettertype, diagram&#10;&#10;Automatisch gegenereerde beschrijving">
            <a:extLst>
              <a:ext uri="{FF2B5EF4-FFF2-40B4-BE49-F238E27FC236}">
                <a16:creationId xmlns:a16="http://schemas.microsoft.com/office/drawing/2014/main" id="{C00E459C-CFB3-0DB2-A2FB-CFE92A13D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45" y="1912501"/>
            <a:ext cx="2220244" cy="2249847"/>
          </a:xfrm>
          <a:prstGeom prst="rect">
            <a:avLst/>
          </a:prstGeom>
        </p:spPr>
      </p:pic>
      <p:pic>
        <p:nvPicPr>
          <p:cNvPr id="8" name="Afbeelding 7" descr="Afbeelding met tekst, schermopname, Lettertype, document&#10;&#10;Automatisch gegenereerde beschrijving">
            <a:extLst>
              <a:ext uri="{FF2B5EF4-FFF2-40B4-BE49-F238E27FC236}">
                <a16:creationId xmlns:a16="http://schemas.microsoft.com/office/drawing/2014/main" id="{93695095-6E91-E9D1-FD4E-211122689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232" y="438912"/>
            <a:ext cx="3005754" cy="4096689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362812E8-9A84-A15D-4923-E4B0208AB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00" y="1215189"/>
            <a:ext cx="2229161" cy="323895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236B8D5C-B63E-9D1D-AB20-1BC727502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761" y="127287"/>
            <a:ext cx="1217018" cy="121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jdelijke aanduiding voor datum 3">
            <a:extLst>
              <a:ext uri="{FF2B5EF4-FFF2-40B4-BE49-F238E27FC236}">
                <a16:creationId xmlns:a16="http://schemas.microsoft.com/office/drawing/2014/main" id="{B4EEDACF-63F8-4298-F116-C792439D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/>
          <a:lstStyle/>
          <a:p>
            <a:r>
              <a:rPr lang="nl-NL" dirty="0"/>
              <a:t>Periode 7 - week 5</a:t>
            </a:r>
          </a:p>
        </p:txBody>
      </p:sp>
    </p:spTree>
    <p:extLst>
      <p:ext uri="{BB962C8B-B14F-4D97-AF65-F5344CB8AC3E}">
        <p14:creationId xmlns:p14="http://schemas.microsoft.com/office/powerpoint/2010/main" val="2497161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35A7C-B684-889E-0807-5BA1D6018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920DA-E0C9-A858-5A4D-52EA6BB3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maken van een mooi formulier 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6E4BBF9-9F6A-A6D7-EC5E-89A9F0B10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2F5CD73-9E73-68D1-26C4-74A7EC64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15</a:t>
            </a:fld>
            <a:endParaRPr lang="nl-NL"/>
          </a:p>
        </p:txBody>
      </p:sp>
      <p:pic>
        <p:nvPicPr>
          <p:cNvPr id="11" name="Afbeelding 10" descr="Afbeelding met tekst, schermopname, Lettertype, diagram&#10;&#10;Automatisch gegenereerde beschrijving">
            <a:extLst>
              <a:ext uri="{FF2B5EF4-FFF2-40B4-BE49-F238E27FC236}">
                <a16:creationId xmlns:a16="http://schemas.microsoft.com/office/drawing/2014/main" id="{D89AC168-CD7E-8D05-B511-1998BDACA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45" y="1912501"/>
            <a:ext cx="2220244" cy="2249847"/>
          </a:xfrm>
          <a:prstGeom prst="rect">
            <a:avLst/>
          </a:prstGeom>
        </p:spPr>
      </p:pic>
      <p:pic>
        <p:nvPicPr>
          <p:cNvPr id="12" name="Afbeelding 11" descr="Afbeelding met tekst, Lettertype, schermopname, lijn&#10;&#10;Automatisch gegenereerde beschrijving">
            <a:extLst>
              <a:ext uri="{FF2B5EF4-FFF2-40B4-BE49-F238E27FC236}">
                <a16:creationId xmlns:a16="http://schemas.microsoft.com/office/drawing/2014/main" id="{51C19733-BB78-F52F-51E4-47A06024F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000" y="3570341"/>
            <a:ext cx="4134427" cy="781159"/>
          </a:xfrm>
          <a:prstGeom prst="rect">
            <a:avLst/>
          </a:prstGeom>
        </p:spPr>
      </p:pic>
      <p:pic>
        <p:nvPicPr>
          <p:cNvPr id="14" name="Afbeelding 13" descr="Afbeelding met tekst, Lettertype, lijn, schermopname&#10;&#10;Automatisch gegenereerde beschrijving">
            <a:extLst>
              <a:ext uri="{FF2B5EF4-FFF2-40B4-BE49-F238E27FC236}">
                <a16:creationId xmlns:a16="http://schemas.microsoft.com/office/drawing/2014/main" id="{64D80AD6-66B7-B448-A046-C8DFB4466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8000" y="2069133"/>
            <a:ext cx="3515263" cy="746070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3B255E49-CBCC-8A80-EFE3-BA9CFA6AE1CA}"/>
              </a:ext>
            </a:extLst>
          </p:cNvPr>
          <p:cNvSpPr txBox="1"/>
          <p:nvPr/>
        </p:nvSpPr>
        <p:spPr>
          <a:xfrm>
            <a:off x="599845" y="1587398"/>
            <a:ext cx="5464455" cy="256032"/>
          </a:xfrm>
          <a:prstGeom prst="rect">
            <a:avLst/>
          </a:prstGeom>
          <a:noFill/>
        </p:spPr>
        <p:txBody>
          <a:bodyPr wrap="none" lIns="0" tIns="0" rIns="0" rtlCol="0">
            <a:noAutofit/>
          </a:bodyPr>
          <a:lstStyle/>
          <a:p>
            <a:pPr algn="l"/>
            <a:r>
              <a:rPr lang="nl-NL" sz="1300" dirty="0"/>
              <a:t>Voeg de knop toe aan </a:t>
            </a:r>
            <a:r>
              <a:rPr lang="nl-NL" sz="1300" dirty="0" err="1"/>
              <a:t>SmartphoneType</a:t>
            </a:r>
            <a:r>
              <a:rPr lang="nl-NL" sz="1300" dirty="0"/>
              <a:t> en voeg bootstrap toe.	</a:t>
            </a:r>
          </a:p>
          <a:p>
            <a:pPr algn="l"/>
            <a:endParaRPr lang="nl-NL" sz="1300" dirty="0"/>
          </a:p>
          <a:p>
            <a:pPr algn="l"/>
            <a:endParaRPr lang="nl-NL" sz="1300" dirty="0"/>
          </a:p>
          <a:p>
            <a:pPr algn="l"/>
            <a:endParaRPr lang="nl-NL" sz="13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33ED939-1544-BBB0-378C-A5BF4B17F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00" y="1215189"/>
            <a:ext cx="2229161" cy="32389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FD82F368-5E45-B013-7A20-413C50076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761" y="127287"/>
            <a:ext cx="1217018" cy="121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jdelijke aanduiding voor datum 3">
            <a:extLst>
              <a:ext uri="{FF2B5EF4-FFF2-40B4-BE49-F238E27FC236}">
                <a16:creationId xmlns:a16="http://schemas.microsoft.com/office/drawing/2014/main" id="{3D001CFF-7E0F-1552-8D50-6664495C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/>
          <a:lstStyle/>
          <a:p>
            <a:r>
              <a:rPr lang="nl-NL" dirty="0"/>
              <a:t>Periode 7 - week 5</a:t>
            </a:r>
          </a:p>
        </p:txBody>
      </p:sp>
    </p:spTree>
    <p:extLst>
      <p:ext uri="{BB962C8B-B14F-4D97-AF65-F5344CB8AC3E}">
        <p14:creationId xmlns:p14="http://schemas.microsoft.com/office/powerpoint/2010/main" val="1087026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6C1CB-9E27-3EFF-3E95-7CC8FAC1E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6D9B3-E9FA-36E2-ED4E-22B11C24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maken van een mooi formulier. Nice! 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6CA326C-D753-3381-7227-735136AF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C2805CE-1D20-631A-0187-AA2F9922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16</a:t>
            </a:fld>
            <a:endParaRPr lang="nl-NL"/>
          </a:p>
        </p:txBody>
      </p:sp>
      <p:pic>
        <p:nvPicPr>
          <p:cNvPr id="8" name="Afbeelding 7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330A3B5E-7E52-1B86-0D0E-90862BA2C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724" y="1154758"/>
            <a:ext cx="2350422" cy="3196742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7BB025DC-F27B-CE33-E565-B2EAE269B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" y="1215189"/>
            <a:ext cx="2229161" cy="323895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62C9BA11-7038-45F5-8265-3B6981EB6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761" y="127287"/>
            <a:ext cx="1217018" cy="121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datum 3">
            <a:extLst>
              <a:ext uri="{FF2B5EF4-FFF2-40B4-BE49-F238E27FC236}">
                <a16:creationId xmlns:a16="http://schemas.microsoft.com/office/drawing/2014/main" id="{B17AA580-7EA0-C97E-D3ED-39068DD9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/>
          <a:lstStyle/>
          <a:p>
            <a:r>
              <a:rPr lang="nl-NL" dirty="0"/>
              <a:t>Periode 7 - week 5</a:t>
            </a:r>
          </a:p>
        </p:txBody>
      </p:sp>
    </p:spTree>
    <p:extLst>
      <p:ext uri="{BB962C8B-B14F-4D97-AF65-F5344CB8AC3E}">
        <p14:creationId xmlns:p14="http://schemas.microsoft.com/office/powerpoint/2010/main" val="3637957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64BD5-DDA5-32CB-CFB9-5A793CE24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C2364A4-0EAD-334F-AE20-DE71A7FA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3BF360E-9015-794B-B1D9-B8C82CED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17</a:t>
            </a:fld>
            <a:endParaRPr lang="nl-NL"/>
          </a:p>
        </p:txBody>
      </p:sp>
      <p:pic>
        <p:nvPicPr>
          <p:cNvPr id="11" name="Afbeelding 10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CE310CC4-30A9-9AE8-A1AB-FE2979199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79" y="1638169"/>
            <a:ext cx="7468642" cy="1867161"/>
          </a:xfrm>
          <a:prstGeom prst="rect">
            <a:avLst/>
          </a:prstGeom>
        </p:spPr>
      </p:pic>
      <p:sp>
        <p:nvSpPr>
          <p:cNvPr id="2" name="Tijdelijke aanduiding voor datum 3">
            <a:extLst>
              <a:ext uri="{FF2B5EF4-FFF2-40B4-BE49-F238E27FC236}">
                <a16:creationId xmlns:a16="http://schemas.microsoft.com/office/drawing/2014/main" id="{F2866C2D-C99F-843A-437B-83AD9F5376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/>
          <a:lstStyle/>
          <a:p>
            <a:r>
              <a:rPr lang="nl-NL" dirty="0"/>
              <a:t>Periode 7 - week 5</a:t>
            </a:r>
          </a:p>
        </p:txBody>
      </p:sp>
    </p:spTree>
    <p:extLst>
      <p:ext uri="{BB962C8B-B14F-4D97-AF65-F5344CB8AC3E}">
        <p14:creationId xmlns:p14="http://schemas.microsoft.com/office/powerpoint/2010/main" val="2152857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026DD-347E-C868-A8C8-EE501B032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7CA2DB1-5D43-2B57-9AFA-4895B56B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2B1CE7E-A131-0D8B-5508-4B1E05C7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18</a:t>
            </a:fld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4FD2F87D-18C5-0AF2-B639-2503B62A3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42" y="837199"/>
            <a:ext cx="2229161" cy="342948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8956FC6B-66C4-D875-8CF7-58DC3B487398}"/>
              </a:ext>
            </a:extLst>
          </p:cNvPr>
          <p:cNvSpPr txBox="1"/>
          <p:nvPr/>
        </p:nvSpPr>
        <p:spPr>
          <a:xfrm>
            <a:off x="1109786" y="1916604"/>
            <a:ext cx="3008922" cy="928196"/>
          </a:xfrm>
          <a:prstGeom prst="rect">
            <a:avLst/>
          </a:prstGeom>
          <a:noFill/>
        </p:spPr>
        <p:txBody>
          <a:bodyPr wrap="none" lIns="0" tIns="0" rIns="0" rtlCol="0">
            <a:noAutofit/>
          </a:bodyPr>
          <a:lstStyle/>
          <a:p>
            <a:pPr algn="l"/>
            <a:r>
              <a:rPr lang="nl-NL" sz="1300" dirty="0"/>
              <a:t>Na het ‘</a:t>
            </a:r>
            <a:r>
              <a:rPr lang="nl-NL" sz="1300" dirty="0" err="1"/>
              <a:t>submitten</a:t>
            </a:r>
            <a:r>
              <a:rPr lang="nl-NL" sz="1300" dirty="0"/>
              <a:t>’ van het formulier </a:t>
            </a:r>
          </a:p>
          <a:p>
            <a:pPr algn="l"/>
            <a:r>
              <a:rPr lang="nl-NL" sz="1300" dirty="0"/>
              <a:t>de ontvangen data </a:t>
            </a:r>
          </a:p>
          <a:p>
            <a:pPr algn="l"/>
            <a:r>
              <a:rPr lang="nl-NL" sz="1300" dirty="0"/>
              <a:t>bekijken met de (d)ie en (d)</a:t>
            </a:r>
            <a:r>
              <a:rPr lang="nl-NL" sz="1300" dirty="0" err="1"/>
              <a:t>ump</a:t>
            </a:r>
            <a:r>
              <a:rPr lang="nl-NL" sz="1300" dirty="0"/>
              <a:t> functie.</a:t>
            </a:r>
          </a:p>
        </p:txBody>
      </p:sp>
      <p:pic>
        <p:nvPicPr>
          <p:cNvPr id="16" name="Afbeelding 15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525EE08B-6E83-B80C-7393-4D9FE5147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230" y="911242"/>
            <a:ext cx="4156878" cy="3321015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42693850-48DB-15E6-3217-47676FFE8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761" y="127287"/>
            <a:ext cx="1217018" cy="121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jdelijke aanduiding voor datum 3">
            <a:extLst>
              <a:ext uri="{FF2B5EF4-FFF2-40B4-BE49-F238E27FC236}">
                <a16:creationId xmlns:a16="http://schemas.microsoft.com/office/drawing/2014/main" id="{F622A647-0FC2-9B42-5A1A-4E80879E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/>
          <a:lstStyle/>
          <a:p>
            <a:r>
              <a:rPr lang="nl-NL" dirty="0"/>
              <a:t>Periode 7 - week 5</a:t>
            </a:r>
          </a:p>
        </p:txBody>
      </p:sp>
    </p:spTree>
    <p:extLst>
      <p:ext uri="{BB962C8B-B14F-4D97-AF65-F5344CB8AC3E}">
        <p14:creationId xmlns:p14="http://schemas.microsoft.com/office/powerpoint/2010/main" val="252936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24180-717E-5092-561A-C7E9E2FD5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9E19974-9DDA-B101-8328-9BC873B7F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E437535-6C08-8B38-9489-0844CBC2D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19</a:t>
            </a:fld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169D7E3-A29D-92AE-A8F4-BC443FCA3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42" y="837199"/>
            <a:ext cx="2229161" cy="342948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0C206541-84E9-1423-93F4-FE3D5B3DF381}"/>
              </a:ext>
            </a:extLst>
          </p:cNvPr>
          <p:cNvSpPr txBox="1"/>
          <p:nvPr/>
        </p:nvSpPr>
        <p:spPr>
          <a:xfrm>
            <a:off x="413898" y="1274837"/>
            <a:ext cx="4638523" cy="180000"/>
          </a:xfrm>
          <a:prstGeom prst="rect">
            <a:avLst/>
          </a:prstGeom>
          <a:noFill/>
        </p:spPr>
        <p:txBody>
          <a:bodyPr wrap="none" lIns="0" tIns="0" rIns="0" rtlCol="0">
            <a:noAutofit/>
          </a:bodyPr>
          <a:lstStyle/>
          <a:p>
            <a:pPr algn="l"/>
            <a:r>
              <a:rPr lang="nl-NL" sz="1300" dirty="0"/>
              <a:t>Eerst de ingevulde data in een smartphone object controleren.</a:t>
            </a:r>
          </a:p>
        </p:txBody>
      </p:sp>
      <p:pic>
        <p:nvPicPr>
          <p:cNvPr id="8" name="Afbeelding 7" descr="Afbeelding met tekst, schermopname, nummer, Lettertype&#10;&#10;Automatisch gegenereerde beschrijving">
            <a:extLst>
              <a:ext uri="{FF2B5EF4-FFF2-40B4-BE49-F238E27FC236}">
                <a16:creationId xmlns:a16="http://schemas.microsoft.com/office/drawing/2014/main" id="{65AD08F5-5FEA-F54C-92BD-208CFED2C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173" y="658368"/>
            <a:ext cx="2980827" cy="3229580"/>
          </a:xfrm>
          <a:prstGeom prst="rect">
            <a:avLst/>
          </a:prstGeom>
        </p:spPr>
      </p:pic>
      <p:pic>
        <p:nvPicPr>
          <p:cNvPr id="10" name="Afbeelding 9" descr="Afbeelding met tekst, schermopname, scherm, Lettertype&#10;&#10;Automatisch gegenereerde beschrijving">
            <a:extLst>
              <a:ext uri="{FF2B5EF4-FFF2-40B4-BE49-F238E27FC236}">
                <a16:creationId xmlns:a16="http://schemas.microsoft.com/office/drawing/2014/main" id="{F2C74FC5-1BA7-74F5-702A-268016443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260" y="1599638"/>
            <a:ext cx="4004541" cy="2288310"/>
          </a:xfrm>
          <a:prstGeom prst="rect">
            <a:avLst/>
          </a:prstGeom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24DFB4CB-AC1F-2884-876C-F87F25315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761" y="127287"/>
            <a:ext cx="1217018" cy="121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jdelijke aanduiding voor datum 3">
            <a:extLst>
              <a:ext uri="{FF2B5EF4-FFF2-40B4-BE49-F238E27FC236}">
                <a16:creationId xmlns:a16="http://schemas.microsoft.com/office/drawing/2014/main" id="{4017271A-9DB7-C26B-1E3E-0E6AE8B75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/>
          <a:lstStyle/>
          <a:p>
            <a:r>
              <a:rPr lang="nl-NL" dirty="0"/>
              <a:t>Periode 7 - week 5</a:t>
            </a:r>
          </a:p>
        </p:txBody>
      </p:sp>
    </p:spTree>
    <p:extLst>
      <p:ext uri="{BB962C8B-B14F-4D97-AF65-F5344CB8AC3E}">
        <p14:creationId xmlns:p14="http://schemas.microsoft.com/office/powerpoint/2010/main" val="1818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399FF532-816D-0D66-0718-6E9BF4081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Terugblik wat ken je al?</a:t>
            </a:r>
          </a:p>
          <a:p>
            <a:r>
              <a:rPr lang="nl-NL" dirty="0"/>
              <a:t>Wat is een form?</a:t>
            </a:r>
          </a:p>
          <a:p>
            <a:r>
              <a:rPr lang="nl-NL" dirty="0"/>
              <a:t>Hoe maak ik een form in </a:t>
            </a:r>
            <a:r>
              <a:rPr lang="nl-NL" dirty="0" err="1"/>
              <a:t>Symfony</a:t>
            </a:r>
            <a:r>
              <a:rPr lang="nl-NL" dirty="0"/>
              <a:t>.</a:t>
            </a:r>
          </a:p>
          <a:p>
            <a:r>
              <a:rPr lang="nl-NL" dirty="0"/>
              <a:t>Hoe controleer ik het formulier.</a:t>
            </a:r>
          </a:p>
          <a:p>
            <a:r>
              <a:rPr lang="nl-NL" dirty="0"/>
              <a:t>Hoe handel ik het formulier af.</a:t>
            </a:r>
          </a:p>
          <a:p>
            <a:r>
              <a:rPr lang="nl-NL" dirty="0"/>
              <a:t>Hoe zet ik een form in een </a:t>
            </a:r>
            <a:r>
              <a:rPr lang="nl-NL" dirty="0" err="1"/>
              <a:t>twig</a:t>
            </a:r>
            <a:r>
              <a:rPr lang="nl-NL" dirty="0"/>
              <a:t>.</a:t>
            </a:r>
          </a:p>
          <a:p>
            <a:r>
              <a:rPr lang="nl-NL" dirty="0"/>
              <a:t>Code voorbeeld.</a:t>
            </a:r>
          </a:p>
          <a:p>
            <a:r>
              <a:rPr lang="nl-NL" dirty="0">
                <a:solidFill>
                  <a:schemeClr val="accent1"/>
                </a:solidFill>
              </a:rPr>
              <a:t>Aan het werk!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3638CE8-99A0-8B3D-4E68-AE4881F6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Periode 7 - week 5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B6C27A1-515E-20C5-AB40-D8D94F58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Symfony</a:t>
            </a:r>
            <a:r>
              <a:rPr lang="nl-NL" dirty="0"/>
              <a:t> presentatie basis form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7318641-65A5-3C28-7405-79115236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755E385-22C5-A1EA-5102-C3A97419C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</p:spTree>
    <p:extLst>
      <p:ext uri="{BB962C8B-B14F-4D97-AF65-F5344CB8AC3E}">
        <p14:creationId xmlns:p14="http://schemas.microsoft.com/office/powerpoint/2010/main" val="266482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88378-FFA8-9F0F-8BE9-074631588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9AB64D6-C7F3-D0E4-0819-19516AFA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48064FB-3C83-6845-02A5-CA143A48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20</a:t>
            </a:fld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30F4466-B197-90D1-6209-29CC51183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42" y="837199"/>
            <a:ext cx="2229161" cy="342948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B40FF35A-39E4-5985-D05D-8D2B721462E5}"/>
              </a:ext>
            </a:extLst>
          </p:cNvPr>
          <p:cNvSpPr txBox="1"/>
          <p:nvPr/>
        </p:nvSpPr>
        <p:spPr>
          <a:xfrm>
            <a:off x="413898" y="1274837"/>
            <a:ext cx="4638523" cy="180000"/>
          </a:xfrm>
          <a:prstGeom prst="rect">
            <a:avLst/>
          </a:prstGeom>
          <a:noFill/>
        </p:spPr>
        <p:txBody>
          <a:bodyPr wrap="none" lIns="0" tIns="0" rIns="0" rtlCol="0">
            <a:noAutofit/>
          </a:bodyPr>
          <a:lstStyle/>
          <a:p>
            <a:pPr algn="l"/>
            <a:r>
              <a:rPr lang="nl-NL" sz="1300" dirty="0"/>
              <a:t>Daarna het ingevulde object opslaan in de tabel.</a:t>
            </a:r>
          </a:p>
        </p:txBody>
      </p:sp>
      <p:pic>
        <p:nvPicPr>
          <p:cNvPr id="8" name="Afbeelding 7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277BEB6F-2DAB-83F6-683B-946471580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41" y="1545250"/>
            <a:ext cx="4996653" cy="2536631"/>
          </a:xfrm>
          <a:prstGeom prst="rect">
            <a:avLst/>
          </a:prstGeom>
        </p:spPr>
      </p:pic>
      <p:pic>
        <p:nvPicPr>
          <p:cNvPr id="9" name="Afbeelding 8" descr="Afbeelding met tekst, schermopname, nummer, Lettertype&#10;&#10;Automatisch gegenereerde beschrijving">
            <a:extLst>
              <a:ext uri="{FF2B5EF4-FFF2-40B4-BE49-F238E27FC236}">
                <a16:creationId xmlns:a16="http://schemas.microsoft.com/office/drawing/2014/main" id="{D8FF362D-99B7-CC66-32D9-493E67B39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173" y="658368"/>
            <a:ext cx="2980827" cy="3229580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F61A808B-EBF6-162D-7685-2A5667064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761" y="127287"/>
            <a:ext cx="1217018" cy="121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jdelijke aanduiding voor datum 3">
            <a:extLst>
              <a:ext uri="{FF2B5EF4-FFF2-40B4-BE49-F238E27FC236}">
                <a16:creationId xmlns:a16="http://schemas.microsoft.com/office/drawing/2014/main" id="{63BC682C-E832-3B04-B4AE-97D22CBD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/>
          <a:lstStyle/>
          <a:p>
            <a:r>
              <a:rPr lang="nl-NL" dirty="0"/>
              <a:t>Periode 7 - week 5</a:t>
            </a:r>
          </a:p>
        </p:txBody>
      </p:sp>
    </p:spTree>
    <p:extLst>
      <p:ext uri="{BB962C8B-B14F-4D97-AF65-F5344CB8AC3E}">
        <p14:creationId xmlns:p14="http://schemas.microsoft.com/office/powerpoint/2010/main" val="3274358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90ED2-BCEF-282B-50AA-15CF3A2BD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6FB0726-497D-B3F2-3875-9F2AADA3D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9EBB86E-367D-9580-F275-43B3960EC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21</a:t>
            </a:fld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BF0B7604-BA0E-D5B3-2D70-709D8D179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42" y="837199"/>
            <a:ext cx="2229161" cy="342948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80931D1A-AB2D-C422-5C60-EA3D6B7C5899}"/>
              </a:ext>
            </a:extLst>
          </p:cNvPr>
          <p:cNvSpPr txBox="1"/>
          <p:nvPr/>
        </p:nvSpPr>
        <p:spPr>
          <a:xfrm>
            <a:off x="413898" y="1299025"/>
            <a:ext cx="4638523" cy="180000"/>
          </a:xfrm>
          <a:prstGeom prst="rect">
            <a:avLst/>
          </a:prstGeom>
          <a:noFill/>
        </p:spPr>
        <p:txBody>
          <a:bodyPr wrap="none" lIns="0" tIns="0" rIns="0" rtlCol="0">
            <a:noAutofit/>
          </a:bodyPr>
          <a:lstStyle/>
          <a:p>
            <a:pPr algn="l"/>
            <a:r>
              <a:rPr lang="nl-NL" sz="1300" dirty="0"/>
              <a:t>Nu we klaar zijn </a:t>
            </a:r>
            <a:r>
              <a:rPr lang="nl-NL" sz="1300" dirty="0" err="1"/>
              <a:t>redirecten</a:t>
            </a:r>
            <a:r>
              <a:rPr lang="nl-NL" sz="1300" dirty="0"/>
              <a:t> we naar een andere actie</a:t>
            </a:r>
          </a:p>
        </p:txBody>
      </p:sp>
      <p:pic>
        <p:nvPicPr>
          <p:cNvPr id="11" name="Afbeelding 10" descr="Afbeelding met tekst, Lettertype, nummer, software&#10;&#10;Automatisch gegenereerde beschrijving">
            <a:extLst>
              <a:ext uri="{FF2B5EF4-FFF2-40B4-BE49-F238E27FC236}">
                <a16:creationId xmlns:a16="http://schemas.microsoft.com/office/drawing/2014/main" id="{60B295FB-317A-1D82-D028-CEF094885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31" y="1538143"/>
            <a:ext cx="8335538" cy="2067213"/>
          </a:xfrm>
          <a:prstGeom prst="rect">
            <a:avLst/>
          </a:prstGeom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D8566167-FAAC-9518-07F0-BBEADDB98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761" y="127287"/>
            <a:ext cx="1217018" cy="121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jdelijke aanduiding voor datum 3">
            <a:extLst>
              <a:ext uri="{FF2B5EF4-FFF2-40B4-BE49-F238E27FC236}">
                <a16:creationId xmlns:a16="http://schemas.microsoft.com/office/drawing/2014/main" id="{AD10DC55-F2C8-8EE8-6761-E69F50BE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/>
          <a:lstStyle/>
          <a:p>
            <a:r>
              <a:rPr lang="nl-NL" dirty="0"/>
              <a:t>Periode 7 - week 5</a:t>
            </a:r>
          </a:p>
        </p:txBody>
      </p:sp>
    </p:spTree>
    <p:extLst>
      <p:ext uri="{BB962C8B-B14F-4D97-AF65-F5344CB8AC3E}">
        <p14:creationId xmlns:p14="http://schemas.microsoft.com/office/powerpoint/2010/main" val="2124314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7A173-C91E-873A-3078-D365EE62D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6A4B432-D036-D650-5F58-DB3AE1906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1379968-D934-BDE5-18C8-7E054257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22</a:t>
            </a:fld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EBDDFEC-5D03-6F1C-43E2-65BFD3E97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42" y="837199"/>
            <a:ext cx="2229161" cy="342948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A348DEDD-7FDC-CFFC-3B76-C1F47952DC2E}"/>
              </a:ext>
            </a:extLst>
          </p:cNvPr>
          <p:cNvSpPr txBox="1"/>
          <p:nvPr/>
        </p:nvSpPr>
        <p:spPr>
          <a:xfrm>
            <a:off x="413898" y="1299025"/>
            <a:ext cx="4638523" cy="180000"/>
          </a:xfrm>
          <a:prstGeom prst="rect">
            <a:avLst/>
          </a:prstGeom>
          <a:noFill/>
        </p:spPr>
        <p:txBody>
          <a:bodyPr wrap="none" lIns="0" tIns="0" rIns="0" rtlCol="0">
            <a:noAutofit/>
          </a:bodyPr>
          <a:lstStyle/>
          <a:p>
            <a:pPr algn="l"/>
            <a:r>
              <a:rPr lang="nl-NL" sz="1300" dirty="0"/>
              <a:t>Nu we klaar zijn </a:t>
            </a:r>
            <a:r>
              <a:rPr lang="nl-NL" sz="1300" dirty="0" err="1"/>
              <a:t>redirecten</a:t>
            </a:r>
            <a:r>
              <a:rPr lang="nl-NL" sz="1300" dirty="0"/>
              <a:t> we naar een andere actie</a:t>
            </a:r>
          </a:p>
        </p:txBody>
      </p:sp>
      <p:pic>
        <p:nvPicPr>
          <p:cNvPr id="8" name="Afbeelding 7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D7E6A00C-56BB-FE29-1736-72D21E01F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78" y="1671512"/>
            <a:ext cx="7830643" cy="1800476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37D17937-BF0D-40AE-C0D4-DFECDBB80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761" y="127287"/>
            <a:ext cx="1217018" cy="121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jdelijke aanduiding voor datum 3">
            <a:extLst>
              <a:ext uri="{FF2B5EF4-FFF2-40B4-BE49-F238E27FC236}">
                <a16:creationId xmlns:a16="http://schemas.microsoft.com/office/drawing/2014/main" id="{830CE518-7F89-89EC-B112-BD9C1B36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/>
          <a:lstStyle/>
          <a:p>
            <a:r>
              <a:rPr lang="nl-NL" dirty="0"/>
              <a:t>Periode 7 - week 5</a:t>
            </a:r>
          </a:p>
        </p:txBody>
      </p:sp>
    </p:spTree>
    <p:extLst>
      <p:ext uri="{BB962C8B-B14F-4D97-AF65-F5344CB8AC3E}">
        <p14:creationId xmlns:p14="http://schemas.microsoft.com/office/powerpoint/2010/main" val="4124819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F12F2-0916-F06E-0957-81C982BB6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4375BAF-5794-A0C2-828B-B308BAC7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6660612-D71C-E8CD-B4CF-C78CF8A8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23</a:t>
            </a:fld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1A6B5FBE-F9AB-D753-7F06-431EF972F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42" y="837199"/>
            <a:ext cx="2229161" cy="342948"/>
          </a:xfrm>
          <a:prstGeom prst="rect">
            <a:avLst/>
          </a:prstGeom>
        </p:spPr>
      </p:pic>
      <p:pic>
        <p:nvPicPr>
          <p:cNvPr id="9" name="Afbeelding 8" descr="Afbeelding met tekst, schermopname, software, Webpagina&#10;&#10;Automatisch gegenereerde beschrijving">
            <a:extLst>
              <a:ext uri="{FF2B5EF4-FFF2-40B4-BE49-F238E27FC236}">
                <a16:creationId xmlns:a16="http://schemas.microsoft.com/office/drawing/2014/main" id="{7C621E8D-951F-291C-13E9-9A70137DF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41" y="1180147"/>
            <a:ext cx="4062059" cy="3062710"/>
          </a:xfrm>
          <a:prstGeom prst="rect">
            <a:avLst/>
          </a:prstGeom>
        </p:spPr>
      </p:pic>
      <p:pic>
        <p:nvPicPr>
          <p:cNvPr id="11" name="Afbeelding 10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7B340538-6513-8E62-4006-4758B095B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555" y="1079202"/>
            <a:ext cx="3529019" cy="2790539"/>
          </a:xfrm>
          <a:prstGeom prst="rect">
            <a:avLst/>
          </a:prstGeom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EC48D1C3-C835-1E74-7953-4D9E414AE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761" y="127287"/>
            <a:ext cx="1217018" cy="121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jdelijke aanduiding voor datum 3">
            <a:extLst>
              <a:ext uri="{FF2B5EF4-FFF2-40B4-BE49-F238E27FC236}">
                <a16:creationId xmlns:a16="http://schemas.microsoft.com/office/drawing/2014/main" id="{17F80460-DFA7-218A-5D71-240BDBD7B2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/>
          <a:lstStyle/>
          <a:p>
            <a:r>
              <a:rPr lang="nl-NL" dirty="0"/>
              <a:t>Periode 7 - week 5</a:t>
            </a:r>
          </a:p>
        </p:txBody>
      </p:sp>
    </p:spTree>
    <p:extLst>
      <p:ext uri="{BB962C8B-B14F-4D97-AF65-F5344CB8AC3E}">
        <p14:creationId xmlns:p14="http://schemas.microsoft.com/office/powerpoint/2010/main" val="1770838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43392-1491-06E4-0BA9-96948F865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9E0B286-13C4-658D-D4B9-AAC5A330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DFF48D0-EF0D-8FEF-52F0-CD0147ED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24</a:t>
            </a:fld>
            <a:endParaRPr lang="nl-NL"/>
          </a:p>
        </p:txBody>
      </p:sp>
      <p:pic>
        <p:nvPicPr>
          <p:cNvPr id="4" name="Afbeelding 3" descr="Afbeelding met tekst, Lettertype, lijn, schermopname&#10;&#10;Automatisch gegenereerde beschrijving">
            <a:extLst>
              <a:ext uri="{FF2B5EF4-FFF2-40B4-BE49-F238E27FC236}">
                <a16:creationId xmlns:a16="http://schemas.microsoft.com/office/drawing/2014/main" id="{485337CA-A9D2-C102-60B8-3B48948CE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94" y="1666748"/>
            <a:ext cx="7602011" cy="1810003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CBC9252A-B343-9E5D-674B-EEC4528F4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761" y="127287"/>
            <a:ext cx="1217018" cy="121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jdelijke aanduiding voor datum 3">
            <a:extLst>
              <a:ext uri="{FF2B5EF4-FFF2-40B4-BE49-F238E27FC236}">
                <a16:creationId xmlns:a16="http://schemas.microsoft.com/office/drawing/2014/main" id="{364D064E-CE02-EC19-0AA9-62C1DAF41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/>
          <a:lstStyle/>
          <a:p>
            <a:r>
              <a:rPr lang="nl-NL" dirty="0"/>
              <a:t>Periode 7 - week 5</a:t>
            </a:r>
          </a:p>
        </p:txBody>
      </p:sp>
    </p:spTree>
    <p:extLst>
      <p:ext uri="{BB962C8B-B14F-4D97-AF65-F5344CB8AC3E}">
        <p14:creationId xmlns:p14="http://schemas.microsoft.com/office/powerpoint/2010/main" val="2059443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DF755-4408-A6E2-320D-2CFD7DEB1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E658848-605C-AC94-C055-BB4BBA1A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3A7D27F-5F97-58E6-8773-5EB68BF0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25</a:t>
            </a:fld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BD3F3447-844E-71BD-7051-129FDF651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00" y="948325"/>
            <a:ext cx="2210108" cy="323895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3D9CD9D3-D2CC-D15C-9F78-E1C3D950EF10}"/>
              </a:ext>
            </a:extLst>
          </p:cNvPr>
          <p:cNvSpPr txBox="1"/>
          <p:nvPr/>
        </p:nvSpPr>
        <p:spPr>
          <a:xfrm>
            <a:off x="851877" y="1609969"/>
            <a:ext cx="5892800" cy="180000"/>
          </a:xfrm>
          <a:prstGeom prst="rect">
            <a:avLst/>
          </a:prstGeom>
          <a:noFill/>
        </p:spPr>
        <p:txBody>
          <a:bodyPr wrap="none" lIns="0" tIns="0" rIns="0" rtlCol="0">
            <a:noAutofit/>
          </a:bodyPr>
          <a:lstStyle/>
          <a:p>
            <a:pPr algn="l"/>
            <a:r>
              <a:rPr lang="nl-NL" sz="1300" dirty="0"/>
              <a:t>Eerst moeten we ervoor zorgen dat er geen client side </a:t>
            </a:r>
            <a:r>
              <a:rPr lang="nl-NL" sz="1300" dirty="0" err="1"/>
              <a:t>validation</a:t>
            </a:r>
            <a:r>
              <a:rPr lang="nl-NL" sz="1300" dirty="0"/>
              <a:t> plaatsvindt. Gebruik </a:t>
            </a:r>
            <a:r>
              <a:rPr lang="nl-NL" sz="1300" dirty="0" err="1"/>
              <a:t>ipv</a:t>
            </a:r>
            <a:r>
              <a:rPr lang="nl-NL" sz="1300" dirty="0"/>
              <a:t> </a:t>
            </a:r>
            <a:r>
              <a:rPr lang="nl-NL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form(form) </a:t>
            </a:r>
            <a:r>
              <a:rPr lang="nl-NL" sz="1300" dirty="0"/>
              <a:t>in </a:t>
            </a:r>
            <a:r>
              <a:rPr lang="nl-NL" sz="1300" dirty="0" err="1"/>
              <a:t>twig</a:t>
            </a:r>
            <a:r>
              <a:rPr lang="nl-NL" sz="1300" dirty="0"/>
              <a:t>.</a:t>
            </a:r>
          </a:p>
          <a:p>
            <a:pPr algn="l"/>
            <a:r>
              <a:rPr lang="nl-NL" sz="1300" dirty="0"/>
              <a:t>Het volgende:</a:t>
            </a:r>
          </a:p>
          <a:p>
            <a:pPr algn="l"/>
            <a:endParaRPr lang="nl-NL" sz="1300" dirty="0" err="1"/>
          </a:p>
        </p:txBody>
      </p:sp>
      <p:pic>
        <p:nvPicPr>
          <p:cNvPr id="10" name="Afbeelding 9" descr="Afbeelding met tekst, ontvangst, Lettertype, wit&#10;&#10;Automatisch gegenereerde beschrijving">
            <a:extLst>
              <a:ext uri="{FF2B5EF4-FFF2-40B4-BE49-F238E27FC236}">
                <a16:creationId xmlns:a16="http://schemas.microsoft.com/office/drawing/2014/main" id="{91AD4811-A008-28E6-6D1A-74B0A16EB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154" y="2261915"/>
            <a:ext cx="5315692" cy="1076475"/>
          </a:xfrm>
          <a:prstGeom prst="rect">
            <a:avLst/>
          </a:prstGeom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3E957209-545D-ED2F-1046-F8FEE1866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761" y="127287"/>
            <a:ext cx="1217018" cy="121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jdelijke aanduiding voor datum 3">
            <a:extLst>
              <a:ext uri="{FF2B5EF4-FFF2-40B4-BE49-F238E27FC236}">
                <a16:creationId xmlns:a16="http://schemas.microsoft.com/office/drawing/2014/main" id="{070DD8F5-9829-62FA-1E96-F2BCD500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/>
          <a:lstStyle/>
          <a:p>
            <a:r>
              <a:rPr lang="nl-NL" dirty="0"/>
              <a:t>Periode 7 - week 5</a:t>
            </a:r>
          </a:p>
        </p:txBody>
      </p:sp>
    </p:spTree>
    <p:extLst>
      <p:ext uri="{BB962C8B-B14F-4D97-AF65-F5344CB8AC3E}">
        <p14:creationId xmlns:p14="http://schemas.microsoft.com/office/powerpoint/2010/main" val="3511302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6B10D-6AE3-C7EA-E0D0-83FB30619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9E703AE-3A99-D9A2-1545-45CEC576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84211E0-B552-15B8-AD71-BDD0BAF4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26</a:t>
            </a:fld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41AFC81E-D6F1-3A9A-1703-9144C0DE5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00" y="948325"/>
            <a:ext cx="2210108" cy="323895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B68351F3-F742-7297-F3AF-17F9B6D4254C}"/>
              </a:ext>
            </a:extLst>
          </p:cNvPr>
          <p:cNvSpPr txBox="1"/>
          <p:nvPr/>
        </p:nvSpPr>
        <p:spPr>
          <a:xfrm>
            <a:off x="851877" y="1609969"/>
            <a:ext cx="5892800" cy="180000"/>
          </a:xfrm>
          <a:prstGeom prst="rect">
            <a:avLst/>
          </a:prstGeom>
          <a:noFill/>
        </p:spPr>
        <p:txBody>
          <a:bodyPr wrap="none" lIns="0" tIns="0" rIns="0" rtlCol="0">
            <a:noAutofit/>
          </a:bodyPr>
          <a:lstStyle/>
          <a:p>
            <a:pPr algn="l"/>
            <a:r>
              <a:rPr lang="nl-NL" sz="1300" dirty="0" err="1"/>
              <a:t>Submit</a:t>
            </a:r>
            <a:r>
              <a:rPr lang="nl-NL" sz="1300" dirty="0"/>
              <a:t> een leeg formulier!</a:t>
            </a:r>
          </a:p>
          <a:p>
            <a:pPr algn="l"/>
            <a:endParaRPr lang="nl-NL" sz="1300" dirty="0" err="1"/>
          </a:p>
        </p:txBody>
      </p:sp>
      <p:pic>
        <p:nvPicPr>
          <p:cNvPr id="4" name="Afbeelding 3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3B7FB35B-0ACE-5B78-091E-BF532B8AE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931" y="1110272"/>
            <a:ext cx="2623437" cy="2765146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10F0F122-2954-0703-A42D-31540EEFC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20" y="2200223"/>
            <a:ext cx="4657969" cy="425934"/>
          </a:xfrm>
          <a:prstGeom prst="rect">
            <a:avLst/>
          </a:prstGeom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41595D8E-3BAC-DA18-0596-AA67BB65F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761" y="127287"/>
            <a:ext cx="1217018" cy="121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jdelijke aanduiding voor datum 3">
            <a:extLst>
              <a:ext uri="{FF2B5EF4-FFF2-40B4-BE49-F238E27FC236}">
                <a16:creationId xmlns:a16="http://schemas.microsoft.com/office/drawing/2014/main" id="{0A0FBB53-DE34-61FD-88E7-354ABF41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/>
          <a:lstStyle/>
          <a:p>
            <a:r>
              <a:rPr lang="nl-NL" dirty="0"/>
              <a:t>Periode 7 - week 5</a:t>
            </a:r>
          </a:p>
        </p:txBody>
      </p:sp>
    </p:spTree>
    <p:extLst>
      <p:ext uri="{BB962C8B-B14F-4D97-AF65-F5344CB8AC3E}">
        <p14:creationId xmlns:p14="http://schemas.microsoft.com/office/powerpoint/2010/main" val="3281587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1C286-B730-5E12-216E-A497CE72F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CBA43B2-A9D5-BD00-1669-116BBB3A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062B480-4765-55AD-BB9C-DA014226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27</a:t>
            </a:fld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9E639C0B-645D-B5C3-B5A6-FD703529B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00" y="948325"/>
            <a:ext cx="2210108" cy="323895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B97EC697-6D09-4254-D466-44EA52C98A50}"/>
              </a:ext>
            </a:extLst>
          </p:cNvPr>
          <p:cNvSpPr txBox="1"/>
          <p:nvPr/>
        </p:nvSpPr>
        <p:spPr>
          <a:xfrm>
            <a:off x="3068383" y="1020272"/>
            <a:ext cx="5892800" cy="180000"/>
          </a:xfrm>
          <a:prstGeom prst="rect">
            <a:avLst/>
          </a:prstGeom>
          <a:noFill/>
        </p:spPr>
        <p:txBody>
          <a:bodyPr wrap="none" lIns="0" tIns="0" rIns="0" rtlCol="0">
            <a:noAutofit/>
          </a:bodyPr>
          <a:lstStyle/>
          <a:p>
            <a:pPr algn="l"/>
            <a:r>
              <a:rPr lang="nl-NL" sz="1300" dirty="0"/>
              <a:t>Dit gaan we in de entiteit regelen!</a:t>
            </a:r>
          </a:p>
          <a:p>
            <a:pPr algn="l"/>
            <a:endParaRPr lang="nl-NL" sz="1300" dirty="0" err="1"/>
          </a:p>
        </p:txBody>
      </p:sp>
      <p:pic>
        <p:nvPicPr>
          <p:cNvPr id="9" name="Afbeelding 8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33456F1B-D1C0-DE85-E41A-CBDBA5374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55" y="1331366"/>
            <a:ext cx="3265511" cy="2986548"/>
          </a:xfrm>
          <a:prstGeom prst="rect">
            <a:avLst/>
          </a:prstGeom>
        </p:spPr>
      </p:pic>
      <p:pic>
        <p:nvPicPr>
          <p:cNvPr id="12" name="Afbeelding 11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FB2FF089-55CA-ACC0-3D25-79BE26AE5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678" y="1464695"/>
            <a:ext cx="4197322" cy="2658533"/>
          </a:xfrm>
          <a:prstGeom prst="rect">
            <a:avLst/>
          </a:prstGeom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FD6F5ADF-B5A9-C521-1A5D-215BCBEA0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761" y="127287"/>
            <a:ext cx="1217018" cy="121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jdelijke aanduiding voor datum 3">
            <a:extLst>
              <a:ext uri="{FF2B5EF4-FFF2-40B4-BE49-F238E27FC236}">
                <a16:creationId xmlns:a16="http://schemas.microsoft.com/office/drawing/2014/main" id="{D8AF94C6-7744-6EAD-45E8-0EE52F19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/>
          <a:lstStyle/>
          <a:p>
            <a:r>
              <a:rPr lang="nl-NL" dirty="0"/>
              <a:t>Periode 7 - week 5</a:t>
            </a:r>
          </a:p>
        </p:txBody>
      </p:sp>
    </p:spTree>
    <p:extLst>
      <p:ext uri="{BB962C8B-B14F-4D97-AF65-F5344CB8AC3E}">
        <p14:creationId xmlns:p14="http://schemas.microsoft.com/office/powerpoint/2010/main" val="2788253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DAA9E-13DA-99A3-3F1B-515846804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93677D6-34E3-94C1-3F47-F979BF95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CF2657B-7898-2683-1FAC-CB84A27F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28</a:t>
            </a:fld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3E78D17-1F22-C3A9-BFA6-5FE67BB0F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00" y="948325"/>
            <a:ext cx="2210108" cy="323895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DA32D467-C6BF-5311-B6FF-6C0F1DAE366A}"/>
              </a:ext>
            </a:extLst>
          </p:cNvPr>
          <p:cNvSpPr txBox="1"/>
          <p:nvPr/>
        </p:nvSpPr>
        <p:spPr>
          <a:xfrm>
            <a:off x="3068383" y="1020272"/>
            <a:ext cx="5892800" cy="180000"/>
          </a:xfrm>
          <a:prstGeom prst="rect">
            <a:avLst/>
          </a:prstGeom>
          <a:noFill/>
        </p:spPr>
        <p:txBody>
          <a:bodyPr wrap="none" lIns="0" tIns="0" rIns="0" rtlCol="0">
            <a:noAutofit/>
          </a:bodyPr>
          <a:lstStyle/>
          <a:p>
            <a:pPr algn="l"/>
            <a:r>
              <a:rPr lang="nl-NL" sz="1300" dirty="0"/>
              <a:t>Formulier wordt nu gevalideerd!</a:t>
            </a:r>
          </a:p>
          <a:p>
            <a:pPr algn="l"/>
            <a:endParaRPr lang="nl-NL" sz="1300" dirty="0" err="1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E68F5F8-D2CB-FD9D-C72A-A7028F5F3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237" y="2566987"/>
            <a:ext cx="9526" cy="9526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62AB86A9-E7C5-D982-816C-3843A02A2522}"/>
              </a:ext>
            </a:extLst>
          </p:cNvPr>
          <p:cNvSpPr txBox="1"/>
          <p:nvPr/>
        </p:nvSpPr>
        <p:spPr>
          <a:xfrm>
            <a:off x="843343" y="1470244"/>
            <a:ext cx="5892800" cy="180000"/>
          </a:xfrm>
          <a:prstGeom prst="rect">
            <a:avLst/>
          </a:prstGeom>
          <a:noFill/>
        </p:spPr>
        <p:txBody>
          <a:bodyPr wrap="none" lIns="0" tIns="0" rIns="0" rtlCol="0">
            <a:noAutofit/>
          </a:bodyPr>
          <a:lstStyle/>
          <a:p>
            <a:pPr algn="l"/>
            <a:r>
              <a:rPr lang="nl-NL" sz="1300" dirty="0"/>
              <a:t>Foutmelding kan je zelf aanpassen kan in entiteit. </a:t>
            </a:r>
          </a:p>
          <a:p>
            <a:pPr algn="l"/>
            <a:r>
              <a:rPr lang="nl-NL" sz="1300" dirty="0"/>
              <a:t>Gegenereerde foutmelding</a:t>
            </a:r>
          </a:p>
          <a:p>
            <a:pPr algn="l"/>
            <a:r>
              <a:rPr lang="nl-NL" sz="1300" dirty="0"/>
              <a:t>in het Nederlands? </a:t>
            </a:r>
          </a:p>
          <a:p>
            <a:pPr algn="l"/>
            <a:endParaRPr lang="nl-NL" sz="1300" dirty="0" err="1"/>
          </a:p>
        </p:txBody>
      </p:sp>
      <p:pic>
        <p:nvPicPr>
          <p:cNvPr id="15" name="Afbeelding 14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C8D2EF30-C9BB-9500-8A94-31BD16BEF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01" y="2083609"/>
            <a:ext cx="4734466" cy="1932435"/>
          </a:xfrm>
          <a:prstGeom prst="rect">
            <a:avLst/>
          </a:prstGeom>
        </p:spPr>
      </p:pic>
      <p:pic>
        <p:nvPicPr>
          <p:cNvPr id="17" name="Afbeelding 16" descr="Afbeelding met tekst, schermopname, nummer, software&#10;&#10;Automatisch gegenereerde beschrijving">
            <a:extLst>
              <a:ext uri="{FF2B5EF4-FFF2-40B4-BE49-F238E27FC236}">
                <a16:creationId xmlns:a16="http://schemas.microsoft.com/office/drawing/2014/main" id="{1B5CE19C-8B4F-7FDE-F5FE-794E994323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4014" y="454579"/>
            <a:ext cx="2426715" cy="3969381"/>
          </a:xfrm>
          <a:prstGeom prst="rect">
            <a:avLst/>
          </a:prstGeom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4A19B0CD-54E5-9647-7C17-E5439EB47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761" y="127287"/>
            <a:ext cx="1217018" cy="121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jdelijke aanduiding voor datum 3">
            <a:extLst>
              <a:ext uri="{FF2B5EF4-FFF2-40B4-BE49-F238E27FC236}">
                <a16:creationId xmlns:a16="http://schemas.microsoft.com/office/drawing/2014/main" id="{FB6B7363-2A96-2730-0996-03078293B7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/>
          <a:lstStyle/>
          <a:p>
            <a:r>
              <a:rPr lang="nl-NL" dirty="0"/>
              <a:t>Periode 7 - week 5</a:t>
            </a:r>
          </a:p>
        </p:txBody>
      </p:sp>
    </p:spTree>
    <p:extLst>
      <p:ext uri="{BB962C8B-B14F-4D97-AF65-F5344CB8AC3E}">
        <p14:creationId xmlns:p14="http://schemas.microsoft.com/office/powerpoint/2010/main" val="3925100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763ED0-00C0-271A-AEB8-F6F115A5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Aan de slag! Lees MBO-SD H6.1, 6.2, 6.3 en 6.4. Wil je ook met aangepaste formulieren aan de slag lees dan ook 6.5</a:t>
            </a:r>
            <a:br>
              <a:rPr lang="nl-NL" dirty="0"/>
            </a:br>
            <a:br>
              <a:rPr lang="nl-NL" dirty="0"/>
            </a:br>
            <a:r>
              <a:rPr lang="nl-NL" sz="1200" dirty="0"/>
              <a:t>Switch naar de </a:t>
            </a:r>
            <a:r>
              <a:rPr lang="nl-NL" sz="1200" dirty="0" err="1"/>
              <a:t>branch</a:t>
            </a:r>
            <a:r>
              <a:rPr lang="nl-NL" sz="1200" dirty="0"/>
              <a:t> </a:t>
            </a:r>
            <a:r>
              <a:rPr lang="nl-NL" sz="1200" dirty="0" err="1"/>
              <a:t>excercise</a:t>
            </a:r>
            <a:r>
              <a:rPr lang="nl-NL" sz="1200"/>
              <a:t>-five.</a:t>
            </a:r>
            <a:br>
              <a:rPr lang="nl-NL" sz="1200" dirty="0"/>
            </a:br>
            <a:r>
              <a:rPr lang="nl-NL" sz="1200" dirty="0"/>
              <a:t>Maak de opdracht uit het word document.</a:t>
            </a:r>
            <a:br>
              <a:rPr lang="nl-NL" sz="1200" dirty="0"/>
            </a:br>
            <a:endParaRPr lang="nl-NL" sz="1200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9AE27EA-EB37-2A63-A27A-053D7297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3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17E3E62-49B2-F8E5-9E89-3A7350E5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Symfony</a:t>
            </a:r>
            <a:r>
              <a:rPr lang="nl-NL" dirty="0"/>
              <a:t> presentatie basis form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230E5E1-54F3-9EDA-9625-0A426712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038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823C7-553E-DC3D-CF01-D0D2060A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ken je al?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7D7925-38FB-F4E5-D9C1-90D62DD88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Je kent de basis van PHP</a:t>
            </a:r>
          </a:p>
          <a:p>
            <a:r>
              <a:rPr lang="nl-NL" dirty="0"/>
              <a:t>Je weet hoe je met XAMPP een Apache server moet starten</a:t>
            </a:r>
          </a:p>
          <a:p>
            <a:r>
              <a:rPr lang="nl-NL" dirty="0"/>
              <a:t>Je weet hoe je met XAMPP een </a:t>
            </a:r>
            <a:r>
              <a:rPr lang="nl-NL" dirty="0" err="1"/>
              <a:t>MySQL</a:t>
            </a:r>
            <a:r>
              <a:rPr lang="nl-NL" dirty="0"/>
              <a:t> server moet starten</a:t>
            </a:r>
          </a:p>
          <a:p>
            <a:r>
              <a:rPr lang="nl-NL" dirty="0"/>
              <a:t>Je weet hoe je met </a:t>
            </a:r>
            <a:r>
              <a:rPr lang="nl-NL" dirty="0" err="1"/>
              <a:t>PHPMyAdmin</a:t>
            </a:r>
            <a:r>
              <a:rPr lang="nl-NL" dirty="0"/>
              <a:t> een database en tabellen kan maken</a:t>
            </a:r>
          </a:p>
          <a:p>
            <a:r>
              <a:rPr lang="nl-NL" dirty="0"/>
              <a:t>Je weet hoe je met </a:t>
            </a:r>
            <a:r>
              <a:rPr lang="nl-NL" dirty="0" err="1"/>
              <a:t>PHPStorm</a:t>
            </a:r>
            <a:r>
              <a:rPr lang="nl-NL" dirty="0"/>
              <a:t> een project kan aanmaken en hierin kan werken</a:t>
            </a:r>
          </a:p>
          <a:p>
            <a:r>
              <a:rPr lang="nl-NL" dirty="0"/>
              <a:t>Je weet hoe je met GitHub desktop een project kan </a:t>
            </a:r>
            <a:r>
              <a:rPr lang="nl-NL" dirty="0" err="1"/>
              <a:t>clonen</a:t>
            </a:r>
            <a:r>
              <a:rPr lang="nl-NL" dirty="0"/>
              <a:t> en hierin kan werken</a:t>
            </a:r>
          </a:p>
          <a:p>
            <a:r>
              <a:rPr lang="nl-NL" dirty="0"/>
              <a:t>Je weet wat het MVC model is en kan dit uitleggen</a:t>
            </a:r>
          </a:p>
          <a:p>
            <a:r>
              <a:rPr lang="nl-NL" dirty="0"/>
              <a:t>Je weet hoe je met routes moet werken binnen </a:t>
            </a:r>
            <a:r>
              <a:rPr lang="nl-NL" dirty="0" err="1"/>
              <a:t>Symfony</a:t>
            </a:r>
            <a:endParaRPr lang="nl-NL" dirty="0"/>
          </a:p>
          <a:p>
            <a:r>
              <a:rPr lang="nl-NL" dirty="0"/>
              <a:t>Je weet hoe je data uit een tabel kunt lezen en kunt dit weergeven op een pagina</a:t>
            </a:r>
          </a:p>
          <a:p>
            <a:r>
              <a:rPr lang="nl-NL" dirty="0"/>
              <a:t>Je weet hoe je een </a:t>
            </a:r>
            <a:r>
              <a:rPr lang="nl-NL" dirty="0" err="1"/>
              <a:t>entity</a:t>
            </a:r>
            <a:r>
              <a:rPr lang="nl-NL" dirty="0"/>
              <a:t> kunt wegschrijven naar de database</a:t>
            </a:r>
          </a:p>
          <a:p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FEAD5EA-03B2-FCAB-CC99-64B605A7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Periode 7 - week 5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C2E35E-D3FA-4F89-60B3-FA27225C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Symfony</a:t>
            </a:r>
            <a:r>
              <a:rPr lang="nl-NL" dirty="0"/>
              <a:t> presentatie basis form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EF04A83-12DB-C0D3-8916-94F94826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19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E9B91B-F14E-2043-BD76-96190A05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 anchor="t">
            <a:normAutofit/>
          </a:bodyPr>
          <a:lstStyle/>
          <a:p>
            <a:r>
              <a:rPr lang="nl-NL" dirty="0"/>
              <a:t>Wat is een form?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2750A62-855E-0E93-83E2-641A5D210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0000" y="1116000"/>
            <a:ext cx="3960000" cy="3311999"/>
          </a:xfrm>
        </p:spPr>
        <p:txBody>
          <a:bodyPr/>
          <a:lstStyle/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formulier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 om de </a:t>
            </a:r>
            <a:r>
              <a:rPr lang="en-US" dirty="0" err="1"/>
              <a:t>gebruiker</a:t>
            </a:r>
            <a:r>
              <a:rPr lang="en-US" dirty="0"/>
              <a:t> in </a:t>
            </a:r>
            <a:r>
              <a:rPr lang="en-US" dirty="0" err="1"/>
              <a:t>staat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stellen</a:t>
            </a:r>
            <a:r>
              <a:rPr lang="en-US" dirty="0"/>
              <a:t> data in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voeren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versturen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server.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88B78B-2266-8940-A691-F18E05B7ED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5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C20958-DDDF-3D4B-B602-21D0FE4D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form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D79C34-DE15-C547-9D5D-ACB58DB9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4</a:t>
            </a:fld>
            <a:endParaRPr lang="nl-NL"/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7027833D-4C86-0E7A-E98A-507EF7068F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3238" y="1657797"/>
            <a:ext cx="3960812" cy="2227956"/>
          </a:xfrm>
        </p:spPr>
      </p:pic>
    </p:spTree>
    <p:extLst>
      <p:ext uri="{BB962C8B-B14F-4D97-AF65-F5344CB8AC3E}">
        <p14:creationId xmlns:p14="http://schemas.microsoft.com/office/powerpoint/2010/main" val="212589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B52F9B5-C6C4-1D68-8015-E6ED7A37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/>
          <a:lstStyle/>
          <a:p>
            <a:r>
              <a:rPr lang="en-US" dirty="0"/>
              <a:t>Hoe </a:t>
            </a:r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form in Symfony?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523254-1982-AC2C-5C29-752165A69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000" y="1116000"/>
            <a:ext cx="3960000" cy="3311999"/>
          </a:xfrm>
        </p:spPr>
        <p:txBody>
          <a:bodyPr/>
          <a:lstStyle/>
          <a:p>
            <a:pPr marL="179705" indent="-179705"/>
            <a:r>
              <a:rPr lang="en-US" dirty="0">
                <a:cs typeface="Arial" panose="020B0604020202020204"/>
              </a:rPr>
              <a:t>In Symfony </a:t>
            </a:r>
            <a:r>
              <a:rPr lang="en-US" dirty="0" err="1">
                <a:cs typeface="Arial" panose="020B0604020202020204"/>
              </a:rPr>
              <a:t>bestaat</a:t>
            </a:r>
            <a:r>
              <a:rPr lang="en-US" dirty="0">
                <a:cs typeface="Arial" panose="020B0604020202020204"/>
              </a:rPr>
              <a:t> er </a:t>
            </a:r>
            <a:r>
              <a:rPr lang="en-US" dirty="0" err="1">
                <a:cs typeface="Arial" panose="020B0604020202020204"/>
              </a:rPr>
              <a:t>een</a:t>
            </a:r>
            <a:r>
              <a:rPr lang="en-US" dirty="0">
                <a:cs typeface="Arial" panose="020B0604020202020204"/>
              </a:rPr>
              <a:t> commando die je </a:t>
            </a:r>
            <a:r>
              <a:rPr lang="en-US" dirty="0" err="1">
                <a:cs typeface="Arial" panose="020B0604020202020204"/>
              </a:rPr>
              <a:t>kunt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uitvoeren</a:t>
            </a:r>
            <a:r>
              <a:rPr lang="en-US" dirty="0">
                <a:cs typeface="Arial" panose="020B0604020202020204"/>
              </a:rPr>
              <a:t> op de terminal om </a:t>
            </a:r>
            <a:r>
              <a:rPr lang="en-US" dirty="0" err="1">
                <a:cs typeface="Arial" panose="020B0604020202020204"/>
              </a:rPr>
              <a:t>een</a:t>
            </a:r>
            <a:r>
              <a:rPr lang="en-US" dirty="0">
                <a:cs typeface="Arial" panose="020B0604020202020204"/>
              </a:rPr>
              <a:t> form </a:t>
            </a:r>
            <a:r>
              <a:rPr lang="en-US" dirty="0" err="1">
                <a:cs typeface="Arial" panose="020B0604020202020204"/>
              </a:rPr>
              <a:t>te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maken</a:t>
            </a:r>
            <a:r>
              <a:rPr lang="en-US" dirty="0">
                <a:cs typeface="Arial" panose="020B0604020202020204"/>
              </a:rPr>
              <a:t>.</a:t>
            </a:r>
          </a:p>
          <a:p>
            <a:pPr marL="179705" indent="-179705"/>
            <a:endParaRPr lang="en-US" dirty="0">
              <a:cs typeface="Arial" panose="020B0604020202020204"/>
            </a:endParaRPr>
          </a:p>
          <a:p>
            <a:pPr marL="179705" indent="-179705"/>
            <a:r>
              <a:rPr lang="en-US" dirty="0">
                <a:cs typeface="Arial" panose="020B0604020202020204"/>
              </a:rPr>
              <a:t>Het commando is:</a:t>
            </a:r>
          </a:p>
          <a:p>
            <a:pPr marL="359705" lvl="1" indent="-179705"/>
            <a:r>
              <a:rPr lang="en-US" dirty="0" err="1">
                <a:latin typeface="Consolas" panose="020B0609020204030204" pitchFamily="49" charset="0"/>
                <a:cs typeface="Arial" panose="020B0604020202020204"/>
              </a:rPr>
              <a:t>symfony</a:t>
            </a:r>
            <a:r>
              <a:rPr lang="en-US" dirty="0">
                <a:latin typeface="Consolas" panose="020B0609020204030204" pitchFamily="49" charset="0"/>
                <a:cs typeface="Arial" panose="020B0604020202020204"/>
              </a:rPr>
              <a:t> console </a:t>
            </a:r>
            <a:r>
              <a:rPr lang="en-US" dirty="0" err="1">
                <a:latin typeface="Consolas" panose="020B0609020204030204" pitchFamily="49" charset="0"/>
                <a:cs typeface="Arial" panose="020B0604020202020204"/>
              </a:rPr>
              <a:t>make:form</a:t>
            </a:r>
            <a:endParaRPr lang="en-US" dirty="0">
              <a:latin typeface="Consolas" panose="020B0609020204030204" pitchFamily="49" charset="0"/>
              <a:cs typeface="Arial" panose="020B0604020202020204"/>
            </a:endParaRPr>
          </a:p>
          <a:p>
            <a:pPr marL="359705" lvl="1" indent="-179705"/>
            <a:endParaRPr lang="en-US" dirty="0">
              <a:latin typeface="Consolas" panose="020B0609020204030204" pitchFamily="49" charset="0"/>
              <a:cs typeface="Arial" panose="020B0604020202020204"/>
            </a:endParaRPr>
          </a:p>
          <a:p>
            <a:pPr marL="179705" indent="-179705"/>
            <a:r>
              <a:rPr lang="en-US" dirty="0">
                <a:latin typeface="+mj-lt"/>
                <a:cs typeface="Arial" panose="020B0604020202020204"/>
              </a:rPr>
              <a:t>Op de terminal </a:t>
            </a:r>
            <a:r>
              <a:rPr lang="en-US" dirty="0" err="1">
                <a:latin typeface="+mj-lt"/>
                <a:cs typeface="Arial" panose="020B0604020202020204"/>
              </a:rPr>
              <a:t>zal</a:t>
            </a:r>
            <a:r>
              <a:rPr lang="en-US" dirty="0">
                <a:latin typeface="+mj-lt"/>
                <a:cs typeface="Arial" panose="020B0604020202020204"/>
              </a:rPr>
              <a:t> er </a:t>
            </a:r>
            <a:r>
              <a:rPr lang="en-US" dirty="0" err="1">
                <a:latin typeface="+mj-lt"/>
                <a:cs typeface="Arial" panose="020B0604020202020204"/>
              </a:rPr>
              <a:t>gevraagd</a:t>
            </a:r>
            <a:r>
              <a:rPr lang="en-US" dirty="0">
                <a:latin typeface="+mj-lt"/>
                <a:cs typeface="Arial" panose="020B0604020202020204"/>
              </a:rPr>
              <a:t> </a:t>
            </a:r>
            <a:r>
              <a:rPr lang="en-US" dirty="0" err="1">
                <a:latin typeface="+mj-lt"/>
                <a:cs typeface="Arial" panose="020B0604020202020204"/>
              </a:rPr>
              <a:t>worden</a:t>
            </a:r>
            <a:r>
              <a:rPr lang="en-US" dirty="0">
                <a:latin typeface="+mj-lt"/>
                <a:cs typeface="Arial" panose="020B0604020202020204"/>
              </a:rPr>
              <a:t> hoe het </a:t>
            </a:r>
            <a:r>
              <a:rPr lang="en-US" dirty="0" err="1">
                <a:latin typeface="+mj-lt"/>
                <a:cs typeface="Arial" panose="020B0604020202020204"/>
              </a:rPr>
              <a:t>formulier</a:t>
            </a:r>
            <a:r>
              <a:rPr lang="en-US" dirty="0">
                <a:latin typeface="+mj-lt"/>
                <a:cs typeface="Arial" panose="020B0604020202020204"/>
              </a:rPr>
              <a:t> </a:t>
            </a:r>
            <a:r>
              <a:rPr lang="en-US" dirty="0" err="1">
                <a:latin typeface="+mj-lt"/>
                <a:cs typeface="Arial" panose="020B0604020202020204"/>
              </a:rPr>
              <a:t>moet</a:t>
            </a:r>
            <a:r>
              <a:rPr lang="en-US" dirty="0">
                <a:latin typeface="+mj-lt"/>
                <a:cs typeface="Arial" panose="020B0604020202020204"/>
              </a:rPr>
              <a:t> </a:t>
            </a:r>
            <a:r>
              <a:rPr lang="en-US" dirty="0" err="1">
                <a:latin typeface="+mj-lt"/>
                <a:cs typeface="Arial" panose="020B0604020202020204"/>
              </a:rPr>
              <a:t>heten</a:t>
            </a:r>
            <a:r>
              <a:rPr lang="en-US" dirty="0">
                <a:latin typeface="+mj-lt"/>
                <a:cs typeface="Arial" panose="020B0604020202020204"/>
              </a:rPr>
              <a:t>. Vaak </a:t>
            </a:r>
            <a:r>
              <a:rPr lang="en-US" dirty="0" err="1">
                <a:latin typeface="+mj-lt"/>
                <a:cs typeface="Arial" panose="020B0604020202020204"/>
              </a:rPr>
              <a:t>gebruik</a:t>
            </a:r>
            <a:r>
              <a:rPr lang="en-US" dirty="0">
                <a:latin typeface="+mj-lt"/>
                <a:cs typeface="Arial" panose="020B0604020202020204"/>
              </a:rPr>
              <a:t> je de naam van de entity + type. </a:t>
            </a:r>
            <a:r>
              <a:rPr lang="en-US" dirty="0" err="1">
                <a:latin typeface="+mj-lt"/>
                <a:cs typeface="Arial" panose="020B0604020202020204"/>
              </a:rPr>
              <a:t>Bijvoorbeeld</a:t>
            </a:r>
            <a:r>
              <a:rPr lang="en-US" dirty="0">
                <a:latin typeface="+mj-lt"/>
                <a:cs typeface="Arial" panose="020B0604020202020204"/>
              </a:rPr>
              <a:t>: </a:t>
            </a:r>
            <a:r>
              <a:rPr lang="en-US" dirty="0" err="1">
                <a:latin typeface="+mj-lt"/>
                <a:cs typeface="Arial" panose="020B0604020202020204"/>
              </a:rPr>
              <a:t>CustomerType</a:t>
            </a:r>
            <a:r>
              <a:rPr lang="en-US" dirty="0">
                <a:latin typeface="+mj-lt"/>
                <a:cs typeface="Arial" panose="020B0604020202020204"/>
              </a:rPr>
              <a:t>, </a:t>
            </a:r>
            <a:r>
              <a:rPr lang="en-US" dirty="0" err="1">
                <a:latin typeface="+mj-lt"/>
                <a:cs typeface="Arial" panose="020B0604020202020204"/>
              </a:rPr>
              <a:t>StudentType</a:t>
            </a:r>
            <a:r>
              <a:rPr lang="en-US" dirty="0">
                <a:latin typeface="+mj-lt"/>
                <a:cs typeface="Arial" panose="020B0604020202020204"/>
              </a:rPr>
              <a:t>, </a:t>
            </a:r>
            <a:r>
              <a:rPr lang="en-US" dirty="0" err="1">
                <a:latin typeface="+mj-lt"/>
                <a:cs typeface="Arial" panose="020B0604020202020204"/>
              </a:rPr>
              <a:t>IngredientType</a:t>
            </a:r>
            <a:r>
              <a:rPr lang="en-US" dirty="0">
                <a:latin typeface="+mj-lt"/>
                <a:cs typeface="Arial" panose="020B0604020202020204"/>
              </a:rPr>
              <a:t>.</a:t>
            </a:r>
          </a:p>
          <a:p>
            <a:pPr marL="179705" indent="-179705"/>
            <a:endParaRPr lang="en-US" dirty="0">
              <a:latin typeface="+mj-lt"/>
              <a:cs typeface="Arial" panose="020B0604020202020204"/>
            </a:endParaRPr>
          </a:p>
          <a:p>
            <a:pPr marL="179705" indent="-179705"/>
            <a:r>
              <a:rPr lang="en-US" dirty="0">
                <a:latin typeface="+mj-lt"/>
                <a:cs typeface="Arial" panose="020B0604020202020204"/>
              </a:rPr>
              <a:t>Ook </a:t>
            </a:r>
            <a:r>
              <a:rPr lang="en-US" dirty="0" err="1">
                <a:latin typeface="+mj-lt"/>
                <a:cs typeface="Arial" panose="020B0604020202020204"/>
              </a:rPr>
              <a:t>wordt</a:t>
            </a:r>
            <a:r>
              <a:rPr lang="en-US" dirty="0">
                <a:latin typeface="+mj-lt"/>
                <a:cs typeface="Arial" panose="020B0604020202020204"/>
              </a:rPr>
              <a:t> er </a:t>
            </a:r>
            <a:r>
              <a:rPr lang="en-US" dirty="0" err="1">
                <a:latin typeface="+mj-lt"/>
                <a:cs typeface="Arial" panose="020B0604020202020204"/>
              </a:rPr>
              <a:t>gevraagd</a:t>
            </a:r>
            <a:r>
              <a:rPr lang="en-US" dirty="0">
                <a:latin typeface="+mj-lt"/>
                <a:cs typeface="Arial" panose="020B0604020202020204"/>
              </a:rPr>
              <a:t> </a:t>
            </a:r>
            <a:r>
              <a:rPr lang="en-US" dirty="0" err="1">
                <a:latin typeface="+mj-lt"/>
                <a:cs typeface="Arial" panose="020B0604020202020204"/>
              </a:rPr>
              <a:t>voor</a:t>
            </a:r>
            <a:r>
              <a:rPr lang="en-US" dirty="0">
                <a:latin typeface="+mj-lt"/>
                <a:cs typeface="Arial" panose="020B0604020202020204"/>
              </a:rPr>
              <a:t> </a:t>
            </a:r>
            <a:r>
              <a:rPr lang="en-US" dirty="0" err="1">
                <a:latin typeface="+mj-lt"/>
                <a:cs typeface="Arial" panose="020B0604020202020204"/>
              </a:rPr>
              <a:t>welke</a:t>
            </a:r>
            <a:r>
              <a:rPr lang="en-US" dirty="0">
                <a:latin typeface="+mj-lt"/>
                <a:cs typeface="Arial" panose="020B0604020202020204"/>
              </a:rPr>
              <a:t> entity het </a:t>
            </a:r>
            <a:r>
              <a:rPr lang="en-US" dirty="0" err="1">
                <a:latin typeface="+mj-lt"/>
                <a:cs typeface="Arial" panose="020B0604020202020204"/>
              </a:rPr>
              <a:t>formulier</a:t>
            </a:r>
            <a:r>
              <a:rPr lang="en-US" dirty="0">
                <a:latin typeface="+mj-lt"/>
                <a:cs typeface="Arial" panose="020B0604020202020204"/>
              </a:rPr>
              <a:t> is </a:t>
            </a:r>
            <a:r>
              <a:rPr lang="en-US" dirty="0" err="1">
                <a:latin typeface="+mj-lt"/>
                <a:cs typeface="Arial" panose="020B0604020202020204"/>
              </a:rPr>
              <a:t>bedoeld</a:t>
            </a:r>
            <a:r>
              <a:rPr lang="en-US" dirty="0">
                <a:latin typeface="+mj-lt"/>
                <a:cs typeface="Arial" panose="020B0604020202020204"/>
              </a:rPr>
              <a:t>. </a:t>
            </a:r>
            <a:r>
              <a:rPr lang="en-US" dirty="0" err="1">
                <a:latin typeface="+mj-lt"/>
                <a:cs typeface="Arial" panose="020B0604020202020204"/>
              </a:rPr>
              <a:t>Geef</a:t>
            </a:r>
            <a:r>
              <a:rPr lang="en-US" dirty="0">
                <a:latin typeface="+mj-lt"/>
                <a:cs typeface="Arial" panose="020B0604020202020204"/>
              </a:rPr>
              <a:t> dan de naam op van de entity. </a:t>
            </a:r>
            <a:r>
              <a:rPr lang="en-US" dirty="0" err="1">
                <a:latin typeface="+mj-lt"/>
                <a:cs typeface="Arial" panose="020B0604020202020204"/>
              </a:rPr>
              <a:t>Bijvoorbeeld</a:t>
            </a:r>
            <a:r>
              <a:rPr lang="en-US" dirty="0">
                <a:latin typeface="+mj-lt"/>
                <a:cs typeface="Arial" panose="020B0604020202020204"/>
              </a:rPr>
              <a:t>: User, Customer, Student.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11CF62-D499-5B92-3E89-3D263FD1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5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A39FA0-A0F0-3DEB-C81B-0B0C5389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form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BB1F2F-169A-6967-4B94-C7ACA3E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5</a:t>
            </a:fld>
            <a:endParaRPr lang="nl-NL"/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DE2915F5-57C3-3117-FB60-2D9C3FBE73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80002" y="1278000"/>
            <a:ext cx="4406466" cy="682417"/>
          </a:xfrm>
        </p:spPr>
      </p:pic>
    </p:spTree>
    <p:extLst>
      <p:ext uri="{BB962C8B-B14F-4D97-AF65-F5344CB8AC3E}">
        <p14:creationId xmlns:p14="http://schemas.microsoft.com/office/powerpoint/2010/main" val="252918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A5B74-EC14-917B-FC97-FE4D7FF0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maken van een formulier voor de Smartphone tabel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8F5EFC6-0A67-3B46-DBEA-5679BDD2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222AA12-1E08-CB78-F252-FA26B464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6</a:t>
            </a:fld>
            <a:endParaRPr lang="nl-NL"/>
          </a:p>
        </p:txBody>
      </p:sp>
      <p:pic>
        <p:nvPicPr>
          <p:cNvPr id="15" name="Afbeelding 14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7E2A68AF-A1CF-3E9D-67B3-BDC92EE12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04" y="1376418"/>
            <a:ext cx="3115926" cy="2698148"/>
          </a:xfrm>
          <a:prstGeom prst="rect">
            <a:avLst/>
          </a:prstGeom>
        </p:spPr>
      </p:pic>
      <p:pic>
        <p:nvPicPr>
          <p:cNvPr id="17" name="Afbeelding 16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2B3F7778-FE69-C273-8E97-8EC669C9A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428" y="1376418"/>
            <a:ext cx="3009761" cy="2555457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D7E94DB4-E4E2-F91F-CD49-4FEE1D3C5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761" y="127287"/>
            <a:ext cx="1217018" cy="121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8C9BD48-8341-AF3D-5417-0CDF5E94F066}"/>
              </a:ext>
            </a:extLst>
          </p:cNvPr>
          <p:cNvSpPr txBox="1">
            <a:spLocks/>
          </p:cNvSpPr>
          <p:nvPr/>
        </p:nvSpPr>
        <p:spPr>
          <a:xfrm>
            <a:off x="612000" y="4579181"/>
            <a:ext cx="144000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nl-NL"/>
            </a:defPPr>
            <a:lvl1pPr marL="0" algn="l" defTabSz="6858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Periode 7 - week 5</a:t>
            </a:r>
          </a:p>
        </p:txBody>
      </p:sp>
    </p:spTree>
    <p:extLst>
      <p:ext uri="{BB962C8B-B14F-4D97-AF65-F5344CB8AC3E}">
        <p14:creationId xmlns:p14="http://schemas.microsoft.com/office/powerpoint/2010/main" val="2268389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184C1-43A4-A080-B885-9C22B32EE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14770-F29C-D8BE-096F-3540A58E4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maken van een formulier voor de Smartphone tabel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8ADCBAE-0692-9373-E572-91CB7663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315D80B-35B8-F2B9-2ADE-B173806B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7</a:t>
            </a:fld>
            <a:endParaRPr lang="nl-NL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9492E71B-9135-D3D7-1C31-2A35F04982FD}"/>
              </a:ext>
            </a:extLst>
          </p:cNvPr>
          <p:cNvSpPr txBox="1"/>
          <p:nvPr/>
        </p:nvSpPr>
        <p:spPr>
          <a:xfrm>
            <a:off x="599846" y="1587398"/>
            <a:ext cx="914400" cy="914400"/>
          </a:xfrm>
          <a:prstGeom prst="rect">
            <a:avLst/>
          </a:prstGeom>
          <a:noFill/>
        </p:spPr>
        <p:txBody>
          <a:bodyPr wrap="none" lIns="0" tIns="0" rIns="0" rtlCol="0">
            <a:noAutofit/>
          </a:bodyPr>
          <a:lstStyle/>
          <a:p>
            <a:pPr algn="l"/>
            <a:r>
              <a:rPr lang="nl-NL" sz="1300" dirty="0"/>
              <a:t>1 Maak eerst een database ‘smartphone4u’ aan</a:t>
            </a:r>
          </a:p>
          <a:p>
            <a:pPr algn="l"/>
            <a:r>
              <a:rPr lang="nl-NL" sz="1300" dirty="0"/>
              <a:t>2 Maak de Smartphone </a:t>
            </a:r>
            <a:r>
              <a:rPr lang="nl-NL" sz="1300" dirty="0" err="1"/>
              <a:t>entity</a:t>
            </a:r>
            <a:r>
              <a:rPr lang="nl-NL" sz="1300" dirty="0"/>
              <a:t> aan:</a:t>
            </a:r>
          </a:p>
          <a:p>
            <a:pPr algn="l"/>
            <a:endParaRPr lang="nl-NL" sz="1300" dirty="0"/>
          </a:p>
          <a:p>
            <a:pPr algn="l"/>
            <a:endParaRPr lang="nl-NL" sz="1300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CD34F1E5-71F1-19B5-1A3F-D0DD1EC1BFAC}"/>
              </a:ext>
            </a:extLst>
          </p:cNvPr>
          <p:cNvSpPr txBox="1"/>
          <p:nvPr/>
        </p:nvSpPr>
        <p:spPr>
          <a:xfrm>
            <a:off x="651052" y="2973196"/>
            <a:ext cx="1602029" cy="914400"/>
          </a:xfrm>
          <a:prstGeom prst="rect">
            <a:avLst/>
          </a:prstGeom>
          <a:noFill/>
        </p:spPr>
        <p:txBody>
          <a:bodyPr wrap="none" lIns="0" tIns="0" rIns="0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sz="1300" dirty="0" err="1"/>
              <a:t>vendor</a:t>
            </a:r>
            <a:r>
              <a:rPr lang="nl-NL" sz="1300" dirty="0"/>
              <a:t>, string, 255, no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sz="1300" dirty="0"/>
              <a:t>type, string, 255, no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sz="1300" dirty="0"/>
              <a:t>memory, integer, no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sz="1300" dirty="0" err="1"/>
              <a:t>color</a:t>
            </a:r>
            <a:r>
              <a:rPr lang="nl-NL" sz="1300" dirty="0"/>
              <a:t>, string, 255, no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sz="1300" dirty="0" err="1"/>
              <a:t>price</a:t>
            </a:r>
            <a:r>
              <a:rPr lang="nl-NL" sz="1300" dirty="0"/>
              <a:t>, </a:t>
            </a:r>
            <a:r>
              <a:rPr lang="nl-NL" sz="1300" dirty="0" err="1"/>
              <a:t>decimal</a:t>
            </a:r>
            <a:r>
              <a:rPr lang="nl-NL" sz="1300" dirty="0"/>
              <a:t> (7,2), no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sz="1300" dirty="0" err="1"/>
              <a:t>description</a:t>
            </a:r>
            <a:r>
              <a:rPr lang="nl-NL" sz="1300" dirty="0"/>
              <a:t>, </a:t>
            </a:r>
            <a:r>
              <a:rPr lang="nl-NL" sz="1300" dirty="0" err="1"/>
              <a:t>text</a:t>
            </a:r>
            <a:r>
              <a:rPr lang="nl-NL" sz="1300" dirty="0"/>
              <a:t>, yes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l-NL" sz="1300" dirty="0"/>
              <a:t>picture, string, 255, yes  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45320460-E003-1434-5F1C-A87C5611D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52" y="2114537"/>
            <a:ext cx="4528110" cy="709584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E510BB52-8A80-B400-06C8-C7CCD14C4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761" y="127287"/>
            <a:ext cx="1217018" cy="121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jdelijke aanduiding voor datum 3">
            <a:extLst>
              <a:ext uri="{FF2B5EF4-FFF2-40B4-BE49-F238E27FC236}">
                <a16:creationId xmlns:a16="http://schemas.microsoft.com/office/drawing/2014/main" id="{D0533D87-8065-BA61-A209-9112CE5E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/>
          <a:lstStyle/>
          <a:p>
            <a:r>
              <a:rPr lang="nl-NL" dirty="0"/>
              <a:t>Periode 7 - week 5</a:t>
            </a:r>
          </a:p>
        </p:txBody>
      </p:sp>
    </p:spTree>
    <p:extLst>
      <p:ext uri="{BB962C8B-B14F-4D97-AF65-F5344CB8AC3E}">
        <p14:creationId xmlns:p14="http://schemas.microsoft.com/office/powerpoint/2010/main" val="1260231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74D3F-F289-F8AC-3BF4-FF32AD207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47408-E3E2-7C4C-78B6-282AA3C2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maken van een formulier voor de Smartphone tabel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FB6BDCB-FFCE-DD2E-0CB7-B4547926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5C3E5B7-F78B-D2B2-8E2E-6D9A7FAA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8</a:t>
            </a:fld>
            <a:endParaRPr lang="nl-NL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60225B4B-A013-AB21-CA60-135B63252EBA}"/>
              </a:ext>
            </a:extLst>
          </p:cNvPr>
          <p:cNvSpPr txBox="1"/>
          <p:nvPr/>
        </p:nvSpPr>
        <p:spPr>
          <a:xfrm>
            <a:off x="599846" y="1587398"/>
            <a:ext cx="914400" cy="914400"/>
          </a:xfrm>
          <a:prstGeom prst="rect">
            <a:avLst/>
          </a:prstGeom>
          <a:noFill/>
        </p:spPr>
        <p:txBody>
          <a:bodyPr wrap="none" lIns="0" tIns="0" rIns="0" rtlCol="0">
            <a:noAutofit/>
          </a:bodyPr>
          <a:lstStyle/>
          <a:p>
            <a:pPr algn="l"/>
            <a:r>
              <a:rPr lang="nl-NL" sz="1300" dirty="0"/>
              <a:t>1 Tabel even opslaan in de database</a:t>
            </a:r>
          </a:p>
          <a:p>
            <a:pPr algn="l"/>
            <a:endParaRPr lang="nl-NL" sz="1300" dirty="0"/>
          </a:p>
          <a:p>
            <a:pPr algn="l"/>
            <a:endParaRPr lang="nl-NL" sz="13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EC9EB58C-E95A-9C4D-859A-3519E35D9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45" y="1928946"/>
            <a:ext cx="7444617" cy="909481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656EA5A5-3C73-B984-B3F2-49C1D41FA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47" y="2838428"/>
            <a:ext cx="7444616" cy="93408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AC1B695-80A3-EFD6-514E-4CC4E996C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761" y="127287"/>
            <a:ext cx="1217018" cy="121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jdelijke aanduiding voor datum 3">
            <a:extLst>
              <a:ext uri="{FF2B5EF4-FFF2-40B4-BE49-F238E27FC236}">
                <a16:creationId xmlns:a16="http://schemas.microsoft.com/office/drawing/2014/main" id="{B87805A7-D1D2-B7C0-545D-6FBB4B02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/>
          <a:lstStyle/>
          <a:p>
            <a:r>
              <a:rPr lang="nl-NL" dirty="0"/>
              <a:t>Periode 7 - week 5</a:t>
            </a:r>
          </a:p>
        </p:txBody>
      </p:sp>
    </p:spTree>
    <p:extLst>
      <p:ext uri="{BB962C8B-B14F-4D97-AF65-F5344CB8AC3E}">
        <p14:creationId xmlns:p14="http://schemas.microsoft.com/office/powerpoint/2010/main" val="3948561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AB5CD-C4AD-65EE-AF2B-A3C785BBC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1861E4-160C-0F74-7376-C1072F24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maken van een formulier voor de Smartphone tabel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D9CA67-DEAC-ADB8-36FA-B521DC1BD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1E4EED8-A853-6F1C-F7DD-7048A6A8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</a:t>
            </a:fld>
            <a:endParaRPr lang="nl-NL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8E503C18-EB9D-E824-ADEB-631AB539E708}"/>
              </a:ext>
            </a:extLst>
          </p:cNvPr>
          <p:cNvSpPr txBox="1"/>
          <p:nvPr/>
        </p:nvSpPr>
        <p:spPr>
          <a:xfrm>
            <a:off x="599846" y="1587398"/>
            <a:ext cx="914400" cy="914400"/>
          </a:xfrm>
          <a:prstGeom prst="rect">
            <a:avLst/>
          </a:prstGeom>
          <a:noFill/>
        </p:spPr>
        <p:txBody>
          <a:bodyPr wrap="none" lIns="0" tIns="0" rIns="0" rtlCol="0">
            <a:noAutofit/>
          </a:bodyPr>
          <a:lstStyle/>
          <a:p>
            <a:pPr algn="l"/>
            <a:r>
              <a:rPr lang="nl-NL" sz="1300" dirty="0"/>
              <a:t>1 En dan nu het formulier maken</a:t>
            </a:r>
          </a:p>
          <a:p>
            <a:pPr algn="l"/>
            <a:endParaRPr lang="nl-NL" sz="1300" dirty="0"/>
          </a:p>
          <a:p>
            <a:pPr algn="l"/>
            <a:endParaRPr lang="nl-NL" sz="1300" dirty="0"/>
          </a:p>
        </p:txBody>
      </p:sp>
      <p:pic>
        <p:nvPicPr>
          <p:cNvPr id="8" name="Afbeelding 7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455153A8-5CA8-3E66-60FD-25F3F6FE8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46" y="1928349"/>
            <a:ext cx="5461958" cy="2322959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E72D905-8311-2527-BDC7-40DE04528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761" y="127287"/>
            <a:ext cx="1217018" cy="121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jdelijke aanduiding voor datum 3">
            <a:extLst>
              <a:ext uri="{FF2B5EF4-FFF2-40B4-BE49-F238E27FC236}">
                <a16:creationId xmlns:a16="http://schemas.microsoft.com/office/drawing/2014/main" id="{FE3F3217-FFFD-2C49-322B-15FB7B58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/>
          <a:lstStyle/>
          <a:p>
            <a:r>
              <a:rPr lang="nl-NL" dirty="0"/>
              <a:t>Periode 7 - week 5</a:t>
            </a:r>
          </a:p>
        </p:txBody>
      </p:sp>
    </p:spTree>
    <p:extLst>
      <p:ext uri="{BB962C8B-B14F-4D97-AF65-F5344CB8AC3E}">
        <p14:creationId xmlns:p14="http://schemas.microsoft.com/office/powerpoint/2010/main" val="395994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ROC Mondriaan Kleuren">
      <a:dk1>
        <a:srgbClr val="000000"/>
      </a:dk1>
      <a:lt1>
        <a:srgbClr val="FFFFFF"/>
      </a:lt1>
      <a:dk2>
        <a:srgbClr val="002355"/>
      </a:dk2>
      <a:lt2>
        <a:srgbClr val="E0E0E0"/>
      </a:lt2>
      <a:accent1>
        <a:srgbClr val="0050AA"/>
      </a:accent1>
      <a:accent2>
        <a:srgbClr val="E6002D"/>
      </a:accent2>
      <a:accent3>
        <a:srgbClr val="FDD200"/>
      </a:accent3>
      <a:accent4>
        <a:srgbClr val="B9DCFF"/>
      </a:accent4>
      <a:accent5>
        <a:srgbClr val="46C891"/>
      </a:accent5>
      <a:accent6>
        <a:srgbClr val="6E375A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rtlCol="0">
        <a:noAutofit/>
      </a:bodyPr>
      <a:lstStyle>
        <a:defPPr algn="l">
          <a:defRPr sz="1300" dirty="0" err="1" smtClean="0"/>
        </a:defPPr>
      </a:lstStyle>
    </a:txDef>
  </a:objectDefaults>
  <a:extraClrSchemeLst/>
  <a:custClrLst>
    <a:custClr name="Rood Donker">
      <a:srgbClr val="870000"/>
    </a:custClr>
    <a:custClr name="Rood">
      <a:srgbClr val="E6002D"/>
    </a:custClr>
    <a:custClr name="Rood Licht ">
      <a:srgbClr val="FBB4BE"/>
    </a:custClr>
    <a:custClr name="Geel Donker">
      <a:srgbClr val="CD9B00"/>
    </a:custClr>
    <a:custClr name="Geel">
      <a:srgbClr val="FDD200"/>
    </a:custClr>
    <a:custClr name="Geel Licht">
      <a:srgbClr val="FFF09B"/>
    </a:custClr>
    <a:custClr name="Blauw Donker">
      <a:srgbClr val="002355"/>
    </a:custClr>
    <a:custClr name="Blauw">
      <a:srgbClr val="0050AA"/>
    </a:custClr>
    <a:custClr name="Blauw Licht">
      <a:srgbClr val="B9DCFF"/>
    </a:custClr>
    <a:custClr name="Paars Donker">
      <a:srgbClr val="6E375A"/>
    </a:custClr>
    <a:custClr name="Paars">
      <a:srgbClr val="B48CC8"/>
    </a:custClr>
    <a:custClr name="Groen Donker">
      <a:srgbClr val="009B73"/>
    </a:custClr>
    <a:custClr name="Groen">
      <a:srgbClr val="46C891"/>
    </a:custClr>
    <a:custClr name="Zwart">
      <a:srgbClr val="000000"/>
    </a:custClr>
    <a:custClr name="Grijs">
      <a:srgbClr val="6E6E6E"/>
    </a:custClr>
    <a:custClr name="Wit">
      <a:srgbClr val="FFFFFF"/>
    </a:custClr>
  </a:custClrLst>
  <a:extLst>
    <a:ext uri="{05A4C25C-085E-4340-85A3-A5531E510DB2}">
      <thm15:themeFamily xmlns:thm15="http://schemas.microsoft.com/office/thememl/2012/main" name="ROC Mondriaan - Power Point - 2023" id="{5DB252B7-1FD7-4DBB-A6CA-743F244770FA}" vid="{81BE598E-B98A-46B4-90D3-B12384BCCBC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4d7a64c-0565-43dd-bfe1-e2c7239532d4" xsi:nil="true"/>
    <lcf76f155ced4ddcb4097134ff3c332f xmlns="714bac2d-1fdd-40e1-86c3-3a2b14296c7f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E564797CD7D3429AC3282A0BC273C4" ma:contentTypeVersion="13" ma:contentTypeDescription="Create a new document." ma:contentTypeScope="" ma:versionID="c92dd762d38e09c025bac531edae7da4">
  <xsd:schema xmlns:xsd="http://www.w3.org/2001/XMLSchema" xmlns:xs="http://www.w3.org/2001/XMLSchema" xmlns:p="http://schemas.microsoft.com/office/2006/metadata/properties" xmlns:ns2="714bac2d-1fdd-40e1-86c3-3a2b14296c7f" xmlns:ns3="04d7a64c-0565-43dd-bfe1-e2c7239532d4" targetNamespace="http://schemas.microsoft.com/office/2006/metadata/properties" ma:root="true" ma:fieldsID="fb5c2d49bc27251749d5434a6da67684" ns2:_="" ns3:_="">
    <xsd:import namespace="714bac2d-1fdd-40e1-86c3-3a2b14296c7f"/>
    <xsd:import namespace="04d7a64c-0565-43dd-bfe1-e2c7239532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4bac2d-1fdd-40e1-86c3-3a2b14296c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27928d4-2fba-4575-b28c-4dd47955e2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d7a64c-0565-43dd-bfe1-e2c7239532d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6936831-6cb3-431c-9235-7d924ead2638}" ma:internalName="TaxCatchAll" ma:showField="CatchAllData" ma:web="04d7a64c-0565-43dd-bfe1-e2c7239532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BDFC7A-75BE-4BCD-B590-46664194C35E}">
  <ds:schemaRefs>
    <ds:schemaRef ds:uri="http://purl.org/dc/dcmitype/"/>
    <ds:schemaRef ds:uri="714bac2d-1fdd-40e1-86c3-3a2b14296c7f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openxmlformats.org/package/2006/metadata/core-properties"/>
    <ds:schemaRef ds:uri="04d7a64c-0565-43dd-bfe1-e2c7239532d4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A3786E6-6672-4533-8CE4-A039093E894F}"/>
</file>

<file path=customXml/itemProps3.xml><?xml version="1.0" encoding="utf-8"?>
<ds:datastoreItem xmlns:ds="http://schemas.openxmlformats.org/officeDocument/2006/customXml" ds:itemID="{C474362A-791E-41CB-890E-B37EA19C59B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ROC_Mondriaan_Power Point - 2023 Sjabloon</Template>
  <TotalTime>4705</TotalTime>
  <Words>1085</Words>
  <Application>Microsoft Office PowerPoint</Application>
  <PresentationFormat>Diavoorstelling (16:9)</PresentationFormat>
  <Paragraphs>173</Paragraphs>
  <Slides>29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Courier New</vt:lpstr>
      <vt:lpstr>Systeemlettertype regulier</vt:lpstr>
      <vt:lpstr>Office-thema</vt:lpstr>
      <vt:lpstr>Symfony</vt:lpstr>
      <vt:lpstr>Inhoud</vt:lpstr>
      <vt:lpstr>Wat ken je al?</vt:lpstr>
      <vt:lpstr>Wat is een form?</vt:lpstr>
      <vt:lpstr>Hoe maak ik een form in Symfony?</vt:lpstr>
      <vt:lpstr>Het maken van een formulier voor de Smartphone tabel</vt:lpstr>
      <vt:lpstr>Het maken van een formulier voor de Smartphone tabel</vt:lpstr>
      <vt:lpstr>Het maken van een formulier voor de Smartphone tabel</vt:lpstr>
      <vt:lpstr>Het maken van een formulier voor de Smartphone tabel</vt:lpstr>
      <vt:lpstr>Het maken van een formulier voor de Smartphone tabel</vt:lpstr>
      <vt:lpstr>PowerPoint-presentatie</vt:lpstr>
      <vt:lpstr>PowerPoint-presentatie</vt:lpstr>
      <vt:lpstr>Het maken van een formulier voor de Smartphone tabel</vt:lpstr>
      <vt:lpstr>Het maken van een formulier </vt:lpstr>
      <vt:lpstr>Het maken van een mooi formulier </vt:lpstr>
      <vt:lpstr>Het maken van een mooi formulier. Nice! 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Aan de slag! Lees MBO-SD H6.1, 6.2, 6.3 en 6.4. Wil je ook met aangepaste formulieren aan de slag lees dan ook 6.5  Switch naar de branch excercise-five. Maak de opdracht uit het word document. </vt:lpstr>
    </vt:vector>
  </TitlesOfParts>
  <Manager/>
  <Company>ROC Mondriaan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asdfafasf</dc:title>
  <dc:subject/>
  <dc:creator>Auerbach, Michiel</dc:creator>
  <cp:keywords/>
  <dc:description>roc Mondriaan presentatie - versie 1 - augustus 2022
Ontwerp: Ontwerpwerk
Template: Ton Persoon</dc:description>
  <cp:lastModifiedBy>Kleijwegt, Mark</cp:lastModifiedBy>
  <cp:revision>3</cp:revision>
  <dcterms:created xsi:type="dcterms:W3CDTF">2024-04-08T05:35:49Z</dcterms:created>
  <dcterms:modified xsi:type="dcterms:W3CDTF">2025-03-04T11:29:59Z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0x0101007DE564797CD7D3429AC3282A0BC273C4</vt:lpwstr>
  </property>
  <property fmtid="{D5CDD505-2E9C-101B-9397-08002B2CF9AE}" pid="3" name="MediaServiceImageTags">
    <vt:lpwstr/>
  </property>
</Properties>
</file>