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6"/>
  </p:notesMasterIdLst>
  <p:sldIdLst>
    <p:sldId id="258" r:id="rId5"/>
    <p:sldId id="263" r:id="rId6"/>
    <p:sldId id="264" r:id="rId7"/>
    <p:sldId id="280" r:id="rId8"/>
    <p:sldId id="257" r:id="rId9"/>
    <p:sldId id="265" r:id="rId10"/>
    <p:sldId id="267" r:id="rId11"/>
    <p:sldId id="266" r:id="rId12"/>
    <p:sldId id="268" r:id="rId13"/>
    <p:sldId id="279" r:id="rId14"/>
    <p:sldId id="270" r:id="rId1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166CE-878B-458A-8C6B-DAC3140727D3}" v="12" dt="2024-04-08T06:02:12.025"/>
    <p1510:client id="{49E6B7ED-FA3D-406A-925E-3343E28E87F5}" v="1" dt="2024-04-09T05:29:58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erbach, Michiel" userId="515bf18e-b387-4cf3-acfd-4a53dc30f1a5" providerId="ADAL" clId="{0931DB09-2F02-416D-9387-5CB46204AB8B}"/>
    <pc:docChg chg="modSld">
      <pc:chgData name="Auerbach, Michiel" userId="515bf18e-b387-4cf3-acfd-4a53dc30f1a5" providerId="ADAL" clId="{0931DB09-2F02-416D-9387-5CB46204AB8B}" dt="2024-04-09T05:45:37.311" v="3"/>
      <pc:docMkLst>
        <pc:docMk/>
      </pc:docMkLst>
      <pc:sldChg chg="modSp mod">
        <pc:chgData name="Auerbach, Michiel" userId="515bf18e-b387-4cf3-acfd-4a53dc30f1a5" providerId="ADAL" clId="{0931DB09-2F02-416D-9387-5CB46204AB8B}" dt="2024-04-09T05:45:37.311" v="3"/>
        <pc:sldMkLst>
          <pc:docMk/>
          <pc:sldMk cId="4213172739" sldId="280"/>
        </pc:sldMkLst>
        <pc:spChg chg="mod">
          <ac:chgData name="Auerbach, Michiel" userId="515bf18e-b387-4cf3-acfd-4a53dc30f1a5" providerId="ADAL" clId="{0931DB09-2F02-416D-9387-5CB46204AB8B}" dt="2024-04-09T05:45:37.311" v="3"/>
          <ac:spMkLst>
            <pc:docMk/>
            <pc:sldMk cId="4213172739" sldId="280"/>
            <ac:spMk id="2" creationId="{A6763ED0-00C0-271A-AEB8-F6F115A50B68}"/>
          </ac:spMkLst>
        </pc:spChg>
      </pc:sldChg>
    </pc:docChg>
  </pc:docChgLst>
  <pc:docChgLst>
    <pc:chgData name="Auerbach, Michiel" userId="515bf18e-b387-4cf3-acfd-4a53dc30f1a5" providerId="ADAL" clId="{117166CE-878B-458A-8C6B-DAC3140727D3}"/>
    <pc:docChg chg="undo custSel addSld delSld modSld sldOrd">
      <pc:chgData name="Auerbach, Michiel" userId="515bf18e-b387-4cf3-acfd-4a53dc30f1a5" providerId="ADAL" clId="{117166CE-878B-458A-8C6B-DAC3140727D3}" dt="2024-04-08T06:02:46.973" v="2998" actId="47"/>
      <pc:docMkLst>
        <pc:docMk/>
      </pc:docMkLst>
      <pc:sldChg chg="addSp delSp modSp mod modClrScheme chgLayout">
        <pc:chgData name="Auerbach, Michiel" userId="515bf18e-b387-4cf3-acfd-4a53dc30f1a5" providerId="ADAL" clId="{117166CE-878B-458A-8C6B-DAC3140727D3}" dt="2024-04-08T05:47:44.497" v="1512" actId="20577"/>
        <pc:sldMkLst>
          <pc:docMk/>
          <pc:sldMk cId="2125893649" sldId="257"/>
        </pc:sldMkLst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2" creationId="{6DE9B91B-F14E-2043-BD76-96190A054D83}"/>
          </ac:spMkLst>
        </pc:spChg>
        <pc:spChg chg="del">
          <ac:chgData name="Auerbach, Michiel" userId="515bf18e-b387-4cf3-acfd-4a53dc30f1a5" providerId="ADAL" clId="{117166CE-878B-458A-8C6B-DAC3140727D3}" dt="2024-04-08T05:46:10.947" v="969"/>
          <ac:spMkLst>
            <pc:docMk/>
            <pc:sldMk cId="2125893649" sldId="257"/>
            <ac:spMk id="3" creationId="{8736748A-7232-ED40-9756-84B040FA550A}"/>
          </ac:spMkLst>
        </pc:spChg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5" creationId="{0CC20958-DDDF-3D4B-B602-21D0FE4D8357}"/>
          </ac:spMkLst>
        </pc:spChg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6" creationId="{19D79C34-DE15-C547-9D5D-ACB58DB93BB3}"/>
          </ac:spMkLst>
        </pc:spChg>
        <pc:spChg chg="add mod">
          <ac:chgData name="Auerbach, Michiel" userId="515bf18e-b387-4cf3-acfd-4a53dc30f1a5" providerId="ADAL" clId="{117166CE-878B-458A-8C6B-DAC3140727D3}" dt="2024-04-08T05:47:44.497" v="1512" actId="20577"/>
          <ac:spMkLst>
            <pc:docMk/>
            <pc:sldMk cId="2125893649" sldId="257"/>
            <ac:spMk id="13" creationId="{32750A62-855E-0E93-83E2-641A5D2106EE}"/>
          </ac:spMkLst>
        </pc:spChg>
        <pc:picChg chg="add mod">
          <ac:chgData name="Auerbach, Michiel" userId="515bf18e-b387-4cf3-acfd-4a53dc30f1a5" providerId="ADAL" clId="{117166CE-878B-458A-8C6B-DAC3140727D3}" dt="2024-04-08T05:46:14.074" v="972" actId="26606"/>
          <ac:picMkLst>
            <pc:docMk/>
            <pc:sldMk cId="2125893649" sldId="257"/>
            <ac:picMk id="8" creationId="{52889A8D-E701-CD3C-29A8-33E8DFEBF464}"/>
          </ac:picMkLst>
        </pc:picChg>
      </pc:sldChg>
      <pc:sldChg chg="addSp delSp modSp mod">
        <pc:chgData name="Auerbach, Michiel" userId="515bf18e-b387-4cf3-acfd-4a53dc30f1a5" providerId="ADAL" clId="{117166CE-878B-458A-8C6B-DAC3140727D3}" dt="2024-04-08T05:37:56.445" v="60" actId="962"/>
        <pc:sldMkLst>
          <pc:docMk/>
          <pc:sldMk cId="4054382824" sldId="258"/>
        </pc:sldMkLst>
        <pc:spChg chg="mod">
          <ac:chgData name="Auerbach, Michiel" userId="515bf18e-b387-4cf3-acfd-4a53dc30f1a5" providerId="ADAL" clId="{117166CE-878B-458A-8C6B-DAC3140727D3}" dt="2024-04-08T05:36:45.931" v="44" actId="20577"/>
          <ac:spMkLst>
            <pc:docMk/>
            <pc:sldMk cId="4054382824" sldId="258"/>
            <ac:spMk id="2" creationId="{C21C2B8E-C7F7-3690-4245-778F1DA4FCB8}"/>
          </ac:spMkLst>
        </pc:spChg>
        <pc:spChg chg="mod">
          <ac:chgData name="Auerbach, Michiel" userId="515bf18e-b387-4cf3-acfd-4a53dc30f1a5" providerId="ADAL" clId="{117166CE-878B-458A-8C6B-DAC3140727D3}" dt="2024-04-08T05:36:50.699" v="57" actId="20577"/>
          <ac:spMkLst>
            <pc:docMk/>
            <pc:sldMk cId="4054382824" sldId="258"/>
            <ac:spMk id="3" creationId="{CF1576D1-BC63-FD14-C360-8042F69D724D}"/>
          </ac:spMkLst>
        </pc:spChg>
        <pc:spChg chg="del">
          <ac:chgData name="Auerbach, Michiel" userId="515bf18e-b387-4cf3-acfd-4a53dc30f1a5" providerId="ADAL" clId="{117166CE-878B-458A-8C6B-DAC3140727D3}" dt="2024-04-08T05:37:54.139" v="58"/>
          <ac:spMkLst>
            <pc:docMk/>
            <pc:sldMk cId="4054382824" sldId="258"/>
            <ac:spMk id="7" creationId="{0116B041-6850-0C87-10A4-1C5C7B34F820}"/>
          </ac:spMkLst>
        </pc:spChg>
        <pc:picChg chg="add mod">
          <ac:chgData name="Auerbach, Michiel" userId="515bf18e-b387-4cf3-acfd-4a53dc30f1a5" providerId="ADAL" clId="{117166CE-878B-458A-8C6B-DAC3140727D3}" dt="2024-04-08T05:37:56.445" v="60" actId="962"/>
          <ac:picMkLst>
            <pc:docMk/>
            <pc:sldMk cId="4054382824" sldId="258"/>
            <ac:picMk id="9" creationId="{67F53E65-7665-8CB1-B66B-A6859E8A3745}"/>
          </ac:picMkLst>
        </pc:picChg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722502443" sldId="259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772822615" sldId="26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911183481" sldId="26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519690427" sldId="262"/>
        </pc:sldMkLst>
      </pc:sldChg>
      <pc:sldChg chg="modSp mod">
        <pc:chgData name="Auerbach, Michiel" userId="515bf18e-b387-4cf3-acfd-4a53dc30f1a5" providerId="ADAL" clId="{117166CE-878B-458A-8C6B-DAC3140727D3}" dt="2024-04-08T05:51:40.838" v="2017"/>
        <pc:sldMkLst>
          <pc:docMk/>
          <pc:sldMk cId="266482769" sldId="263"/>
        </pc:sldMkLst>
        <pc:spChg chg="mod">
          <ac:chgData name="Auerbach, Michiel" userId="515bf18e-b387-4cf3-acfd-4a53dc30f1a5" providerId="ADAL" clId="{117166CE-878B-458A-8C6B-DAC3140727D3}" dt="2024-04-08T05:51:40.838" v="2017"/>
          <ac:spMkLst>
            <pc:docMk/>
            <pc:sldMk cId="266482769" sldId="263"/>
            <ac:spMk id="2" creationId="{399FF532-816D-0D66-0718-6E9BF408188F}"/>
          </ac:spMkLst>
        </pc:spChg>
      </pc:sldChg>
      <pc:sldChg chg="modSp mod">
        <pc:chgData name="Auerbach, Michiel" userId="515bf18e-b387-4cf3-acfd-4a53dc30f1a5" providerId="ADAL" clId="{117166CE-878B-458A-8C6B-DAC3140727D3}" dt="2024-04-08T05:44:48.920" v="953" actId="114"/>
        <pc:sldMkLst>
          <pc:docMk/>
          <pc:sldMk cId="4130192829" sldId="264"/>
        </pc:sldMkLst>
        <pc:spChg chg="mod">
          <ac:chgData name="Auerbach, Michiel" userId="515bf18e-b387-4cf3-acfd-4a53dc30f1a5" providerId="ADAL" clId="{117166CE-878B-458A-8C6B-DAC3140727D3}" dt="2024-04-08T05:39:52.834" v="335" actId="20577"/>
          <ac:spMkLst>
            <pc:docMk/>
            <pc:sldMk cId="4130192829" sldId="264"/>
            <ac:spMk id="2" creationId="{C95823C7-553E-DC3D-CF01-D0D2060A2E19}"/>
          </ac:spMkLst>
        </pc:spChg>
        <pc:spChg chg="mod">
          <ac:chgData name="Auerbach, Michiel" userId="515bf18e-b387-4cf3-acfd-4a53dc30f1a5" providerId="ADAL" clId="{117166CE-878B-458A-8C6B-DAC3140727D3}" dt="2024-04-08T05:44:48.920" v="953" actId="114"/>
          <ac:spMkLst>
            <pc:docMk/>
            <pc:sldMk cId="4130192829" sldId="264"/>
            <ac:spMk id="3" creationId="{B87D7925-38FB-F4E5-D9C1-90D62DD88441}"/>
          </ac:spMkLst>
        </pc:spChg>
      </pc:sldChg>
      <pc:sldChg chg="addSp delSp modSp mod">
        <pc:chgData name="Auerbach, Michiel" userId="515bf18e-b387-4cf3-acfd-4a53dc30f1a5" providerId="ADAL" clId="{117166CE-878B-458A-8C6B-DAC3140727D3}" dt="2024-04-08T05:51:49.920" v="2029" actId="20577"/>
        <pc:sldMkLst>
          <pc:docMk/>
          <pc:sldMk cId="2529186520" sldId="265"/>
        </pc:sldMkLst>
        <pc:spChg chg="del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2" creationId="{53AE2D29-D57A-7DD5-7A69-602BED7C21A4}"/>
          </ac:spMkLst>
        </pc:spChg>
        <pc:spChg chg="del">
          <ac:chgData name="Auerbach, Michiel" userId="515bf18e-b387-4cf3-acfd-4a53dc30f1a5" providerId="ADAL" clId="{117166CE-878B-458A-8C6B-DAC3140727D3}" dt="2024-04-08T05:49:14.886" v="1513"/>
          <ac:spMkLst>
            <pc:docMk/>
            <pc:sldMk cId="2529186520" sldId="265"/>
            <ac:spMk id="3" creationId="{9F980DEC-F555-A60D-A83E-3C959A3BD55E}"/>
          </ac:spMkLst>
        </pc:spChg>
        <pc:spChg chg="del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4" creationId="{9DBDFD4C-BCF5-7673-840B-54FB1D8E2582}"/>
          </ac:spMkLst>
        </pc:spChg>
        <pc:spChg chg="mod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7" creationId="{A2BB1F2F-169A-6967-4B94-C7ACA3EC91D9}"/>
          </ac:spMkLst>
        </pc:spChg>
        <pc:spChg chg="add mod">
          <ac:chgData name="Auerbach, Michiel" userId="515bf18e-b387-4cf3-acfd-4a53dc30f1a5" providerId="ADAL" clId="{117166CE-878B-458A-8C6B-DAC3140727D3}" dt="2024-04-08T05:49:29.331" v="1554" actId="20577"/>
          <ac:spMkLst>
            <pc:docMk/>
            <pc:sldMk cId="2529186520" sldId="265"/>
            <ac:spMk id="14" creationId="{FB52F9B5-C6C4-1D68-8015-E6ED7A37B8D4}"/>
          </ac:spMkLst>
        </pc:spChg>
        <pc:spChg chg="add mod">
          <ac:chgData name="Auerbach, Michiel" userId="515bf18e-b387-4cf3-acfd-4a53dc30f1a5" providerId="ADAL" clId="{117166CE-878B-458A-8C6B-DAC3140727D3}" dt="2024-04-08T05:51:49.920" v="2029" actId="20577"/>
          <ac:spMkLst>
            <pc:docMk/>
            <pc:sldMk cId="2529186520" sldId="265"/>
            <ac:spMk id="16" creationId="{A4523254-1982-AC2C-5C29-752165A69FEE}"/>
          </ac:spMkLst>
        </pc:spChg>
        <pc:picChg chg="add mod">
          <ac:chgData name="Auerbach, Michiel" userId="515bf18e-b387-4cf3-acfd-4a53dc30f1a5" providerId="ADAL" clId="{117166CE-878B-458A-8C6B-DAC3140727D3}" dt="2024-04-08T05:49:17.756" v="1516" actId="26606"/>
          <ac:picMkLst>
            <pc:docMk/>
            <pc:sldMk cId="2529186520" sldId="265"/>
            <ac:picMk id="9" creationId="{C8F64B69-A179-C99D-5586-F507438ECC4F}"/>
          </ac:picMkLst>
        </pc:picChg>
      </pc:sldChg>
      <pc:sldChg chg="modSp mod ord">
        <pc:chgData name="Auerbach, Michiel" userId="515bf18e-b387-4cf3-acfd-4a53dc30f1a5" providerId="ADAL" clId="{117166CE-878B-458A-8C6B-DAC3140727D3}" dt="2024-04-08T05:59:19.235" v="2657" actId="20577"/>
        <pc:sldMkLst>
          <pc:docMk/>
          <pc:sldMk cId="3580385872" sldId="266"/>
        </pc:sldMkLst>
        <pc:spChg chg="mod">
          <ac:chgData name="Auerbach, Michiel" userId="515bf18e-b387-4cf3-acfd-4a53dc30f1a5" providerId="ADAL" clId="{117166CE-878B-458A-8C6B-DAC3140727D3}" dt="2024-04-08T05:59:19.235" v="2657" actId="20577"/>
          <ac:spMkLst>
            <pc:docMk/>
            <pc:sldMk cId="3580385872" sldId="266"/>
            <ac:spMk id="2" creationId="{A6763ED0-00C0-271A-AEB8-F6F115A50B68}"/>
          </ac:spMkLst>
        </pc:spChg>
      </pc:sldChg>
      <pc:sldChg chg="addSp delSp modSp mod">
        <pc:chgData name="Auerbach, Michiel" userId="515bf18e-b387-4cf3-acfd-4a53dc30f1a5" providerId="ADAL" clId="{117166CE-878B-458A-8C6B-DAC3140727D3}" dt="2024-04-08T05:58:20.689" v="2544" actId="207"/>
        <pc:sldMkLst>
          <pc:docMk/>
          <pc:sldMk cId="1385117169" sldId="267"/>
        </pc:sldMkLst>
        <pc:spChg chg="mod">
          <ac:chgData name="Auerbach, Michiel" userId="515bf18e-b387-4cf3-acfd-4a53dc30f1a5" providerId="ADAL" clId="{117166CE-878B-458A-8C6B-DAC3140727D3}" dt="2024-04-08T05:55:17.094" v="2053" actId="20577"/>
          <ac:spMkLst>
            <pc:docMk/>
            <pc:sldMk cId="1385117169" sldId="267"/>
            <ac:spMk id="2" creationId="{E0BDFEE6-5196-5B88-D929-FB0393C31E16}"/>
          </ac:spMkLst>
        </pc:spChg>
        <pc:spChg chg="del">
          <ac:chgData name="Auerbach, Michiel" userId="515bf18e-b387-4cf3-acfd-4a53dc30f1a5" providerId="ADAL" clId="{117166CE-878B-458A-8C6B-DAC3140727D3}" dt="2024-04-08T05:54:35.032" v="2030" actId="22"/>
          <ac:spMkLst>
            <pc:docMk/>
            <pc:sldMk cId="1385117169" sldId="267"/>
            <ac:spMk id="6" creationId="{94697A0C-1FB1-3D80-0906-9520ABF2B88B}"/>
          </ac:spMkLst>
        </pc:spChg>
        <pc:spChg chg="mod">
          <ac:chgData name="Auerbach, Michiel" userId="515bf18e-b387-4cf3-acfd-4a53dc30f1a5" providerId="ADAL" clId="{117166CE-878B-458A-8C6B-DAC3140727D3}" dt="2024-04-08T05:58:20.689" v="2544" actId="207"/>
          <ac:spMkLst>
            <pc:docMk/>
            <pc:sldMk cId="1385117169" sldId="267"/>
            <ac:spMk id="7" creationId="{DACFF566-1EC9-A408-6096-E0BC117B6770}"/>
          </ac:spMkLst>
        </pc:spChg>
        <pc:picChg chg="add mod ord">
          <ac:chgData name="Auerbach, Michiel" userId="515bf18e-b387-4cf3-acfd-4a53dc30f1a5" providerId="ADAL" clId="{117166CE-878B-458A-8C6B-DAC3140727D3}" dt="2024-04-08T05:54:35.032" v="2030" actId="22"/>
          <ac:picMkLst>
            <pc:docMk/>
            <pc:sldMk cId="1385117169" sldId="267"/>
            <ac:picMk id="9" creationId="{6768D9AD-B148-4BC6-9BA8-CC56380CCE81}"/>
          </ac:picMkLst>
        </pc:picChg>
      </pc:sldChg>
      <pc:sldChg chg="addSp delSp modSp mod modClrScheme chgLayout">
        <pc:chgData name="Auerbach, Michiel" userId="515bf18e-b387-4cf3-acfd-4a53dc30f1a5" providerId="ADAL" clId="{117166CE-878B-458A-8C6B-DAC3140727D3}" dt="2024-04-08T06:01:57.419" v="2873" actId="20577"/>
        <pc:sldMkLst>
          <pc:docMk/>
          <pc:sldMk cId="195677048" sldId="268"/>
        </pc:sldMkLst>
        <pc:spChg chg="del">
          <ac:chgData name="Auerbach, Michiel" userId="515bf18e-b387-4cf3-acfd-4a53dc30f1a5" providerId="ADAL" clId="{117166CE-878B-458A-8C6B-DAC3140727D3}" dt="2024-04-08T05:59:57.812" v="2679" actId="26606"/>
          <ac:spMkLst>
            <pc:docMk/>
            <pc:sldMk cId="195677048" sldId="268"/>
            <ac:spMk id="2" creationId="{6C866DDF-1922-D893-4185-45A5CC45B479}"/>
          </ac:spMkLst>
        </pc:spChg>
        <pc:spChg chg="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3" creationId="{D947A20B-4B70-6B93-7CE7-3457931DA112}"/>
          </ac:spMkLst>
        </pc:spChg>
        <pc:spChg chg="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4" creationId="{89601BE0-3C11-461A-AF01-A94699CBCAE6}"/>
          </ac:spMkLst>
        </pc:spChg>
        <pc:spChg chg="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5" creationId="{68AB4285-B98B-1965-9EC4-6EC319903810}"/>
          </ac:spMkLst>
        </pc:spChg>
        <pc:spChg chg="add del 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8" creationId="{A5F7A22D-8F5F-FD21-430D-14D48A1A5D98}"/>
          </ac:spMkLst>
        </pc:spChg>
        <pc:spChg chg="add del 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9" creationId="{30242153-E1C0-29EF-9592-53377794D2C9}"/>
          </ac:spMkLst>
        </pc:spChg>
        <pc:spChg chg="add mod">
          <ac:chgData name="Auerbach, Michiel" userId="515bf18e-b387-4cf3-acfd-4a53dc30f1a5" providerId="ADAL" clId="{117166CE-878B-458A-8C6B-DAC3140727D3}" dt="2024-04-08T06:01:57.419" v="2873" actId="20577"/>
          <ac:spMkLst>
            <pc:docMk/>
            <pc:sldMk cId="195677048" sldId="268"/>
            <ac:spMk id="10" creationId="{460A81E9-EAEF-5983-D1C7-2CDD75C05492}"/>
          </ac:spMkLst>
        </pc:spChg>
        <pc:spChg chg="add 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12" creationId="{EF6EFED3-1BCC-1EC7-8349-DF36407CCE3F}"/>
          </ac:spMkLst>
        </pc:spChg>
        <pc:picChg chg="add mod ord">
          <ac:chgData name="Auerbach, Michiel" userId="515bf18e-b387-4cf3-acfd-4a53dc30f1a5" providerId="ADAL" clId="{117166CE-878B-458A-8C6B-DAC3140727D3}" dt="2024-04-08T06:00:13.903" v="2701" actId="14100"/>
          <ac:picMkLst>
            <pc:docMk/>
            <pc:sldMk cId="195677048" sldId="268"/>
            <ac:picMk id="7" creationId="{E813FD5C-ED95-2262-1EB8-B13AE8BE31C8}"/>
          </ac:picMkLst>
        </pc:picChg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010707297" sldId="269"/>
        </pc:sldMkLst>
      </pc:sldChg>
      <pc:sldChg chg="ord">
        <pc:chgData name="Auerbach, Michiel" userId="515bf18e-b387-4cf3-acfd-4a53dc30f1a5" providerId="ADAL" clId="{117166CE-878B-458A-8C6B-DAC3140727D3}" dt="2024-04-08T05:58:58.391" v="2548"/>
        <pc:sldMkLst>
          <pc:docMk/>
          <pc:sldMk cId="3840938293" sldId="27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474373054" sldId="27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622899176" sldId="272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669477155" sldId="273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895094914" sldId="274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188983532" sldId="276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40632000" sldId="277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98794885" sldId="278"/>
        </pc:sldMkLst>
      </pc:sldChg>
      <pc:sldChg chg="modSp add mod">
        <pc:chgData name="Auerbach, Michiel" userId="515bf18e-b387-4cf3-acfd-4a53dc30f1a5" providerId="ADAL" clId="{117166CE-878B-458A-8C6B-DAC3140727D3}" dt="2024-04-08T06:02:41.554" v="2997" actId="6549"/>
        <pc:sldMkLst>
          <pc:docMk/>
          <pc:sldMk cId="1326252306" sldId="279"/>
        </pc:sldMkLst>
        <pc:spChg chg="mod">
          <ac:chgData name="Auerbach, Michiel" userId="515bf18e-b387-4cf3-acfd-4a53dc30f1a5" providerId="ADAL" clId="{117166CE-878B-458A-8C6B-DAC3140727D3}" dt="2024-04-08T06:02:41.554" v="2997" actId="6549"/>
          <ac:spMkLst>
            <pc:docMk/>
            <pc:sldMk cId="1326252306" sldId="279"/>
            <ac:spMk id="2" creationId="{A6763ED0-00C0-271A-AEB8-F6F115A50B68}"/>
          </ac:spMkLst>
        </pc:spChg>
      </pc:sldChg>
      <pc:sldChg chg="addSp delSp modSp add del mod ord">
        <pc:chgData name="Auerbach, Michiel" userId="515bf18e-b387-4cf3-acfd-4a53dc30f1a5" providerId="ADAL" clId="{117166CE-878B-458A-8C6B-DAC3140727D3}" dt="2024-04-08T06:00:05.785" v="2700" actId="47"/>
        <pc:sldMkLst>
          <pc:docMk/>
          <pc:sldMk cId="1440136576" sldId="279"/>
        </pc:sldMkLst>
        <pc:spChg chg="mod">
          <ac:chgData name="Auerbach, Michiel" userId="515bf18e-b387-4cf3-acfd-4a53dc30f1a5" providerId="ADAL" clId="{117166CE-878B-458A-8C6B-DAC3140727D3}" dt="2024-04-08T05:59:26.890" v="2668" actId="20577"/>
          <ac:spMkLst>
            <pc:docMk/>
            <pc:sldMk cId="1440136576" sldId="279"/>
            <ac:spMk id="2" creationId="{E0BDFEE6-5196-5B88-D929-FB0393C31E16}"/>
          </ac:spMkLst>
        </pc:spChg>
        <pc:spChg chg="mod">
          <ac:chgData name="Auerbach, Michiel" userId="515bf18e-b387-4cf3-acfd-4a53dc30f1a5" providerId="ADAL" clId="{117166CE-878B-458A-8C6B-DAC3140727D3}" dt="2024-04-08T05:59:34.314" v="2670" actId="1076"/>
          <ac:spMkLst>
            <pc:docMk/>
            <pc:sldMk cId="1440136576" sldId="279"/>
            <ac:spMk id="7" creationId="{DACFF566-1EC9-A408-6096-E0BC117B6770}"/>
          </ac:spMkLst>
        </pc:spChg>
        <pc:spChg chg="add mod">
          <ac:chgData name="Auerbach, Michiel" userId="515bf18e-b387-4cf3-acfd-4a53dc30f1a5" providerId="ADAL" clId="{117166CE-878B-458A-8C6B-DAC3140727D3}" dt="2024-04-08T05:59:45.628" v="2673" actId="1076"/>
          <ac:spMkLst>
            <pc:docMk/>
            <pc:sldMk cId="1440136576" sldId="279"/>
            <ac:spMk id="8" creationId="{E1B7F507-B549-7453-31E5-95452754E589}"/>
          </ac:spMkLst>
        </pc:spChg>
        <pc:picChg chg="del mod">
          <ac:chgData name="Auerbach, Michiel" userId="515bf18e-b387-4cf3-acfd-4a53dc30f1a5" providerId="ADAL" clId="{117166CE-878B-458A-8C6B-DAC3140727D3}" dt="2024-04-08T05:59:40.496" v="2672" actId="478"/>
          <ac:picMkLst>
            <pc:docMk/>
            <pc:sldMk cId="1440136576" sldId="279"/>
            <ac:picMk id="9" creationId="{6768D9AD-B148-4BC6-9BA8-CC56380CCE81}"/>
          </ac:picMkLst>
        </pc:picChg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381910369" sldId="279"/>
        </pc:sldMkLst>
      </pc:sldChg>
      <pc:sldChg chg="add del">
        <pc:chgData name="Auerbach, Michiel" userId="515bf18e-b387-4cf3-acfd-4a53dc30f1a5" providerId="ADAL" clId="{117166CE-878B-458A-8C6B-DAC3140727D3}" dt="2024-04-08T05:59:46.925" v="2675"/>
        <pc:sldMkLst>
          <pc:docMk/>
          <pc:sldMk cId="3653189514" sldId="280"/>
        </pc:sldMkLst>
      </pc:sldChg>
    </pc:docChg>
  </pc:docChgLst>
  <pc:docChgLst>
    <pc:chgData name="Auerbach, Michiel" userId="515bf18e-b387-4cf3-acfd-4a53dc30f1a5" providerId="ADAL" clId="{49E6B7ED-FA3D-406A-925E-3343E28E87F5}"/>
    <pc:docChg chg="undo custSel addSld modSld">
      <pc:chgData name="Auerbach, Michiel" userId="515bf18e-b387-4cf3-acfd-4a53dc30f1a5" providerId="ADAL" clId="{49E6B7ED-FA3D-406A-925E-3343E28E87F5}" dt="2024-04-09T05:34:41.840" v="551" actId="20577"/>
      <pc:docMkLst>
        <pc:docMk/>
      </pc:docMkLst>
      <pc:sldChg chg="modSp mod">
        <pc:chgData name="Auerbach, Michiel" userId="515bf18e-b387-4cf3-acfd-4a53dc30f1a5" providerId="ADAL" clId="{49E6B7ED-FA3D-406A-925E-3343E28E87F5}" dt="2024-04-09T05:29:46.443" v="70" actId="6549"/>
        <pc:sldMkLst>
          <pc:docMk/>
          <pc:sldMk cId="4130192829" sldId="264"/>
        </pc:sldMkLst>
        <pc:spChg chg="mod">
          <ac:chgData name="Auerbach, Michiel" userId="515bf18e-b387-4cf3-acfd-4a53dc30f1a5" providerId="ADAL" clId="{49E6B7ED-FA3D-406A-925E-3343E28E87F5}" dt="2024-04-09T05:29:46.443" v="70" actId="6549"/>
          <ac:spMkLst>
            <pc:docMk/>
            <pc:sldMk cId="4130192829" sldId="264"/>
            <ac:spMk id="3" creationId="{B87D7925-38FB-F4E5-D9C1-90D62DD88441}"/>
          </ac:spMkLst>
        </pc:spChg>
      </pc:sldChg>
      <pc:sldChg chg="modSp mod">
        <pc:chgData name="Auerbach, Michiel" userId="515bf18e-b387-4cf3-acfd-4a53dc30f1a5" providerId="ADAL" clId="{49E6B7ED-FA3D-406A-925E-3343E28E87F5}" dt="2024-04-09T05:34:03.581" v="542" actId="113"/>
        <pc:sldMkLst>
          <pc:docMk/>
          <pc:sldMk cId="2529186520" sldId="265"/>
        </pc:sldMkLst>
        <pc:spChg chg="mod">
          <ac:chgData name="Auerbach, Michiel" userId="515bf18e-b387-4cf3-acfd-4a53dc30f1a5" providerId="ADAL" clId="{49E6B7ED-FA3D-406A-925E-3343E28E87F5}" dt="2024-04-09T05:34:03.581" v="542" actId="113"/>
          <ac:spMkLst>
            <pc:docMk/>
            <pc:sldMk cId="2529186520" sldId="265"/>
            <ac:spMk id="16" creationId="{A4523254-1982-AC2C-5C29-752165A69FEE}"/>
          </ac:spMkLst>
        </pc:spChg>
      </pc:sldChg>
      <pc:sldChg chg="modSp mod">
        <pc:chgData name="Auerbach, Michiel" userId="515bf18e-b387-4cf3-acfd-4a53dc30f1a5" providerId="ADAL" clId="{49E6B7ED-FA3D-406A-925E-3343E28E87F5}" dt="2024-04-09T05:34:24.892" v="547" actId="113"/>
        <pc:sldMkLst>
          <pc:docMk/>
          <pc:sldMk cId="1385117169" sldId="267"/>
        </pc:sldMkLst>
        <pc:spChg chg="mod">
          <ac:chgData name="Auerbach, Michiel" userId="515bf18e-b387-4cf3-acfd-4a53dc30f1a5" providerId="ADAL" clId="{49E6B7ED-FA3D-406A-925E-3343E28E87F5}" dt="2024-04-09T05:34:24.892" v="547" actId="113"/>
          <ac:spMkLst>
            <pc:docMk/>
            <pc:sldMk cId="1385117169" sldId="267"/>
            <ac:spMk id="7" creationId="{DACFF566-1EC9-A408-6096-E0BC117B6770}"/>
          </ac:spMkLst>
        </pc:spChg>
      </pc:sldChg>
      <pc:sldChg chg="modSp mod">
        <pc:chgData name="Auerbach, Michiel" userId="515bf18e-b387-4cf3-acfd-4a53dc30f1a5" providerId="ADAL" clId="{49E6B7ED-FA3D-406A-925E-3343E28E87F5}" dt="2024-04-09T05:34:41.840" v="551" actId="20577"/>
        <pc:sldMkLst>
          <pc:docMk/>
          <pc:sldMk cId="195677048" sldId="268"/>
        </pc:sldMkLst>
        <pc:spChg chg="mod">
          <ac:chgData name="Auerbach, Michiel" userId="515bf18e-b387-4cf3-acfd-4a53dc30f1a5" providerId="ADAL" clId="{49E6B7ED-FA3D-406A-925E-3343E28E87F5}" dt="2024-04-09T05:34:41.840" v="551" actId="20577"/>
          <ac:spMkLst>
            <pc:docMk/>
            <pc:sldMk cId="195677048" sldId="268"/>
            <ac:spMk id="10" creationId="{460A81E9-EAEF-5983-D1C7-2CDD75C05492}"/>
          </ac:spMkLst>
        </pc:spChg>
      </pc:sldChg>
      <pc:sldChg chg="modSp mod">
        <pc:chgData name="Auerbach, Michiel" userId="515bf18e-b387-4cf3-acfd-4a53dc30f1a5" providerId="ADAL" clId="{49E6B7ED-FA3D-406A-925E-3343E28E87F5}" dt="2024-04-08T11:11:21.473" v="17" actId="20577"/>
        <pc:sldMkLst>
          <pc:docMk/>
          <pc:sldMk cId="1326252306" sldId="279"/>
        </pc:sldMkLst>
        <pc:spChg chg="mod">
          <ac:chgData name="Auerbach, Michiel" userId="515bf18e-b387-4cf3-acfd-4a53dc30f1a5" providerId="ADAL" clId="{49E6B7ED-FA3D-406A-925E-3343E28E87F5}" dt="2024-04-08T11:11:21.473" v="17" actId="20577"/>
          <ac:spMkLst>
            <pc:docMk/>
            <pc:sldMk cId="1326252306" sldId="279"/>
            <ac:spMk id="2" creationId="{A6763ED0-00C0-271A-AEB8-F6F115A50B68}"/>
          </ac:spMkLst>
        </pc:spChg>
      </pc:sldChg>
      <pc:sldChg chg="modSp add mod">
        <pc:chgData name="Auerbach, Michiel" userId="515bf18e-b387-4cf3-acfd-4a53dc30f1a5" providerId="ADAL" clId="{49E6B7ED-FA3D-406A-925E-3343E28E87F5}" dt="2024-04-09T05:33:42.450" v="541" actId="20577"/>
        <pc:sldMkLst>
          <pc:docMk/>
          <pc:sldMk cId="4213172739" sldId="280"/>
        </pc:sldMkLst>
        <pc:spChg chg="mod">
          <ac:chgData name="Auerbach, Michiel" userId="515bf18e-b387-4cf3-acfd-4a53dc30f1a5" providerId="ADAL" clId="{49E6B7ED-FA3D-406A-925E-3343E28E87F5}" dt="2024-04-09T05:33:42.450" v="541" actId="20577"/>
          <ac:spMkLst>
            <pc:docMk/>
            <pc:sldMk cId="4213172739" sldId="280"/>
            <ac:spMk id="2" creationId="{A6763ED0-00C0-271A-AEB8-F6F115A50B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4ABBD-1D8E-AB4D-BFC8-A9CE9EA7FF94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F5E-A800-3B4F-BB9F-6BE6D9D41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08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000" y="2160000"/>
            <a:ext cx="5760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4005" y="3384000"/>
            <a:ext cx="5760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AB737111-8D86-1C91-A3D3-4A8DCFF65AF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2495296"/>
          </a:xfrm>
          <a:custGeom>
            <a:avLst/>
            <a:gdLst>
              <a:gd name="connsiteX0" fmla="*/ 0 w 9144000"/>
              <a:gd name="connsiteY0" fmla="*/ 0 h 2495296"/>
              <a:gd name="connsiteX1" fmla="*/ 9144000 w 9144000"/>
              <a:gd name="connsiteY1" fmla="*/ 0 h 2495296"/>
              <a:gd name="connsiteX2" fmla="*/ 9144000 w 9144000"/>
              <a:gd name="connsiteY2" fmla="*/ 1924177 h 2495296"/>
              <a:gd name="connsiteX3" fmla="*/ 8892032 w 9144000"/>
              <a:gd name="connsiteY3" fmla="*/ 1970024 h 2495296"/>
              <a:gd name="connsiteX4" fmla="*/ 8892032 w 9144000"/>
              <a:gd name="connsiteY4" fmla="*/ 1492250 h 2495296"/>
              <a:gd name="connsiteX5" fmla="*/ 5842000 w 9144000"/>
              <a:gd name="connsiteY5" fmla="*/ 2143506 h 2495296"/>
              <a:gd name="connsiteX6" fmla="*/ 2794000 w 9144000"/>
              <a:gd name="connsiteY6" fmla="*/ 1500505 h 2495296"/>
              <a:gd name="connsiteX7" fmla="*/ 2794000 w 9144000"/>
              <a:gd name="connsiteY7" fmla="*/ 2495296 h 2495296"/>
              <a:gd name="connsiteX8" fmla="*/ 0 w 9144000"/>
              <a:gd name="connsiteY8" fmla="*/ 1924177 h 24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495296">
                <a:moveTo>
                  <a:pt x="0" y="0"/>
                </a:moveTo>
                <a:lnTo>
                  <a:pt x="9144000" y="0"/>
                </a:lnTo>
                <a:lnTo>
                  <a:pt x="9144000" y="1924177"/>
                </a:lnTo>
                <a:lnTo>
                  <a:pt x="8892032" y="1970024"/>
                </a:lnTo>
                <a:lnTo>
                  <a:pt x="8892032" y="1492250"/>
                </a:lnTo>
                <a:lnTo>
                  <a:pt x="5842000" y="2143506"/>
                </a:lnTo>
                <a:lnTo>
                  <a:pt x="2794000" y="1500505"/>
                </a:lnTo>
                <a:lnTo>
                  <a:pt x="2794000" y="2495296"/>
                </a:lnTo>
                <a:lnTo>
                  <a:pt x="0" y="19241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64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y-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04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06C89040-D6EF-292B-092B-272CFD306C6C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52000 w 9144000"/>
              <a:gd name="connsiteY1" fmla="*/ 0 h 5143500"/>
              <a:gd name="connsiteX2" fmla="*/ 252000 w 9144000"/>
              <a:gd name="connsiteY2" fmla="*/ 639095 h 5143500"/>
              <a:gd name="connsiteX3" fmla="*/ 8892001 w 9144000"/>
              <a:gd name="connsiteY3" fmla="*/ 213074 h 5143500"/>
              <a:gd name="connsiteX4" fmla="*/ 8892001 w 9144000"/>
              <a:gd name="connsiteY4" fmla="*/ 0 h 5143500"/>
              <a:gd name="connsiteX5" fmla="*/ 9144000 w 9144000"/>
              <a:gd name="connsiteY5" fmla="*/ 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52000" y="0"/>
                </a:lnTo>
                <a:lnTo>
                  <a:pt x="252000" y="639095"/>
                </a:lnTo>
                <a:lnTo>
                  <a:pt x="8892001" y="213074"/>
                </a:lnTo>
                <a:lnTo>
                  <a:pt x="8892001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0" tIns="792000" rIns="180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865E1526-B306-D783-A0B7-B4BF5765F84A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51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tabel 6">
            <a:extLst>
              <a:ext uri="{FF2B5EF4-FFF2-40B4-BE49-F238E27FC236}">
                <a16:creationId xmlns:a16="http://schemas.microsoft.com/office/drawing/2014/main" id="{EC9BF42F-FC57-6078-AED2-A68C2FA358AC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03238" y="1188000"/>
            <a:ext cx="8137525" cy="3240000"/>
          </a:xfrm>
        </p:spPr>
        <p:txBody>
          <a:bodyPr tIns="360000"/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nl-NL" dirty="0"/>
              <a:t>Klik om een tabel in te voegen</a:t>
            </a:r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0D1CD68B-5995-41BA-E569-4402CDE090DF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03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8" y="1187999"/>
            <a:ext cx="8137525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02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9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Tijdelijke aanduiding voor grafiek 7">
            <a:extLst>
              <a:ext uri="{FF2B5EF4-FFF2-40B4-BE49-F238E27FC236}">
                <a16:creationId xmlns:a16="http://schemas.microsoft.com/office/drawing/2014/main" id="{15315869-D629-B502-88C5-62E40E639FD8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680763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</p:spTree>
    <p:extLst>
      <p:ext uri="{BB962C8B-B14F-4D97-AF65-F5344CB8AC3E}">
        <p14:creationId xmlns:p14="http://schemas.microsoft.com/office/powerpoint/2010/main" val="388087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7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0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30F63-0BF7-E341-E4D1-D8D00A1243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92000" y="216000"/>
            <a:ext cx="2808000" cy="43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300" b="1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dirty="0"/>
              <a:t>Klikken om de schoolnaam of sectornaam te bewerken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854F5D7-EDC6-E854-15AA-C9503F371D78}"/>
              </a:ext>
            </a:extLst>
          </p:cNvPr>
          <p:cNvSpPr/>
          <p:nvPr userDrawn="1"/>
        </p:nvSpPr>
        <p:spPr>
          <a:xfrm>
            <a:off x="504000" y="0"/>
            <a:ext cx="144000" cy="6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5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116000"/>
            <a:ext cx="5040000" cy="3311999"/>
          </a:xfrm>
        </p:spPr>
        <p:txBody>
          <a:bodyPr/>
          <a:lstStyle>
            <a:lvl1pPr marL="252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1pPr>
            <a:lvl2pPr marL="504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2pPr>
            <a:lvl3pPr marL="504000" indent="-252000">
              <a:lnSpc>
                <a:spcPts val="2400"/>
              </a:lnSpc>
              <a:buFont typeface="+mj-lt"/>
              <a:buAutoNum type="arabicPeriod"/>
              <a:defRPr sz="1600"/>
            </a:lvl3pPr>
            <a:lvl4pPr marL="504000" indent="-252000">
              <a:lnSpc>
                <a:spcPts val="2400"/>
              </a:lnSpc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504000" indent="-252000">
              <a:lnSpc>
                <a:spcPts val="2400"/>
              </a:lnSpc>
              <a:buFont typeface="+mj-lt"/>
              <a:buAutoNum type="arabicPeriod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0FD87E55-C8C9-F7C3-73A7-FC99BF955789}"/>
              </a:ext>
            </a:extLst>
          </p:cNvPr>
          <p:cNvSpPr/>
          <p:nvPr userDrawn="1"/>
        </p:nvSpPr>
        <p:spPr>
          <a:xfrm>
            <a:off x="252000" y="0"/>
            <a:ext cx="8640001" cy="965688"/>
          </a:xfrm>
          <a:custGeom>
            <a:avLst/>
            <a:gdLst>
              <a:gd name="connsiteX0" fmla="*/ 0 w 8640001"/>
              <a:gd name="connsiteY0" fmla="*/ 0 h 965688"/>
              <a:gd name="connsiteX1" fmla="*/ 8640001 w 8640001"/>
              <a:gd name="connsiteY1" fmla="*/ 0 h 965688"/>
              <a:gd name="connsiteX2" fmla="*/ 8640001 w 8640001"/>
              <a:gd name="connsiteY2" fmla="*/ 164592 h 965688"/>
              <a:gd name="connsiteX3" fmla="*/ 8640001 w 8640001"/>
              <a:gd name="connsiteY3" fmla="*/ 213074 h 965688"/>
              <a:gd name="connsiteX4" fmla="*/ 8640001 w 8640001"/>
              <a:gd name="connsiteY4" fmla="*/ 326593 h 965688"/>
              <a:gd name="connsiteX5" fmla="*/ 8640001 w 8640001"/>
              <a:gd name="connsiteY5" fmla="*/ 377666 h 965688"/>
              <a:gd name="connsiteX6" fmla="*/ 8640001 w 8640001"/>
              <a:gd name="connsiteY6" fmla="*/ 539667 h 965688"/>
              <a:gd name="connsiteX7" fmla="*/ 0 w 8640001"/>
              <a:gd name="connsiteY7" fmla="*/ 965688 h 965688"/>
              <a:gd name="connsiteX8" fmla="*/ 0 w 8640001"/>
              <a:gd name="connsiteY8" fmla="*/ 803687 h 965688"/>
              <a:gd name="connsiteX9" fmla="*/ 0 w 8640001"/>
              <a:gd name="connsiteY9" fmla="*/ 639095 h 965688"/>
              <a:gd name="connsiteX10" fmla="*/ 0 w 8640001"/>
              <a:gd name="connsiteY10" fmla="*/ 639095 h 96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0001" h="965688">
                <a:moveTo>
                  <a:pt x="0" y="0"/>
                </a:moveTo>
                <a:lnTo>
                  <a:pt x="8640001" y="0"/>
                </a:lnTo>
                <a:lnTo>
                  <a:pt x="8640001" y="164592"/>
                </a:lnTo>
                <a:lnTo>
                  <a:pt x="8640001" y="213074"/>
                </a:lnTo>
                <a:lnTo>
                  <a:pt x="8640001" y="326593"/>
                </a:lnTo>
                <a:lnTo>
                  <a:pt x="8640001" y="377666"/>
                </a:lnTo>
                <a:lnTo>
                  <a:pt x="8640001" y="539667"/>
                </a:lnTo>
                <a:lnTo>
                  <a:pt x="0" y="965688"/>
                </a:lnTo>
                <a:lnTo>
                  <a:pt x="0" y="803687"/>
                </a:lnTo>
                <a:lnTo>
                  <a:pt x="0" y="639095"/>
                </a:lnTo>
                <a:lnTo>
                  <a:pt x="0" y="639095"/>
                </a:lnTo>
                <a:close/>
              </a:path>
            </a:pathLst>
          </a:custGeom>
          <a:solidFill>
            <a:schemeClr val="accent5"/>
          </a:solidFill>
          <a:ln w="127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1"/>
            <a:ext cx="8136000" cy="503999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8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66000"/>
            <a:ext cx="8136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2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A41951C4-522F-E31F-8C62-86A4063CF9B5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F35EEAD3-13C9-FAE6-8CBE-58888863472C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8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827999"/>
            <a:ext cx="8136000" cy="2376000"/>
          </a:xfrm>
        </p:spPr>
        <p:txBody>
          <a:bodyPr anchor="t" anchorCtr="0"/>
          <a:lstStyle>
            <a:lvl1pPr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7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psomming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088F4E59-3F81-B5AA-A2CE-B79B50834D5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76000" y="1072800"/>
            <a:ext cx="3816000" cy="3425475"/>
          </a:xfrm>
          <a:custGeom>
            <a:avLst/>
            <a:gdLst>
              <a:gd name="connsiteX0" fmla="*/ 3816000 w 3816000"/>
              <a:gd name="connsiteY0" fmla="*/ 0 h 3425475"/>
              <a:gd name="connsiteX1" fmla="*/ 3816000 w 3816000"/>
              <a:gd name="connsiteY1" fmla="*/ 3211359 h 3425475"/>
              <a:gd name="connsiteX2" fmla="*/ 0 w 3816000"/>
              <a:gd name="connsiteY2" fmla="*/ 3425475 h 3425475"/>
              <a:gd name="connsiteX3" fmla="*/ 0 w 3816000"/>
              <a:gd name="connsiteY3" fmla="*/ 188874 h 34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6000" h="3425475">
                <a:moveTo>
                  <a:pt x="3816000" y="0"/>
                </a:moveTo>
                <a:lnTo>
                  <a:pt x="3816000" y="3211359"/>
                </a:lnTo>
                <a:lnTo>
                  <a:pt x="0" y="3425475"/>
                </a:lnTo>
                <a:lnTo>
                  <a:pt x="0" y="1888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E4CB5E-B06C-20C0-6D16-5A37D5CA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566000"/>
            <a:ext cx="4212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116000"/>
            <a:ext cx="8136000" cy="3311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4590000"/>
            <a:ext cx="144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8000" y="4590000"/>
            <a:ext cx="5040000" cy="180000"/>
          </a:xfrm>
          <a:prstGeom prst="rect">
            <a:avLst/>
          </a:prstGeom>
        </p:spPr>
        <p:txBody>
          <a:bodyPr vert="horz" lIns="0" tIns="0" rIns="10800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000" y="4590000"/>
            <a:ext cx="216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AD4CB2-32A0-6059-F189-10CE930633AD}"/>
              </a:ext>
            </a:extLst>
          </p:cNvPr>
          <p:cNvSpPr txBox="1"/>
          <p:nvPr userDrawn="1"/>
        </p:nvSpPr>
        <p:spPr>
          <a:xfrm>
            <a:off x="7380000" y="4590000"/>
            <a:ext cx="1044000" cy="180000"/>
          </a:xfrm>
          <a:prstGeom prst="rect">
            <a:avLst/>
          </a:prstGeom>
          <a:noFill/>
        </p:spPr>
        <p:txBody>
          <a:bodyPr wrap="square" lIns="108000" tIns="0" rIns="108000" rtlCol="0">
            <a:noAutofit/>
          </a:bodyPr>
          <a:lstStyle/>
          <a:p>
            <a:pPr algn="r"/>
            <a:r>
              <a:rPr lang="nl-NL" sz="900" dirty="0"/>
              <a:t>ROC Mondriaan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A72ED6B-CC0B-63FF-D72C-110A67F97B94}"/>
              </a:ext>
            </a:extLst>
          </p:cNvPr>
          <p:cNvCxnSpPr/>
          <p:nvPr userDrawn="1"/>
        </p:nvCxnSpPr>
        <p:spPr>
          <a:xfrm>
            <a:off x="7398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9659AA81-B583-69B4-B379-DE5C0B2AB101}"/>
              </a:ext>
            </a:extLst>
          </p:cNvPr>
          <p:cNvCxnSpPr/>
          <p:nvPr userDrawn="1"/>
        </p:nvCxnSpPr>
        <p:spPr>
          <a:xfrm>
            <a:off x="8424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673" r:id="rId3"/>
    <p:sldLayoutId id="2147483693" r:id="rId4"/>
    <p:sldLayoutId id="2147483694" r:id="rId5"/>
    <p:sldLayoutId id="2147483686" r:id="rId6"/>
    <p:sldLayoutId id="2147483676" r:id="rId7"/>
    <p:sldLayoutId id="2147483675" r:id="rId8"/>
    <p:sldLayoutId id="2147483689" r:id="rId9"/>
    <p:sldLayoutId id="2147483678" r:id="rId10"/>
    <p:sldLayoutId id="2147483683" r:id="rId11"/>
    <p:sldLayoutId id="2147483687" r:id="rId12"/>
    <p:sldLayoutId id="2147483679" r:id="rId13"/>
    <p:sldLayoutId id="2147483690" r:id="rId14"/>
    <p:sldLayoutId id="2147483691" r:id="rId15"/>
    <p:sldLayoutId id="2147483695" r:id="rId16"/>
    <p:sldLayoutId id="2147483696" r:id="rId17"/>
    <p:sldLayoutId id="2147483692" r:id="rId18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Systeemlettertype regulier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C2B8E-C7F7-3690-4245-778F1DA4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en security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1576D1-BC63-FD14-C360-8042F69D7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Hoe werkt het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DE25D2-D83E-75CE-21B5-BDDA0CF0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664B48-0C0E-CA84-A481-1091BB4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21A425-C296-E702-68CE-C72F336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9" name="Tijdelijke aanduiding voor afbeelding 8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67F53E65-7665-8CB1-B66B-A6859E8A374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6924" b="26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43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3ED0-00C0-271A-AEB8-F6F115A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slag, lees H7.3 en maak het inlog formulier en pas je menu aan. Lees daarna H7.4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AE27EA-EB37-2A63-A27A-053D729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7E3E62-49B2-F8E5-9E89-3A7350E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E5E1-54F3-9EDA-9625-0A42671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25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7800213-4580-027C-9C68-8F6AD144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FD80FE0-0C68-907A-415B-1D308E2E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A9AEA0-F9EC-99C0-FAC8-0A8B2BAF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93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99FF532-816D-0D66-0718-6E9BF408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Terugblik wat ken je al?</a:t>
            </a:r>
          </a:p>
          <a:p>
            <a:r>
              <a:rPr lang="nl-NL" dirty="0"/>
              <a:t>Waarom hebben we security?</a:t>
            </a:r>
          </a:p>
          <a:p>
            <a:r>
              <a:rPr lang="nl-NL" dirty="0"/>
              <a:t>Rollen en rechten uitgelegd</a:t>
            </a:r>
          </a:p>
          <a:p>
            <a:r>
              <a:rPr lang="nl-NL" dirty="0"/>
              <a:t>Maken van een registratie formulier</a:t>
            </a:r>
          </a:p>
          <a:p>
            <a:r>
              <a:rPr lang="nl-NL" dirty="0">
                <a:solidFill>
                  <a:schemeClr val="accent1"/>
                </a:solidFill>
              </a:rPr>
              <a:t>Aan het werk!</a:t>
            </a:r>
          </a:p>
          <a:p>
            <a:r>
              <a:rPr lang="nl-NL" dirty="0"/>
              <a:t>Maken van inlog formulier en afhandeling</a:t>
            </a:r>
          </a:p>
          <a:p>
            <a:r>
              <a:rPr lang="nl-NL" dirty="0">
                <a:solidFill>
                  <a:schemeClr val="accent1"/>
                </a:solidFill>
              </a:rPr>
              <a:t>Aan het werk!</a:t>
            </a:r>
            <a:endParaRPr lang="nl-NL" dirty="0"/>
          </a:p>
          <a:p>
            <a:r>
              <a:rPr lang="nl-NL" dirty="0"/>
              <a:t>Aanpassen/ werken met rechten</a:t>
            </a:r>
          </a:p>
          <a:p>
            <a:r>
              <a:rPr lang="nl-NL" dirty="0">
                <a:solidFill>
                  <a:schemeClr val="accent1"/>
                </a:solidFill>
              </a:rPr>
              <a:t>Aan het werk!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638CE8-99A0-8B3D-4E68-AE4881F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B6C27A1-515E-20C5-AB40-D8D94F58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318641-65A5-3C28-7405-7911523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55E385-22C5-A1EA-5102-C3A97419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26648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23C7-553E-DC3D-CF01-D0D2060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ken je al?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7D7925-38FB-F4E5-D9C1-90D62DD8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kent de basis van </a:t>
            </a:r>
            <a:r>
              <a:rPr lang="nl-NL" dirty="0" err="1"/>
              <a:t>Symfony</a:t>
            </a:r>
            <a:r>
              <a:rPr lang="nl-NL" dirty="0"/>
              <a:t> 6.4</a:t>
            </a:r>
          </a:p>
          <a:p>
            <a:r>
              <a:rPr lang="nl-NL" dirty="0"/>
              <a:t>Je kan een </a:t>
            </a:r>
            <a:r>
              <a:rPr lang="nl-NL" dirty="0" err="1"/>
              <a:t>Symfony</a:t>
            </a:r>
            <a:r>
              <a:rPr lang="nl-NL" dirty="0"/>
              <a:t> repository </a:t>
            </a:r>
            <a:r>
              <a:rPr lang="nl-NL" dirty="0" err="1"/>
              <a:t>clonen</a:t>
            </a:r>
            <a:r>
              <a:rPr lang="nl-NL" dirty="0"/>
              <a:t> en installeren</a:t>
            </a:r>
          </a:p>
          <a:p>
            <a:r>
              <a:rPr lang="nl-NL" dirty="0"/>
              <a:t>Je weet hoe de Controllers werken inclusief doorsturen van data</a:t>
            </a:r>
          </a:p>
          <a:p>
            <a:r>
              <a:rPr lang="nl-NL" dirty="0"/>
              <a:t>Je weet hoe je een View kan tonen (inclusief data)</a:t>
            </a:r>
          </a:p>
          <a:p>
            <a:r>
              <a:rPr lang="nl-NL" dirty="0"/>
              <a:t>Je weet hoe je een </a:t>
            </a:r>
            <a:r>
              <a:rPr lang="nl-NL" dirty="0" err="1"/>
              <a:t>Entity</a:t>
            </a:r>
            <a:r>
              <a:rPr lang="nl-NL" dirty="0"/>
              <a:t> (Model) kan maken en aanpassen</a:t>
            </a:r>
          </a:p>
          <a:p>
            <a:r>
              <a:rPr lang="nl-NL" dirty="0"/>
              <a:t>Je kan werken met de </a:t>
            </a:r>
            <a:r>
              <a:rPr lang="nl-NL" dirty="0" err="1"/>
              <a:t>EntityManager</a:t>
            </a:r>
            <a:r>
              <a:rPr lang="nl-NL" dirty="0"/>
              <a:t> (Interface)</a:t>
            </a:r>
          </a:p>
          <a:p>
            <a:r>
              <a:rPr lang="nl-NL" dirty="0"/>
              <a:t>Je kan de C – R en D maken van CRUD voor een </a:t>
            </a:r>
            <a:r>
              <a:rPr lang="nl-NL" dirty="0" err="1"/>
              <a:t>Entity</a:t>
            </a:r>
            <a:endParaRPr lang="nl-NL" dirty="0"/>
          </a:p>
          <a:p>
            <a:r>
              <a:rPr lang="nl-NL" dirty="0"/>
              <a:t>Je hebt gewerkt met relaties in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/>
              <a:t>Je kan flash-</a:t>
            </a:r>
            <a:r>
              <a:rPr lang="nl-NL" dirty="0" err="1"/>
              <a:t>messages</a:t>
            </a:r>
            <a:r>
              <a:rPr lang="nl-NL" dirty="0"/>
              <a:t> maken en tonen</a:t>
            </a:r>
          </a:p>
          <a:p>
            <a:r>
              <a:rPr lang="nl-NL" dirty="0"/>
              <a:t>Je kan een formulier maken, controleren en verwerken</a:t>
            </a:r>
          </a:p>
          <a:p>
            <a:r>
              <a:rPr lang="nl-NL" dirty="0"/>
              <a:t>Je kan eigen code toepassen in het project (dus niet alleen </a:t>
            </a:r>
            <a:r>
              <a:rPr lang="nl-NL" dirty="0" err="1"/>
              <a:t>Symfony</a:t>
            </a:r>
            <a:r>
              <a:rPr lang="nl-NL" dirty="0"/>
              <a:t> code)</a:t>
            </a:r>
          </a:p>
          <a:p>
            <a:r>
              <a:rPr lang="nl-NL" i="1" dirty="0">
                <a:solidFill>
                  <a:schemeClr val="accent1"/>
                </a:solidFill>
              </a:rPr>
              <a:t>Als je ergens informatie mist, check https://mbo-sd.nl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EAD5EA-03B2-FCAB-CC99-64B605A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C2E35E-D3FA-4F89-60B3-FA27225C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F04A83-12DB-C0D3-8916-94F94826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19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3ED0-00C0-271A-AEB8-F6F115A5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0"/>
            <a:ext cx="8136000" cy="4590000"/>
          </a:xfrm>
        </p:spPr>
        <p:txBody>
          <a:bodyPr/>
          <a:lstStyle/>
          <a:p>
            <a:r>
              <a:rPr lang="nl-NL" dirty="0"/>
              <a:t>Aan de slag, </a:t>
            </a:r>
            <a:r>
              <a:rPr lang="nl-NL" dirty="0" err="1"/>
              <a:t>clone</a:t>
            </a:r>
            <a:r>
              <a:rPr lang="nl-NL" dirty="0"/>
              <a:t> de </a:t>
            </a:r>
            <a:r>
              <a:rPr lang="nl-NL" dirty="0" err="1"/>
              <a:t>repositoryuit</a:t>
            </a:r>
            <a:r>
              <a:rPr lang="nl-NL" dirty="0"/>
              <a:t> de teams opdracht en zorg dat de applicatie werkt.</a:t>
            </a:r>
            <a:br>
              <a:rPr lang="nl-NL" dirty="0"/>
            </a:br>
            <a:br>
              <a:rPr lang="nl-NL" sz="3200" dirty="0"/>
            </a:br>
            <a:br>
              <a:rPr lang="nl-NL" sz="3200" dirty="0"/>
            </a:br>
            <a:r>
              <a:rPr lang="nl-NL" sz="1500" dirty="0" err="1"/>
              <a:t>Clone</a:t>
            </a:r>
            <a:r>
              <a:rPr lang="nl-NL" sz="1500" dirty="0"/>
              <a:t> de repository</a:t>
            </a:r>
            <a:br>
              <a:rPr lang="nl-NL" sz="1500" dirty="0"/>
            </a:br>
            <a:r>
              <a:rPr lang="nl-NL" sz="1500" dirty="0"/>
              <a:t>Kopieer de .</a:t>
            </a:r>
            <a:r>
              <a:rPr lang="nl-NL" sz="1500" dirty="0" err="1"/>
              <a:t>env</a:t>
            </a:r>
            <a:r>
              <a:rPr lang="nl-NL" sz="1500" dirty="0"/>
              <a:t> naar .</a:t>
            </a:r>
            <a:r>
              <a:rPr lang="nl-NL" sz="1500" dirty="0" err="1"/>
              <a:t>env.local</a:t>
            </a:r>
            <a:br>
              <a:rPr lang="nl-NL" sz="1500" dirty="0"/>
            </a:br>
            <a:r>
              <a:rPr lang="nl-NL" sz="1500" dirty="0"/>
              <a:t>Maak een database aan (bv. </a:t>
            </a:r>
            <a:r>
              <a:rPr lang="nl-NL" sz="1500" dirty="0" err="1"/>
              <a:t>prodcat</a:t>
            </a:r>
            <a:r>
              <a:rPr lang="nl-NL" sz="1500" dirty="0"/>
              <a:t>/ </a:t>
            </a:r>
            <a:r>
              <a:rPr lang="nl-NL" sz="1500" dirty="0" err="1"/>
              <a:t>symfony</a:t>
            </a:r>
            <a:r>
              <a:rPr lang="nl-NL" sz="1500" dirty="0"/>
              <a:t>-oefen)</a:t>
            </a:r>
            <a:br>
              <a:rPr lang="nl-NL" sz="1500" dirty="0"/>
            </a:br>
            <a:r>
              <a:rPr lang="nl-NL" sz="1500" dirty="0"/>
              <a:t>Pas de regel aan in de .</a:t>
            </a:r>
            <a:r>
              <a:rPr lang="nl-NL" sz="1500" dirty="0" err="1"/>
              <a:t>env.local</a:t>
            </a:r>
            <a:br>
              <a:rPr lang="nl-NL" sz="1500" dirty="0"/>
            </a:br>
            <a:r>
              <a:rPr lang="nl-NL" sz="1500" dirty="0"/>
              <a:t>Importeer de </a:t>
            </a:r>
            <a:r>
              <a:rPr lang="nl-NL" sz="1500" dirty="0" err="1"/>
              <a:t>backup</a:t>
            </a:r>
            <a:r>
              <a:rPr lang="nl-NL" sz="1500" dirty="0"/>
              <a:t> in de nieuwe database</a:t>
            </a:r>
            <a:br>
              <a:rPr lang="nl-NL" sz="1500" dirty="0"/>
            </a:br>
            <a:r>
              <a:rPr lang="nl-NL" sz="1500" dirty="0"/>
              <a:t>Switch naar een oefen-</a:t>
            </a:r>
            <a:r>
              <a:rPr lang="nl-NL" sz="1500" dirty="0" err="1"/>
              <a:t>branch</a:t>
            </a:r>
            <a:r>
              <a:rPr lang="nl-NL" sz="1500" dirty="0"/>
              <a:t> (ga dus weg van de </a:t>
            </a:r>
            <a:r>
              <a:rPr lang="nl-NL" sz="1500" dirty="0" err="1"/>
              <a:t>main</a:t>
            </a:r>
            <a:r>
              <a:rPr lang="nl-NL" sz="1500" dirty="0"/>
              <a:t>)</a:t>
            </a:r>
            <a:br>
              <a:rPr lang="nl-NL" sz="1500" dirty="0"/>
            </a:br>
            <a:r>
              <a:rPr lang="nl-NL" sz="1500" dirty="0"/>
              <a:t>Voer </a:t>
            </a:r>
            <a:r>
              <a:rPr lang="nl-NL" sz="1500" dirty="0">
                <a:solidFill>
                  <a:schemeClr val="accent3"/>
                </a:solidFill>
                <a:latin typeface="Consolas" panose="020B0609020204030204" pitchFamily="49" charset="0"/>
              </a:rPr>
              <a:t>composer </a:t>
            </a:r>
            <a:r>
              <a:rPr lang="nl-NL" sz="1500" dirty="0" err="1">
                <a:solidFill>
                  <a:schemeClr val="accent3"/>
                </a:solidFill>
                <a:latin typeface="Consolas" panose="020B0609020204030204" pitchFamily="49" charset="0"/>
              </a:rPr>
              <a:t>install</a:t>
            </a:r>
            <a:r>
              <a:rPr lang="nl-NL" sz="15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nl-NL" sz="1500" dirty="0"/>
              <a:t>uit (dit kan even duren)</a:t>
            </a:r>
            <a:br>
              <a:rPr lang="nl-NL" sz="1500" dirty="0"/>
            </a:br>
            <a:r>
              <a:rPr lang="nl-NL" sz="1500" dirty="0"/>
              <a:t>Start </a:t>
            </a:r>
            <a:r>
              <a:rPr lang="nl-NL" sz="1500" dirty="0" err="1"/>
              <a:t>symfony</a:t>
            </a:r>
            <a:r>
              <a:rPr lang="nl-NL" sz="1500" dirty="0"/>
              <a:t> server met </a:t>
            </a:r>
            <a:r>
              <a:rPr lang="nl-NL" sz="15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symfony</a:t>
            </a:r>
            <a:r>
              <a:rPr lang="nl-NL" sz="1500" dirty="0">
                <a:solidFill>
                  <a:schemeClr val="accent3"/>
                </a:solidFill>
                <a:latin typeface="Consolas" panose="020B0609020204030204" pitchFamily="49" charset="0"/>
              </a:rPr>
              <a:t> serve</a:t>
            </a:r>
            <a:br>
              <a:rPr lang="nl-NL" sz="1500" dirty="0">
                <a:latin typeface="Consolas" panose="020B0609020204030204" pitchFamily="49" charset="0"/>
              </a:rPr>
            </a:br>
            <a:r>
              <a:rPr lang="nl-NL" sz="1500" dirty="0">
                <a:latin typeface="+mn-lt"/>
              </a:rPr>
              <a:t>Toon het welkomscherm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AE27EA-EB37-2A63-A27A-053D729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7E3E62-49B2-F8E5-9E89-3A7350E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E5E1-54F3-9EDA-9625-0A42671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17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9B91B-F14E-2043-BD76-96190A0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 anchor="t">
            <a:normAutofit/>
          </a:bodyPr>
          <a:lstStyle/>
          <a:p>
            <a:r>
              <a:rPr lang="nl-NL" dirty="0"/>
              <a:t>Waarom security</a:t>
            </a:r>
          </a:p>
        </p:txBody>
      </p:sp>
      <p:pic>
        <p:nvPicPr>
          <p:cNvPr id="8" name="Tijdelijke aanduiding voor inhoud 7" descr="Afbeelding met tekst, Lettertype, schermopname, Elektrisch blauw&#10;&#10;Automatisch gegenereerde beschrijving">
            <a:extLst>
              <a:ext uri="{FF2B5EF4-FFF2-40B4-BE49-F238E27FC236}">
                <a16:creationId xmlns:a16="http://schemas.microsoft.com/office/drawing/2014/main" id="{52889A8D-E701-CD3C-29A8-33E8DFEBF4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4000" y="1634810"/>
            <a:ext cx="3960000" cy="2274378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750A62-855E-0E93-83E2-641A5D21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r>
              <a:rPr lang="en-US" dirty="0" err="1"/>
              <a:t>Beveiliging</a:t>
            </a:r>
            <a:r>
              <a:rPr lang="en-US" dirty="0"/>
              <a:t> is </a:t>
            </a:r>
            <a:r>
              <a:rPr lang="en-US" dirty="0" err="1"/>
              <a:t>belangrijk</a:t>
            </a:r>
            <a:r>
              <a:rPr lang="en-US" dirty="0"/>
              <a:t> om data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schermen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mensen</a:t>
            </a:r>
            <a:r>
              <a:rPr lang="en-US" dirty="0"/>
              <a:t> die er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toegang</a:t>
            </a:r>
            <a:r>
              <a:rPr lang="en-US" dirty="0"/>
              <a:t> toe </a:t>
            </a:r>
            <a:r>
              <a:rPr lang="en-US" dirty="0" err="1"/>
              <a:t>hebben</a:t>
            </a:r>
            <a:r>
              <a:rPr lang="en-US" dirty="0"/>
              <a:t>. 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je </a:t>
            </a:r>
            <a:r>
              <a:rPr lang="en-US" dirty="0" err="1"/>
              <a:t>profielpagina</a:t>
            </a:r>
            <a:r>
              <a:rPr lang="en-US" dirty="0"/>
              <a:t>, </a:t>
            </a:r>
            <a:r>
              <a:rPr lang="en-US" dirty="0" err="1"/>
              <a:t>patientgegevens</a:t>
            </a:r>
            <a:r>
              <a:rPr lang="en-US" dirty="0"/>
              <a:t>, </a:t>
            </a:r>
            <a:r>
              <a:rPr lang="en-US" dirty="0" err="1"/>
              <a:t>burgerservice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gemeente</a:t>
            </a:r>
            <a:r>
              <a:rPr lang="en-US" dirty="0"/>
              <a:t> etc.</a:t>
            </a:r>
          </a:p>
          <a:p>
            <a:r>
              <a:rPr lang="en-US" dirty="0"/>
              <a:t>Om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we </a:t>
            </a:r>
            <a:r>
              <a:rPr lang="en-US" dirty="0" err="1"/>
              <a:t>registratie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inlog</a:t>
            </a:r>
            <a:r>
              <a:rPr lang="en-US" dirty="0"/>
              <a:t> </a:t>
            </a:r>
            <a:r>
              <a:rPr lang="en-US" dirty="0" err="1"/>
              <a:t>manieren</a:t>
            </a:r>
            <a:r>
              <a:rPr lang="en-US" dirty="0"/>
              <a:t>.</a:t>
            </a:r>
          </a:p>
          <a:p>
            <a:r>
              <a:rPr lang="en-US" dirty="0"/>
              <a:t>We </a:t>
            </a:r>
            <a:r>
              <a:rPr lang="en-US" dirty="0" err="1"/>
              <a:t>doen</a:t>
            </a:r>
            <a:r>
              <a:rPr lang="en-US" dirty="0"/>
              <a:t> het in twee </a:t>
            </a:r>
            <a:r>
              <a:rPr lang="en-US" dirty="0" err="1"/>
              <a:t>stappen</a:t>
            </a:r>
            <a:endParaRPr lang="en-US" dirty="0"/>
          </a:p>
          <a:p>
            <a:pPr lvl="1"/>
            <a:r>
              <a:rPr lang="en-US" dirty="0" err="1"/>
              <a:t>Authenticatie</a:t>
            </a:r>
            <a:r>
              <a:rPr lang="en-US" dirty="0"/>
              <a:t> (wat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Autorisatie</a:t>
            </a:r>
            <a:r>
              <a:rPr lang="en-US" dirty="0"/>
              <a:t> (wat mag </a:t>
            </a:r>
            <a:r>
              <a:rPr lang="en-US" dirty="0" err="1"/>
              <a:t>jij</a:t>
            </a:r>
            <a:r>
              <a:rPr lang="en-US" dirty="0"/>
              <a:t> in de </a:t>
            </a:r>
            <a:r>
              <a:rPr lang="en-US" dirty="0" err="1"/>
              <a:t>applicatie</a:t>
            </a:r>
            <a:r>
              <a:rPr lang="en-US" dirty="0"/>
              <a:t>)</a:t>
            </a:r>
          </a:p>
          <a:p>
            <a:r>
              <a:rPr lang="en-US" dirty="0"/>
              <a:t>In het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gebruikers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of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rollen</a:t>
            </a:r>
            <a:r>
              <a:rPr lang="en-US" dirty="0"/>
              <a:t>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88B78B-2266-8940-A691-F18E05B7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8 - week 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C20958-DDDF-3D4B-B602-21D0FE4D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Symfony presentatie security (registratie en inloggen)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D79C34-DE15-C547-9D5D-ACB58DB9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89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Verdieping</a:t>
            </a:r>
            <a:r>
              <a:rPr lang="en-US" dirty="0"/>
              <a:t> in </a:t>
            </a:r>
            <a:r>
              <a:rPr lang="en-US" dirty="0" err="1"/>
              <a:t>rollen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of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hebben</a:t>
            </a:r>
            <a:endParaRPr lang="en-US" dirty="0"/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(</a:t>
            </a:r>
            <a:r>
              <a:rPr lang="en-US" dirty="0" err="1"/>
              <a:t>uiteindelijk</a:t>
            </a:r>
            <a:r>
              <a:rPr lang="en-US" dirty="0"/>
              <a:t>) </a:t>
            </a:r>
            <a:r>
              <a:rPr lang="en-US" dirty="0" err="1"/>
              <a:t>opgeslagen</a:t>
            </a:r>
            <a:r>
              <a:rPr lang="en-US" dirty="0"/>
              <a:t> in de database in </a:t>
            </a:r>
            <a:r>
              <a:rPr lang="en-US" dirty="0" err="1"/>
              <a:t>een</a:t>
            </a:r>
            <a:r>
              <a:rPr lang="en-US" dirty="0"/>
              <a:t> veld </a:t>
            </a:r>
            <a:r>
              <a:rPr lang="en-US" b="1" dirty="0">
                <a:solidFill>
                  <a:schemeClr val="accent1"/>
                </a:solidFill>
              </a:rPr>
              <a:t>roles</a:t>
            </a:r>
            <a:r>
              <a:rPr lang="en-US" dirty="0"/>
              <a:t>.</a:t>
            </a:r>
          </a:p>
          <a:p>
            <a:r>
              <a:rPr lang="en-US" dirty="0" err="1"/>
              <a:t>Hierin</a:t>
            </a:r>
            <a:r>
              <a:rPr lang="en-US" dirty="0"/>
              <a:t> zit </a:t>
            </a:r>
            <a:r>
              <a:rPr lang="en-US" dirty="0" err="1"/>
              <a:t>een</a:t>
            </a:r>
            <a:r>
              <a:rPr lang="en-US" dirty="0"/>
              <a:t> array van de </a:t>
            </a:r>
            <a:r>
              <a:rPr lang="en-US" dirty="0" err="1"/>
              <a:t>rollen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[“ROLE_USER”]</a:t>
            </a:r>
          </a:p>
          <a:p>
            <a:pPr lvl="1"/>
            <a:r>
              <a:rPr lang="en-US" dirty="0"/>
              <a:t>[“ROLE_ADMIN”]</a:t>
            </a:r>
          </a:p>
          <a:p>
            <a:pPr lvl="1"/>
            <a:r>
              <a:rPr lang="en-US" dirty="0"/>
              <a:t>[“ROLE_USER”, “ROLE_ADMIN”]</a:t>
            </a:r>
          </a:p>
          <a:p>
            <a:r>
              <a:rPr lang="en-US" dirty="0"/>
              <a:t>Rollen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in </a:t>
            </a:r>
            <a:r>
              <a:rPr lang="en-US" dirty="0" err="1"/>
              <a:t>hoofdletters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 het Engels</a:t>
            </a:r>
          </a:p>
          <a:p>
            <a:endParaRPr lang="en-US" dirty="0"/>
          </a:p>
          <a:p>
            <a:r>
              <a:rPr lang="en-US" dirty="0" err="1"/>
              <a:t>Standaard</a:t>
            </a:r>
            <a:r>
              <a:rPr lang="en-US" dirty="0"/>
              <a:t> </a:t>
            </a:r>
            <a:r>
              <a:rPr lang="en-US" dirty="0" err="1"/>
              <a:t>zet</a:t>
            </a:r>
            <a:r>
              <a:rPr lang="en-US" dirty="0"/>
              <a:t> Symfony </a:t>
            </a:r>
            <a:r>
              <a:rPr lang="en-US" dirty="0" err="1"/>
              <a:t>bij</a:t>
            </a:r>
            <a:r>
              <a:rPr lang="en-US" dirty="0"/>
              <a:t> alle </a:t>
            </a:r>
            <a:r>
              <a:rPr lang="en-US" dirty="0" err="1"/>
              <a:t>ingelogde</a:t>
            </a:r>
            <a:r>
              <a:rPr lang="en-US" dirty="0"/>
              <a:t> </a:t>
            </a:r>
            <a:r>
              <a:rPr lang="en-US" dirty="0" err="1"/>
              <a:t>gebruikers</a:t>
            </a:r>
            <a:r>
              <a:rPr lang="en-US" dirty="0"/>
              <a:t> de role “ROLE_USER” </a:t>
            </a:r>
            <a:r>
              <a:rPr lang="en-US" dirty="0" err="1"/>
              <a:t>aan</a:t>
            </a:r>
            <a:r>
              <a:rPr lang="en-US" dirty="0"/>
              <a:t> via de User entity.</a:t>
            </a:r>
          </a:p>
        </p:txBody>
      </p:sp>
      <p:pic>
        <p:nvPicPr>
          <p:cNvPr id="9" name="Tijdelijke aanduiding voor inhoud 8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C8F64B69-A179-C99D-5586-F507438ECC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0000" y="1341450"/>
            <a:ext cx="3960000" cy="2861099"/>
          </a:xfrm>
          <a:noFill/>
        </p:spPr>
      </p:pic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8 -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8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DFEE6-5196-5B88-D929-FB0393C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Starten met registreren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A9D20CC-E6E1-1573-64C6-9E317B7A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8 - week 1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A4370C-4CE2-E780-6B0A-8D4834D1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CD0C5D3-8899-62D8-DF43-EF942586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9" name="Tijdelijke aanduiding voor afbeelding 8">
            <a:extLst>
              <a:ext uri="{FF2B5EF4-FFF2-40B4-BE49-F238E27FC236}">
                <a16:creationId xmlns:a16="http://schemas.microsoft.com/office/drawing/2014/main" id="{6768D9AD-B148-4BC6-9BA8-CC56380CCE8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598" r="11598"/>
          <a:stretch/>
        </p:blipFill>
        <p:spPr/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ACFF566-1EC9-A408-6096-E0BC117B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Om goed te kunnen werken met het inloggen moeten we eerst de User </a:t>
            </a:r>
            <a:r>
              <a:rPr lang="nl-NL" dirty="0" err="1"/>
              <a:t>entity</a:t>
            </a:r>
            <a:r>
              <a:rPr lang="nl-NL" dirty="0"/>
              <a:t> maken</a:t>
            </a:r>
          </a:p>
          <a:p>
            <a:r>
              <a:rPr lang="nl-NL" dirty="0"/>
              <a:t>Dit doe je met </a:t>
            </a:r>
            <a:r>
              <a:rPr lang="nl-NL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symfony</a:t>
            </a:r>
            <a:r>
              <a:rPr lang="nl-NL" b="1" dirty="0">
                <a:solidFill>
                  <a:schemeClr val="accent2"/>
                </a:solidFill>
                <a:latin typeface="Consolas" panose="020B0609020204030204" pitchFamily="49" charset="0"/>
              </a:rPr>
              <a:t> console </a:t>
            </a:r>
            <a:r>
              <a:rPr lang="nl-NL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make:user</a:t>
            </a:r>
            <a:r>
              <a:rPr lang="nl-NL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nl-NL" dirty="0"/>
              <a:t>en doorloop de vragen </a:t>
            </a:r>
          </a:p>
          <a:p>
            <a:r>
              <a:rPr lang="nl-NL" dirty="0"/>
              <a:t>lees </a:t>
            </a:r>
            <a:r>
              <a:rPr lang="nl-NL" dirty="0">
                <a:solidFill>
                  <a:schemeClr val="accent1"/>
                </a:solidFill>
              </a:rPr>
              <a:t>MBO-SD </a:t>
            </a:r>
            <a:r>
              <a:rPr lang="nl-NL" dirty="0" err="1">
                <a:solidFill>
                  <a:schemeClr val="accent1"/>
                </a:solidFill>
              </a:rPr>
              <a:t>Symfony</a:t>
            </a:r>
            <a:r>
              <a:rPr lang="nl-NL" dirty="0">
                <a:solidFill>
                  <a:schemeClr val="accent1"/>
                </a:solidFill>
              </a:rPr>
              <a:t> H7.1</a:t>
            </a:r>
            <a:r>
              <a:rPr lang="nl-NL" dirty="0"/>
              <a:t> voor je start</a:t>
            </a:r>
          </a:p>
          <a:p>
            <a:r>
              <a:rPr lang="nl-NL" dirty="0"/>
              <a:t>Als de User </a:t>
            </a:r>
            <a:r>
              <a:rPr lang="nl-NL" dirty="0" err="1"/>
              <a:t>entity</a:t>
            </a:r>
            <a:r>
              <a:rPr lang="nl-NL" dirty="0"/>
              <a:t> gemaakt is maak je het registratie formulier met </a:t>
            </a:r>
            <a:br>
              <a:rPr lang="nl-NL" dirty="0"/>
            </a:br>
            <a:r>
              <a:rPr lang="nl-NL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symfony</a:t>
            </a:r>
            <a:r>
              <a:rPr lang="nl-NL" b="1" dirty="0">
                <a:solidFill>
                  <a:schemeClr val="accent2"/>
                </a:solidFill>
                <a:latin typeface="Consolas" panose="020B0609020204030204" pitchFamily="49" charset="0"/>
              </a:rPr>
              <a:t> console </a:t>
            </a:r>
            <a:r>
              <a:rPr lang="nl-NL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make:registration-form</a:t>
            </a:r>
            <a:endParaRPr lang="nl-NL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nl-NL" dirty="0"/>
              <a:t>Lees </a:t>
            </a:r>
            <a:r>
              <a:rPr lang="nl-NL" dirty="0">
                <a:solidFill>
                  <a:schemeClr val="accent1"/>
                </a:solidFill>
              </a:rPr>
              <a:t>MBO-SD </a:t>
            </a:r>
            <a:r>
              <a:rPr lang="nl-NL" dirty="0" err="1">
                <a:solidFill>
                  <a:schemeClr val="accent1"/>
                </a:solidFill>
              </a:rPr>
              <a:t>Symfony</a:t>
            </a:r>
            <a:r>
              <a:rPr lang="nl-NL" dirty="0">
                <a:solidFill>
                  <a:schemeClr val="accent1"/>
                </a:solidFill>
              </a:rPr>
              <a:t> H7.2 </a:t>
            </a:r>
            <a:r>
              <a:rPr lang="nl-NL" dirty="0"/>
              <a:t>voor je start</a:t>
            </a:r>
          </a:p>
          <a:p>
            <a:r>
              <a:rPr lang="nl-NL" dirty="0"/>
              <a:t>Ga naar </a:t>
            </a:r>
            <a:r>
              <a:rPr lang="nl-NL" dirty="0">
                <a:solidFill>
                  <a:schemeClr val="accent1"/>
                </a:solidFill>
              </a:rPr>
              <a:t>https://localhost:8000/register </a:t>
            </a:r>
            <a:r>
              <a:rPr lang="nl-NL" dirty="0"/>
              <a:t>en registreer een user. Kijk of deze ook in de database staat.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511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3ED0-00C0-271A-AEB8-F6F115A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slag, lees H7.1 en 7.2 van MBO-SD (</a:t>
            </a:r>
            <a:r>
              <a:rPr lang="nl-NL" dirty="0" err="1"/>
              <a:t>symfony</a:t>
            </a:r>
            <a:r>
              <a:rPr lang="nl-NL" dirty="0"/>
              <a:t>) en maak een registratie formulier!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AE27EA-EB37-2A63-A27A-053D729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7E3E62-49B2-F8E5-9E89-3A7350E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E5E1-54F3-9EDA-9625-0A42671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38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E813FD5C-ED95-2262-1EB8-B13AE8BE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278899"/>
            <a:ext cx="4068000" cy="2986200"/>
          </a:xfrm>
          <a:prstGeom prst="rect">
            <a:avLst/>
          </a:prstGeom>
          <a:noFill/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9601BE0-3C11-461A-AF01-A94699CB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Symfony presentatie security (registratie en inloggen)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AB4285-B98B-1965-9EC4-6EC31990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9</a:t>
            </a:fld>
            <a:endParaRPr lang="nl-NL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EF6EFED3-1BCC-1EC7-8349-DF36407C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88001"/>
            <a:ext cx="8136000" cy="503999"/>
          </a:xfrm>
        </p:spPr>
        <p:txBody>
          <a:bodyPr/>
          <a:lstStyle/>
          <a:p>
            <a:r>
              <a:rPr lang="en-US" dirty="0" err="1"/>
              <a:t>Starten</a:t>
            </a:r>
            <a:r>
              <a:rPr lang="en-US" dirty="0"/>
              <a:t> met </a:t>
            </a:r>
            <a:r>
              <a:rPr lang="en-US" dirty="0" err="1"/>
              <a:t>inloggen</a:t>
            </a:r>
            <a:endParaRPr lang="en-US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947A20B-4B70-6B93-7CE7-3457931D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8 - week 1</a:t>
            </a:r>
          </a:p>
        </p:txBody>
      </p:sp>
      <p:sp>
        <p:nvSpPr>
          <p:cNvPr id="10" name="Tijdelijke aanduiding voor inhoud 6">
            <a:extLst>
              <a:ext uri="{FF2B5EF4-FFF2-40B4-BE49-F238E27FC236}">
                <a16:creationId xmlns:a16="http://schemas.microsoft.com/office/drawing/2014/main" id="{460A81E9-EAEF-5983-D1C7-2CDD75C05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080" y="1278899"/>
            <a:ext cx="4212000" cy="2861999"/>
          </a:xfrm>
        </p:spPr>
        <p:txBody>
          <a:bodyPr/>
          <a:lstStyle/>
          <a:p>
            <a:r>
              <a:rPr lang="nl-NL" sz="1300" dirty="0"/>
              <a:t>Een inlog formulier maken doe je met het </a:t>
            </a:r>
            <a:r>
              <a:rPr lang="nl-NL" sz="1300" dirty="0" err="1"/>
              <a:t>Symfony</a:t>
            </a:r>
            <a:r>
              <a:rPr lang="nl-NL" sz="1300" dirty="0"/>
              <a:t> commando </a:t>
            </a:r>
            <a:br>
              <a:rPr lang="nl-NL" sz="1300" dirty="0"/>
            </a:br>
            <a:r>
              <a:rPr lang="nl-NL" sz="13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symfony</a:t>
            </a:r>
            <a:r>
              <a:rPr lang="nl-NL" sz="1300" b="1" dirty="0">
                <a:solidFill>
                  <a:schemeClr val="accent2"/>
                </a:solidFill>
                <a:latin typeface="Consolas" panose="020B0609020204030204" pitchFamily="49" charset="0"/>
              </a:rPr>
              <a:t> console </a:t>
            </a:r>
            <a:r>
              <a:rPr lang="nl-NL" sz="13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make:security:form-login</a:t>
            </a:r>
            <a:endParaRPr lang="nl-NL" sz="13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nl-NL" sz="1300" dirty="0"/>
              <a:t>Lees hoofdstuk MBO-SD </a:t>
            </a:r>
            <a:r>
              <a:rPr lang="nl-NL" sz="1300" dirty="0" err="1"/>
              <a:t>Symfony</a:t>
            </a:r>
            <a:r>
              <a:rPr lang="nl-NL" sz="1300" dirty="0"/>
              <a:t> H7.3 goed door</a:t>
            </a:r>
          </a:p>
          <a:p>
            <a:endParaRPr lang="nl-NL" sz="1300" dirty="0"/>
          </a:p>
        </p:txBody>
      </p:sp>
    </p:spTree>
    <p:extLst>
      <p:ext uri="{BB962C8B-B14F-4D97-AF65-F5344CB8AC3E}">
        <p14:creationId xmlns:p14="http://schemas.microsoft.com/office/powerpoint/2010/main" val="19567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ROC Mondriaan Kleuren">
      <a:dk1>
        <a:srgbClr val="000000"/>
      </a:dk1>
      <a:lt1>
        <a:srgbClr val="FFFFFF"/>
      </a:lt1>
      <a:dk2>
        <a:srgbClr val="002355"/>
      </a:dk2>
      <a:lt2>
        <a:srgbClr val="E0E0E0"/>
      </a:lt2>
      <a:accent1>
        <a:srgbClr val="0050AA"/>
      </a:accent1>
      <a:accent2>
        <a:srgbClr val="E6002D"/>
      </a:accent2>
      <a:accent3>
        <a:srgbClr val="FDD200"/>
      </a:accent3>
      <a:accent4>
        <a:srgbClr val="B9DCFF"/>
      </a:accent4>
      <a:accent5>
        <a:srgbClr val="46C891"/>
      </a:accent5>
      <a:accent6>
        <a:srgbClr val="6E375A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rtlCol="0">
        <a:noAutofit/>
      </a:bodyPr>
      <a:lstStyle>
        <a:defPPr algn="l">
          <a:defRPr sz="1300" dirty="0" err="1" smtClean="0"/>
        </a:defPPr>
      </a:lstStyle>
    </a:txDef>
  </a:objectDefaults>
  <a:extraClrSchemeLst/>
  <a:custClrLst>
    <a:custClr name="Rood Donker">
      <a:srgbClr val="870000"/>
    </a:custClr>
    <a:custClr name="Rood">
      <a:srgbClr val="E6002D"/>
    </a:custClr>
    <a:custClr name="Rood Licht ">
      <a:srgbClr val="FBB4BE"/>
    </a:custClr>
    <a:custClr name="Geel Donker">
      <a:srgbClr val="CD9B00"/>
    </a:custClr>
    <a:custClr name="Geel">
      <a:srgbClr val="FDD200"/>
    </a:custClr>
    <a:custClr name="Geel Licht">
      <a:srgbClr val="FFF09B"/>
    </a:custClr>
    <a:custClr name="Blauw Donker">
      <a:srgbClr val="002355"/>
    </a:custClr>
    <a:custClr name="Blauw">
      <a:srgbClr val="0050AA"/>
    </a:custClr>
    <a:custClr name="Blauw Licht">
      <a:srgbClr val="B9DCFF"/>
    </a:custClr>
    <a:custClr name="Paars Donker">
      <a:srgbClr val="6E375A"/>
    </a:custClr>
    <a:custClr name="Paars">
      <a:srgbClr val="B48CC8"/>
    </a:custClr>
    <a:custClr name="Groen Donker">
      <a:srgbClr val="009B73"/>
    </a:custClr>
    <a:custClr name="Groen">
      <a:srgbClr val="46C891"/>
    </a:custClr>
    <a:custClr name="Zwart">
      <a:srgbClr val="000000"/>
    </a:custClr>
    <a:custClr name="Grijs">
      <a:srgbClr val="6E6E6E"/>
    </a:custClr>
    <a:custClr name="Wit">
      <a:srgbClr val="FFFFFF"/>
    </a:custClr>
  </a:custClrLst>
  <a:extLst>
    <a:ext uri="{05A4C25C-085E-4340-85A3-A5531E510DB2}">
      <thm15:themeFamily xmlns:thm15="http://schemas.microsoft.com/office/thememl/2012/main" name="ROC Mondriaan - Power Point - 2023" id="{5DB252B7-1FD7-4DBB-A6CA-743F244770FA}" vid="{81BE598E-B98A-46B4-90D3-B12384BCCBC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11" ma:contentTypeDescription="Een nieuw document maken." ma:contentTypeScope="" ma:versionID="4bf1a3247d68367d41a4b31173fa6ec0">
  <xsd:schema xmlns:xsd="http://www.w3.org/2001/XMLSchema" xmlns:xs="http://www.w3.org/2001/XMLSchema" xmlns:p="http://schemas.microsoft.com/office/2006/metadata/properties" xmlns:ns2="714bac2d-1fdd-40e1-86c3-3a2b14296c7f" xmlns:ns3="04d7a64c-0565-43dd-bfe1-e2c7239532d4" targetNamespace="http://schemas.microsoft.com/office/2006/metadata/properties" ma:root="true" ma:fieldsID="0f32929b2da47e1b5c6c07d17d6a27e6" ns2:_="" ns3:_="">
    <xsd:import namespace="714bac2d-1fdd-40e1-86c3-3a2b14296c7f"/>
    <xsd:import namespace="04d7a64c-0565-43dd-bfe1-e2c723953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7a64c-0565-43dd-bfe1-e2c7239532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88d5a1a-9e3d-4923-bf7c-6fc70d76a8be}" ma:internalName="TaxCatchAll" ma:showField="CatchAllData" ma:web="04d7a64c-0565-43dd-bfe1-e2c723953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d7a64c-0565-43dd-bfe1-e2c7239532d4" xsi:nil="true"/>
    <lcf76f155ced4ddcb4097134ff3c332f xmlns="714bac2d-1fdd-40e1-86c3-3a2b14296c7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AE55E8-391E-4BED-8282-A067D3D8C808}"/>
</file>

<file path=customXml/itemProps2.xml><?xml version="1.0" encoding="utf-8"?>
<ds:datastoreItem xmlns:ds="http://schemas.openxmlformats.org/officeDocument/2006/customXml" ds:itemID="{C474362A-791E-41CB-890E-B37EA19C59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BDFC7A-75BE-4BCD-B590-46664194C35E}">
  <ds:schemaRefs>
    <ds:schemaRef ds:uri="9c7db627-a19b-4420-ba46-d2da62c8f9f7"/>
    <ds:schemaRef ds:uri="a95f19fb-cad5-4f59-9d9d-bfe7d2b05f17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73dbb10f-d65e-4026-aa5c-544c0db9c1ca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ROC_Mondriaan_Power Point - 2023 Sjabloon</Template>
  <TotalTime>105</TotalTime>
  <Words>750</Words>
  <Application>Microsoft Office PowerPoint</Application>
  <PresentationFormat>Diavoorstelling (16:9)</PresentationFormat>
  <Paragraphs>88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Systeemlettertype regulier</vt:lpstr>
      <vt:lpstr>Office-thema</vt:lpstr>
      <vt:lpstr>Symfony en security</vt:lpstr>
      <vt:lpstr>Inhoud</vt:lpstr>
      <vt:lpstr>Wat ken je al?</vt:lpstr>
      <vt:lpstr>Aan de slag, clone de repositoryuit de teams opdracht en zorg dat de applicatie werkt.   Clone de repository Kopieer de .env naar .env.local Maak een database aan (bv. prodcat/ symfony-oefen) Pas de regel aan in de .env.local Importeer de backup in de nieuwe database Switch naar een oefen-branch (ga dus weg van de main) Voer composer install uit (dit kan even duren) Start symfony server met symfony serve Toon het welkomscherm</vt:lpstr>
      <vt:lpstr>Waarom security</vt:lpstr>
      <vt:lpstr>Verdieping in rollen</vt:lpstr>
      <vt:lpstr>Starten met registreren</vt:lpstr>
      <vt:lpstr>Aan de slag, lees H7.1 en 7.2 van MBO-SD (symfony) en maak een registratie formulier!</vt:lpstr>
      <vt:lpstr>Starten met inloggen</vt:lpstr>
      <vt:lpstr>Aan de slag, lees H7.3 en maak het inlog formulier en pas je menu aan. Lees daarna H7.4</vt:lpstr>
      <vt:lpstr>PowerPoint-presentatie</vt:lpstr>
    </vt:vector>
  </TitlesOfParts>
  <Manager/>
  <Company>ROC Mondriaan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asdfafasf</dc:title>
  <dc:subject/>
  <dc:creator>Auerbach, Michiel</dc:creator>
  <cp:keywords/>
  <dc:description>roc Mondriaan presentatie - versie 1 - augustus 2022
Ontwerp: Ontwerpwerk
Template: Ton Persoon</dc:description>
  <cp:lastModifiedBy>Kleijwegt, Mark</cp:lastModifiedBy>
  <cp:revision>3</cp:revision>
  <dcterms:created xsi:type="dcterms:W3CDTF">2024-04-08T05:35:49Z</dcterms:created>
  <dcterms:modified xsi:type="dcterms:W3CDTF">2024-11-15T07:58:49Z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  <property fmtid="{D5CDD505-2E9C-101B-9397-08002B2CF9AE}" pid="3" name="MediaServiceImageTags">
    <vt:lpwstr/>
  </property>
</Properties>
</file>