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8"/>
  </p:notesMasterIdLst>
  <p:sldIdLst>
    <p:sldId id="258" r:id="rId5"/>
    <p:sldId id="263" r:id="rId6"/>
    <p:sldId id="264" r:id="rId7"/>
    <p:sldId id="280" r:id="rId8"/>
    <p:sldId id="257" r:id="rId9"/>
    <p:sldId id="265" r:id="rId10"/>
    <p:sldId id="266" r:id="rId11"/>
    <p:sldId id="268" r:id="rId12"/>
    <p:sldId id="279" r:id="rId13"/>
    <p:sldId id="281" r:id="rId14"/>
    <p:sldId id="283" r:id="rId15"/>
    <p:sldId id="282" r:id="rId16"/>
    <p:sldId id="270" r:id="rId17"/>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CEE9D-6483-3015-E989-0FD7CD678911}" v="6" dt="2025-04-17T07:48:24.00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6327"/>
  </p:normalViewPr>
  <p:slideViewPr>
    <p:cSldViewPr snapToGrid="0" snapToObjects="1">
      <p:cViewPr varScale="1">
        <p:scale>
          <a:sx n="147" d="100"/>
          <a:sy n="147" d="100"/>
        </p:scale>
        <p:origin x="60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 van den Berg" userId="S::302806549@student.rocmondriaan.nl::0fc06cd1-ad42-42cb-a41f-77f00c25ecc4" providerId="AD" clId="Web-{791CEE9D-6483-3015-E989-0FD7CD678911}"/>
    <pc:docChg chg="modSld">
      <pc:chgData name="Bas van den Berg" userId="S::302806549@student.rocmondriaan.nl::0fc06cd1-ad42-42cb-a41f-77f00c25ecc4" providerId="AD" clId="Web-{791CEE9D-6483-3015-E989-0FD7CD678911}" dt="2025-04-17T07:48:24.006" v="4" actId="20577"/>
      <pc:docMkLst>
        <pc:docMk/>
      </pc:docMkLst>
      <pc:sldChg chg="modSp">
        <pc:chgData name="Bas van den Berg" userId="S::302806549@student.rocmondriaan.nl::0fc06cd1-ad42-42cb-a41f-77f00c25ecc4" providerId="AD" clId="Web-{791CEE9D-6483-3015-E989-0FD7CD678911}" dt="2025-04-17T07:48:24.006" v="4" actId="20577"/>
        <pc:sldMkLst>
          <pc:docMk/>
          <pc:sldMk cId="2125893649" sldId="257"/>
        </pc:sldMkLst>
        <pc:spChg chg="mod">
          <ac:chgData name="Bas van den Berg" userId="S::302806549@student.rocmondriaan.nl::0fc06cd1-ad42-42cb-a41f-77f00c25ecc4" providerId="AD" clId="Web-{791CEE9D-6483-3015-E989-0FD7CD678911}" dt="2025-04-17T07:48:24.006" v="4" actId="20577"/>
          <ac:spMkLst>
            <pc:docMk/>
            <pc:sldMk cId="2125893649" sldId="257"/>
            <ac:spMk id="13" creationId="{32750A62-855E-0E93-83E2-641A5D2106EE}"/>
          </ac:spMkLst>
        </pc:spChg>
      </pc:sldChg>
    </pc:docChg>
  </pc:docChgLst>
  <pc:docChgLst>
    <pc:chgData name="Auerbach, Michiel" userId="515bf18e-b387-4cf3-acfd-4a53dc30f1a5" providerId="ADAL" clId="{5FA07D41-B003-4389-82AC-4C456F9A5DA5}"/>
    <pc:docChg chg="undo custSel addSld delSld modSld sldOrd">
      <pc:chgData name="Auerbach, Michiel" userId="515bf18e-b387-4cf3-acfd-4a53dc30f1a5" providerId="ADAL" clId="{5FA07D41-B003-4389-82AC-4C456F9A5DA5}" dt="2024-04-10T05:34:18.318" v="3556" actId="1076"/>
      <pc:docMkLst>
        <pc:docMk/>
      </pc:docMkLst>
      <pc:sldChg chg="addSp delSp modSp mod">
        <pc:chgData name="Auerbach, Michiel" userId="515bf18e-b387-4cf3-acfd-4a53dc30f1a5" providerId="ADAL" clId="{5FA07D41-B003-4389-82AC-4C456F9A5DA5}" dt="2024-04-09T11:30:26.848" v="2630" actId="14100"/>
        <pc:sldMkLst>
          <pc:docMk/>
          <pc:sldMk cId="2125893649" sldId="257"/>
        </pc:sldMkLst>
        <pc:spChg chg="mod">
          <ac:chgData name="Auerbach, Michiel" userId="515bf18e-b387-4cf3-acfd-4a53dc30f1a5" providerId="ADAL" clId="{5FA07D41-B003-4389-82AC-4C456F9A5DA5}" dt="2024-04-09T05:45:54.968" v="894" actId="6549"/>
          <ac:spMkLst>
            <pc:docMk/>
            <pc:sldMk cId="2125893649" sldId="257"/>
            <ac:spMk id="2" creationId="{6DE9B91B-F14E-2043-BD76-96190A054D83}"/>
          </ac:spMkLst>
        </pc:spChg>
        <pc:spChg chg="add del mod">
          <ac:chgData name="Auerbach, Michiel" userId="515bf18e-b387-4cf3-acfd-4a53dc30f1a5" providerId="ADAL" clId="{5FA07D41-B003-4389-82AC-4C456F9A5DA5}" dt="2024-04-09T05:45:58.524" v="896"/>
          <ac:spMkLst>
            <pc:docMk/>
            <pc:sldMk cId="2125893649" sldId="257"/>
            <ac:spMk id="7" creationId="{BE512D04-4AD8-2693-8F61-7265F8C4B91E}"/>
          </ac:spMkLst>
        </pc:spChg>
        <pc:spChg chg="mod">
          <ac:chgData name="Auerbach, Michiel" userId="515bf18e-b387-4cf3-acfd-4a53dc30f1a5" providerId="ADAL" clId="{5FA07D41-B003-4389-82AC-4C456F9A5DA5}" dt="2024-04-09T11:30:26.848" v="2630" actId="14100"/>
          <ac:spMkLst>
            <pc:docMk/>
            <pc:sldMk cId="2125893649" sldId="257"/>
            <ac:spMk id="13" creationId="{32750A62-855E-0E93-83E2-641A5D2106EE}"/>
          </ac:spMkLst>
        </pc:spChg>
        <pc:picChg chg="del">
          <ac:chgData name="Auerbach, Michiel" userId="515bf18e-b387-4cf3-acfd-4a53dc30f1a5" providerId="ADAL" clId="{5FA07D41-B003-4389-82AC-4C456F9A5DA5}" dt="2024-04-09T05:45:56.588" v="895" actId="478"/>
          <ac:picMkLst>
            <pc:docMk/>
            <pc:sldMk cId="2125893649" sldId="257"/>
            <ac:picMk id="8" creationId="{52889A8D-E701-CD3C-29A8-33E8DFEBF464}"/>
          </ac:picMkLst>
        </pc:picChg>
        <pc:picChg chg="add mod">
          <ac:chgData name="Auerbach, Michiel" userId="515bf18e-b387-4cf3-acfd-4a53dc30f1a5" providerId="ADAL" clId="{5FA07D41-B003-4389-82AC-4C456F9A5DA5}" dt="2024-04-09T05:45:59.733" v="898" actId="962"/>
          <ac:picMkLst>
            <pc:docMk/>
            <pc:sldMk cId="2125893649" sldId="257"/>
            <ac:picMk id="10" creationId="{D967939A-3CA3-E277-336F-C60F3B33F37C}"/>
          </ac:picMkLst>
        </pc:picChg>
      </pc:sldChg>
      <pc:sldChg chg="addSp delSp modSp mod">
        <pc:chgData name="Auerbach, Michiel" userId="515bf18e-b387-4cf3-acfd-4a53dc30f1a5" providerId="ADAL" clId="{5FA07D41-B003-4389-82AC-4C456F9A5DA5}" dt="2024-04-10T05:29:20.376" v="3118" actId="20577"/>
        <pc:sldMkLst>
          <pc:docMk/>
          <pc:sldMk cId="4054382824" sldId="258"/>
        </pc:sldMkLst>
        <pc:spChg chg="mod">
          <ac:chgData name="Auerbach, Michiel" userId="515bf18e-b387-4cf3-acfd-4a53dc30f1a5" providerId="ADAL" clId="{5FA07D41-B003-4389-82AC-4C456F9A5DA5}" dt="2024-04-09T05:41:26.169" v="16" actId="20577"/>
          <ac:spMkLst>
            <pc:docMk/>
            <pc:sldMk cId="4054382824" sldId="258"/>
            <ac:spMk id="2" creationId="{C21C2B8E-C7F7-3690-4245-778F1DA4FCB8}"/>
          </ac:spMkLst>
        </pc:spChg>
        <pc:spChg chg="mod">
          <ac:chgData name="Auerbach, Michiel" userId="515bf18e-b387-4cf3-acfd-4a53dc30f1a5" providerId="ADAL" clId="{5FA07D41-B003-4389-82AC-4C456F9A5DA5}" dt="2024-04-10T05:29:20.376" v="3118" actId="20577"/>
          <ac:spMkLst>
            <pc:docMk/>
            <pc:sldMk cId="4054382824" sldId="258"/>
            <ac:spMk id="3" creationId="{CF1576D1-BC63-FD14-C360-8042F69D724D}"/>
          </ac:spMkLst>
        </pc:spChg>
        <pc:spChg chg="add del mod">
          <ac:chgData name="Auerbach, Michiel" userId="515bf18e-b387-4cf3-acfd-4a53dc30f1a5" providerId="ADAL" clId="{5FA07D41-B003-4389-82AC-4C456F9A5DA5}" dt="2024-04-09T05:42:21.465" v="62"/>
          <ac:spMkLst>
            <pc:docMk/>
            <pc:sldMk cId="4054382824" sldId="258"/>
            <ac:spMk id="8" creationId="{AEEFE7C7-A932-C590-E145-1A27F03085C7}"/>
          </ac:spMkLst>
        </pc:spChg>
        <pc:picChg chg="del">
          <ac:chgData name="Auerbach, Michiel" userId="515bf18e-b387-4cf3-acfd-4a53dc30f1a5" providerId="ADAL" clId="{5FA07D41-B003-4389-82AC-4C456F9A5DA5}" dt="2024-04-09T05:42:19.592" v="61" actId="478"/>
          <ac:picMkLst>
            <pc:docMk/>
            <pc:sldMk cId="4054382824" sldId="258"/>
            <ac:picMk id="9" creationId="{67F53E65-7665-8CB1-B66B-A6859E8A3745}"/>
          </ac:picMkLst>
        </pc:picChg>
        <pc:picChg chg="add mod">
          <ac:chgData name="Auerbach, Michiel" userId="515bf18e-b387-4cf3-acfd-4a53dc30f1a5" providerId="ADAL" clId="{5FA07D41-B003-4389-82AC-4C456F9A5DA5}" dt="2024-04-09T05:42:23.541" v="63" actId="27614"/>
          <ac:picMkLst>
            <pc:docMk/>
            <pc:sldMk cId="4054382824" sldId="258"/>
            <ac:picMk id="11" creationId="{962E45A4-D060-9116-BA64-6EA81224D80A}"/>
          </ac:picMkLst>
        </pc:picChg>
      </pc:sldChg>
      <pc:sldChg chg="modSp mod">
        <pc:chgData name="Auerbach, Michiel" userId="515bf18e-b387-4cf3-acfd-4a53dc30f1a5" providerId="ADAL" clId="{5FA07D41-B003-4389-82AC-4C456F9A5DA5}" dt="2024-04-10T05:30:01.114" v="3169" actId="207"/>
        <pc:sldMkLst>
          <pc:docMk/>
          <pc:sldMk cId="266482769" sldId="263"/>
        </pc:sldMkLst>
        <pc:spChg chg="mod">
          <ac:chgData name="Auerbach, Michiel" userId="515bf18e-b387-4cf3-acfd-4a53dc30f1a5" providerId="ADAL" clId="{5FA07D41-B003-4389-82AC-4C456F9A5DA5}" dt="2024-04-10T05:30:01.114" v="3169" actId="207"/>
          <ac:spMkLst>
            <pc:docMk/>
            <pc:sldMk cId="266482769" sldId="263"/>
            <ac:spMk id="2" creationId="{399FF532-816D-0D66-0718-6E9BF408188F}"/>
          </ac:spMkLst>
        </pc:spChg>
      </pc:sldChg>
      <pc:sldChg chg="modSp mod">
        <pc:chgData name="Auerbach, Michiel" userId="515bf18e-b387-4cf3-acfd-4a53dc30f1a5" providerId="ADAL" clId="{5FA07D41-B003-4389-82AC-4C456F9A5DA5}" dt="2024-04-09T05:44:35.621" v="752" actId="207"/>
        <pc:sldMkLst>
          <pc:docMk/>
          <pc:sldMk cId="4130192829" sldId="264"/>
        </pc:sldMkLst>
        <pc:spChg chg="mod">
          <ac:chgData name="Auerbach, Michiel" userId="515bf18e-b387-4cf3-acfd-4a53dc30f1a5" providerId="ADAL" clId="{5FA07D41-B003-4389-82AC-4C456F9A5DA5}" dt="2024-04-09T05:44:35.621" v="752" actId="207"/>
          <ac:spMkLst>
            <pc:docMk/>
            <pc:sldMk cId="4130192829" sldId="264"/>
            <ac:spMk id="3" creationId="{B87D7925-38FB-F4E5-D9C1-90D62DD88441}"/>
          </ac:spMkLst>
        </pc:spChg>
      </pc:sldChg>
      <pc:sldChg chg="addSp delSp modSp mod modClrScheme chgLayout">
        <pc:chgData name="Auerbach, Michiel" userId="515bf18e-b387-4cf3-acfd-4a53dc30f1a5" providerId="ADAL" clId="{5FA07D41-B003-4389-82AC-4C456F9A5DA5}" dt="2024-04-09T06:06:41.640" v="2024" actId="2711"/>
        <pc:sldMkLst>
          <pc:docMk/>
          <pc:sldMk cId="2529186520" sldId="265"/>
        </pc:sldMkLst>
        <pc:spChg chg="add">
          <ac:chgData name="Auerbach, Michiel" userId="515bf18e-b387-4cf3-acfd-4a53dc30f1a5" providerId="ADAL" clId="{5FA07D41-B003-4389-82AC-4C456F9A5DA5}" dt="2024-04-09T05:59:38.637" v="1828"/>
          <ac:spMkLst>
            <pc:docMk/>
            <pc:sldMk cId="2529186520" sldId="265"/>
            <ac:spMk id="2" creationId="{67E8BF20-BEF9-E176-5863-E5AC52A1D1C6}"/>
          </ac:spMkLst>
        </pc:spChg>
        <pc:spChg chg="add">
          <ac:chgData name="Auerbach, Michiel" userId="515bf18e-b387-4cf3-acfd-4a53dc30f1a5" providerId="ADAL" clId="{5FA07D41-B003-4389-82AC-4C456F9A5DA5}" dt="2024-04-09T05:59:45.322" v="1829"/>
          <ac:spMkLst>
            <pc:docMk/>
            <pc:sldMk cId="2529186520" sldId="265"/>
            <ac:spMk id="3" creationId="{10A8D38D-DF07-7256-520A-7291C34C04E7}"/>
          </ac:spMkLst>
        </pc:spChg>
        <pc:spChg chg="add">
          <ac:chgData name="Auerbach, Michiel" userId="515bf18e-b387-4cf3-acfd-4a53dc30f1a5" providerId="ADAL" clId="{5FA07D41-B003-4389-82AC-4C456F9A5DA5}" dt="2024-04-09T05:59:59.822" v="1836"/>
          <ac:spMkLst>
            <pc:docMk/>
            <pc:sldMk cId="2529186520" sldId="265"/>
            <ac:spMk id="4" creationId="{8DA817B1-BB2A-BF86-65F4-3414CD6304D4}"/>
          </ac:spMkLst>
        </pc:spChg>
        <pc:spChg chg="mod">
          <ac:chgData name="Auerbach, Michiel" userId="515bf18e-b387-4cf3-acfd-4a53dc30f1a5" providerId="ADAL" clId="{5FA07D41-B003-4389-82AC-4C456F9A5DA5}" dt="2024-04-09T06:04:51.263" v="1840" actId="26606"/>
          <ac:spMkLst>
            <pc:docMk/>
            <pc:sldMk cId="2529186520" sldId="265"/>
            <ac:spMk id="5" creationId="{9B11CF62-D499-5B92-3E89-3D263FD11D40}"/>
          </ac:spMkLst>
        </pc:spChg>
        <pc:spChg chg="mod">
          <ac:chgData name="Auerbach, Michiel" userId="515bf18e-b387-4cf3-acfd-4a53dc30f1a5" providerId="ADAL" clId="{5FA07D41-B003-4389-82AC-4C456F9A5DA5}" dt="2024-04-09T06:04:51.263" v="1840" actId="26606"/>
          <ac:spMkLst>
            <pc:docMk/>
            <pc:sldMk cId="2529186520" sldId="265"/>
            <ac:spMk id="6" creationId="{47A39FA0-A0F0-3DEB-C81B-0B0C53898DCA}"/>
          </ac:spMkLst>
        </pc:spChg>
        <pc:spChg chg="mod">
          <ac:chgData name="Auerbach, Michiel" userId="515bf18e-b387-4cf3-acfd-4a53dc30f1a5" providerId="ADAL" clId="{5FA07D41-B003-4389-82AC-4C456F9A5DA5}" dt="2024-04-09T06:04:51.263" v="1840" actId="26606"/>
          <ac:spMkLst>
            <pc:docMk/>
            <pc:sldMk cId="2529186520" sldId="265"/>
            <ac:spMk id="7" creationId="{A2BB1F2F-169A-6967-4B94-C7ACA3EC91D9}"/>
          </ac:spMkLst>
        </pc:spChg>
        <pc:spChg chg="add del mod">
          <ac:chgData name="Auerbach, Michiel" userId="515bf18e-b387-4cf3-acfd-4a53dc30f1a5" providerId="ADAL" clId="{5FA07D41-B003-4389-82AC-4C456F9A5DA5}" dt="2024-04-09T06:04:48.280" v="1839" actId="22"/>
          <ac:spMkLst>
            <pc:docMk/>
            <pc:sldMk cId="2529186520" sldId="265"/>
            <ac:spMk id="10" creationId="{E9C4559A-B7EC-BB49-91D5-E9FD935D217D}"/>
          </ac:spMkLst>
        </pc:spChg>
        <pc:spChg chg="mod">
          <ac:chgData name="Auerbach, Michiel" userId="515bf18e-b387-4cf3-acfd-4a53dc30f1a5" providerId="ADAL" clId="{5FA07D41-B003-4389-82AC-4C456F9A5DA5}" dt="2024-04-09T06:04:51.263" v="1840" actId="26606"/>
          <ac:spMkLst>
            <pc:docMk/>
            <pc:sldMk cId="2529186520" sldId="265"/>
            <ac:spMk id="14" creationId="{FB52F9B5-C6C4-1D68-8015-E6ED7A37B8D4}"/>
          </ac:spMkLst>
        </pc:spChg>
        <pc:spChg chg="mod ord">
          <ac:chgData name="Auerbach, Michiel" userId="515bf18e-b387-4cf3-acfd-4a53dc30f1a5" providerId="ADAL" clId="{5FA07D41-B003-4389-82AC-4C456F9A5DA5}" dt="2024-04-09T06:06:41.640" v="2024" actId="2711"/>
          <ac:spMkLst>
            <pc:docMk/>
            <pc:sldMk cId="2529186520" sldId="265"/>
            <ac:spMk id="16" creationId="{A4523254-1982-AC2C-5C29-752165A69FEE}"/>
          </ac:spMkLst>
        </pc:spChg>
        <pc:picChg chg="del">
          <ac:chgData name="Auerbach, Michiel" userId="515bf18e-b387-4cf3-acfd-4a53dc30f1a5" providerId="ADAL" clId="{5FA07D41-B003-4389-82AC-4C456F9A5DA5}" dt="2024-04-09T06:03:46.362" v="1838" actId="478"/>
          <ac:picMkLst>
            <pc:docMk/>
            <pc:sldMk cId="2529186520" sldId="265"/>
            <ac:picMk id="9" creationId="{C8F64B69-A179-C99D-5586-F507438ECC4F}"/>
          </ac:picMkLst>
        </pc:picChg>
        <pc:picChg chg="add mod ord">
          <ac:chgData name="Auerbach, Michiel" userId="515bf18e-b387-4cf3-acfd-4a53dc30f1a5" providerId="ADAL" clId="{5FA07D41-B003-4389-82AC-4C456F9A5DA5}" dt="2024-04-09T06:04:51.263" v="1840" actId="26606"/>
          <ac:picMkLst>
            <pc:docMk/>
            <pc:sldMk cId="2529186520" sldId="265"/>
            <ac:picMk id="12" creationId="{C9D3B1CF-83BA-809E-9527-CAF0AA63831A}"/>
          </ac:picMkLst>
        </pc:picChg>
      </pc:sldChg>
      <pc:sldChg chg="modSp mod">
        <pc:chgData name="Auerbach, Michiel" userId="515bf18e-b387-4cf3-acfd-4a53dc30f1a5" providerId="ADAL" clId="{5FA07D41-B003-4389-82AC-4C456F9A5DA5}" dt="2024-04-09T06:07:26.173" v="2061" actId="20577"/>
        <pc:sldMkLst>
          <pc:docMk/>
          <pc:sldMk cId="3580385872" sldId="266"/>
        </pc:sldMkLst>
        <pc:spChg chg="mod">
          <ac:chgData name="Auerbach, Michiel" userId="515bf18e-b387-4cf3-acfd-4a53dc30f1a5" providerId="ADAL" clId="{5FA07D41-B003-4389-82AC-4C456F9A5DA5}" dt="2024-04-09T06:07:26.173" v="2061" actId="20577"/>
          <ac:spMkLst>
            <pc:docMk/>
            <pc:sldMk cId="3580385872" sldId="266"/>
            <ac:spMk id="2" creationId="{A6763ED0-00C0-271A-AEB8-F6F115A50B68}"/>
          </ac:spMkLst>
        </pc:spChg>
      </pc:sldChg>
      <pc:sldChg chg="del">
        <pc:chgData name="Auerbach, Michiel" userId="515bf18e-b387-4cf3-acfd-4a53dc30f1a5" providerId="ADAL" clId="{5FA07D41-B003-4389-82AC-4C456F9A5DA5}" dt="2024-04-09T06:07:16.020" v="2025" actId="47"/>
        <pc:sldMkLst>
          <pc:docMk/>
          <pc:sldMk cId="1385117169" sldId="267"/>
        </pc:sldMkLst>
      </pc:sldChg>
      <pc:sldChg chg="addSp delSp modSp mod">
        <pc:chgData name="Auerbach, Michiel" userId="515bf18e-b387-4cf3-acfd-4a53dc30f1a5" providerId="ADAL" clId="{5FA07D41-B003-4389-82AC-4C456F9A5DA5}" dt="2024-04-09T06:24:57.400" v="2605" actId="20577"/>
        <pc:sldMkLst>
          <pc:docMk/>
          <pc:sldMk cId="195677048" sldId="268"/>
        </pc:sldMkLst>
        <pc:spChg chg="mod">
          <ac:chgData name="Auerbach, Michiel" userId="515bf18e-b387-4cf3-acfd-4a53dc30f1a5" providerId="ADAL" clId="{5FA07D41-B003-4389-82AC-4C456F9A5DA5}" dt="2024-04-09T06:24:57.400" v="2605" actId="20577"/>
          <ac:spMkLst>
            <pc:docMk/>
            <pc:sldMk cId="195677048" sldId="268"/>
            <ac:spMk id="10" creationId="{460A81E9-EAEF-5983-D1C7-2CDD75C05492}"/>
          </ac:spMkLst>
        </pc:spChg>
        <pc:spChg chg="mod">
          <ac:chgData name="Auerbach, Michiel" userId="515bf18e-b387-4cf3-acfd-4a53dc30f1a5" providerId="ADAL" clId="{5FA07D41-B003-4389-82AC-4C456F9A5DA5}" dt="2024-04-09T06:11:02.645" v="2167" actId="20577"/>
          <ac:spMkLst>
            <pc:docMk/>
            <pc:sldMk cId="195677048" sldId="268"/>
            <ac:spMk id="12" creationId="{EF6EFED3-1BCC-1EC7-8349-DF36407CCE3F}"/>
          </ac:spMkLst>
        </pc:spChg>
        <pc:graphicFrameChg chg="add del mod modGraphic">
          <ac:chgData name="Auerbach, Michiel" userId="515bf18e-b387-4cf3-acfd-4a53dc30f1a5" providerId="ADAL" clId="{5FA07D41-B003-4389-82AC-4C456F9A5DA5}" dt="2024-04-09T06:24:14.530" v="2568" actId="478"/>
          <ac:graphicFrameMkLst>
            <pc:docMk/>
            <pc:sldMk cId="195677048" sldId="268"/>
            <ac:graphicFrameMk id="8" creationId="{DA8EC55E-4439-AC5D-65BD-5A35B44ADA6C}"/>
          </ac:graphicFrameMkLst>
        </pc:graphicFrameChg>
        <pc:picChg chg="add mod">
          <ac:chgData name="Auerbach, Michiel" userId="515bf18e-b387-4cf3-acfd-4a53dc30f1a5" providerId="ADAL" clId="{5FA07D41-B003-4389-82AC-4C456F9A5DA5}" dt="2024-04-09T06:12:05.270" v="2173" actId="1076"/>
          <ac:picMkLst>
            <pc:docMk/>
            <pc:sldMk cId="195677048" sldId="268"/>
            <ac:picMk id="6" creationId="{5FCB92DF-CA3B-C487-7AC5-DAF5C20C884C}"/>
          </ac:picMkLst>
        </pc:picChg>
        <pc:picChg chg="del">
          <ac:chgData name="Auerbach, Michiel" userId="515bf18e-b387-4cf3-acfd-4a53dc30f1a5" providerId="ADAL" clId="{5FA07D41-B003-4389-82AC-4C456F9A5DA5}" dt="2024-04-09T06:11:55.187" v="2168" actId="478"/>
          <ac:picMkLst>
            <pc:docMk/>
            <pc:sldMk cId="195677048" sldId="268"/>
            <ac:picMk id="7" creationId="{E813FD5C-ED95-2262-1EB8-B13AE8BE31C8}"/>
          </ac:picMkLst>
        </pc:picChg>
      </pc:sldChg>
      <pc:sldChg chg="modSp mod">
        <pc:chgData name="Auerbach, Michiel" userId="515bf18e-b387-4cf3-acfd-4a53dc30f1a5" providerId="ADAL" clId="{5FA07D41-B003-4389-82AC-4C456F9A5DA5}" dt="2024-04-09T06:25:27.443" v="2606" actId="20577"/>
        <pc:sldMkLst>
          <pc:docMk/>
          <pc:sldMk cId="1326252306" sldId="279"/>
        </pc:sldMkLst>
        <pc:spChg chg="mod">
          <ac:chgData name="Auerbach, Michiel" userId="515bf18e-b387-4cf3-acfd-4a53dc30f1a5" providerId="ADAL" clId="{5FA07D41-B003-4389-82AC-4C456F9A5DA5}" dt="2024-04-09T06:25:27.443" v="2606" actId="20577"/>
          <ac:spMkLst>
            <pc:docMk/>
            <pc:sldMk cId="1326252306" sldId="279"/>
            <ac:spMk id="2" creationId="{A6763ED0-00C0-271A-AEB8-F6F115A50B68}"/>
          </ac:spMkLst>
        </pc:spChg>
      </pc:sldChg>
      <pc:sldChg chg="modSp mod">
        <pc:chgData name="Auerbach, Michiel" userId="515bf18e-b387-4cf3-acfd-4a53dc30f1a5" providerId="ADAL" clId="{5FA07D41-B003-4389-82AC-4C456F9A5DA5}" dt="2024-04-09T05:45:17.399" v="853" actId="20577"/>
        <pc:sldMkLst>
          <pc:docMk/>
          <pc:sldMk cId="4213172739" sldId="280"/>
        </pc:sldMkLst>
        <pc:spChg chg="mod">
          <ac:chgData name="Auerbach, Michiel" userId="515bf18e-b387-4cf3-acfd-4a53dc30f1a5" providerId="ADAL" clId="{5FA07D41-B003-4389-82AC-4C456F9A5DA5}" dt="2024-04-09T05:45:17.399" v="853" actId="20577"/>
          <ac:spMkLst>
            <pc:docMk/>
            <pc:sldMk cId="4213172739" sldId="280"/>
            <ac:spMk id="2" creationId="{A6763ED0-00C0-271A-AEB8-F6F115A50B68}"/>
          </ac:spMkLst>
        </pc:spChg>
      </pc:sldChg>
      <pc:sldChg chg="addSp modSp add mod ord setBg">
        <pc:chgData name="Auerbach, Michiel" userId="515bf18e-b387-4cf3-acfd-4a53dc30f1a5" providerId="ADAL" clId="{5FA07D41-B003-4389-82AC-4C456F9A5DA5}" dt="2024-04-09T11:34:35.265" v="3068" actId="20577"/>
        <pc:sldMkLst>
          <pc:docMk/>
          <pc:sldMk cId="1830608723" sldId="281"/>
        </pc:sldMkLst>
        <pc:spChg chg="mod">
          <ac:chgData name="Auerbach, Michiel" userId="515bf18e-b387-4cf3-acfd-4a53dc30f1a5" providerId="ADAL" clId="{5FA07D41-B003-4389-82AC-4C456F9A5DA5}" dt="2024-04-09T11:30:53.143" v="2664" actId="20577"/>
          <ac:spMkLst>
            <pc:docMk/>
            <pc:sldMk cId="1830608723" sldId="281"/>
            <ac:spMk id="2" creationId="{6DE9B91B-F14E-2043-BD76-96190A054D83}"/>
          </ac:spMkLst>
        </pc:spChg>
        <pc:spChg chg="add">
          <ac:chgData name="Auerbach, Michiel" userId="515bf18e-b387-4cf3-acfd-4a53dc30f1a5" providerId="ADAL" clId="{5FA07D41-B003-4389-82AC-4C456F9A5DA5}" dt="2024-04-09T11:32:34.934" v="2896"/>
          <ac:spMkLst>
            <pc:docMk/>
            <pc:sldMk cId="1830608723" sldId="281"/>
            <ac:spMk id="3" creationId="{CB120591-ED39-F0D0-F101-85A6D2EF1740}"/>
          </ac:spMkLst>
        </pc:spChg>
        <pc:spChg chg="add">
          <ac:chgData name="Auerbach, Michiel" userId="515bf18e-b387-4cf3-acfd-4a53dc30f1a5" providerId="ADAL" clId="{5FA07D41-B003-4389-82AC-4C456F9A5DA5}" dt="2024-04-09T11:33:16.475" v="2913"/>
          <ac:spMkLst>
            <pc:docMk/>
            <pc:sldMk cId="1830608723" sldId="281"/>
            <ac:spMk id="7" creationId="{2D741BCA-76BA-EB52-BB9A-93494E193AAB}"/>
          </ac:spMkLst>
        </pc:spChg>
        <pc:spChg chg="mod">
          <ac:chgData name="Auerbach, Michiel" userId="515bf18e-b387-4cf3-acfd-4a53dc30f1a5" providerId="ADAL" clId="{5FA07D41-B003-4389-82AC-4C456F9A5DA5}" dt="2024-04-09T11:34:35.265" v="3068" actId="20577"/>
          <ac:spMkLst>
            <pc:docMk/>
            <pc:sldMk cId="1830608723" sldId="281"/>
            <ac:spMk id="13" creationId="{32750A62-855E-0E93-83E2-641A5D2106EE}"/>
          </ac:spMkLst>
        </pc:spChg>
        <pc:picChg chg="mod">
          <ac:chgData name="Auerbach, Michiel" userId="515bf18e-b387-4cf3-acfd-4a53dc30f1a5" providerId="ADAL" clId="{5FA07D41-B003-4389-82AC-4C456F9A5DA5}" dt="2024-04-09T11:31:13.993" v="2667" actId="688"/>
          <ac:picMkLst>
            <pc:docMk/>
            <pc:sldMk cId="1830608723" sldId="281"/>
            <ac:picMk id="10" creationId="{D967939A-3CA3-E277-336F-C60F3B33F37C}"/>
          </ac:picMkLst>
        </pc:picChg>
      </pc:sldChg>
      <pc:sldChg chg="addSp delSp modSp add mod">
        <pc:chgData name="Auerbach, Michiel" userId="515bf18e-b387-4cf3-acfd-4a53dc30f1a5" providerId="ADAL" clId="{5FA07D41-B003-4389-82AC-4C456F9A5DA5}" dt="2024-04-10T05:34:18.318" v="3556" actId="1076"/>
        <pc:sldMkLst>
          <pc:docMk/>
          <pc:sldMk cId="3011347861" sldId="282"/>
        </pc:sldMkLst>
        <pc:spChg chg="mod">
          <ac:chgData name="Auerbach, Michiel" userId="515bf18e-b387-4cf3-acfd-4a53dc30f1a5" providerId="ADAL" clId="{5FA07D41-B003-4389-82AC-4C456F9A5DA5}" dt="2024-04-10T05:31:49.007" v="3238" actId="20577"/>
          <ac:spMkLst>
            <pc:docMk/>
            <pc:sldMk cId="3011347861" sldId="282"/>
            <ac:spMk id="2" creationId="{6DE9B91B-F14E-2043-BD76-96190A054D83}"/>
          </ac:spMkLst>
        </pc:spChg>
        <pc:spChg chg="add del mod">
          <ac:chgData name="Auerbach, Michiel" userId="515bf18e-b387-4cf3-acfd-4a53dc30f1a5" providerId="ADAL" clId="{5FA07D41-B003-4389-82AC-4C456F9A5DA5}" dt="2024-04-10T05:30:58.467" v="3176" actId="478"/>
          <ac:spMkLst>
            <pc:docMk/>
            <pc:sldMk cId="3011347861" sldId="282"/>
            <ac:spMk id="7" creationId="{581E1800-4251-BD63-3227-15D14816E002}"/>
          </ac:spMkLst>
        </pc:spChg>
        <pc:spChg chg="mod">
          <ac:chgData name="Auerbach, Michiel" userId="515bf18e-b387-4cf3-acfd-4a53dc30f1a5" providerId="ADAL" clId="{5FA07D41-B003-4389-82AC-4C456F9A5DA5}" dt="2024-04-10T05:33:17.921" v="3553" actId="14100"/>
          <ac:spMkLst>
            <pc:docMk/>
            <pc:sldMk cId="3011347861" sldId="282"/>
            <ac:spMk id="13" creationId="{32750A62-855E-0E93-83E2-641A5D2106EE}"/>
          </ac:spMkLst>
        </pc:spChg>
        <pc:picChg chg="add mod">
          <ac:chgData name="Auerbach, Michiel" userId="515bf18e-b387-4cf3-acfd-4a53dc30f1a5" providerId="ADAL" clId="{5FA07D41-B003-4389-82AC-4C456F9A5DA5}" dt="2024-04-10T05:31:18.990" v="3183" actId="14100"/>
          <ac:picMkLst>
            <pc:docMk/>
            <pc:sldMk cId="3011347861" sldId="282"/>
            <ac:picMk id="9" creationId="{3B6CB79A-2179-783C-736F-070B1200710C}"/>
          </ac:picMkLst>
        </pc:picChg>
        <pc:picChg chg="del">
          <ac:chgData name="Auerbach, Michiel" userId="515bf18e-b387-4cf3-acfd-4a53dc30f1a5" providerId="ADAL" clId="{5FA07D41-B003-4389-82AC-4C456F9A5DA5}" dt="2024-04-10T05:30:46.776" v="3174" actId="478"/>
          <ac:picMkLst>
            <pc:docMk/>
            <pc:sldMk cId="3011347861" sldId="282"/>
            <ac:picMk id="10" creationId="{D967939A-3CA3-E277-336F-C60F3B33F37C}"/>
          </ac:picMkLst>
        </pc:picChg>
        <pc:picChg chg="add mod">
          <ac:chgData name="Auerbach, Michiel" userId="515bf18e-b387-4cf3-acfd-4a53dc30f1a5" providerId="ADAL" clId="{5FA07D41-B003-4389-82AC-4C456F9A5DA5}" dt="2024-04-10T05:34:18.318" v="3556" actId="1076"/>
          <ac:picMkLst>
            <pc:docMk/>
            <pc:sldMk cId="3011347861" sldId="282"/>
            <ac:picMk id="12" creationId="{454133BE-1955-7F04-4ABE-B397044888C8}"/>
          </ac:picMkLst>
        </pc:picChg>
      </pc:sldChg>
      <pc:sldChg chg="add ord">
        <pc:chgData name="Auerbach, Michiel" userId="515bf18e-b387-4cf3-acfd-4a53dc30f1a5" providerId="ADAL" clId="{5FA07D41-B003-4389-82AC-4C456F9A5DA5}" dt="2024-04-10T05:30:13.479" v="3173"/>
        <pc:sldMkLst>
          <pc:docMk/>
          <pc:sldMk cId="3623847845" sldId="283"/>
        </pc:sldMkLst>
      </pc:sldChg>
    </pc:docChg>
  </pc:docChgLst>
  <pc:docChgLst>
    <pc:chgData name="Auerbach, Michiel" userId="515bf18e-b387-4cf3-acfd-4a53dc30f1a5" providerId="ADAL" clId="{49E6B7ED-FA3D-406A-925E-3343E28E87F5}"/>
    <pc:docChg chg="undo custSel addSld modSld">
      <pc:chgData name="Auerbach, Michiel" userId="515bf18e-b387-4cf3-acfd-4a53dc30f1a5" providerId="ADAL" clId="{49E6B7ED-FA3D-406A-925E-3343E28E87F5}" dt="2024-04-09T05:34:41.840" v="551" actId="20577"/>
      <pc:docMkLst>
        <pc:docMk/>
      </pc:docMkLst>
      <pc:sldChg chg="modSp mod">
        <pc:chgData name="Auerbach, Michiel" userId="515bf18e-b387-4cf3-acfd-4a53dc30f1a5" providerId="ADAL" clId="{49E6B7ED-FA3D-406A-925E-3343E28E87F5}" dt="2024-04-09T05:29:46.443" v="70" actId="6549"/>
        <pc:sldMkLst>
          <pc:docMk/>
          <pc:sldMk cId="4130192829" sldId="264"/>
        </pc:sldMkLst>
        <pc:spChg chg="mod">
          <ac:chgData name="Auerbach, Michiel" userId="515bf18e-b387-4cf3-acfd-4a53dc30f1a5" providerId="ADAL" clId="{49E6B7ED-FA3D-406A-925E-3343E28E87F5}" dt="2024-04-09T05:29:46.443" v="70" actId="6549"/>
          <ac:spMkLst>
            <pc:docMk/>
            <pc:sldMk cId="4130192829" sldId="264"/>
            <ac:spMk id="3" creationId="{B87D7925-38FB-F4E5-D9C1-90D62DD88441}"/>
          </ac:spMkLst>
        </pc:spChg>
      </pc:sldChg>
      <pc:sldChg chg="modSp mod">
        <pc:chgData name="Auerbach, Michiel" userId="515bf18e-b387-4cf3-acfd-4a53dc30f1a5" providerId="ADAL" clId="{49E6B7ED-FA3D-406A-925E-3343E28E87F5}" dt="2024-04-09T05:34:03.581" v="542" actId="113"/>
        <pc:sldMkLst>
          <pc:docMk/>
          <pc:sldMk cId="2529186520" sldId="265"/>
        </pc:sldMkLst>
        <pc:spChg chg="mod">
          <ac:chgData name="Auerbach, Michiel" userId="515bf18e-b387-4cf3-acfd-4a53dc30f1a5" providerId="ADAL" clId="{49E6B7ED-FA3D-406A-925E-3343E28E87F5}" dt="2024-04-09T05:34:03.581" v="542" actId="113"/>
          <ac:spMkLst>
            <pc:docMk/>
            <pc:sldMk cId="2529186520" sldId="265"/>
            <ac:spMk id="16" creationId="{A4523254-1982-AC2C-5C29-752165A69FEE}"/>
          </ac:spMkLst>
        </pc:spChg>
      </pc:sldChg>
      <pc:sldChg chg="modSp mod">
        <pc:chgData name="Auerbach, Michiel" userId="515bf18e-b387-4cf3-acfd-4a53dc30f1a5" providerId="ADAL" clId="{49E6B7ED-FA3D-406A-925E-3343E28E87F5}" dt="2024-04-09T05:34:24.892" v="547" actId="113"/>
        <pc:sldMkLst>
          <pc:docMk/>
          <pc:sldMk cId="1385117169" sldId="267"/>
        </pc:sldMkLst>
        <pc:spChg chg="mod">
          <ac:chgData name="Auerbach, Michiel" userId="515bf18e-b387-4cf3-acfd-4a53dc30f1a5" providerId="ADAL" clId="{49E6B7ED-FA3D-406A-925E-3343E28E87F5}" dt="2024-04-09T05:34:24.892" v="547" actId="113"/>
          <ac:spMkLst>
            <pc:docMk/>
            <pc:sldMk cId="1385117169" sldId="267"/>
            <ac:spMk id="7" creationId="{DACFF566-1EC9-A408-6096-E0BC117B6770}"/>
          </ac:spMkLst>
        </pc:spChg>
      </pc:sldChg>
      <pc:sldChg chg="modSp mod">
        <pc:chgData name="Auerbach, Michiel" userId="515bf18e-b387-4cf3-acfd-4a53dc30f1a5" providerId="ADAL" clId="{49E6B7ED-FA3D-406A-925E-3343E28E87F5}" dt="2024-04-09T05:34:41.840" v="551" actId="20577"/>
        <pc:sldMkLst>
          <pc:docMk/>
          <pc:sldMk cId="195677048" sldId="268"/>
        </pc:sldMkLst>
        <pc:spChg chg="mod">
          <ac:chgData name="Auerbach, Michiel" userId="515bf18e-b387-4cf3-acfd-4a53dc30f1a5" providerId="ADAL" clId="{49E6B7ED-FA3D-406A-925E-3343E28E87F5}" dt="2024-04-09T05:34:41.840" v="551" actId="20577"/>
          <ac:spMkLst>
            <pc:docMk/>
            <pc:sldMk cId="195677048" sldId="268"/>
            <ac:spMk id="10" creationId="{460A81E9-EAEF-5983-D1C7-2CDD75C05492}"/>
          </ac:spMkLst>
        </pc:spChg>
      </pc:sldChg>
      <pc:sldChg chg="modSp mod">
        <pc:chgData name="Auerbach, Michiel" userId="515bf18e-b387-4cf3-acfd-4a53dc30f1a5" providerId="ADAL" clId="{49E6B7ED-FA3D-406A-925E-3343E28E87F5}" dt="2024-04-08T11:11:21.473" v="17" actId="20577"/>
        <pc:sldMkLst>
          <pc:docMk/>
          <pc:sldMk cId="1326252306" sldId="279"/>
        </pc:sldMkLst>
        <pc:spChg chg="mod">
          <ac:chgData name="Auerbach, Michiel" userId="515bf18e-b387-4cf3-acfd-4a53dc30f1a5" providerId="ADAL" clId="{49E6B7ED-FA3D-406A-925E-3343E28E87F5}" dt="2024-04-08T11:11:21.473" v="17" actId="20577"/>
          <ac:spMkLst>
            <pc:docMk/>
            <pc:sldMk cId="1326252306" sldId="279"/>
            <ac:spMk id="2" creationId="{A6763ED0-00C0-271A-AEB8-F6F115A50B68}"/>
          </ac:spMkLst>
        </pc:spChg>
      </pc:sldChg>
      <pc:sldChg chg="modSp add mod">
        <pc:chgData name="Auerbach, Michiel" userId="515bf18e-b387-4cf3-acfd-4a53dc30f1a5" providerId="ADAL" clId="{49E6B7ED-FA3D-406A-925E-3343E28E87F5}" dt="2024-04-09T05:33:42.450" v="541" actId="20577"/>
        <pc:sldMkLst>
          <pc:docMk/>
          <pc:sldMk cId="4213172739" sldId="280"/>
        </pc:sldMkLst>
        <pc:spChg chg="mod">
          <ac:chgData name="Auerbach, Michiel" userId="515bf18e-b387-4cf3-acfd-4a53dc30f1a5" providerId="ADAL" clId="{49E6B7ED-FA3D-406A-925E-3343E28E87F5}" dt="2024-04-09T05:33:42.450" v="541" actId="20577"/>
          <ac:spMkLst>
            <pc:docMk/>
            <pc:sldMk cId="4213172739" sldId="280"/>
            <ac:spMk id="2" creationId="{A6763ED0-00C0-271A-AEB8-F6F115A50B68}"/>
          </ac:spMkLst>
        </pc:spChg>
      </pc:sldChg>
    </pc:docChg>
  </pc:docChgLst>
  <pc:docChgLst>
    <pc:chgData name="Auerbach, Michiel" userId="515bf18e-b387-4cf3-acfd-4a53dc30f1a5" providerId="ADAL" clId="{117166CE-878B-458A-8C6B-DAC3140727D3}"/>
    <pc:docChg chg="undo custSel addSld delSld modSld sldOrd">
      <pc:chgData name="Auerbach, Michiel" userId="515bf18e-b387-4cf3-acfd-4a53dc30f1a5" providerId="ADAL" clId="{117166CE-878B-458A-8C6B-DAC3140727D3}" dt="2024-04-08T06:02:46.973" v="2998" actId="47"/>
      <pc:docMkLst>
        <pc:docMk/>
      </pc:docMkLst>
      <pc:sldChg chg="addSp delSp modSp mod modClrScheme chgLayout">
        <pc:chgData name="Auerbach, Michiel" userId="515bf18e-b387-4cf3-acfd-4a53dc30f1a5" providerId="ADAL" clId="{117166CE-878B-458A-8C6B-DAC3140727D3}" dt="2024-04-08T05:47:44.497" v="1512" actId="20577"/>
        <pc:sldMkLst>
          <pc:docMk/>
          <pc:sldMk cId="2125893649" sldId="257"/>
        </pc:sldMkLst>
        <pc:spChg chg="mod">
          <ac:chgData name="Auerbach, Michiel" userId="515bf18e-b387-4cf3-acfd-4a53dc30f1a5" providerId="ADAL" clId="{117166CE-878B-458A-8C6B-DAC3140727D3}" dt="2024-04-08T05:46:14.074" v="972" actId="26606"/>
          <ac:spMkLst>
            <pc:docMk/>
            <pc:sldMk cId="2125893649" sldId="257"/>
            <ac:spMk id="2" creationId="{6DE9B91B-F14E-2043-BD76-96190A054D83}"/>
          </ac:spMkLst>
        </pc:spChg>
        <pc:spChg chg="del">
          <ac:chgData name="Auerbach, Michiel" userId="515bf18e-b387-4cf3-acfd-4a53dc30f1a5" providerId="ADAL" clId="{117166CE-878B-458A-8C6B-DAC3140727D3}" dt="2024-04-08T05:46:10.947" v="969"/>
          <ac:spMkLst>
            <pc:docMk/>
            <pc:sldMk cId="2125893649" sldId="257"/>
            <ac:spMk id="3" creationId="{8736748A-7232-ED40-9756-84B040FA550A}"/>
          </ac:spMkLst>
        </pc:spChg>
        <pc:spChg chg="mod">
          <ac:chgData name="Auerbach, Michiel" userId="515bf18e-b387-4cf3-acfd-4a53dc30f1a5" providerId="ADAL" clId="{117166CE-878B-458A-8C6B-DAC3140727D3}" dt="2024-04-08T05:46:14.074" v="972" actId="26606"/>
          <ac:spMkLst>
            <pc:docMk/>
            <pc:sldMk cId="2125893649" sldId="257"/>
            <ac:spMk id="4" creationId="{4588B78B-2266-8940-A691-F18E05B7EDA5}"/>
          </ac:spMkLst>
        </pc:spChg>
        <pc:spChg chg="mod">
          <ac:chgData name="Auerbach, Michiel" userId="515bf18e-b387-4cf3-acfd-4a53dc30f1a5" providerId="ADAL" clId="{117166CE-878B-458A-8C6B-DAC3140727D3}" dt="2024-04-08T05:46:14.074" v="972" actId="26606"/>
          <ac:spMkLst>
            <pc:docMk/>
            <pc:sldMk cId="2125893649" sldId="257"/>
            <ac:spMk id="5" creationId="{0CC20958-DDDF-3D4B-B602-21D0FE4D8357}"/>
          </ac:spMkLst>
        </pc:spChg>
        <pc:spChg chg="mod">
          <ac:chgData name="Auerbach, Michiel" userId="515bf18e-b387-4cf3-acfd-4a53dc30f1a5" providerId="ADAL" clId="{117166CE-878B-458A-8C6B-DAC3140727D3}" dt="2024-04-08T05:46:14.074" v="972" actId="26606"/>
          <ac:spMkLst>
            <pc:docMk/>
            <pc:sldMk cId="2125893649" sldId="257"/>
            <ac:spMk id="6" creationId="{19D79C34-DE15-C547-9D5D-ACB58DB93BB3}"/>
          </ac:spMkLst>
        </pc:spChg>
        <pc:spChg chg="add mod">
          <ac:chgData name="Auerbach, Michiel" userId="515bf18e-b387-4cf3-acfd-4a53dc30f1a5" providerId="ADAL" clId="{117166CE-878B-458A-8C6B-DAC3140727D3}" dt="2024-04-08T05:47:44.497" v="1512" actId="20577"/>
          <ac:spMkLst>
            <pc:docMk/>
            <pc:sldMk cId="2125893649" sldId="257"/>
            <ac:spMk id="13" creationId="{32750A62-855E-0E93-83E2-641A5D2106EE}"/>
          </ac:spMkLst>
        </pc:spChg>
        <pc:picChg chg="add mod">
          <ac:chgData name="Auerbach, Michiel" userId="515bf18e-b387-4cf3-acfd-4a53dc30f1a5" providerId="ADAL" clId="{117166CE-878B-458A-8C6B-DAC3140727D3}" dt="2024-04-08T05:46:14.074" v="972" actId="26606"/>
          <ac:picMkLst>
            <pc:docMk/>
            <pc:sldMk cId="2125893649" sldId="257"/>
            <ac:picMk id="8" creationId="{52889A8D-E701-CD3C-29A8-33E8DFEBF464}"/>
          </ac:picMkLst>
        </pc:picChg>
      </pc:sldChg>
      <pc:sldChg chg="addSp delSp modSp mod">
        <pc:chgData name="Auerbach, Michiel" userId="515bf18e-b387-4cf3-acfd-4a53dc30f1a5" providerId="ADAL" clId="{117166CE-878B-458A-8C6B-DAC3140727D3}" dt="2024-04-08T05:37:56.445" v="60" actId="962"/>
        <pc:sldMkLst>
          <pc:docMk/>
          <pc:sldMk cId="4054382824" sldId="258"/>
        </pc:sldMkLst>
        <pc:spChg chg="mod">
          <ac:chgData name="Auerbach, Michiel" userId="515bf18e-b387-4cf3-acfd-4a53dc30f1a5" providerId="ADAL" clId="{117166CE-878B-458A-8C6B-DAC3140727D3}" dt="2024-04-08T05:36:45.931" v="44" actId="20577"/>
          <ac:spMkLst>
            <pc:docMk/>
            <pc:sldMk cId="4054382824" sldId="258"/>
            <ac:spMk id="2" creationId="{C21C2B8E-C7F7-3690-4245-778F1DA4FCB8}"/>
          </ac:spMkLst>
        </pc:spChg>
        <pc:spChg chg="mod">
          <ac:chgData name="Auerbach, Michiel" userId="515bf18e-b387-4cf3-acfd-4a53dc30f1a5" providerId="ADAL" clId="{117166CE-878B-458A-8C6B-DAC3140727D3}" dt="2024-04-08T05:36:50.699" v="57" actId="20577"/>
          <ac:spMkLst>
            <pc:docMk/>
            <pc:sldMk cId="4054382824" sldId="258"/>
            <ac:spMk id="3" creationId="{CF1576D1-BC63-FD14-C360-8042F69D724D}"/>
          </ac:spMkLst>
        </pc:spChg>
        <pc:spChg chg="del">
          <ac:chgData name="Auerbach, Michiel" userId="515bf18e-b387-4cf3-acfd-4a53dc30f1a5" providerId="ADAL" clId="{117166CE-878B-458A-8C6B-DAC3140727D3}" dt="2024-04-08T05:37:54.139" v="58"/>
          <ac:spMkLst>
            <pc:docMk/>
            <pc:sldMk cId="4054382824" sldId="258"/>
            <ac:spMk id="7" creationId="{0116B041-6850-0C87-10A4-1C5C7B34F820}"/>
          </ac:spMkLst>
        </pc:spChg>
        <pc:picChg chg="add mod">
          <ac:chgData name="Auerbach, Michiel" userId="515bf18e-b387-4cf3-acfd-4a53dc30f1a5" providerId="ADAL" clId="{117166CE-878B-458A-8C6B-DAC3140727D3}" dt="2024-04-08T05:37:56.445" v="60" actId="962"/>
          <ac:picMkLst>
            <pc:docMk/>
            <pc:sldMk cId="4054382824" sldId="258"/>
            <ac:picMk id="9" creationId="{67F53E65-7665-8CB1-B66B-A6859E8A3745}"/>
          </ac:picMkLst>
        </pc:picChg>
      </pc:sldChg>
      <pc:sldChg chg="del">
        <pc:chgData name="Auerbach, Michiel" userId="515bf18e-b387-4cf3-acfd-4a53dc30f1a5" providerId="ADAL" clId="{117166CE-878B-458A-8C6B-DAC3140727D3}" dt="2024-04-08T05:38:12.811" v="61" actId="2696"/>
        <pc:sldMkLst>
          <pc:docMk/>
          <pc:sldMk cId="3722502443" sldId="259"/>
        </pc:sldMkLst>
      </pc:sldChg>
      <pc:sldChg chg="del">
        <pc:chgData name="Auerbach, Michiel" userId="515bf18e-b387-4cf3-acfd-4a53dc30f1a5" providerId="ADAL" clId="{117166CE-878B-458A-8C6B-DAC3140727D3}" dt="2024-04-08T06:02:46.973" v="2998" actId="47"/>
        <pc:sldMkLst>
          <pc:docMk/>
          <pc:sldMk cId="3772822615" sldId="260"/>
        </pc:sldMkLst>
      </pc:sldChg>
      <pc:sldChg chg="del">
        <pc:chgData name="Auerbach, Michiel" userId="515bf18e-b387-4cf3-acfd-4a53dc30f1a5" providerId="ADAL" clId="{117166CE-878B-458A-8C6B-DAC3140727D3}" dt="2024-04-08T06:02:46.973" v="2998" actId="47"/>
        <pc:sldMkLst>
          <pc:docMk/>
          <pc:sldMk cId="3911183481" sldId="261"/>
        </pc:sldMkLst>
      </pc:sldChg>
      <pc:sldChg chg="del">
        <pc:chgData name="Auerbach, Michiel" userId="515bf18e-b387-4cf3-acfd-4a53dc30f1a5" providerId="ADAL" clId="{117166CE-878B-458A-8C6B-DAC3140727D3}" dt="2024-04-08T06:02:46.973" v="2998" actId="47"/>
        <pc:sldMkLst>
          <pc:docMk/>
          <pc:sldMk cId="3519690427" sldId="262"/>
        </pc:sldMkLst>
      </pc:sldChg>
      <pc:sldChg chg="modSp mod">
        <pc:chgData name="Auerbach, Michiel" userId="515bf18e-b387-4cf3-acfd-4a53dc30f1a5" providerId="ADAL" clId="{117166CE-878B-458A-8C6B-DAC3140727D3}" dt="2024-04-08T05:51:40.838" v="2017"/>
        <pc:sldMkLst>
          <pc:docMk/>
          <pc:sldMk cId="266482769" sldId="263"/>
        </pc:sldMkLst>
        <pc:spChg chg="mod">
          <ac:chgData name="Auerbach, Michiel" userId="515bf18e-b387-4cf3-acfd-4a53dc30f1a5" providerId="ADAL" clId="{117166CE-878B-458A-8C6B-DAC3140727D3}" dt="2024-04-08T05:51:40.838" v="2017"/>
          <ac:spMkLst>
            <pc:docMk/>
            <pc:sldMk cId="266482769" sldId="263"/>
            <ac:spMk id="2" creationId="{399FF532-816D-0D66-0718-6E9BF408188F}"/>
          </ac:spMkLst>
        </pc:spChg>
      </pc:sldChg>
      <pc:sldChg chg="modSp mod">
        <pc:chgData name="Auerbach, Michiel" userId="515bf18e-b387-4cf3-acfd-4a53dc30f1a5" providerId="ADAL" clId="{117166CE-878B-458A-8C6B-DAC3140727D3}" dt="2024-04-08T05:44:48.920" v="953" actId="114"/>
        <pc:sldMkLst>
          <pc:docMk/>
          <pc:sldMk cId="4130192829" sldId="264"/>
        </pc:sldMkLst>
        <pc:spChg chg="mod">
          <ac:chgData name="Auerbach, Michiel" userId="515bf18e-b387-4cf3-acfd-4a53dc30f1a5" providerId="ADAL" clId="{117166CE-878B-458A-8C6B-DAC3140727D3}" dt="2024-04-08T05:39:52.834" v="335" actId="20577"/>
          <ac:spMkLst>
            <pc:docMk/>
            <pc:sldMk cId="4130192829" sldId="264"/>
            <ac:spMk id="2" creationId="{C95823C7-553E-DC3D-CF01-D0D2060A2E19}"/>
          </ac:spMkLst>
        </pc:spChg>
        <pc:spChg chg="mod">
          <ac:chgData name="Auerbach, Michiel" userId="515bf18e-b387-4cf3-acfd-4a53dc30f1a5" providerId="ADAL" clId="{117166CE-878B-458A-8C6B-DAC3140727D3}" dt="2024-04-08T05:44:48.920" v="953" actId="114"/>
          <ac:spMkLst>
            <pc:docMk/>
            <pc:sldMk cId="4130192829" sldId="264"/>
            <ac:spMk id="3" creationId="{B87D7925-38FB-F4E5-D9C1-90D62DD88441}"/>
          </ac:spMkLst>
        </pc:spChg>
      </pc:sldChg>
      <pc:sldChg chg="addSp delSp modSp mod">
        <pc:chgData name="Auerbach, Michiel" userId="515bf18e-b387-4cf3-acfd-4a53dc30f1a5" providerId="ADAL" clId="{117166CE-878B-458A-8C6B-DAC3140727D3}" dt="2024-04-08T05:51:49.920" v="2029" actId="20577"/>
        <pc:sldMkLst>
          <pc:docMk/>
          <pc:sldMk cId="2529186520" sldId="265"/>
        </pc:sldMkLst>
        <pc:spChg chg="del">
          <ac:chgData name="Auerbach, Michiel" userId="515bf18e-b387-4cf3-acfd-4a53dc30f1a5" providerId="ADAL" clId="{117166CE-878B-458A-8C6B-DAC3140727D3}" dt="2024-04-08T05:49:17.756" v="1516" actId="26606"/>
          <ac:spMkLst>
            <pc:docMk/>
            <pc:sldMk cId="2529186520" sldId="265"/>
            <ac:spMk id="2" creationId="{53AE2D29-D57A-7DD5-7A69-602BED7C21A4}"/>
          </ac:spMkLst>
        </pc:spChg>
        <pc:spChg chg="del">
          <ac:chgData name="Auerbach, Michiel" userId="515bf18e-b387-4cf3-acfd-4a53dc30f1a5" providerId="ADAL" clId="{117166CE-878B-458A-8C6B-DAC3140727D3}" dt="2024-04-08T05:49:14.886" v="1513"/>
          <ac:spMkLst>
            <pc:docMk/>
            <pc:sldMk cId="2529186520" sldId="265"/>
            <ac:spMk id="3" creationId="{9F980DEC-F555-A60D-A83E-3C959A3BD55E}"/>
          </ac:spMkLst>
        </pc:spChg>
        <pc:spChg chg="del">
          <ac:chgData name="Auerbach, Michiel" userId="515bf18e-b387-4cf3-acfd-4a53dc30f1a5" providerId="ADAL" clId="{117166CE-878B-458A-8C6B-DAC3140727D3}" dt="2024-04-08T05:49:17.756" v="1516" actId="26606"/>
          <ac:spMkLst>
            <pc:docMk/>
            <pc:sldMk cId="2529186520" sldId="265"/>
            <ac:spMk id="4" creationId="{9DBDFD4C-BCF5-7673-840B-54FB1D8E2582}"/>
          </ac:spMkLst>
        </pc:spChg>
        <pc:spChg chg="mod">
          <ac:chgData name="Auerbach, Michiel" userId="515bf18e-b387-4cf3-acfd-4a53dc30f1a5" providerId="ADAL" clId="{117166CE-878B-458A-8C6B-DAC3140727D3}" dt="2024-04-08T05:49:17.756" v="1516" actId="26606"/>
          <ac:spMkLst>
            <pc:docMk/>
            <pc:sldMk cId="2529186520" sldId="265"/>
            <ac:spMk id="5" creationId="{9B11CF62-D499-5B92-3E89-3D263FD11D40}"/>
          </ac:spMkLst>
        </pc:spChg>
        <pc:spChg chg="mod">
          <ac:chgData name="Auerbach, Michiel" userId="515bf18e-b387-4cf3-acfd-4a53dc30f1a5" providerId="ADAL" clId="{117166CE-878B-458A-8C6B-DAC3140727D3}" dt="2024-04-08T05:49:17.756" v="1516" actId="26606"/>
          <ac:spMkLst>
            <pc:docMk/>
            <pc:sldMk cId="2529186520" sldId="265"/>
            <ac:spMk id="6" creationId="{47A39FA0-A0F0-3DEB-C81B-0B0C53898DCA}"/>
          </ac:spMkLst>
        </pc:spChg>
        <pc:spChg chg="mod">
          <ac:chgData name="Auerbach, Michiel" userId="515bf18e-b387-4cf3-acfd-4a53dc30f1a5" providerId="ADAL" clId="{117166CE-878B-458A-8C6B-DAC3140727D3}" dt="2024-04-08T05:49:17.756" v="1516" actId="26606"/>
          <ac:spMkLst>
            <pc:docMk/>
            <pc:sldMk cId="2529186520" sldId="265"/>
            <ac:spMk id="7" creationId="{A2BB1F2F-169A-6967-4B94-C7ACA3EC91D9}"/>
          </ac:spMkLst>
        </pc:spChg>
        <pc:spChg chg="add mod">
          <ac:chgData name="Auerbach, Michiel" userId="515bf18e-b387-4cf3-acfd-4a53dc30f1a5" providerId="ADAL" clId="{117166CE-878B-458A-8C6B-DAC3140727D3}" dt="2024-04-08T05:49:29.331" v="1554" actId="20577"/>
          <ac:spMkLst>
            <pc:docMk/>
            <pc:sldMk cId="2529186520" sldId="265"/>
            <ac:spMk id="14" creationId="{FB52F9B5-C6C4-1D68-8015-E6ED7A37B8D4}"/>
          </ac:spMkLst>
        </pc:spChg>
        <pc:spChg chg="add mod">
          <ac:chgData name="Auerbach, Michiel" userId="515bf18e-b387-4cf3-acfd-4a53dc30f1a5" providerId="ADAL" clId="{117166CE-878B-458A-8C6B-DAC3140727D3}" dt="2024-04-08T05:51:49.920" v="2029" actId="20577"/>
          <ac:spMkLst>
            <pc:docMk/>
            <pc:sldMk cId="2529186520" sldId="265"/>
            <ac:spMk id="16" creationId="{A4523254-1982-AC2C-5C29-752165A69FEE}"/>
          </ac:spMkLst>
        </pc:spChg>
        <pc:picChg chg="add mod">
          <ac:chgData name="Auerbach, Michiel" userId="515bf18e-b387-4cf3-acfd-4a53dc30f1a5" providerId="ADAL" clId="{117166CE-878B-458A-8C6B-DAC3140727D3}" dt="2024-04-08T05:49:17.756" v="1516" actId="26606"/>
          <ac:picMkLst>
            <pc:docMk/>
            <pc:sldMk cId="2529186520" sldId="265"/>
            <ac:picMk id="9" creationId="{C8F64B69-A179-C99D-5586-F507438ECC4F}"/>
          </ac:picMkLst>
        </pc:picChg>
      </pc:sldChg>
      <pc:sldChg chg="modSp mod ord">
        <pc:chgData name="Auerbach, Michiel" userId="515bf18e-b387-4cf3-acfd-4a53dc30f1a5" providerId="ADAL" clId="{117166CE-878B-458A-8C6B-DAC3140727D3}" dt="2024-04-08T05:59:19.235" v="2657" actId="20577"/>
        <pc:sldMkLst>
          <pc:docMk/>
          <pc:sldMk cId="3580385872" sldId="266"/>
        </pc:sldMkLst>
        <pc:spChg chg="mod">
          <ac:chgData name="Auerbach, Michiel" userId="515bf18e-b387-4cf3-acfd-4a53dc30f1a5" providerId="ADAL" clId="{117166CE-878B-458A-8C6B-DAC3140727D3}" dt="2024-04-08T05:59:19.235" v="2657" actId="20577"/>
          <ac:spMkLst>
            <pc:docMk/>
            <pc:sldMk cId="3580385872" sldId="266"/>
            <ac:spMk id="2" creationId="{A6763ED0-00C0-271A-AEB8-F6F115A50B68}"/>
          </ac:spMkLst>
        </pc:spChg>
      </pc:sldChg>
      <pc:sldChg chg="addSp delSp modSp mod">
        <pc:chgData name="Auerbach, Michiel" userId="515bf18e-b387-4cf3-acfd-4a53dc30f1a5" providerId="ADAL" clId="{117166CE-878B-458A-8C6B-DAC3140727D3}" dt="2024-04-08T05:58:20.689" v="2544" actId="207"/>
        <pc:sldMkLst>
          <pc:docMk/>
          <pc:sldMk cId="1385117169" sldId="267"/>
        </pc:sldMkLst>
        <pc:spChg chg="mod">
          <ac:chgData name="Auerbach, Michiel" userId="515bf18e-b387-4cf3-acfd-4a53dc30f1a5" providerId="ADAL" clId="{117166CE-878B-458A-8C6B-DAC3140727D3}" dt="2024-04-08T05:55:17.094" v="2053" actId="20577"/>
          <ac:spMkLst>
            <pc:docMk/>
            <pc:sldMk cId="1385117169" sldId="267"/>
            <ac:spMk id="2" creationId="{E0BDFEE6-5196-5B88-D929-FB0393C31E16}"/>
          </ac:spMkLst>
        </pc:spChg>
        <pc:spChg chg="del">
          <ac:chgData name="Auerbach, Michiel" userId="515bf18e-b387-4cf3-acfd-4a53dc30f1a5" providerId="ADAL" clId="{117166CE-878B-458A-8C6B-DAC3140727D3}" dt="2024-04-08T05:54:35.032" v="2030" actId="22"/>
          <ac:spMkLst>
            <pc:docMk/>
            <pc:sldMk cId="1385117169" sldId="267"/>
            <ac:spMk id="6" creationId="{94697A0C-1FB1-3D80-0906-9520ABF2B88B}"/>
          </ac:spMkLst>
        </pc:spChg>
        <pc:spChg chg="mod">
          <ac:chgData name="Auerbach, Michiel" userId="515bf18e-b387-4cf3-acfd-4a53dc30f1a5" providerId="ADAL" clId="{117166CE-878B-458A-8C6B-DAC3140727D3}" dt="2024-04-08T05:58:20.689" v="2544" actId="207"/>
          <ac:spMkLst>
            <pc:docMk/>
            <pc:sldMk cId="1385117169" sldId="267"/>
            <ac:spMk id="7" creationId="{DACFF566-1EC9-A408-6096-E0BC117B6770}"/>
          </ac:spMkLst>
        </pc:spChg>
        <pc:picChg chg="add mod ord">
          <ac:chgData name="Auerbach, Michiel" userId="515bf18e-b387-4cf3-acfd-4a53dc30f1a5" providerId="ADAL" clId="{117166CE-878B-458A-8C6B-DAC3140727D3}" dt="2024-04-08T05:54:35.032" v="2030" actId="22"/>
          <ac:picMkLst>
            <pc:docMk/>
            <pc:sldMk cId="1385117169" sldId="267"/>
            <ac:picMk id="9" creationId="{6768D9AD-B148-4BC6-9BA8-CC56380CCE81}"/>
          </ac:picMkLst>
        </pc:picChg>
      </pc:sldChg>
      <pc:sldChg chg="addSp delSp modSp mod modClrScheme chgLayout">
        <pc:chgData name="Auerbach, Michiel" userId="515bf18e-b387-4cf3-acfd-4a53dc30f1a5" providerId="ADAL" clId="{117166CE-878B-458A-8C6B-DAC3140727D3}" dt="2024-04-08T06:01:57.419" v="2873" actId="20577"/>
        <pc:sldMkLst>
          <pc:docMk/>
          <pc:sldMk cId="195677048" sldId="268"/>
        </pc:sldMkLst>
        <pc:spChg chg="del">
          <ac:chgData name="Auerbach, Michiel" userId="515bf18e-b387-4cf3-acfd-4a53dc30f1a5" providerId="ADAL" clId="{117166CE-878B-458A-8C6B-DAC3140727D3}" dt="2024-04-08T05:59:57.812" v="2679" actId="26606"/>
          <ac:spMkLst>
            <pc:docMk/>
            <pc:sldMk cId="195677048" sldId="268"/>
            <ac:spMk id="2" creationId="{6C866DDF-1922-D893-4185-45A5CC45B479}"/>
          </ac:spMkLst>
        </pc:spChg>
        <pc:spChg chg="mod ord">
          <ac:chgData name="Auerbach, Michiel" userId="515bf18e-b387-4cf3-acfd-4a53dc30f1a5" providerId="ADAL" clId="{117166CE-878B-458A-8C6B-DAC3140727D3}" dt="2024-04-08T06:00:24.855" v="2703" actId="700"/>
          <ac:spMkLst>
            <pc:docMk/>
            <pc:sldMk cId="195677048" sldId="268"/>
            <ac:spMk id="3" creationId="{D947A20B-4B70-6B93-7CE7-3457931DA112}"/>
          </ac:spMkLst>
        </pc:spChg>
        <pc:spChg chg="mod ord">
          <ac:chgData name="Auerbach, Michiel" userId="515bf18e-b387-4cf3-acfd-4a53dc30f1a5" providerId="ADAL" clId="{117166CE-878B-458A-8C6B-DAC3140727D3}" dt="2024-04-08T06:00:24.855" v="2703" actId="700"/>
          <ac:spMkLst>
            <pc:docMk/>
            <pc:sldMk cId="195677048" sldId="268"/>
            <ac:spMk id="4" creationId="{89601BE0-3C11-461A-AF01-A94699CBCAE6}"/>
          </ac:spMkLst>
        </pc:spChg>
        <pc:spChg chg="mod ord">
          <ac:chgData name="Auerbach, Michiel" userId="515bf18e-b387-4cf3-acfd-4a53dc30f1a5" providerId="ADAL" clId="{117166CE-878B-458A-8C6B-DAC3140727D3}" dt="2024-04-08T06:00:24.855" v="2703" actId="700"/>
          <ac:spMkLst>
            <pc:docMk/>
            <pc:sldMk cId="195677048" sldId="268"/>
            <ac:spMk id="5" creationId="{68AB4285-B98B-1965-9EC4-6EC319903810}"/>
          </ac:spMkLst>
        </pc:spChg>
        <pc:spChg chg="add del mod ord">
          <ac:chgData name="Auerbach, Michiel" userId="515bf18e-b387-4cf3-acfd-4a53dc30f1a5" providerId="ADAL" clId="{117166CE-878B-458A-8C6B-DAC3140727D3}" dt="2024-04-08T06:00:24.855" v="2703" actId="700"/>
          <ac:spMkLst>
            <pc:docMk/>
            <pc:sldMk cId="195677048" sldId="268"/>
            <ac:spMk id="8" creationId="{A5F7A22D-8F5F-FD21-430D-14D48A1A5D98}"/>
          </ac:spMkLst>
        </pc:spChg>
        <pc:spChg chg="add del mod ord">
          <ac:chgData name="Auerbach, Michiel" userId="515bf18e-b387-4cf3-acfd-4a53dc30f1a5" providerId="ADAL" clId="{117166CE-878B-458A-8C6B-DAC3140727D3}" dt="2024-04-08T06:00:24.855" v="2703" actId="700"/>
          <ac:spMkLst>
            <pc:docMk/>
            <pc:sldMk cId="195677048" sldId="268"/>
            <ac:spMk id="9" creationId="{30242153-E1C0-29EF-9592-53377794D2C9}"/>
          </ac:spMkLst>
        </pc:spChg>
        <pc:spChg chg="add mod">
          <ac:chgData name="Auerbach, Michiel" userId="515bf18e-b387-4cf3-acfd-4a53dc30f1a5" providerId="ADAL" clId="{117166CE-878B-458A-8C6B-DAC3140727D3}" dt="2024-04-08T06:01:57.419" v="2873" actId="20577"/>
          <ac:spMkLst>
            <pc:docMk/>
            <pc:sldMk cId="195677048" sldId="268"/>
            <ac:spMk id="10" creationId="{460A81E9-EAEF-5983-D1C7-2CDD75C05492}"/>
          </ac:spMkLst>
        </pc:spChg>
        <pc:spChg chg="add mod ord">
          <ac:chgData name="Auerbach, Michiel" userId="515bf18e-b387-4cf3-acfd-4a53dc30f1a5" providerId="ADAL" clId="{117166CE-878B-458A-8C6B-DAC3140727D3}" dt="2024-04-08T06:00:24.855" v="2703" actId="700"/>
          <ac:spMkLst>
            <pc:docMk/>
            <pc:sldMk cId="195677048" sldId="268"/>
            <ac:spMk id="12" creationId="{EF6EFED3-1BCC-1EC7-8349-DF36407CCE3F}"/>
          </ac:spMkLst>
        </pc:spChg>
        <pc:picChg chg="add mod ord">
          <ac:chgData name="Auerbach, Michiel" userId="515bf18e-b387-4cf3-acfd-4a53dc30f1a5" providerId="ADAL" clId="{117166CE-878B-458A-8C6B-DAC3140727D3}" dt="2024-04-08T06:00:13.903" v="2701" actId="14100"/>
          <ac:picMkLst>
            <pc:docMk/>
            <pc:sldMk cId="195677048" sldId="268"/>
            <ac:picMk id="7" creationId="{E813FD5C-ED95-2262-1EB8-B13AE8BE31C8}"/>
          </ac:picMkLst>
        </pc:picChg>
      </pc:sldChg>
      <pc:sldChg chg="del">
        <pc:chgData name="Auerbach, Michiel" userId="515bf18e-b387-4cf3-acfd-4a53dc30f1a5" providerId="ADAL" clId="{117166CE-878B-458A-8C6B-DAC3140727D3}" dt="2024-04-08T06:02:46.973" v="2998" actId="47"/>
        <pc:sldMkLst>
          <pc:docMk/>
          <pc:sldMk cId="2010707297" sldId="269"/>
        </pc:sldMkLst>
      </pc:sldChg>
      <pc:sldChg chg="ord">
        <pc:chgData name="Auerbach, Michiel" userId="515bf18e-b387-4cf3-acfd-4a53dc30f1a5" providerId="ADAL" clId="{117166CE-878B-458A-8C6B-DAC3140727D3}" dt="2024-04-08T05:58:58.391" v="2548"/>
        <pc:sldMkLst>
          <pc:docMk/>
          <pc:sldMk cId="3840938293" sldId="270"/>
        </pc:sldMkLst>
      </pc:sldChg>
      <pc:sldChg chg="del">
        <pc:chgData name="Auerbach, Michiel" userId="515bf18e-b387-4cf3-acfd-4a53dc30f1a5" providerId="ADAL" clId="{117166CE-878B-458A-8C6B-DAC3140727D3}" dt="2024-04-08T06:02:46.973" v="2998" actId="47"/>
        <pc:sldMkLst>
          <pc:docMk/>
          <pc:sldMk cId="2474373054" sldId="271"/>
        </pc:sldMkLst>
      </pc:sldChg>
      <pc:sldChg chg="del">
        <pc:chgData name="Auerbach, Michiel" userId="515bf18e-b387-4cf3-acfd-4a53dc30f1a5" providerId="ADAL" clId="{117166CE-878B-458A-8C6B-DAC3140727D3}" dt="2024-04-08T06:02:46.973" v="2998" actId="47"/>
        <pc:sldMkLst>
          <pc:docMk/>
          <pc:sldMk cId="2622899176" sldId="272"/>
        </pc:sldMkLst>
      </pc:sldChg>
      <pc:sldChg chg="del">
        <pc:chgData name="Auerbach, Michiel" userId="515bf18e-b387-4cf3-acfd-4a53dc30f1a5" providerId="ADAL" clId="{117166CE-878B-458A-8C6B-DAC3140727D3}" dt="2024-04-08T06:02:46.973" v="2998" actId="47"/>
        <pc:sldMkLst>
          <pc:docMk/>
          <pc:sldMk cId="3669477155" sldId="273"/>
        </pc:sldMkLst>
      </pc:sldChg>
      <pc:sldChg chg="del">
        <pc:chgData name="Auerbach, Michiel" userId="515bf18e-b387-4cf3-acfd-4a53dc30f1a5" providerId="ADAL" clId="{117166CE-878B-458A-8C6B-DAC3140727D3}" dt="2024-04-08T06:02:46.973" v="2998" actId="47"/>
        <pc:sldMkLst>
          <pc:docMk/>
          <pc:sldMk cId="895094914" sldId="274"/>
        </pc:sldMkLst>
      </pc:sldChg>
      <pc:sldChg chg="del">
        <pc:chgData name="Auerbach, Michiel" userId="515bf18e-b387-4cf3-acfd-4a53dc30f1a5" providerId="ADAL" clId="{117166CE-878B-458A-8C6B-DAC3140727D3}" dt="2024-04-08T06:02:46.973" v="2998" actId="47"/>
        <pc:sldMkLst>
          <pc:docMk/>
          <pc:sldMk cId="3188983532" sldId="276"/>
        </pc:sldMkLst>
      </pc:sldChg>
      <pc:sldChg chg="del">
        <pc:chgData name="Auerbach, Michiel" userId="515bf18e-b387-4cf3-acfd-4a53dc30f1a5" providerId="ADAL" clId="{117166CE-878B-458A-8C6B-DAC3140727D3}" dt="2024-04-08T06:02:46.973" v="2998" actId="47"/>
        <pc:sldMkLst>
          <pc:docMk/>
          <pc:sldMk cId="4140632000" sldId="277"/>
        </pc:sldMkLst>
      </pc:sldChg>
      <pc:sldChg chg="del">
        <pc:chgData name="Auerbach, Michiel" userId="515bf18e-b387-4cf3-acfd-4a53dc30f1a5" providerId="ADAL" clId="{117166CE-878B-458A-8C6B-DAC3140727D3}" dt="2024-04-08T06:02:46.973" v="2998" actId="47"/>
        <pc:sldMkLst>
          <pc:docMk/>
          <pc:sldMk cId="4198794885" sldId="278"/>
        </pc:sldMkLst>
      </pc:sldChg>
      <pc:sldChg chg="modSp add mod">
        <pc:chgData name="Auerbach, Michiel" userId="515bf18e-b387-4cf3-acfd-4a53dc30f1a5" providerId="ADAL" clId="{117166CE-878B-458A-8C6B-DAC3140727D3}" dt="2024-04-08T06:02:41.554" v="2997" actId="6549"/>
        <pc:sldMkLst>
          <pc:docMk/>
          <pc:sldMk cId="1326252306" sldId="279"/>
        </pc:sldMkLst>
        <pc:spChg chg="mod">
          <ac:chgData name="Auerbach, Michiel" userId="515bf18e-b387-4cf3-acfd-4a53dc30f1a5" providerId="ADAL" clId="{117166CE-878B-458A-8C6B-DAC3140727D3}" dt="2024-04-08T06:02:41.554" v="2997" actId="6549"/>
          <ac:spMkLst>
            <pc:docMk/>
            <pc:sldMk cId="1326252306" sldId="279"/>
            <ac:spMk id="2" creationId="{A6763ED0-00C0-271A-AEB8-F6F115A50B68}"/>
          </ac:spMkLst>
        </pc:spChg>
      </pc:sldChg>
      <pc:sldChg chg="addSp delSp modSp add del mod ord">
        <pc:chgData name="Auerbach, Michiel" userId="515bf18e-b387-4cf3-acfd-4a53dc30f1a5" providerId="ADAL" clId="{117166CE-878B-458A-8C6B-DAC3140727D3}" dt="2024-04-08T06:00:05.785" v="2700" actId="47"/>
        <pc:sldMkLst>
          <pc:docMk/>
          <pc:sldMk cId="1440136576" sldId="279"/>
        </pc:sldMkLst>
        <pc:spChg chg="mod">
          <ac:chgData name="Auerbach, Michiel" userId="515bf18e-b387-4cf3-acfd-4a53dc30f1a5" providerId="ADAL" clId="{117166CE-878B-458A-8C6B-DAC3140727D3}" dt="2024-04-08T05:59:26.890" v="2668" actId="20577"/>
          <ac:spMkLst>
            <pc:docMk/>
            <pc:sldMk cId="1440136576" sldId="279"/>
            <ac:spMk id="2" creationId="{E0BDFEE6-5196-5B88-D929-FB0393C31E16}"/>
          </ac:spMkLst>
        </pc:spChg>
        <pc:spChg chg="mod">
          <ac:chgData name="Auerbach, Michiel" userId="515bf18e-b387-4cf3-acfd-4a53dc30f1a5" providerId="ADAL" clId="{117166CE-878B-458A-8C6B-DAC3140727D3}" dt="2024-04-08T05:59:34.314" v="2670" actId="1076"/>
          <ac:spMkLst>
            <pc:docMk/>
            <pc:sldMk cId="1440136576" sldId="279"/>
            <ac:spMk id="7" creationId="{DACFF566-1EC9-A408-6096-E0BC117B6770}"/>
          </ac:spMkLst>
        </pc:spChg>
        <pc:spChg chg="add mod">
          <ac:chgData name="Auerbach, Michiel" userId="515bf18e-b387-4cf3-acfd-4a53dc30f1a5" providerId="ADAL" clId="{117166CE-878B-458A-8C6B-DAC3140727D3}" dt="2024-04-08T05:59:45.628" v="2673" actId="1076"/>
          <ac:spMkLst>
            <pc:docMk/>
            <pc:sldMk cId="1440136576" sldId="279"/>
            <ac:spMk id="8" creationId="{E1B7F507-B549-7453-31E5-95452754E589}"/>
          </ac:spMkLst>
        </pc:spChg>
        <pc:picChg chg="del mod">
          <ac:chgData name="Auerbach, Michiel" userId="515bf18e-b387-4cf3-acfd-4a53dc30f1a5" providerId="ADAL" clId="{117166CE-878B-458A-8C6B-DAC3140727D3}" dt="2024-04-08T05:59:40.496" v="2672" actId="478"/>
          <ac:picMkLst>
            <pc:docMk/>
            <pc:sldMk cId="1440136576" sldId="279"/>
            <ac:picMk id="9" creationId="{6768D9AD-B148-4BC6-9BA8-CC56380CCE81}"/>
          </ac:picMkLst>
        </pc:picChg>
      </pc:sldChg>
      <pc:sldChg chg="del">
        <pc:chgData name="Auerbach, Michiel" userId="515bf18e-b387-4cf3-acfd-4a53dc30f1a5" providerId="ADAL" clId="{117166CE-878B-458A-8C6B-DAC3140727D3}" dt="2024-04-08T05:38:12.811" v="61" actId="2696"/>
        <pc:sldMkLst>
          <pc:docMk/>
          <pc:sldMk cId="3381910369" sldId="279"/>
        </pc:sldMkLst>
      </pc:sldChg>
      <pc:sldChg chg="add del">
        <pc:chgData name="Auerbach, Michiel" userId="515bf18e-b387-4cf3-acfd-4a53dc30f1a5" providerId="ADAL" clId="{117166CE-878B-458A-8C6B-DAC3140727D3}" dt="2024-04-08T05:59:46.925" v="2675"/>
        <pc:sldMkLst>
          <pc:docMk/>
          <pc:sldMk cId="3653189514"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4ABBD-1D8E-AB4D-BFC8-A9CE9EA7FF94}" type="datetimeFigureOut">
              <a:rPr lang="nl-NL" smtClean="0"/>
              <a:t>17-4-2025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96F5E-A800-3B4F-BB9F-6BE6D9D41791}" type="slidenum">
              <a:rPr lang="nl-NL" smtClean="0"/>
              <a:t>‹nr.›</a:t>
            </a:fld>
            <a:endParaRPr lang="nl-NL"/>
          </a:p>
        </p:txBody>
      </p:sp>
    </p:spTree>
    <p:extLst>
      <p:ext uri="{BB962C8B-B14F-4D97-AF65-F5344CB8AC3E}">
        <p14:creationId xmlns:p14="http://schemas.microsoft.com/office/powerpoint/2010/main" val="74608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24000" y="2160000"/>
            <a:ext cx="5760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3" name="Subtitle 2"/>
          <p:cNvSpPr>
            <a:spLocks noGrp="1"/>
          </p:cNvSpPr>
          <p:nvPr>
            <p:ph type="subTitle" idx="1" hasCustomPrompt="1"/>
          </p:nvPr>
        </p:nvSpPr>
        <p:spPr>
          <a:xfrm>
            <a:off x="3024005" y="3384000"/>
            <a:ext cx="5760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4" name="Date Placeholder 3"/>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2</a:t>
            </a:r>
            <a:endParaRPr lang="nl-NL" dirty="0"/>
          </a:p>
        </p:txBody>
      </p:sp>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11" name="Tijdelijke aanduiding voor afbeelding 10">
            <a:extLst>
              <a:ext uri="{FF2B5EF4-FFF2-40B4-BE49-F238E27FC236}">
                <a16:creationId xmlns:a16="http://schemas.microsoft.com/office/drawing/2014/main" id="{AB737111-8D86-1C91-A3D3-4A8DCFF65AFD}"/>
              </a:ext>
            </a:extLst>
          </p:cNvPr>
          <p:cNvSpPr>
            <a:spLocks noGrp="1" noChangeAspect="1"/>
          </p:cNvSpPr>
          <p:nvPr>
            <p:ph type="pic" idx="13"/>
          </p:nvPr>
        </p:nvSpPr>
        <p:spPr>
          <a:xfrm>
            <a:off x="0" y="-1"/>
            <a:ext cx="9144000" cy="2495296"/>
          </a:xfrm>
          <a:custGeom>
            <a:avLst/>
            <a:gdLst>
              <a:gd name="connsiteX0" fmla="*/ 0 w 9144000"/>
              <a:gd name="connsiteY0" fmla="*/ 0 h 2495296"/>
              <a:gd name="connsiteX1" fmla="*/ 9144000 w 9144000"/>
              <a:gd name="connsiteY1" fmla="*/ 0 h 2495296"/>
              <a:gd name="connsiteX2" fmla="*/ 9144000 w 9144000"/>
              <a:gd name="connsiteY2" fmla="*/ 1924177 h 2495296"/>
              <a:gd name="connsiteX3" fmla="*/ 8892032 w 9144000"/>
              <a:gd name="connsiteY3" fmla="*/ 1970024 h 2495296"/>
              <a:gd name="connsiteX4" fmla="*/ 8892032 w 9144000"/>
              <a:gd name="connsiteY4" fmla="*/ 1492250 h 2495296"/>
              <a:gd name="connsiteX5" fmla="*/ 5842000 w 9144000"/>
              <a:gd name="connsiteY5" fmla="*/ 2143506 h 2495296"/>
              <a:gd name="connsiteX6" fmla="*/ 2794000 w 9144000"/>
              <a:gd name="connsiteY6" fmla="*/ 1500505 h 2495296"/>
              <a:gd name="connsiteX7" fmla="*/ 2794000 w 9144000"/>
              <a:gd name="connsiteY7" fmla="*/ 2495296 h 2495296"/>
              <a:gd name="connsiteX8" fmla="*/ 0 w 9144000"/>
              <a:gd name="connsiteY8" fmla="*/ 1924177 h 24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2495296">
                <a:moveTo>
                  <a:pt x="0" y="0"/>
                </a:moveTo>
                <a:lnTo>
                  <a:pt x="9144000" y="0"/>
                </a:lnTo>
                <a:lnTo>
                  <a:pt x="9144000" y="1924177"/>
                </a:lnTo>
                <a:lnTo>
                  <a:pt x="8892032" y="1970024"/>
                </a:lnTo>
                <a:lnTo>
                  <a:pt x="8892032" y="1492250"/>
                </a:lnTo>
                <a:lnTo>
                  <a:pt x="5842000" y="2143506"/>
                </a:lnTo>
                <a:lnTo>
                  <a:pt x="2794000" y="1500505"/>
                </a:lnTo>
                <a:lnTo>
                  <a:pt x="2794000" y="2495296"/>
                </a:lnTo>
                <a:lnTo>
                  <a:pt x="0" y="1924177"/>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140310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1"/>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5746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Blauw">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2</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9204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ay-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2</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Tree>
    <p:extLst>
      <p:ext uri="{BB962C8B-B14F-4D97-AF65-F5344CB8AC3E}">
        <p14:creationId xmlns:p14="http://schemas.microsoft.com/office/powerpoint/2010/main" val="104704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afbeeldin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06C89040-D6EF-292B-092B-272CFD306C6C}"/>
              </a:ext>
            </a:extLst>
          </p:cNvPr>
          <p:cNvSpPr>
            <a:spLocks noGrp="1" noChangeAspect="1"/>
          </p:cNvSpPr>
          <p:nvPr>
            <p:ph type="pic" idx="1" hasCustomPrompt="1"/>
          </p:nvPr>
        </p:nvSpPr>
        <p:spPr>
          <a:xfrm>
            <a:off x="0" y="0"/>
            <a:ext cx="9144000" cy="5143500"/>
          </a:xfrm>
          <a:custGeom>
            <a:avLst/>
            <a:gdLst>
              <a:gd name="connsiteX0" fmla="*/ 0 w 9144000"/>
              <a:gd name="connsiteY0" fmla="*/ 0 h 5143500"/>
              <a:gd name="connsiteX1" fmla="*/ 252000 w 9144000"/>
              <a:gd name="connsiteY1" fmla="*/ 0 h 5143500"/>
              <a:gd name="connsiteX2" fmla="*/ 252000 w 9144000"/>
              <a:gd name="connsiteY2" fmla="*/ 639095 h 5143500"/>
              <a:gd name="connsiteX3" fmla="*/ 8892001 w 9144000"/>
              <a:gd name="connsiteY3" fmla="*/ 213074 h 5143500"/>
              <a:gd name="connsiteX4" fmla="*/ 8892001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252000" y="0"/>
                </a:lnTo>
                <a:lnTo>
                  <a:pt x="252000" y="639095"/>
                </a:lnTo>
                <a:lnTo>
                  <a:pt x="8892001" y="213074"/>
                </a:lnTo>
                <a:lnTo>
                  <a:pt x="8892001" y="0"/>
                </a:lnTo>
                <a:lnTo>
                  <a:pt x="9144000" y="0"/>
                </a:lnTo>
                <a:lnTo>
                  <a:pt x="9144000" y="5143500"/>
                </a:lnTo>
                <a:lnTo>
                  <a:pt x="0" y="5143500"/>
                </a:lnTo>
                <a:close/>
              </a:path>
            </a:pathLst>
          </a:custGeom>
          <a:solidFill>
            <a:schemeClr val="bg1">
              <a:lumMod val="85000"/>
            </a:schemeClr>
          </a:solidFill>
        </p:spPr>
        <p:txBody>
          <a:bodyPr wrap="square" lIns="1800000" tIns="792000" rIns="180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dirty="0"/>
              <a:t>Sleep de afbeelding naar de tijdelijke aanduiding of klik op het pictogram als u een afbeelding wilt toevoegen</a:t>
            </a:r>
            <a:endParaRPr lang="en-US" dirty="0"/>
          </a:p>
        </p:txBody>
      </p:sp>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2</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8" name="Graphic 7">
            <a:extLst>
              <a:ext uri="{FF2B5EF4-FFF2-40B4-BE49-F238E27FC236}">
                <a16:creationId xmlns:a16="http://schemas.microsoft.com/office/drawing/2014/main" id="{865E1526-B306-D783-A0B7-B4BF5765F84A}"/>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76235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7" name="Tijdelijke aanduiding voor tabel 6">
            <a:extLst>
              <a:ext uri="{FF2B5EF4-FFF2-40B4-BE49-F238E27FC236}">
                <a16:creationId xmlns:a16="http://schemas.microsoft.com/office/drawing/2014/main" id="{EC9BF42F-FC57-6078-AED2-A68C2FA358AC}"/>
              </a:ext>
            </a:extLst>
          </p:cNvPr>
          <p:cNvSpPr>
            <a:spLocks noGrp="1"/>
          </p:cNvSpPr>
          <p:nvPr>
            <p:ph type="tbl" sz="quarter" idx="13" hasCustomPrompt="1"/>
          </p:nvPr>
        </p:nvSpPr>
        <p:spPr>
          <a:xfrm>
            <a:off x="503238" y="1188000"/>
            <a:ext cx="8137525" cy="3240000"/>
          </a:xfrm>
        </p:spPr>
        <p:txBody>
          <a:bodyPr tIns="360000"/>
          <a:lstStyle>
            <a:lvl1pPr marL="0" marR="0" indent="0" algn="ctr" defTabSz="685800" rtl="0" eaLnBrk="1" fontAlgn="auto" latinLnBrk="0" hangingPunct="1">
              <a:lnSpc>
                <a:spcPts val="1800"/>
              </a:lnSpc>
              <a:spcBef>
                <a:spcPts val="0"/>
              </a:spcBef>
              <a:spcAft>
                <a:spcPts val="0"/>
              </a:spcAft>
              <a:buClrTx/>
              <a:buSzPct val="120000"/>
              <a:buFontTx/>
              <a:buNone/>
              <a:tabLst/>
              <a:defRPr sz="1600">
                <a:solidFill>
                  <a:schemeClr val="tx1">
                    <a:lumMod val="50000"/>
                    <a:lumOff val="50000"/>
                  </a:schemeClr>
                </a:solidFill>
              </a:defRPr>
            </a:lvl1pPr>
          </a:lstStyle>
          <a:p>
            <a:pPr marL="0" marR="0" lvl="0" indent="0" algn="ctr" defTabSz="685800" rtl="0" eaLnBrk="1" fontAlgn="auto" latinLnBrk="0" hangingPunct="1">
              <a:lnSpc>
                <a:spcPts val="1800"/>
              </a:lnSpc>
              <a:spcBef>
                <a:spcPts val="0"/>
              </a:spcBef>
              <a:spcAft>
                <a:spcPts val="0"/>
              </a:spcAft>
              <a:buClrTx/>
              <a:buSzPct val="120000"/>
              <a:buFontTx/>
              <a:buNone/>
              <a:tabLst/>
              <a:defRPr/>
            </a:pPr>
            <a:r>
              <a:rPr lang="nl-NL" dirty="0"/>
              <a:t>Klik om een tabel in te voegen</a:t>
            </a:r>
          </a:p>
        </p:txBody>
      </p:sp>
      <p:sp>
        <p:nvSpPr>
          <p:cNvPr id="8" name="Graphic 7">
            <a:extLst>
              <a:ext uri="{FF2B5EF4-FFF2-40B4-BE49-F238E27FC236}">
                <a16:creationId xmlns:a16="http://schemas.microsoft.com/office/drawing/2014/main" id="{0D1CD68B-5995-41BA-E569-4402CDE090DF}"/>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90203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8" y="1187999"/>
            <a:ext cx="8137525"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5502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ee grafiek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9"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
        <p:nvSpPr>
          <p:cNvPr id="6" name="Tijdelijke aanduiding voor grafiek 7">
            <a:extLst>
              <a:ext uri="{FF2B5EF4-FFF2-40B4-BE49-F238E27FC236}">
                <a16:creationId xmlns:a16="http://schemas.microsoft.com/office/drawing/2014/main" id="{15315869-D629-B502-88C5-62E40E639FD8}"/>
              </a:ext>
            </a:extLst>
          </p:cNvPr>
          <p:cNvSpPr>
            <a:spLocks noGrp="1"/>
          </p:cNvSpPr>
          <p:nvPr>
            <p:ph type="chart" sz="quarter" idx="14" hasCustomPrompt="1"/>
          </p:nvPr>
        </p:nvSpPr>
        <p:spPr>
          <a:xfrm>
            <a:off x="4680763"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Tree>
    <p:extLst>
      <p:ext uri="{BB962C8B-B14F-4D97-AF65-F5344CB8AC3E}">
        <p14:creationId xmlns:p14="http://schemas.microsoft.com/office/powerpoint/2010/main" val="388087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Ge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91871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Ge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2</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81608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2</a:t>
            </a:r>
            <a:endParaRPr lang="nl-NL" dirty="0"/>
          </a:p>
        </p:txBody>
      </p:sp>
      <p:sp>
        <p:nvSpPr>
          <p:cNvPr id="12" name="Text Placeholder 3">
            <a:extLst>
              <a:ext uri="{FF2B5EF4-FFF2-40B4-BE49-F238E27FC236}">
                <a16:creationId xmlns:a16="http://schemas.microsoft.com/office/drawing/2014/main" id="{3BB30F63-0BF7-E341-E4D1-D8D00A1243A6}"/>
              </a:ext>
            </a:extLst>
          </p:cNvPr>
          <p:cNvSpPr>
            <a:spLocks noGrp="1"/>
          </p:cNvSpPr>
          <p:nvPr>
            <p:ph type="body" sz="half" idx="2" hasCustomPrompt="1"/>
          </p:nvPr>
        </p:nvSpPr>
        <p:spPr>
          <a:xfrm>
            <a:off x="792000" y="216000"/>
            <a:ext cx="2808000" cy="432000"/>
          </a:xfrm>
        </p:spPr>
        <p:txBody>
          <a:bodyPr anchor="b" anchorCtr="0"/>
          <a:lstStyle>
            <a:lvl1pPr marL="0" indent="0">
              <a:lnSpc>
                <a:spcPct val="100000"/>
              </a:lnSpc>
              <a:buNone/>
              <a:defRPr sz="1300" b="1">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dirty="0"/>
              <a:t>Klikken om de schoolnaam of sectornaam te bewerken</a:t>
            </a:r>
          </a:p>
        </p:txBody>
      </p:sp>
      <p:sp>
        <p:nvSpPr>
          <p:cNvPr id="13" name="Rechthoek 12">
            <a:extLst>
              <a:ext uri="{FF2B5EF4-FFF2-40B4-BE49-F238E27FC236}">
                <a16:creationId xmlns:a16="http://schemas.microsoft.com/office/drawing/2014/main" id="{B854F5D7-EDC6-E854-15AA-C9503F371D78}"/>
              </a:ext>
            </a:extLst>
          </p:cNvPr>
          <p:cNvSpPr/>
          <p:nvPr userDrawn="1"/>
        </p:nvSpPr>
        <p:spPr>
          <a:xfrm>
            <a:off x="504000" y="0"/>
            <a:ext cx="144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435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Corpora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2</a:t>
            </a:r>
            <a:endParaRPr lang="nl-NL" dirty="0"/>
          </a:p>
        </p:txBody>
      </p:sp>
    </p:spTree>
    <p:extLst>
      <p:ext uri="{BB962C8B-B14F-4D97-AF65-F5344CB8AC3E}">
        <p14:creationId xmlns:p14="http://schemas.microsoft.com/office/powerpoint/2010/main" val="75345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00" y="1116000"/>
            <a:ext cx="5040000" cy="3311999"/>
          </a:xfrm>
        </p:spPr>
        <p:txBody>
          <a:bodyPr/>
          <a:lstStyle>
            <a:lvl1pPr marL="252000" indent="-252000">
              <a:lnSpc>
                <a:spcPts val="2400"/>
              </a:lnSpc>
              <a:buSzPct val="100000"/>
              <a:buFont typeface="+mj-lt"/>
              <a:buAutoNum type="arabicPeriod"/>
              <a:defRPr sz="1600"/>
            </a:lvl1pPr>
            <a:lvl2pPr marL="504000" indent="-252000">
              <a:lnSpc>
                <a:spcPts val="2400"/>
              </a:lnSpc>
              <a:buSzPct val="100000"/>
              <a:buFont typeface="+mj-lt"/>
              <a:buAutoNum type="arabicPeriod"/>
              <a:defRPr sz="1600"/>
            </a:lvl2pPr>
            <a:lvl3pPr marL="504000" indent="-252000">
              <a:lnSpc>
                <a:spcPts val="2400"/>
              </a:lnSpc>
              <a:buFont typeface="+mj-lt"/>
              <a:buAutoNum type="arabicPeriod"/>
              <a:defRPr sz="1600"/>
            </a:lvl3pPr>
            <a:lvl4pPr marL="504000" indent="-252000">
              <a:lnSpc>
                <a:spcPts val="2400"/>
              </a:lnSpc>
              <a:buFont typeface="+mj-lt"/>
              <a:buAutoNum type="arabicPeriod"/>
              <a:defRPr sz="1600" b="0">
                <a:solidFill>
                  <a:schemeClr val="tx1"/>
                </a:solidFill>
              </a:defRPr>
            </a:lvl4pPr>
            <a:lvl5pPr marL="504000" indent="-252000">
              <a:lnSpc>
                <a:spcPts val="2400"/>
              </a:lnSpc>
              <a:buFont typeface="+mj-lt"/>
              <a:buAutoNum type="arabicPeriod"/>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1" name="Vrije vorm 10">
            <a:extLst>
              <a:ext uri="{FF2B5EF4-FFF2-40B4-BE49-F238E27FC236}">
                <a16:creationId xmlns:a16="http://schemas.microsoft.com/office/drawing/2014/main" id="{0FD87E55-C8C9-F7C3-73A7-FC99BF955789}"/>
              </a:ext>
            </a:extLst>
          </p:cNvPr>
          <p:cNvSpPr/>
          <p:nvPr userDrawn="1"/>
        </p:nvSpPr>
        <p:spPr>
          <a:xfrm>
            <a:off x="252000" y="0"/>
            <a:ext cx="8640001" cy="965688"/>
          </a:xfrm>
          <a:custGeom>
            <a:avLst/>
            <a:gdLst>
              <a:gd name="connsiteX0" fmla="*/ 0 w 8640001"/>
              <a:gd name="connsiteY0" fmla="*/ 0 h 965688"/>
              <a:gd name="connsiteX1" fmla="*/ 8640001 w 8640001"/>
              <a:gd name="connsiteY1" fmla="*/ 0 h 965688"/>
              <a:gd name="connsiteX2" fmla="*/ 8640001 w 8640001"/>
              <a:gd name="connsiteY2" fmla="*/ 164592 h 965688"/>
              <a:gd name="connsiteX3" fmla="*/ 8640001 w 8640001"/>
              <a:gd name="connsiteY3" fmla="*/ 213074 h 965688"/>
              <a:gd name="connsiteX4" fmla="*/ 8640001 w 8640001"/>
              <a:gd name="connsiteY4" fmla="*/ 326593 h 965688"/>
              <a:gd name="connsiteX5" fmla="*/ 8640001 w 8640001"/>
              <a:gd name="connsiteY5" fmla="*/ 377666 h 965688"/>
              <a:gd name="connsiteX6" fmla="*/ 8640001 w 8640001"/>
              <a:gd name="connsiteY6" fmla="*/ 539667 h 965688"/>
              <a:gd name="connsiteX7" fmla="*/ 0 w 8640001"/>
              <a:gd name="connsiteY7" fmla="*/ 965688 h 965688"/>
              <a:gd name="connsiteX8" fmla="*/ 0 w 8640001"/>
              <a:gd name="connsiteY8" fmla="*/ 803687 h 965688"/>
              <a:gd name="connsiteX9" fmla="*/ 0 w 8640001"/>
              <a:gd name="connsiteY9" fmla="*/ 639095 h 965688"/>
              <a:gd name="connsiteX10" fmla="*/ 0 w 8640001"/>
              <a:gd name="connsiteY10" fmla="*/ 639095 h 96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1" h="965688">
                <a:moveTo>
                  <a:pt x="0" y="0"/>
                </a:moveTo>
                <a:lnTo>
                  <a:pt x="8640001" y="0"/>
                </a:lnTo>
                <a:lnTo>
                  <a:pt x="8640001" y="164592"/>
                </a:lnTo>
                <a:lnTo>
                  <a:pt x="8640001" y="213074"/>
                </a:lnTo>
                <a:lnTo>
                  <a:pt x="8640001" y="326593"/>
                </a:lnTo>
                <a:lnTo>
                  <a:pt x="8640001" y="377666"/>
                </a:lnTo>
                <a:lnTo>
                  <a:pt x="8640001" y="539667"/>
                </a:lnTo>
                <a:lnTo>
                  <a:pt x="0" y="965688"/>
                </a:lnTo>
                <a:lnTo>
                  <a:pt x="0" y="803687"/>
                </a:lnTo>
                <a:lnTo>
                  <a:pt x="0" y="639095"/>
                </a:lnTo>
                <a:lnTo>
                  <a:pt x="0" y="639095"/>
                </a:lnTo>
                <a:close/>
              </a:path>
            </a:pathLst>
          </a:custGeom>
          <a:solidFill>
            <a:schemeClr val="accent5"/>
          </a:solidFill>
          <a:ln w="12705" cap="flat">
            <a:noFill/>
            <a:prstDash val="solid"/>
            <a:miter/>
          </a:ln>
        </p:spPr>
        <p:txBody>
          <a:bodyPr wrap="square" rtlCol="0" anchor="ctr">
            <a:noAutofit/>
          </a:bodyPr>
          <a:lstStyle/>
          <a:p>
            <a:endParaRPr lang="nl-NL"/>
          </a:p>
        </p:txBody>
      </p:sp>
      <p:sp>
        <p:nvSpPr>
          <p:cNvPr id="2" name="Title 1"/>
          <p:cNvSpPr>
            <a:spLocks noGrp="1"/>
          </p:cNvSpPr>
          <p:nvPr>
            <p:ph type="title"/>
          </p:nvPr>
        </p:nvSpPr>
        <p:spPr>
          <a:xfrm>
            <a:off x="504000" y="288001"/>
            <a:ext cx="8136000" cy="503999"/>
          </a:xfrm>
        </p:spPr>
        <p:txBody>
          <a:bodyPr/>
          <a:lstStyle>
            <a:lvl1pPr>
              <a:lnSpc>
                <a:spcPct val="95000"/>
              </a:lnSpc>
              <a:defRPr sz="3000">
                <a:solidFill>
                  <a:schemeClr val="bg1"/>
                </a:solidFill>
              </a:defRPr>
            </a:lvl1pPr>
          </a:lstStyle>
          <a:p>
            <a:r>
              <a:rPr lang="nl-NL"/>
              <a:t>Klik om stijl te bewerken</a:t>
            </a:r>
            <a:endParaRPr lang="en-US" dirty="0"/>
          </a:p>
        </p:txBody>
      </p:sp>
    </p:spTree>
    <p:extLst>
      <p:ext uri="{BB962C8B-B14F-4D97-AF65-F5344CB8AC3E}">
        <p14:creationId xmlns:p14="http://schemas.microsoft.com/office/powerpoint/2010/main" val="381698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3" name="Content Placeholder 2"/>
          <p:cNvSpPr>
            <a:spLocks noGrp="1"/>
          </p:cNvSpPr>
          <p:nvPr>
            <p:ph idx="1"/>
          </p:nvPr>
        </p:nvSpPr>
        <p:spPr>
          <a:xfrm>
            <a:off x="504000" y="1566000"/>
            <a:ext cx="8136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244429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ubtitel en opsomm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Graphic 7">
            <a:extLst>
              <a:ext uri="{FF2B5EF4-FFF2-40B4-BE49-F238E27FC236}">
                <a16:creationId xmlns:a16="http://schemas.microsoft.com/office/drawing/2014/main" id="{A41951C4-522F-E31F-8C62-86A4063CF9B5}"/>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4666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ee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504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80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r>
              <a:rPr lang="nl-NL"/>
              <a:t>Periode 8 - week 2</a:t>
            </a:r>
          </a:p>
        </p:txBody>
      </p:sp>
      <p:sp>
        <p:nvSpPr>
          <p:cNvPr id="6" name="Footer Placeholder 5"/>
          <p:cNvSpPr>
            <a:spLocks noGrp="1"/>
          </p:cNvSpPr>
          <p:nvPr>
            <p:ph type="ftr" sz="quarter" idx="11"/>
          </p:nvPr>
        </p:nvSpPr>
        <p:spPr/>
        <p:txBody>
          <a:bodyPr/>
          <a:lstStyle/>
          <a:p>
            <a:r>
              <a:rPr lang="nl-NL"/>
              <a:t>Symfony presentatie security (registratie en inloggen)</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Graphic 7">
            <a:extLst>
              <a:ext uri="{FF2B5EF4-FFF2-40B4-BE49-F238E27FC236}">
                <a16:creationId xmlns:a16="http://schemas.microsoft.com/office/drawing/2014/main" id="{F35EEAD3-13C9-FAE6-8CBE-58888863472C}"/>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2968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000" y="827999"/>
            <a:ext cx="8136000" cy="2376000"/>
          </a:xfrm>
        </p:spPr>
        <p:txBody>
          <a:bodyPr anchor="t" anchorCtr="0"/>
          <a:lstStyle>
            <a:lvl1pPr>
              <a:lnSpc>
                <a:spcPct val="95000"/>
              </a:lnSpc>
              <a:defRPr sz="4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70372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psomming en afbeeld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ijdelijke aanduiding voor afbeelding 11">
            <a:extLst>
              <a:ext uri="{FF2B5EF4-FFF2-40B4-BE49-F238E27FC236}">
                <a16:creationId xmlns:a16="http://schemas.microsoft.com/office/drawing/2014/main" id="{088F4E59-3F81-B5AA-A2CE-B79B50834D5D}"/>
              </a:ext>
            </a:extLst>
          </p:cNvPr>
          <p:cNvSpPr>
            <a:spLocks noGrp="1" noChangeAspect="1"/>
          </p:cNvSpPr>
          <p:nvPr>
            <p:ph type="pic" idx="13"/>
          </p:nvPr>
        </p:nvSpPr>
        <p:spPr>
          <a:xfrm>
            <a:off x="5076000" y="1072800"/>
            <a:ext cx="3816000" cy="3425475"/>
          </a:xfrm>
          <a:custGeom>
            <a:avLst/>
            <a:gdLst>
              <a:gd name="connsiteX0" fmla="*/ 3816000 w 3816000"/>
              <a:gd name="connsiteY0" fmla="*/ 0 h 3425475"/>
              <a:gd name="connsiteX1" fmla="*/ 3816000 w 3816000"/>
              <a:gd name="connsiteY1" fmla="*/ 3211359 h 3425475"/>
              <a:gd name="connsiteX2" fmla="*/ 0 w 3816000"/>
              <a:gd name="connsiteY2" fmla="*/ 3425475 h 3425475"/>
              <a:gd name="connsiteX3" fmla="*/ 0 w 3816000"/>
              <a:gd name="connsiteY3" fmla="*/ 188874 h 3425475"/>
            </a:gdLst>
            <a:ahLst/>
            <a:cxnLst>
              <a:cxn ang="0">
                <a:pos x="connsiteX0" y="connsiteY0"/>
              </a:cxn>
              <a:cxn ang="0">
                <a:pos x="connsiteX1" y="connsiteY1"/>
              </a:cxn>
              <a:cxn ang="0">
                <a:pos x="connsiteX2" y="connsiteY2"/>
              </a:cxn>
              <a:cxn ang="0">
                <a:pos x="connsiteX3" y="connsiteY3"/>
              </a:cxn>
            </a:cxnLst>
            <a:rect l="l" t="t" r="r" b="b"/>
            <a:pathLst>
              <a:path w="3816000" h="3425475">
                <a:moveTo>
                  <a:pt x="3816000" y="0"/>
                </a:moveTo>
                <a:lnTo>
                  <a:pt x="3816000" y="3211359"/>
                </a:lnTo>
                <a:lnTo>
                  <a:pt x="0" y="3425475"/>
                </a:lnTo>
                <a:lnTo>
                  <a:pt x="0" y="188874"/>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7" name="Content Placeholder 2">
            <a:extLst>
              <a:ext uri="{FF2B5EF4-FFF2-40B4-BE49-F238E27FC236}">
                <a16:creationId xmlns:a16="http://schemas.microsoft.com/office/drawing/2014/main" id="{72E4CB5E-B06C-20C0-6D16-5A37D5CA4FD3}"/>
              </a:ext>
            </a:extLst>
          </p:cNvPr>
          <p:cNvSpPr>
            <a:spLocks noGrp="1"/>
          </p:cNvSpPr>
          <p:nvPr>
            <p:ph idx="1"/>
          </p:nvPr>
        </p:nvSpPr>
        <p:spPr>
          <a:xfrm>
            <a:off x="504000" y="1566000"/>
            <a:ext cx="4212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63733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792000"/>
            <a:ext cx="8136000" cy="324000"/>
          </a:xfrm>
          <a:prstGeom prst="rect">
            <a:avLst/>
          </a:prstGeom>
        </p:spPr>
        <p:txBody>
          <a:bodyPr vert="horz" lIns="0" tIns="0" rIns="0" bIns="0" rtlCol="0" anchor="t"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504000" y="1116000"/>
            <a:ext cx="8136000" cy="3311999"/>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504000" y="4590000"/>
            <a:ext cx="1440000" cy="180000"/>
          </a:xfrm>
          <a:prstGeom prst="rect">
            <a:avLst/>
          </a:prstGeom>
        </p:spPr>
        <p:txBody>
          <a:bodyPr vert="horz" lIns="0" tIns="0" rIns="0" bIns="0" rtlCol="0" anchor="t" anchorCtr="0">
            <a:noAutofit/>
          </a:bodyPr>
          <a:lstStyle>
            <a:lvl1pPr algn="l">
              <a:defRPr sz="900">
                <a:solidFill>
                  <a:schemeClr val="tx1"/>
                </a:solidFill>
              </a:defRPr>
            </a:lvl1pPr>
          </a:lstStyle>
          <a:p>
            <a:r>
              <a:rPr lang="nl-NL"/>
              <a:t>Periode 8 - week 2</a:t>
            </a:r>
            <a:endParaRPr lang="nl-NL" dirty="0"/>
          </a:p>
        </p:txBody>
      </p:sp>
      <p:sp>
        <p:nvSpPr>
          <p:cNvPr id="5" name="Footer Placeholder 4"/>
          <p:cNvSpPr>
            <a:spLocks noGrp="1"/>
          </p:cNvSpPr>
          <p:nvPr>
            <p:ph type="ftr" sz="quarter" idx="3"/>
          </p:nvPr>
        </p:nvSpPr>
        <p:spPr>
          <a:xfrm>
            <a:off x="2358000" y="4590000"/>
            <a:ext cx="5040000" cy="180000"/>
          </a:xfrm>
          <a:prstGeom prst="rect">
            <a:avLst/>
          </a:prstGeom>
        </p:spPr>
        <p:txBody>
          <a:bodyPr vert="horz" lIns="0" tIns="0" rIns="108000" bIns="0" rtlCol="0" anchor="t" anchorCtr="0">
            <a:noAutofit/>
          </a:bodyPr>
          <a:lstStyle>
            <a:lvl1pPr algn="r">
              <a:defRPr sz="900">
                <a:solidFill>
                  <a:schemeClr val="tx1"/>
                </a:solidFill>
              </a:defRPr>
            </a:lvl1pPr>
          </a:lstStyle>
          <a:p>
            <a:r>
              <a:rPr lang="nl-NL"/>
              <a:t>Symfony presentatie security (registratie en inloggen)</a:t>
            </a:r>
            <a:endParaRPr lang="nl-NL" dirty="0"/>
          </a:p>
        </p:txBody>
      </p:sp>
      <p:sp>
        <p:nvSpPr>
          <p:cNvPr id="6" name="Slide Number Placeholder 5"/>
          <p:cNvSpPr>
            <a:spLocks noGrp="1"/>
          </p:cNvSpPr>
          <p:nvPr>
            <p:ph type="sldNum" sz="quarter" idx="4"/>
          </p:nvPr>
        </p:nvSpPr>
        <p:spPr>
          <a:xfrm>
            <a:off x="8424000" y="4590000"/>
            <a:ext cx="216000" cy="180000"/>
          </a:xfrm>
          <a:prstGeom prst="rect">
            <a:avLst/>
          </a:prstGeom>
        </p:spPr>
        <p:txBody>
          <a:bodyPr vert="horz" lIns="0" tIns="0" rIns="0" bIns="0" rtlCol="0" anchor="t" anchorCtr="0">
            <a:noAutofit/>
          </a:bodyPr>
          <a:lstStyle>
            <a:lvl1pPr algn="r">
              <a:defRPr sz="900">
                <a:solidFill>
                  <a:schemeClr val="tx1"/>
                </a:solidFill>
              </a:defRPr>
            </a:lvl1pPr>
          </a:lstStyle>
          <a:p>
            <a:fld id="{14F1411D-0280-154F-AEAC-4C20B7AA46B2}" type="slidenum">
              <a:rPr lang="nl-NL" smtClean="0"/>
              <a:pPr/>
              <a:t>‹nr.›</a:t>
            </a:fld>
            <a:endParaRPr lang="nl-NL" dirty="0"/>
          </a:p>
        </p:txBody>
      </p:sp>
      <p:sp>
        <p:nvSpPr>
          <p:cNvPr id="7" name="Tekstvak 6">
            <a:extLst>
              <a:ext uri="{FF2B5EF4-FFF2-40B4-BE49-F238E27FC236}">
                <a16:creationId xmlns:a16="http://schemas.microsoft.com/office/drawing/2014/main" id="{C9AD4CB2-32A0-6059-F189-10CE930633AD}"/>
              </a:ext>
            </a:extLst>
          </p:cNvPr>
          <p:cNvSpPr txBox="1"/>
          <p:nvPr userDrawn="1"/>
        </p:nvSpPr>
        <p:spPr>
          <a:xfrm>
            <a:off x="7380000" y="4590000"/>
            <a:ext cx="1044000" cy="180000"/>
          </a:xfrm>
          <a:prstGeom prst="rect">
            <a:avLst/>
          </a:prstGeom>
          <a:noFill/>
        </p:spPr>
        <p:txBody>
          <a:bodyPr wrap="square" lIns="108000" tIns="0" rIns="108000" rtlCol="0">
            <a:noAutofit/>
          </a:bodyPr>
          <a:lstStyle/>
          <a:p>
            <a:pPr algn="r"/>
            <a:r>
              <a:rPr lang="nl-NL" sz="900" dirty="0"/>
              <a:t>ROC Mondriaan</a:t>
            </a:r>
          </a:p>
        </p:txBody>
      </p:sp>
      <p:cxnSp>
        <p:nvCxnSpPr>
          <p:cNvPr id="9" name="Rechte verbindingslijn 8">
            <a:extLst>
              <a:ext uri="{FF2B5EF4-FFF2-40B4-BE49-F238E27FC236}">
                <a16:creationId xmlns:a16="http://schemas.microsoft.com/office/drawing/2014/main" id="{6A72ED6B-CC0B-63FF-D72C-110A67F97B94}"/>
              </a:ext>
            </a:extLst>
          </p:cNvPr>
          <p:cNvCxnSpPr/>
          <p:nvPr userDrawn="1"/>
        </p:nvCxnSpPr>
        <p:spPr>
          <a:xfrm>
            <a:off x="7398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9659AA81-B583-69B4-B379-DE5C0B2AB101}"/>
              </a:ext>
            </a:extLst>
          </p:cNvPr>
          <p:cNvCxnSpPr/>
          <p:nvPr userDrawn="1"/>
        </p:nvCxnSpPr>
        <p:spPr>
          <a:xfrm>
            <a:off x="8424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673" r:id="rId3"/>
    <p:sldLayoutId id="2147483693" r:id="rId4"/>
    <p:sldLayoutId id="2147483694" r:id="rId5"/>
    <p:sldLayoutId id="2147483686" r:id="rId6"/>
    <p:sldLayoutId id="2147483676" r:id="rId7"/>
    <p:sldLayoutId id="2147483675" r:id="rId8"/>
    <p:sldLayoutId id="2147483689" r:id="rId9"/>
    <p:sldLayoutId id="2147483678" r:id="rId10"/>
    <p:sldLayoutId id="2147483683" r:id="rId11"/>
    <p:sldLayoutId id="2147483687" r:id="rId12"/>
    <p:sldLayoutId id="2147483679" r:id="rId13"/>
    <p:sldLayoutId id="2147483690" r:id="rId14"/>
    <p:sldLayoutId id="2147483691" r:id="rId15"/>
    <p:sldLayoutId id="2147483695" r:id="rId16"/>
    <p:sldLayoutId id="2147483696" r:id="rId17"/>
    <p:sldLayoutId id="2147483692" r:id="rId18"/>
  </p:sldLayoutIdLst>
  <p:hf hdr="0"/>
  <p:txStyles>
    <p:titleStyle>
      <a:lvl1pPr algn="l" defTabSz="685800" rtl="0" eaLnBrk="1" latinLnBrk="0" hangingPunct="1">
        <a:lnSpc>
          <a:spcPct val="100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ts val="1800"/>
        </a:lnSpc>
        <a:spcBef>
          <a:spcPts val="0"/>
        </a:spcBef>
        <a:buSzPct val="120000"/>
        <a:buFont typeface="Arial" panose="020B0604020202020204" pitchFamily="34" charset="0"/>
        <a:buChar char="•"/>
        <a:defRPr sz="1300" kern="1200">
          <a:solidFill>
            <a:schemeClr val="tx1"/>
          </a:solidFill>
          <a:latin typeface="+mn-lt"/>
          <a:ea typeface="+mn-ea"/>
          <a:cs typeface="+mn-cs"/>
        </a:defRPr>
      </a:lvl1pPr>
      <a:lvl2pPr marL="360000" indent="-180000" algn="l" defTabSz="685800" rtl="0" eaLnBrk="1" latinLnBrk="0" hangingPunct="1">
        <a:lnSpc>
          <a:spcPts val="1800"/>
        </a:lnSpc>
        <a:spcBef>
          <a:spcPts val="0"/>
        </a:spcBef>
        <a:buSzPct val="120000"/>
        <a:buFont typeface="Systeemlettertype regulier"/>
        <a:buChar char="-"/>
        <a:defRPr sz="1300" kern="1200">
          <a:solidFill>
            <a:schemeClr val="tx1"/>
          </a:solidFill>
          <a:latin typeface="+mn-lt"/>
          <a:ea typeface="+mn-ea"/>
          <a:cs typeface="+mn-cs"/>
        </a:defRPr>
      </a:lvl2pPr>
      <a:lvl3pPr marL="0" indent="0" algn="l" defTabSz="685800" rtl="0" eaLnBrk="1" latinLnBrk="0" hangingPunct="1">
        <a:lnSpc>
          <a:spcPts val="1800"/>
        </a:lnSpc>
        <a:spcBef>
          <a:spcPts val="0"/>
        </a:spcBef>
        <a:buFontTx/>
        <a:buNone/>
        <a:defRPr sz="1300" kern="1200">
          <a:solidFill>
            <a:schemeClr val="tx1"/>
          </a:solidFill>
          <a:latin typeface="+mn-lt"/>
          <a:ea typeface="+mn-ea"/>
          <a:cs typeface="+mn-cs"/>
        </a:defRPr>
      </a:lvl3pPr>
      <a:lvl4pPr marL="0" indent="0" algn="l" defTabSz="685800" rtl="0" eaLnBrk="1" latinLnBrk="0" hangingPunct="1">
        <a:lnSpc>
          <a:spcPts val="1800"/>
        </a:lnSpc>
        <a:spcBef>
          <a:spcPts val="0"/>
        </a:spcBef>
        <a:buFontTx/>
        <a:buNone/>
        <a:defRPr sz="1300" b="1" kern="1200">
          <a:solidFill>
            <a:schemeClr val="tx2"/>
          </a:solidFill>
          <a:latin typeface="+mn-lt"/>
          <a:ea typeface="+mn-ea"/>
          <a:cs typeface="+mn-cs"/>
        </a:defRPr>
      </a:lvl4pPr>
      <a:lvl5pPr marL="540000" indent="-180000" algn="l" defTabSz="685800" rtl="0" eaLnBrk="1" latinLnBrk="0" hangingPunct="1">
        <a:lnSpc>
          <a:spcPts val="1800"/>
        </a:lnSpc>
        <a:spcBef>
          <a:spcPts val="0"/>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1C2B8E-C7F7-3690-4245-778F1DA4FCB8}"/>
              </a:ext>
            </a:extLst>
          </p:cNvPr>
          <p:cNvSpPr>
            <a:spLocks noGrp="1"/>
          </p:cNvSpPr>
          <p:nvPr>
            <p:ph type="ctrTitle"/>
          </p:nvPr>
        </p:nvSpPr>
        <p:spPr/>
        <p:txBody>
          <a:bodyPr/>
          <a:lstStyle/>
          <a:p>
            <a:r>
              <a:rPr lang="nl-NL" dirty="0" err="1"/>
              <a:t>Symfony</a:t>
            </a:r>
            <a:r>
              <a:rPr lang="nl-NL" dirty="0"/>
              <a:t> werken met rollen</a:t>
            </a:r>
          </a:p>
        </p:txBody>
      </p:sp>
      <p:sp>
        <p:nvSpPr>
          <p:cNvPr id="3" name="Ondertitel 2">
            <a:extLst>
              <a:ext uri="{FF2B5EF4-FFF2-40B4-BE49-F238E27FC236}">
                <a16:creationId xmlns:a16="http://schemas.microsoft.com/office/drawing/2014/main" id="{CF1576D1-BC63-FD14-C360-8042F69D724D}"/>
              </a:ext>
            </a:extLst>
          </p:cNvPr>
          <p:cNvSpPr>
            <a:spLocks noGrp="1"/>
          </p:cNvSpPr>
          <p:nvPr>
            <p:ph type="subTitle" idx="1"/>
          </p:nvPr>
        </p:nvSpPr>
        <p:spPr/>
        <p:txBody>
          <a:bodyPr/>
          <a:lstStyle/>
          <a:p>
            <a:r>
              <a:rPr lang="nl-NL" dirty="0"/>
              <a:t>Rol, drol, vol, pol, dol, mol, ko(o)l – dat rijmt</a:t>
            </a:r>
          </a:p>
        </p:txBody>
      </p:sp>
      <p:sp>
        <p:nvSpPr>
          <p:cNvPr id="4" name="Tijdelijke aanduiding voor datum 3">
            <a:extLst>
              <a:ext uri="{FF2B5EF4-FFF2-40B4-BE49-F238E27FC236}">
                <a16:creationId xmlns:a16="http://schemas.microsoft.com/office/drawing/2014/main" id="{60DE25D2-D83E-75CE-21B5-BDDA0CF0251A}"/>
              </a:ext>
            </a:extLst>
          </p:cNvPr>
          <p:cNvSpPr>
            <a:spLocks noGrp="1"/>
          </p:cNvSpPr>
          <p:nvPr>
            <p:ph type="dt" sz="half" idx="10"/>
          </p:nvPr>
        </p:nvSpPr>
        <p:spPr/>
        <p:txBody>
          <a:bodyPr/>
          <a:lstStyle/>
          <a:p>
            <a:r>
              <a:rPr lang="nl-NL" dirty="0"/>
              <a:t>Periode 8 - week 1</a:t>
            </a:r>
          </a:p>
        </p:txBody>
      </p:sp>
      <p:sp>
        <p:nvSpPr>
          <p:cNvPr id="5" name="Tijdelijke aanduiding voor voettekst 4">
            <a:extLst>
              <a:ext uri="{FF2B5EF4-FFF2-40B4-BE49-F238E27FC236}">
                <a16:creationId xmlns:a16="http://schemas.microsoft.com/office/drawing/2014/main" id="{80664B48-0C0E-CA84-A481-1091BB4CEDD9}"/>
              </a:ext>
            </a:extLst>
          </p:cNvPr>
          <p:cNvSpPr>
            <a:spLocks noGrp="1"/>
          </p:cNvSpPr>
          <p:nvPr>
            <p:ph type="ftr" sz="quarter" idx="11"/>
          </p:nvPr>
        </p:nvSpPr>
        <p:spPr/>
        <p:txBody>
          <a:bodyPr/>
          <a:lstStyle/>
          <a:p>
            <a:r>
              <a:rPr lang="nl-NL"/>
              <a:t>Symfony presentatie security (registratie en inloggen)</a:t>
            </a:r>
          </a:p>
        </p:txBody>
      </p:sp>
      <p:sp>
        <p:nvSpPr>
          <p:cNvPr id="6" name="Tijdelijke aanduiding voor dianummer 5">
            <a:extLst>
              <a:ext uri="{FF2B5EF4-FFF2-40B4-BE49-F238E27FC236}">
                <a16:creationId xmlns:a16="http://schemas.microsoft.com/office/drawing/2014/main" id="{6321A425-C296-E702-68CE-C72F33647CE2}"/>
              </a:ext>
            </a:extLst>
          </p:cNvPr>
          <p:cNvSpPr>
            <a:spLocks noGrp="1"/>
          </p:cNvSpPr>
          <p:nvPr>
            <p:ph type="sldNum" sz="quarter" idx="12"/>
          </p:nvPr>
        </p:nvSpPr>
        <p:spPr/>
        <p:txBody>
          <a:bodyPr/>
          <a:lstStyle/>
          <a:p>
            <a:fld id="{14F1411D-0280-154F-AEAC-4C20B7AA46B2}" type="slidenum">
              <a:rPr lang="nl-NL" smtClean="0"/>
              <a:pPr/>
              <a:t>1</a:t>
            </a:fld>
            <a:endParaRPr lang="nl-NL"/>
          </a:p>
        </p:txBody>
      </p:sp>
      <p:pic>
        <p:nvPicPr>
          <p:cNvPr id="11" name="Tijdelijke aanduiding voor afbeelding 10" descr="Afbeelding met Menselijk gezicht, zwart-wit, buitenshuis, kleding&#10;&#10;Automatisch gegenereerde beschrijving">
            <a:extLst>
              <a:ext uri="{FF2B5EF4-FFF2-40B4-BE49-F238E27FC236}">
                <a16:creationId xmlns:a16="http://schemas.microsoft.com/office/drawing/2014/main" id="{962E45A4-D060-9116-BA64-6EA81224D80A}"/>
              </a:ext>
            </a:extLst>
          </p:cNvPr>
          <p:cNvPicPr>
            <a:picLocks noGrp="1" noChangeAspect="1"/>
          </p:cNvPicPr>
          <p:nvPr>
            <p:ph type="pic" idx="13"/>
          </p:nvPr>
        </p:nvPicPr>
        <p:blipFill>
          <a:blip r:embed="rId2"/>
          <a:srcRect t="29502" b="29502"/>
          <a:stretch>
            <a:fillRect/>
          </a:stretch>
        </p:blipFill>
        <p:spPr/>
      </p:pic>
    </p:spTree>
    <p:extLst>
      <p:ext uri="{BB962C8B-B14F-4D97-AF65-F5344CB8AC3E}">
        <p14:creationId xmlns:p14="http://schemas.microsoft.com/office/powerpoint/2010/main" val="405438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9B91B-F14E-2043-BD76-96190A054D83}"/>
              </a:ext>
            </a:extLst>
          </p:cNvPr>
          <p:cNvSpPr>
            <a:spLocks noGrp="1"/>
          </p:cNvSpPr>
          <p:nvPr>
            <p:ph type="title"/>
          </p:nvPr>
        </p:nvSpPr>
        <p:spPr>
          <a:xfrm>
            <a:off x="504000" y="792000"/>
            <a:ext cx="8136000" cy="324000"/>
          </a:xfrm>
        </p:spPr>
        <p:txBody>
          <a:bodyPr anchor="t">
            <a:normAutofit/>
          </a:bodyPr>
          <a:lstStyle/>
          <a:p>
            <a:r>
              <a:rPr lang="nl-NL" dirty="0"/>
              <a:t>Hele </a:t>
            </a:r>
            <a:r>
              <a:rPr lang="nl-NL" dirty="0" err="1"/>
              <a:t>slugs</a:t>
            </a:r>
            <a:r>
              <a:rPr lang="nl-NL" dirty="0"/>
              <a:t> afschermen</a:t>
            </a:r>
          </a:p>
        </p:txBody>
      </p:sp>
      <p:sp>
        <p:nvSpPr>
          <p:cNvPr id="13" name="Content Placeholder 3">
            <a:extLst>
              <a:ext uri="{FF2B5EF4-FFF2-40B4-BE49-F238E27FC236}">
                <a16:creationId xmlns:a16="http://schemas.microsoft.com/office/drawing/2014/main" id="{32750A62-855E-0E93-83E2-641A5D2106EE}"/>
              </a:ext>
            </a:extLst>
          </p:cNvPr>
          <p:cNvSpPr>
            <a:spLocks noGrp="1"/>
          </p:cNvSpPr>
          <p:nvPr>
            <p:ph sz="half" idx="2"/>
          </p:nvPr>
        </p:nvSpPr>
        <p:spPr>
          <a:xfrm>
            <a:off x="504000" y="1148267"/>
            <a:ext cx="3960000" cy="3654000"/>
          </a:xfrm>
        </p:spPr>
        <p:txBody>
          <a:bodyPr/>
          <a:lstStyle/>
          <a:p>
            <a:r>
              <a:rPr lang="en-US" dirty="0"/>
              <a:t>Je </a:t>
            </a:r>
            <a:r>
              <a:rPr lang="en-US" dirty="0" err="1"/>
              <a:t>kan</a:t>
            </a:r>
            <a:r>
              <a:rPr lang="en-US" dirty="0"/>
              <a:t> </a:t>
            </a:r>
            <a:r>
              <a:rPr lang="en-US" dirty="0" err="1"/>
              <a:t>ook</a:t>
            </a:r>
            <a:r>
              <a:rPr lang="en-US" dirty="0"/>
              <a:t> hele </a:t>
            </a:r>
            <a:r>
              <a:rPr lang="en-US" dirty="0" err="1"/>
              <a:t>delen</a:t>
            </a:r>
            <a:r>
              <a:rPr lang="en-US" dirty="0"/>
              <a:t> van je </a:t>
            </a:r>
            <a:r>
              <a:rPr lang="en-US" dirty="0" err="1"/>
              <a:t>applicatie</a:t>
            </a:r>
            <a:r>
              <a:rPr lang="en-US" dirty="0"/>
              <a:t> </a:t>
            </a:r>
            <a:r>
              <a:rPr lang="en-US" dirty="0" err="1"/>
              <a:t>afschermen</a:t>
            </a:r>
            <a:r>
              <a:rPr lang="en-US" dirty="0"/>
              <a:t>, </a:t>
            </a:r>
            <a:r>
              <a:rPr lang="en-US" dirty="0" err="1"/>
              <a:t>bijvoorbeeld</a:t>
            </a:r>
            <a:r>
              <a:rPr lang="en-US" dirty="0"/>
              <a:t> /user of /admin </a:t>
            </a:r>
            <a:r>
              <a:rPr lang="en-US" dirty="0" err="1"/>
              <a:t>en</a:t>
            </a:r>
            <a:r>
              <a:rPr lang="en-US" dirty="0"/>
              <a:t> alle </a:t>
            </a:r>
            <a:r>
              <a:rPr lang="en-US" dirty="0" err="1"/>
              <a:t>achterliggende</a:t>
            </a:r>
            <a:r>
              <a:rPr lang="en-US" dirty="0"/>
              <a:t> routes (/user/show, /admin/product/create, /admin/product/show/{product} ed.</a:t>
            </a:r>
          </a:p>
          <a:p>
            <a:r>
              <a:rPr lang="en-US" dirty="0" err="1"/>
              <a:t>Dit</a:t>
            </a:r>
            <a:r>
              <a:rPr lang="en-US" dirty="0"/>
              <a:t> doe je in de </a:t>
            </a:r>
            <a:r>
              <a:rPr lang="en-US" dirty="0" err="1"/>
              <a:t>security.yaml</a:t>
            </a:r>
            <a:endParaRPr lang="en-US" dirty="0"/>
          </a:p>
          <a:p>
            <a:pPr marL="0" indent="0">
              <a:buNone/>
            </a:pPr>
            <a:endParaRPr lang="en-US" dirty="0">
              <a:latin typeface="Consolas" panose="020B0609020204030204" pitchFamily="49" charset="0"/>
            </a:endParaRPr>
          </a:p>
          <a:p>
            <a:pPr marL="0" indent="0">
              <a:buNone/>
            </a:pPr>
            <a:r>
              <a:rPr lang="en-US" b="1" dirty="0">
                <a:solidFill>
                  <a:schemeClr val="accent5"/>
                </a:solidFill>
                <a:latin typeface="Consolas" panose="020B0609020204030204" pitchFamily="49" charset="0"/>
              </a:rPr>
              <a:t># - { path: ^/admin, roles: ROLE_ADMIN}</a:t>
            </a:r>
          </a:p>
          <a:p>
            <a:endParaRPr lang="en-US" dirty="0">
              <a:latin typeface="Consolas" panose="020B0609020204030204" pitchFamily="49" charset="0"/>
            </a:endParaRPr>
          </a:p>
          <a:p>
            <a:r>
              <a:rPr lang="en-US" dirty="0">
                <a:latin typeface="Consolas" panose="020B0609020204030204" pitchFamily="49" charset="0"/>
              </a:rPr>
              <a:t>Op </a:t>
            </a:r>
            <a:r>
              <a:rPr lang="en-US" dirty="0" err="1">
                <a:latin typeface="Consolas" panose="020B0609020204030204" pitchFamily="49" charset="0"/>
              </a:rPr>
              <a:t>deze</a:t>
            </a:r>
            <a:r>
              <a:rPr lang="en-US" dirty="0">
                <a:latin typeface="Consolas" panose="020B0609020204030204" pitchFamily="49" charset="0"/>
              </a:rPr>
              <a:t> </a:t>
            </a:r>
            <a:r>
              <a:rPr lang="en-US" dirty="0" err="1">
                <a:latin typeface="Consolas" panose="020B0609020204030204" pitchFamily="49" charset="0"/>
              </a:rPr>
              <a:t>manier</a:t>
            </a:r>
            <a:r>
              <a:rPr lang="en-US" dirty="0">
                <a:latin typeface="Consolas" panose="020B0609020204030204" pitchFamily="49" charset="0"/>
              </a:rPr>
              <a:t> </a:t>
            </a:r>
            <a:r>
              <a:rPr lang="en-US" dirty="0" err="1">
                <a:latin typeface="Consolas" panose="020B0609020204030204" pitchFamily="49" charset="0"/>
              </a:rPr>
              <a:t>sta</a:t>
            </a:r>
            <a:r>
              <a:rPr lang="en-US" dirty="0">
                <a:latin typeface="Consolas" panose="020B0609020204030204" pitchFamily="49" charset="0"/>
              </a:rPr>
              <a:t> je alle routes die </a:t>
            </a:r>
            <a:r>
              <a:rPr lang="en-US" dirty="0" err="1">
                <a:latin typeface="Consolas" panose="020B0609020204030204" pitchFamily="49" charset="0"/>
              </a:rPr>
              <a:t>beginnen</a:t>
            </a:r>
            <a:r>
              <a:rPr lang="en-US" dirty="0">
                <a:latin typeface="Consolas" panose="020B0609020204030204" pitchFamily="49" charset="0"/>
              </a:rPr>
              <a:t> met </a:t>
            </a:r>
            <a:r>
              <a:rPr lang="en-US" dirty="0">
                <a:solidFill>
                  <a:schemeClr val="accent3"/>
                </a:solidFill>
                <a:latin typeface="Consolas" panose="020B0609020204030204" pitchFamily="49" charset="0"/>
              </a:rPr>
              <a:t>/admin</a:t>
            </a:r>
            <a:r>
              <a:rPr lang="en-US" dirty="0">
                <a:latin typeface="Consolas" panose="020B0609020204030204" pitchFamily="49" charset="0"/>
              </a:rPr>
              <a:t> toe </a:t>
            </a:r>
            <a:r>
              <a:rPr lang="en-US" dirty="0" err="1">
                <a:latin typeface="Consolas" panose="020B0609020204030204" pitchFamily="49" charset="0"/>
              </a:rPr>
              <a:t>voor</a:t>
            </a:r>
            <a:r>
              <a:rPr lang="en-US" dirty="0">
                <a:latin typeface="Consolas" panose="020B0609020204030204" pitchFamily="49" charset="0"/>
              </a:rPr>
              <a:t> </a:t>
            </a:r>
            <a:r>
              <a:rPr lang="en-US" dirty="0" err="1">
                <a:latin typeface="Consolas" panose="020B0609020204030204" pitchFamily="49" charset="0"/>
              </a:rPr>
              <a:t>ingelogde</a:t>
            </a:r>
            <a:r>
              <a:rPr lang="en-US" dirty="0">
                <a:latin typeface="Consolas" panose="020B0609020204030204" pitchFamily="49" charset="0"/>
              </a:rPr>
              <a:t> </a:t>
            </a:r>
            <a:r>
              <a:rPr lang="en-US" dirty="0" err="1">
                <a:latin typeface="Consolas" panose="020B0609020204030204" pitchFamily="49" charset="0"/>
              </a:rPr>
              <a:t>gebruikers</a:t>
            </a:r>
            <a:r>
              <a:rPr lang="en-US" dirty="0">
                <a:latin typeface="Consolas" panose="020B0609020204030204" pitchFamily="49" charset="0"/>
              </a:rPr>
              <a:t> met de </a:t>
            </a:r>
            <a:r>
              <a:rPr lang="en-US" dirty="0">
                <a:solidFill>
                  <a:schemeClr val="accent5"/>
                </a:solidFill>
                <a:latin typeface="Consolas" panose="020B0609020204030204" pitchFamily="49" charset="0"/>
              </a:rPr>
              <a:t>ROLE_ADMIN</a:t>
            </a:r>
          </a:p>
          <a:p>
            <a:endParaRPr lang="en-US" dirty="0">
              <a:solidFill>
                <a:schemeClr val="accent5"/>
              </a:solidFill>
              <a:latin typeface="Consolas" panose="020B0609020204030204" pitchFamily="49" charset="0"/>
            </a:endParaRPr>
          </a:p>
          <a:p>
            <a:endParaRPr lang="en-US" dirty="0">
              <a:solidFill>
                <a:schemeClr val="accent5"/>
              </a:solidFill>
              <a:latin typeface="Consolas" panose="020B0609020204030204" pitchFamily="49" charset="0"/>
            </a:endParaRPr>
          </a:p>
          <a:p>
            <a:r>
              <a:rPr lang="en-US" b="1" dirty="0">
                <a:solidFill>
                  <a:schemeClr val="accent1"/>
                </a:solidFill>
                <a:latin typeface="Consolas" panose="020B0609020204030204" pitchFamily="49" charset="0"/>
              </a:rPr>
              <a:t>Lees H7.4 van MBO-SD</a:t>
            </a:r>
          </a:p>
        </p:txBody>
      </p:sp>
      <p:sp>
        <p:nvSpPr>
          <p:cNvPr id="4" name="Tijdelijke aanduiding voor datum 3">
            <a:extLst>
              <a:ext uri="{FF2B5EF4-FFF2-40B4-BE49-F238E27FC236}">
                <a16:creationId xmlns:a16="http://schemas.microsoft.com/office/drawing/2014/main" id="{4588B78B-2266-8940-A691-F18E05B7EDA5}"/>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1</a:t>
            </a:r>
          </a:p>
        </p:txBody>
      </p:sp>
      <p:sp>
        <p:nvSpPr>
          <p:cNvPr id="5" name="Tijdelijke aanduiding voor voettekst 4">
            <a:extLst>
              <a:ext uri="{FF2B5EF4-FFF2-40B4-BE49-F238E27FC236}">
                <a16:creationId xmlns:a16="http://schemas.microsoft.com/office/drawing/2014/main" id="{0CC20958-DDDF-3D4B-B602-21D0FE4D8357}"/>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security (registratie en inloggen)</a:t>
            </a:r>
          </a:p>
        </p:txBody>
      </p:sp>
      <p:sp>
        <p:nvSpPr>
          <p:cNvPr id="6" name="Tijdelijke aanduiding voor dianummer 5">
            <a:extLst>
              <a:ext uri="{FF2B5EF4-FFF2-40B4-BE49-F238E27FC236}">
                <a16:creationId xmlns:a16="http://schemas.microsoft.com/office/drawing/2014/main" id="{19D79C34-DE15-C547-9D5D-ACB58DB93BB3}"/>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10</a:t>
            </a:fld>
            <a:endParaRPr lang="nl-NL"/>
          </a:p>
        </p:txBody>
      </p:sp>
      <p:pic>
        <p:nvPicPr>
          <p:cNvPr id="10" name="Tijdelijke aanduiding voor inhoud 9" descr="Afbeelding met tekst, blauw, tas, overdekt&#10;&#10;Automatisch gegenereerde beschrijving">
            <a:extLst>
              <a:ext uri="{FF2B5EF4-FFF2-40B4-BE49-F238E27FC236}">
                <a16:creationId xmlns:a16="http://schemas.microsoft.com/office/drawing/2014/main" id="{D967939A-3CA3-E277-336F-C60F3B33F37C}"/>
              </a:ext>
            </a:extLst>
          </p:cNvPr>
          <p:cNvPicPr>
            <a:picLocks noGrp="1" noChangeAspect="1"/>
          </p:cNvPicPr>
          <p:nvPr>
            <p:ph sz="half" idx="1"/>
          </p:nvPr>
        </p:nvPicPr>
        <p:blipFill>
          <a:blip r:embed="rId2"/>
          <a:stretch>
            <a:fillRect/>
          </a:stretch>
        </p:blipFill>
        <p:spPr>
          <a:xfrm>
            <a:off x="4679188" y="1286471"/>
            <a:ext cx="3960812" cy="2970609"/>
          </a:xfrm>
        </p:spPr>
      </p:pic>
    </p:spTree>
    <p:extLst>
      <p:ext uri="{BB962C8B-B14F-4D97-AF65-F5344CB8AC3E}">
        <p14:creationId xmlns:p14="http://schemas.microsoft.com/office/powerpoint/2010/main" val="183060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dirty="0"/>
              <a:t>Aan de slag</a:t>
            </a: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2</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a:t>Symfony presentatie security (registratie en inloggen)</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11</a:t>
            </a:fld>
            <a:endParaRPr lang="nl-NL"/>
          </a:p>
        </p:txBody>
      </p:sp>
    </p:spTree>
    <p:extLst>
      <p:ext uri="{BB962C8B-B14F-4D97-AF65-F5344CB8AC3E}">
        <p14:creationId xmlns:p14="http://schemas.microsoft.com/office/powerpoint/2010/main" val="362384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9B91B-F14E-2043-BD76-96190A054D83}"/>
              </a:ext>
            </a:extLst>
          </p:cNvPr>
          <p:cNvSpPr>
            <a:spLocks noGrp="1"/>
          </p:cNvSpPr>
          <p:nvPr>
            <p:ph type="title"/>
          </p:nvPr>
        </p:nvSpPr>
        <p:spPr>
          <a:xfrm>
            <a:off x="504000" y="792000"/>
            <a:ext cx="8136000" cy="324000"/>
          </a:xfrm>
        </p:spPr>
        <p:txBody>
          <a:bodyPr anchor="t">
            <a:normAutofit/>
          </a:bodyPr>
          <a:lstStyle/>
          <a:p>
            <a:r>
              <a:rPr lang="nl-NL" dirty="0"/>
              <a:t>Een bepaalde route of </a:t>
            </a:r>
            <a:r>
              <a:rPr lang="nl-NL" dirty="0" err="1"/>
              <a:t>method</a:t>
            </a:r>
            <a:r>
              <a:rPr lang="nl-NL" dirty="0"/>
              <a:t> (functie) afschermen</a:t>
            </a:r>
          </a:p>
        </p:txBody>
      </p:sp>
      <p:sp>
        <p:nvSpPr>
          <p:cNvPr id="13" name="Content Placeholder 3">
            <a:extLst>
              <a:ext uri="{FF2B5EF4-FFF2-40B4-BE49-F238E27FC236}">
                <a16:creationId xmlns:a16="http://schemas.microsoft.com/office/drawing/2014/main" id="{32750A62-855E-0E93-83E2-641A5D2106EE}"/>
              </a:ext>
            </a:extLst>
          </p:cNvPr>
          <p:cNvSpPr>
            <a:spLocks noGrp="1"/>
          </p:cNvSpPr>
          <p:nvPr>
            <p:ph sz="half" idx="2"/>
          </p:nvPr>
        </p:nvSpPr>
        <p:spPr>
          <a:xfrm>
            <a:off x="4730800" y="1148267"/>
            <a:ext cx="3960000" cy="1933600"/>
          </a:xfrm>
        </p:spPr>
        <p:txBody>
          <a:bodyPr/>
          <a:lstStyle/>
          <a:p>
            <a:r>
              <a:rPr lang="en-US" dirty="0"/>
              <a:t>Je </a:t>
            </a:r>
            <a:r>
              <a:rPr lang="en-US" dirty="0" err="1"/>
              <a:t>kan</a:t>
            </a:r>
            <a:r>
              <a:rPr lang="en-US" dirty="0"/>
              <a:t> </a:t>
            </a:r>
            <a:r>
              <a:rPr lang="en-US" dirty="0" err="1"/>
              <a:t>ook</a:t>
            </a:r>
            <a:r>
              <a:rPr lang="en-US" dirty="0"/>
              <a:t> </a:t>
            </a:r>
            <a:r>
              <a:rPr lang="en-US" dirty="0" err="1"/>
              <a:t>een</a:t>
            </a:r>
            <a:r>
              <a:rPr lang="en-US" dirty="0"/>
              <a:t> </a:t>
            </a:r>
            <a:r>
              <a:rPr lang="en-US" dirty="0" err="1"/>
              <a:t>bepaalde</a:t>
            </a:r>
            <a:r>
              <a:rPr lang="en-US" dirty="0"/>
              <a:t> route </a:t>
            </a:r>
            <a:r>
              <a:rPr lang="en-US" dirty="0" err="1"/>
              <a:t>afschermen</a:t>
            </a:r>
            <a:r>
              <a:rPr lang="en-US" dirty="0"/>
              <a:t> in </a:t>
            </a:r>
            <a:r>
              <a:rPr lang="en-US" dirty="0" err="1"/>
              <a:t>jouw</a:t>
            </a:r>
            <a:r>
              <a:rPr lang="en-US" dirty="0"/>
              <a:t> </a:t>
            </a:r>
            <a:r>
              <a:rPr lang="en-US" dirty="0" err="1"/>
              <a:t>applicatie</a:t>
            </a:r>
            <a:r>
              <a:rPr lang="en-US" dirty="0"/>
              <a:t>. </a:t>
            </a:r>
            <a:r>
              <a:rPr lang="en-US" dirty="0" err="1"/>
              <a:t>Dit</a:t>
            </a:r>
            <a:r>
              <a:rPr lang="en-US" dirty="0"/>
              <a:t> doe je in </a:t>
            </a:r>
            <a:r>
              <a:rPr lang="en-US" dirty="0" err="1"/>
              <a:t>een</a:t>
            </a:r>
            <a:r>
              <a:rPr lang="en-US" dirty="0"/>
              <a:t> </a:t>
            </a:r>
            <a:r>
              <a:rPr lang="en-US" dirty="0">
                <a:solidFill>
                  <a:schemeClr val="accent5"/>
                </a:solidFill>
                <a:latin typeface="Consolas" panose="020B0609020204030204" pitchFamily="49" charset="0"/>
              </a:rPr>
              <a:t>Controller</a:t>
            </a:r>
            <a:r>
              <a:rPr lang="en-US" dirty="0"/>
              <a:t>. </a:t>
            </a:r>
          </a:p>
          <a:p>
            <a:r>
              <a:rPr lang="en-US" dirty="0"/>
              <a:t>Je </a:t>
            </a:r>
            <a:r>
              <a:rPr lang="en-US" dirty="0" err="1"/>
              <a:t>doet</a:t>
            </a:r>
            <a:r>
              <a:rPr lang="en-US" dirty="0"/>
              <a:t> </a:t>
            </a:r>
            <a:r>
              <a:rPr lang="en-US" dirty="0" err="1"/>
              <a:t>dit</a:t>
            </a:r>
            <a:r>
              <a:rPr lang="en-US" dirty="0"/>
              <a:t> in twee </a:t>
            </a:r>
            <a:r>
              <a:rPr lang="en-US" dirty="0" err="1"/>
              <a:t>stappen</a:t>
            </a:r>
            <a:r>
              <a:rPr lang="en-US" dirty="0"/>
              <a:t>, </a:t>
            </a:r>
          </a:p>
          <a:p>
            <a:pPr lvl="1"/>
            <a:r>
              <a:rPr lang="en-US" dirty="0" err="1"/>
              <a:t>als</a:t>
            </a:r>
            <a:r>
              <a:rPr lang="en-US" dirty="0"/>
              <a:t> </a:t>
            </a:r>
            <a:r>
              <a:rPr lang="en-US" dirty="0" err="1"/>
              <a:t>eerste</a:t>
            </a:r>
            <a:r>
              <a:rPr lang="en-US" dirty="0"/>
              <a:t> </a:t>
            </a:r>
            <a:r>
              <a:rPr lang="en-US" dirty="0" err="1"/>
              <a:t>zet</a:t>
            </a:r>
            <a:r>
              <a:rPr lang="en-US" dirty="0"/>
              <a:t> je de </a:t>
            </a:r>
            <a:r>
              <a:rPr lang="en-US" dirty="0" err="1"/>
              <a:t>IsGranted</a:t>
            </a:r>
            <a:r>
              <a:rPr lang="en-US" dirty="0"/>
              <a:t> package in de use-space</a:t>
            </a:r>
          </a:p>
          <a:p>
            <a:pPr lvl="1"/>
            <a:r>
              <a:rPr lang="en-US" dirty="0"/>
              <a:t>En je </a:t>
            </a:r>
            <a:r>
              <a:rPr lang="en-US" dirty="0" err="1"/>
              <a:t>zet</a:t>
            </a:r>
            <a:r>
              <a:rPr lang="en-US" dirty="0"/>
              <a:t> de [#IsGranted //] </a:t>
            </a:r>
            <a:r>
              <a:rPr lang="en-US" dirty="0" err="1"/>
              <a:t>functie</a:t>
            </a:r>
            <a:r>
              <a:rPr lang="en-US" dirty="0"/>
              <a:t> </a:t>
            </a:r>
            <a:r>
              <a:rPr lang="en-US" dirty="0" err="1"/>
              <a:t>boven</a:t>
            </a:r>
            <a:r>
              <a:rPr lang="en-US" dirty="0"/>
              <a:t> de route in </a:t>
            </a:r>
            <a:r>
              <a:rPr lang="en-US" dirty="0" err="1"/>
              <a:t>jouw</a:t>
            </a:r>
            <a:r>
              <a:rPr lang="en-US" dirty="0"/>
              <a:t> Controller</a:t>
            </a:r>
          </a:p>
          <a:p>
            <a:r>
              <a:rPr lang="en-US" b="1" dirty="0">
                <a:solidFill>
                  <a:schemeClr val="accent1"/>
                </a:solidFill>
                <a:latin typeface="Consolas" panose="020B0609020204030204" pitchFamily="49" charset="0"/>
              </a:rPr>
              <a:t>Lees </a:t>
            </a:r>
            <a:r>
              <a:rPr lang="en-US" b="1" dirty="0" err="1">
                <a:solidFill>
                  <a:schemeClr val="accent1"/>
                </a:solidFill>
                <a:latin typeface="Consolas" panose="020B0609020204030204" pitchFamily="49" charset="0"/>
              </a:rPr>
              <a:t>nog</a:t>
            </a:r>
            <a:r>
              <a:rPr lang="en-US" b="1" dirty="0">
                <a:solidFill>
                  <a:schemeClr val="accent1"/>
                </a:solidFill>
                <a:latin typeface="Consolas" panose="020B0609020204030204" pitchFamily="49" charset="0"/>
              </a:rPr>
              <a:t> </a:t>
            </a:r>
            <a:r>
              <a:rPr lang="en-US" b="1" dirty="0" err="1">
                <a:solidFill>
                  <a:schemeClr val="accent1"/>
                </a:solidFill>
                <a:latin typeface="Consolas" panose="020B0609020204030204" pitchFamily="49" charset="0"/>
              </a:rPr>
              <a:t>meer</a:t>
            </a:r>
            <a:r>
              <a:rPr lang="en-US" b="1" dirty="0">
                <a:solidFill>
                  <a:schemeClr val="accent1"/>
                </a:solidFill>
                <a:latin typeface="Consolas" panose="020B0609020204030204" pitchFamily="49" charset="0"/>
              </a:rPr>
              <a:t> op H7.4 van MBO-SD</a:t>
            </a:r>
          </a:p>
        </p:txBody>
      </p:sp>
      <p:sp>
        <p:nvSpPr>
          <p:cNvPr id="4" name="Tijdelijke aanduiding voor datum 3">
            <a:extLst>
              <a:ext uri="{FF2B5EF4-FFF2-40B4-BE49-F238E27FC236}">
                <a16:creationId xmlns:a16="http://schemas.microsoft.com/office/drawing/2014/main" id="{4588B78B-2266-8940-A691-F18E05B7EDA5}"/>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1</a:t>
            </a:r>
          </a:p>
        </p:txBody>
      </p:sp>
      <p:sp>
        <p:nvSpPr>
          <p:cNvPr id="5" name="Tijdelijke aanduiding voor voettekst 4">
            <a:extLst>
              <a:ext uri="{FF2B5EF4-FFF2-40B4-BE49-F238E27FC236}">
                <a16:creationId xmlns:a16="http://schemas.microsoft.com/office/drawing/2014/main" id="{0CC20958-DDDF-3D4B-B602-21D0FE4D8357}"/>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security (registratie en inloggen)</a:t>
            </a:r>
          </a:p>
        </p:txBody>
      </p:sp>
      <p:sp>
        <p:nvSpPr>
          <p:cNvPr id="6" name="Tijdelijke aanduiding voor dianummer 5">
            <a:extLst>
              <a:ext uri="{FF2B5EF4-FFF2-40B4-BE49-F238E27FC236}">
                <a16:creationId xmlns:a16="http://schemas.microsoft.com/office/drawing/2014/main" id="{19D79C34-DE15-C547-9D5D-ACB58DB93BB3}"/>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12</a:t>
            </a:fld>
            <a:endParaRPr lang="nl-NL"/>
          </a:p>
        </p:txBody>
      </p:sp>
      <p:pic>
        <p:nvPicPr>
          <p:cNvPr id="9" name="Afbeelding 8" descr="Afbeelding met kleding, persoon, schermopname, stropdas&#10;&#10;Automatisch gegenereerde beschrijving">
            <a:extLst>
              <a:ext uri="{FF2B5EF4-FFF2-40B4-BE49-F238E27FC236}">
                <a16:creationId xmlns:a16="http://schemas.microsoft.com/office/drawing/2014/main" id="{3B6CB79A-2179-783C-736F-070B1200710C}"/>
              </a:ext>
            </a:extLst>
          </p:cNvPr>
          <p:cNvPicPr>
            <a:picLocks noChangeAspect="1"/>
          </p:cNvPicPr>
          <p:nvPr/>
        </p:nvPicPr>
        <p:blipFill>
          <a:blip r:embed="rId2"/>
          <a:stretch>
            <a:fillRect/>
          </a:stretch>
        </p:blipFill>
        <p:spPr>
          <a:xfrm>
            <a:off x="280319" y="1116000"/>
            <a:ext cx="4240186" cy="2948000"/>
          </a:xfrm>
          <a:prstGeom prst="rect">
            <a:avLst/>
          </a:prstGeom>
        </p:spPr>
      </p:pic>
      <p:pic>
        <p:nvPicPr>
          <p:cNvPr id="12" name="Afbeelding 11">
            <a:extLst>
              <a:ext uri="{FF2B5EF4-FFF2-40B4-BE49-F238E27FC236}">
                <a16:creationId xmlns:a16="http://schemas.microsoft.com/office/drawing/2014/main" id="{454133BE-1955-7F04-4ABE-B397044888C8}"/>
              </a:ext>
            </a:extLst>
          </p:cNvPr>
          <p:cNvPicPr>
            <a:picLocks noChangeAspect="1"/>
          </p:cNvPicPr>
          <p:nvPr/>
        </p:nvPicPr>
        <p:blipFill>
          <a:blip r:embed="rId3"/>
          <a:stretch>
            <a:fillRect/>
          </a:stretch>
        </p:blipFill>
        <p:spPr>
          <a:xfrm>
            <a:off x="4730800" y="3009210"/>
            <a:ext cx="3161580" cy="1580790"/>
          </a:xfrm>
          <a:prstGeom prst="rect">
            <a:avLst/>
          </a:prstGeom>
        </p:spPr>
      </p:pic>
    </p:spTree>
    <p:extLst>
      <p:ext uri="{BB962C8B-B14F-4D97-AF65-F5344CB8AC3E}">
        <p14:creationId xmlns:p14="http://schemas.microsoft.com/office/powerpoint/2010/main" val="301134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7800213-4580-027C-9C68-8F6AD14486F4}"/>
              </a:ext>
            </a:extLst>
          </p:cNvPr>
          <p:cNvSpPr>
            <a:spLocks noGrp="1"/>
          </p:cNvSpPr>
          <p:nvPr>
            <p:ph type="dt" sz="half" idx="10"/>
          </p:nvPr>
        </p:nvSpPr>
        <p:spPr/>
        <p:txBody>
          <a:bodyPr/>
          <a:lstStyle/>
          <a:p>
            <a:r>
              <a:rPr lang="nl-NL"/>
              <a:t>Periode 8 - week 2</a:t>
            </a:r>
          </a:p>
        </p:txBody>
      </p:sp>
      <p:sp>
        <p:nvSpPr>
          <p:cNvPr id="3" name="Tijdelijke aanduiding voor voettekst 2">
            <a:extLst>
              <a:ext uri="{FF2B5EF4-FFF2-40B4-BE49-F238E27FC236}">
                <a16:creationId xmlns:a16="http://schemas.microsoft.com/office/drawing/2014/main" id="{7FD80FE0-0C68-907A-415B-1D308E2E3D61}"/>
              </a:ext>
            </a:extLst>
          </p:cNvPr>
          <p:cNvSpPr>
            <a:spLocks noGrp="1"/>
          </p:cNvSpPr>
          <p:nvPr>
            <p:ph type="ftr" sz="quarter" idx="11"/>
          </p:nvPr>
        </p:nvSpPr>
        <p:spPr/>
        <p:txBody>
          <a:bodyPr/>
          <a:lstStyle/>
          <a:p>
            <a:r>
              <a:rPr lang="nl-NL"/>
              <a:t>Symfony presentatie security (registratie en inloggen)</a:t>
            </a:r>
          </a:p>
        </p:txBody>
      </p:sp>
      <p:sp>
        <p:nvSpPr>
          <p:cNvPr id="4" name="Tijdelijke aanduiding voor dianummer 3">
            <a:extLst>
              <a:ext uri="{FF2B5EF4-FFF2-40B4-BE49-F238E27FC236}">
                <a16:creationId xmlns:a16="http://schemas.microsoft.com/office/drawing/2014/main" id="{75A9AEA0-F9EC-99C0-FAC8-0A8B2BAF6262}"/>
              </a:ext>
            </a:extLst>
          </p:cNvPr>
          <p:cNvSpPr>
            <a:spLocks noGrp="1"/>
          </p:cNvSpPr>
          <p:nvPr>
            <p:ph type="sldNum" sz="quarter" idx="12"/>
          </p:nvPr>
        </p:nvSpPr>
        <p:spPr/>
        <p:txBody>
          <a:bodyPr/>
          <a:lstStyle/>
          <a:p>
            <a:fld id="{14F1411D-0280-154F-AEAC-4C20B7AA46B2}" type="slidenum">
              <a:rPr lang="nl-NL" smtClean="0"/>
              <a:pPr/>
              <a:t>13</a:t>
            </a:fld>
            <a:endParaRPr lang="nl-NL"/>
          </a:p>
        </p:txBody>
      </p:sp>
    </p:spTree>
    <p:extLst>
      <p:ext uri="{BB962C8B-B14F-4D97-AF65-F5344CB8AC3E}">
        <p14:creationId xmlns:p14="http://schemas.microsoft.com/office/powerpoint/2010/main" val="384093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99FF532-816D-0D66-0718-6E9BF408188F}"/>
              </a:ext>
            </a:extLst>
          </p:cNvPr>
          <p:cNvSpPr>
            <a:spLocks noGrp="1"/>
          </p:cNvSpPr>
          <p:nvPr>
            <p:ph idx="1"/>
          </p:nvPr>
        </p:nvSpPr>
        <p:spPr/>
        <p:txBody>
          <a:bodyPr/>
          <a:lstStyle/>
          <a:p>
            <a:r>
              <a:rPr lang="nl-NL" dirty="0"/>
              <a:t>Terugblik wat ken je al?</a:t>
            </a:r>
          </a:p>
          <a:p>
            <a:r>
              <a:rPr lang="nl-NL" dirty="0"/>
              <a:t>Werken met rollen in je Controller</a:t>
            </a:r>
          </a:p>
          <a:p>
            <a:r>
              <a:rPr lang="nl-NL" dirty="0"/>
              <a:t>Werken met rollen in je route</a:t>
            </a:r>
          </a:p>
          <a:p>
            <a:r>
              <a:rPr lang="nl-NL" dirty="0">
                <a:solidFill>
                  <a:schemeClr val="accent1"/>
                </a:solidFill>
              </a:rPr>
              <a:t>Aan het werk!</a:t>
            </a:r>
          </a:p>
          <a:p>
            <a:r>
              <a:rPr lang="nl-NL" dirty="0"/>
              <a:t>Werken met rollen in je TWIG</a:t>
            </a:r>
          </a:p>
          <a:p>
            <a:r>
              <a:rPr lang="nl-NL" dirty="0">
                <a:solidFill>
                  <a:schemeClr val="accent1"/>
                </a:solidFill>
              </a:rPr>
              <a:t>Aan het werk!</a:t>
            </a:r>
          </a:p>
          <a:p>
            <a:r>
              <a:rPr lang="nl-NL" dirty="0"/>
              <a:t>Routes afschermen</a:t>
            </a:r>
          </a:p>
          <a:p>
            <a:r>
              <a:rPr lang="nl-NL" dirty="0">
                <a:solidFill>
                  <a:schemeClr val="accent1"/>
                </a:solidFill>
              </a:rPr>
              <a:t>Aan het werk!</a:t>
            </a:r>
          </a:p>
          <a:p>
            <a:r>
              <a:rPr lang="nl-NL" dirty="0"/>
              <a:t>Method afschermen</a:t>
            </a:r>
          </a:p>
          <a:p>
            <a:r>
              <a:rPr lang="nl-NL" dirty="0">
                <a:solidFill>
                  <a:schemeClr val="accent1"/>
                </a:solidFill>
              </a:rPr>
              <a:t>Aan het werk!</a:t>
            </a:r>
          </a:p>
        </p:txBody>
      </p:sp>
      <p:sp>
        <p:nvSpPr>
          <p:cNvPr id="3" name="Tijdelijke aanduiding voor datum 2">
            <a:extLst>
              <a:ext uri="{FF2B5EF4-FFF2-40B4-BE49-F238E27FC236}">
                <a16:creationId xmlns:a16="http://schemas.microsoft.com/office/drawing/2014/main" id="{73638CE8-99A0-8B3D-4E68-AE4881F617E1}"/>
              </a:ext>
            </a:extLst>
          </p:cNvPr>
          <p:cNvSpPr>
            <a:spLocks noGrp="1"/>
          </p:cNvSpPr>
          <p:nvPr>
            <p:ph type="dt" sz="half" idx="10"/>
          </p:nvPr>
        </p:nvSpPr>
        <p:spPr/>
        <p:txBody>
          <a:bodyPr/>
          <a:lstStyle/>
          <a:p>
            <a:r>
              <a:rPr lang="nl-NL" dirty="0"/>
              <a:t>Periode 8 - week 1</a:t>
            </a:r>
          </a:p>
        </p:txBody>
      </p:sp>
      <p:sp>
        <p:nvSpPr>
          <p:cNvPr id="4" name="Tijdelijke aanduiding voor voettekst 3">
            <a:extLst>
              <a:ext uri="{FF2B5EF4-FFF2-40B4-BE49-F238E27FC236}">
                <a16:creationId xmlns:a16="http://schemas.microsoft.com/office/drawing/2014/main" id="{8B6C27A1-515E-20C5-AB40-D8D94F587552}"/>
              </a:ext>
            </a:extLst>
          </p:cNvPr>
          <p:cNvSpPr>
            <a:spLocks noGrp="1"/>
          </p:cNvSpPr>
          <p:nvPr>
            <p:ph type="ftr" sz="quarter" idx="11"/>
          </p:nvPr>
        </p:nvSpPr>
        <p:spPr/>
        <p:txBody>
          <a:bodyPr/>
          <a:lstStyle/>
          <a:p>
            <a:r>
              <a:rPr lang="nl-NL"/>
              <a:t>Symfony presentatie security (registratie en inloggen)</a:t>
            </a:r>
          </a:p>
        </p:txBody>
      </p:sp>
      <p:sp>
        <p:nvSpPr>
          <p:cNvPr id="5" name="Tijdelijke aanduiding voor dianummer 4">
            <a:extLst>
              <a:ext uri="{FF2B5EF4-FFF2-40B4-BE49-F238E27FC236}">
                <a16:creationId xmlns:a16="http://schemas.microsoft.com/office/drawing/2014/main" id="{17318641-65A5-3C28-7405-7911523686A6}"/>
              </a:ext>
            </a:extLst>
          </p:cNvPr>
          <p:cNvSpPr>
            <a:spLocks noGrp="1"/>
          </p:cNvSpPr>
          <p:nvPr>
            <p:ph type="sldNum" sz="quarter" idx="12"/>
          </p:nvPr>
        </p:nvSpPr>
        <p:spPr/>
        <p:txBody>
          <a:bodyPr/>
          <a:lstStyle/>
          <a:p>
            <a:fld id="{14F1411D-0280-154F-AEAC-4C20B7AA46B2}" type="slidenum">
              <a:rPr lang="nl-NL" smtClean="0"/>
              <a:t>2</a:t>
            </a:fld>
            <a:endParaRPr lang="nl-NL"/>
          </a:p>
        </p:txBody>
      </p:sp>
      <p:sp>
        <p:nvSpPr>
          <p:cNvPr id="6" name="Titel 5">
            <a:extLst>
              <a:ext uri="{FF2B5EF4-FFF2-40B4-BE49-F238E27FC236}">
                <a16:creationId xmlns:a16="http://schemas.microsoft.com/office/drawing/2014/main" id="{F755E385-22C5-A1EA-5102-C3A97419CDC5}"/>
              </a:ext>
            </a:extLst>
          </p:cNvPr>
          <p:cNvSpPr>
            <a:spLocks noGrp="1"/>
          </p:cNvSpPr>
          <p:nvPr>
            <p:ph type="title"/>
          </p:nvPr>
        </p:nvSpPr>
        <p:spPr/>
        <p:txBody>
          <a:bodyPr/>
          <a:lstStyle/>
          <a:p>
            <a:r>
              <a:rPr lang="nl-NL" dirty="0"/>
              <a:t>Inhoud</a:t>
            </a:r>
          </a:p>
        </p:txBody>
      </p:sp>
    </p:spTree>
    <p:extLst>
      <p:ext uri="{BB962C8B-B14F-4D97-AF65-F5344CB8AC3E}">
        <p14:creationId xmlns:p14="http://schemas.microsoft.com/office/powerpoint/2010/main" val="26648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823C7-553E-DC3D-CF01-D0D2060A2E19}"/>
              </a:ext>
            </a:extLst>
          </p:cNvPr>
          <p:cNvSpPr>
            <a:spLocks noGrp="1"/>
          </p:cNvSpPr>
          <p:nvPr>
            <p:ph type="title"/>
          </p:nvPr>
        </p:nvSpPr>
        <p:spPr/>
        <p:txBody>
          <a:bodyPr/>
          <a:lstStyle/>
          <a:p>
            <a:r>
              <a:rPr lang="nl-NL" dirty="0"/>
              <a:t>Wat ken je al?</a:t>
            </a:r>
          </a:p>
        </p:txBody>
      </p:sp>
      <p:sp>
        <p:nvSpPr>
          <p:cNvPr id="3" name="Tijdelijke aanduiding voor inhoud 2">
            <a:extLst>
              <a:ext uri="{FF2B5EF4-FFF2-40B4-BE49-F238E27FC236}">
                <a16:creationId xmlns:a16="http://schemas.microsoft.com/office/drawing/2014/main" id="{B87D7925-38FB-F4E5-D9C1-90D62DD88441}"/>
              </a:ext>
            </a:extLst>
          </p:cNvPr>
          <p:cNvSpPr>
            <a:spLocks noGrp="1"/>
          </p:cNvSpPr>
          <p:nvPr>
            <p:ph idx="1"/>
          </p:nvPr>
        </p:nvSpPr>
        <p:spPr/>
        <p:txBody>
          <a:bodyPr/>
          <a:lstStyle/>
          <a:p>
            <a:r>
              <a:rPr lang="nl-NL" dirty="0"/>
              <a:t>Vervolg op de kennis van de vorige week en</a:t>
            </a:r>
          </a:p>
          <a:p>
            <a:r>
              <a:rPr lang="nl-NL" dirty="0"/>
              <a:t>Je hebt geoefend met het maken van een user via </a:t>
            </a:r>
            <a:r>
              <a:rPr lang="nl-NL" dirty="0" err="1"/>
              <a:t>make:user</a:t>
            </a:r>
            <a:r>
              <a:rPr lang="nl-NL" dirty="0"/>
              <a:t>, je benoemt de redenen waarom we deze methode gebruiken</a:t>
            </a:r>
          </a:p>
          <a:p>
            <a:r>
              <a:rPr lang="nl-NL" dirty="0"/>
              <a:t>Je hebt geoefend met het maken van een registratie formulier, je herkent de vragen en kan deze beantwoorden</a:t>
            </a:r>
          </a:p>
          <a:p>
            <a:r>
              <a:rPr lang="nl-NL" dirty="0"/>
              <a:t>Je hebt geoefend met het maken van een login formulier, je weet de juiste stappen te doorlopen</a:t>
            </a:r>
          </a:p>
          <a:p>
            <a:r>
              <a:rPr lang="nl-NL" dirty="0"/>
              <a:t>Je kent het veld </a:t>
            </a:r>
            <a:r>
              <a:rPr lang="nl-NL" b="1" dirty="0" err="1">
                <a:solidFill>
                  <a:schemeClr val="accent5"/>
                </a:solidFill>
              </a:rPr>
              <a:t>roles</a:t>
            </a:r>
            <a:r>
              <a:rPr lang="nl-NL" dirty="0"/>
              <a:t> in de tabel user en past deze waar nodig aan zodat een gebruiker een andere of meerdere rollen kan hebben</a:t>
            </a:r>
          </a:p>
          <a:p>
            <a:endParaRPr lang="nl-NL" dirty="0"/>
          </a:p>
          <a:p>
            <a:endParaRPr lang="nl-NL" dirty="0"/>
          </a:p>
          <a:p>
            <a:endParaRPr lang="nl-NL" dirty="0"/>
          </a:p>
          <a:p>
            <a:r>
              <a:rPr lang="nl-NL" i="1" dirty="0">
                <a:solidFill>
                  <a:schemeClr val="accent1"/>
                </a:solidFill>
              </a:rPr>
              <a:t>Als je ergens informatie mist, check https://mbo-sd.nl</a:t>
            </a:r>
          </a:p>
        </p:txBody>
      </p:sp>
      <p:sp>
        <p:nvSpPr>
          <p:cNvPr id="4" name="Tijdelijke aanduiding voor datum 3">
            <a:extLst>
              <a:ext uri="{FF2B5EF4-FFF2-40B4-BE49-F238E27FC236}">
                <a16:creationId xmlns:a16="http://schemas.microsoft.com/office/drawing/2014/main" id="{7FEAD5EA-03B2-FCAB-CC99-64B605A769F9}"/>
              </a:ext>
            </a:extLst>
          </p:cNvPr>
          <p:cNvSpPr>
            <a:spLocks noGrp="1"/>
          </p:cNvSpPr>
          <p:nvPr>
            <p:ph type="dt" sz="half" idx="10"/>
          </p:nvPr>
        </p:nvSpPr>
        <p:spPr/>
        <p:txBody>
          <a:bodyPr/>
          <a:lstStyle/>
          <a:p>
            <a:r>
              <a:rPr lang="nl-NL" dirty="0"/>
              <a:t>Periode 8 - week 1</a:t>
            </a:r>
          </a:p>
        </p:txBody>
      </p:sp>
      <p:sp>
        <p:nvSpPr>
          <p:cNvPr id="5" name="Tijdelijke aanduiding voor voettekst 4">
            <a:extLst>
              <a:ext uri="{FF2B5EF4-FFF2-40B4-BE49-F238E27FC236}">
                <a16:creationId xmlns:a16="http://schemas.microsoft.com/office/drawing/2014/main" id="{FEC2E35E-D3FA-4F89-60B3-FA27225C5D0B}"/>
              </a:ext>
            </a:extLst>
          </p:cNvPr>
          <p:cNvSpPr>
            <a:spLocks noGrp="1"/>
          </p:cNvSpPr>
          <p:nvPr>
            <p:ph type="ftr" sz="quarter" idx="11"/>
          </p:nvPr>
        </p:nvSpPr>
        <p:spPr/>
        <p:txBody>
          <a:bodyPr/>
          <a:lstStyle/>
          <a:p>
            <a:r>
              <a:rPr lang="nl-NL"/>
              <a:t>Symfony presentatie security (registratie en inloggen)</a:t>
            </a:r>
          </a:p>
        </p:txBody>
      </p:sp>
      <p:sp>
        <p:nvSpPr>
          <p:cNvPr id="6" name="Tijdelijke aanduiding voor dianummer 5">
            <a:extLst>
              <a:ext uri="{FF2B5EF4-FFF2-40B4-BE49-F238E27FC236}">
                <a16:creationId xmlns:a16="http://schemas.microsoft.com/office/drawing/2014/main" id="{9EF04A83-12DB-C0D3-8916-94F94826931C}"/>
              </a:ext>
            </a:extLst>
          </p:cNvPr>
          <p:cNvSpPr>
            <a:spLocks noGrp="1"/>
          </p:cNvSpPr>
          <p:nvPr>
            <p:ph type="sldNum" sz="quarter" idx="12"/>
          </p:nvPr>
        </p:nvSpPr>
        <p:spPr/>
        <p:txBody>
          <a:bodyPr/>
          <a:lstStyle/>
          <a:p>
            <a:fld id="{14F1411D-0280-154F-AEAC-4C20B7AA46B2}" type="slidenum">
              <a:rPr lang="nl-NL" smtClean="0"/>
              <a:t>3</a:t>
            </a:fld>
            <a:endParaRPr lang="nl-NL"/>
          </a:p>
        </p:txBody>
      </p:sp>
    </p:spTree>
    <p:extLst>
      <p:ext uri="{BB962C8B-B14F-4D97-AF65-F5344CB8AC3E}">
        <p14:creationId xmlns:p14="http://schemas.microsoft.com/office/powerpoint/2010/main" val="413019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a:xfrm>
            <a:off x="504000" y="0"/>
            <a:ext cx="8136000" cy="4590000"/>
          </a:xfrm>
        </p:spPr>
        <p:txBody>
          <a:bodyPr/>
          <a:lstStyle/>
          <a:p>
            <a:r>
              <a:rPr lang="nl-NL" dirty="0"/>
              <a:t>Aan de slag, </a:t>
            </a:r>
            <a:r>
              <a:rPr lang="nl-NL" dirty="0" err="1"/>
              <a:t>clone</a:t>
            </a:r>
            <a:r>
              <a:rPr lang="nl-NL" dirty="0"/>
              <a:t> de </a:t>
            </a:r>
            <a:r>
              <a:rPr lang="nl-NL" dirty="0" err="1"/>
              <a:t>repository</a:t>
            </a:r>
            <a:r>
              <a:rPr lang="nl-NL" dirty="0"/>
              <a:t> uit de teams opdracht en zorg dat de applicatie werkt.</a:t>
            </a:r>
            <a:br>
              <a:rPr lang="nl-NL" sz="3200" dirty="0"/>
            </a:br>
            <a:r>
              <a:rPr lang="nl-NL" sz="2000" dirty="0"/>
              <a:t>(Of </a:t>
            </a:r>
            <a:r>
              <a:rPr lang="nl-NL" sz="2000" dirty="0" err="1"/>
              <a:t>clone</a:t>
            </a:r>
            <a:r>
              <a:rPr lang="nl-NL" sz="2000" dirty="0"/>
              <a:t> je eigen </a:t>
            </a:r>
            <a:r>
              <a:rPr lang="nl-NL" sz="2000" dirty="0" err="1"/>
              <a:t>repo</a:t>
            </a:r>
            <a:r>
              <a:rPr lang="nl-NL" sz="2000" dirty="0"/>
              <a:t> als je die al hebt)</a:t>
            </a:r>
            <a:br>
              <a:rPr lang="nl-NL" sz="3200" dirty="0"/>
            </a:br>
            <a:br>
              <a:rPr lang="nl-NL" sz="3200" dirty="0"/>
            </a:br>
            <a:r>
              <a:rPr lang="nl-NL" sz="1500" dirty="0" err="1"/>
              <a:t>Clone</a:t>
            </a:r>
            <a:r>
              <a:rPr lang="nl-NL" sz="1500" dirty="0"/>
              <a:t> de repository</a:t>
            </a:r>
            <a:br>
              <a:rPr lang="nl-NL" sz="1500" dirty="0"/>
            </a:br>
            <a:r>
              <a:rPr lang="nl-NL" sz="1500" dirty="0"/>
              <a:t>Kopieer de .</a:t>
            </a:r>
            <a:r>
              <a:rPr lang="nl-NL" sz="1500" dirty="0" err="1"/>
              <a:t>env</a:t>
            </a:r>
            <a:r>
              <a:rPr lang="nl-NL" sz="1500" dirty="0"/>
              <a:t> naar .</a:t>
            </a:r>
            <a:r>
              <a:rPr lang="nl-NL" sz="1500" dirty="0" err="1"/>
              <a:t>env.local</a:t>
            </a:r>
            <a:br>
              <a:rPr lang="nl-NL" sz="1500" dirty="0"/>
            </a:br>
            <a:r>
              <a:rPr lang="nl-NL" sz="1500" dirty="0"/>
              <a:t>Maak een database aan (bv. </a:t>
            </a:r>
            <a:r>
              <a:rPr lang="nl-NL" sz="1500" dirty="0" err="1"/>
              <a:t>prodcat</a:t>
            </a:r>
            <a:r>
              <a:rPr lang="nl-NL" sz="1500" dirty="0"/>
              <a:t>/ </a:t>
            </a:r>
            <a:r>
              <a:rPr lang="nl-NL" sz="1500" dirty="0" err="1"/>
              <a:t>symfony</a:t>
            </a:r>
            <a:r>
              <a:rPr lang="nl-NL" sz="1500" dirty="0"/>
              <a:t>-oefen)</a:t>
            </a:r>
            <a:br>
              <a:rPr lang="nl-NL" sz="1500" dirty="0"/>
            </a:br>
            <a:r>
              <a:rPr lang="nl-NL" sz="1500" dirty="0"/>
              <a:t>Pas de regel aan in de .</a:t>
            </a:r>
            <a:r>
              <a:rPr lang="nl-NL" sz="1500" dirty="0" err="1"/>
              <a:t>env.local</a:t>
            </a:r>
            <a:br>
              <a:rPr lang="nl-NL" sz="1500" dirty="0"/>
            </a:br>
            <a:r>
              <a:rPr lang="nl-NL" sz="1500" dirty="0"/>
              <a:t>Switch naar een oefen-</a:t>
            </a:r>
            <a:r>
              <a:rPr lang="nl-NL" sz="1500" dirty="0" err="1"/>
              <a:t>branch</a:t>
            </a:r>
            <a:r>
              <a:rPr lang="nl-NL" sz="1500" dirty="0"/>
              <a:t> (ga dus weg van de </a:t>
            </a:r>
            <a:r>
              <a:rPr lang="nl-NL" sz="1500" dirty="0" err="1"/>
              <a:t>main</a:t>
            </a:r>
            <a:r>
              <a:rPr lang="nl-NL" sz="1500" dirty="0"/>
              <a:t>)</a:t>
            </a:r>
            <a:br>
              <a:rPr lang="nl-NL" sz="1500" dirty="0"/>
            </a:br>
            <a:r>
              <a:rPr lang="nl-NL" sz="1500" dirty="0"/>
              <a:t>Importeer de </a:t>
            </a:r>
            <a:r>
              <a:rPr lang="nl-NL" sz="1500" dirty="0" err="1"/>
              <a:t>backup</a:t>
            </a:r>
            <a:r>
              <a:rPr lang="nl-NL" sz="1500" dirty="0"/>
              <a:t> in de nieuwe database</a:t>
            </a:r>
            <a:br>
              <a:rPr lang="nl-NL" sz="1500" dirty="0"/>
            </a:br>
            <a:r>
              <a:rPr lang="nl-NL" sz="1500" dirty="0"/>
              <a:t>Voer </a:t>
            </a:r>
            <a:r>
              <a:rPr lang="nl-NL" sz="1500" dirty="0">
                <a:solidFill>
                  <a:schemeClr val="accent3"/>
                </a:solidFill>
                <a:latin typeface="Consolas" panose="020B0609020204030204" pitchFamily="49" charset="0"/>
              </a:rPr>
              <a:t>composer </a:t>
            </a:r>
            <a:r>
              <a:rPr lang="nl-NL" sz="1500" dirty="0" err="1">
                <a:solidFill>
                  <a:schemeClr val="accent3"/>
                </a:solidFill>
                <a:latin typeface="Consolas" panose="020B0609020204030204" pitchFamily="49" charset="0"/>
              </a:rPr>
              <a:t>install</a:t>
            </a:r>
            <a:r>
              <a:rPr lang="nl-NL" sz="1500" dirty="0">
                <a:solidFill>
                  <a:schemeClr val="accent3"/>
                </a:solidFill>
                <a:latin typeface="Consolas" panose="020B0609020204030204" pitchFamily="49" charset="0"/>
              </a:rPr>
              <a:t> </a:t>
            </a:r>
            <a:r>
              <a:rPr lang="nl-NL" sz="1500" dirty="0"/>
              <a:t>uit (dit kan even duren)</a:t>
            </a:r>
            <a:br>
              <a:rPr lang="nl-NL" sz="1500" dirty="0"/>
            </a:br>
            <a:r>
              <a:rPr lang="nl-NL" sz="1500" dirty="0"/>
              <a:t>Start </a:t>
            </a:r>
            <a:r>
              <a:rPr lang="nl-NL" sz="1500" dirty="0" err="1"/>
              <a:t>symfony</a:t>
            </a:r>
            <a:r>
              <a:rPr lang="nl-NL" sz="1500" dirty="0"/>
              <a:t> server met </a:t>
            </a:r>
            <a:r>
              <a:rPr lang="nl-NL" sz="1500" dirty="0" err="1">
                <a:solidFill>
                  <a:schemeClr val="accent3"/>
                </a:solidFill>
                <a:latin typeface="Consolas" panose="020B0609020204030204" pitchFamily="49" charset="0"/>
              </a:rPr>
              <a:t>symfony</a:t>
            </a:r>
            <a:r>
              <a:rPr lang="nl-NL" sz="1500" dirty="0">
                <a:solidFill>
                  <a:schemeClr val="accent3"/>
                </a:solidFill>
                <a:latin typeface="Consolas" panose="020B0609020204030204" pitchFamily="49" charset="0"/>
              </a:rPr>
              <a:t> serve</a:t>
            </a:r>
            <a:br>
              <a:rPr lang="nl-NL" sz="1500" dirty="0">
                <a:latin typeface="Consolas" panose="020B0609020204030204" pitchFamily="49" charset="0"/>
              </a:rPr>
            </a:br>
            <a:r>
              <a:rPr lang="nl-NL" sz="1500" dirty="0">
                <a:latin typeface="+mn-lt"/>
              </a:rPr>
              <a:t>Toon het welkomscherm</a:t>
            </a:r>
            <a:endParaRPr lang="nl-NL" dirty="0">
              <a:latin typeface="+mn-lt"/>
            </a:endParaRP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2</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security (registratie en inloggen)</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4</a:t>
            </a:fld>
            <a:endParaRPr lang="nl-NL"/>
          </a:p>
        </p:txBody>
      </p:sp>
    </p:spTree>
    <p:extLst>
      <p:ext uri="{BB962C8B-B14F-4D97-AF65-F5344CB8AC3E}">
        <p14:creationId xmlns:p14="http://schemas.microsoft.com/office/powerpoint/2010/main" val="421317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9B91B-F14E-2043-BD76-96190A054D83}"/>
              </a:ext>
            </a:extLst>
          </p:cNvPr>
          <p:cNvSpPr>
            <a:spLocks noGrp="1"/>
          </p:cNvSpPr>
          <p:nvPr>
            <p:ph type="title"/>
          </p:nvPr>
        </p:nvSpPr>
        <p:spPr>
          <a:xfrm>
            <a:off x="504000" y="792000"/>
            <a:ext cx="8136000" cy="324000"/>
          </a:xfrm>
        </p:spPr>
        <p:txBody>
          <a:bodyPr anchor="t">
            <a:normAutofit/>
          </a:bodyPr>
          <a:lstStyle/>
          <a:p>
            <a:r>
              <a:rPr lang="nl-NL" dirty="0"/>
              <a:t>Werken met rollen in de Controller</a:t>
            </a:r>
          </a:p>
        </p:txBody>
      </p:sp>
      <p:sp>
        <p:nvSpPr>
          <p:cNvPr id="13" name="Content Placeholder 3">
            <a:extLst>
              <a:ext uri="{FF2B5EF4-FFF2-40B4-BE49-F238E27FC236}">
                <a16:creationId xmlns:a16="http://schemas.microsoft.com/office/drawing/2014/main" id="{32750A62-855E-0E93-83E2-641A5D2106EE}"/>
              </a:ext>
            </a:extLst>
          </p:cNvPr>
          <p:cNvSpPr>
            <a:spLocks noGrp="1"/>
          </p:cNvSpPr>
          <p:nvPr>
            <p:ph sz="half" idx="2"/>
          </p:nvPr>
        </p:nvSpPr>
        <p:spPr>
          <a:xfrm>
            <a:off x="4680000" y="1116000"/>
            <a:ext cx="3960000" cy="3654000"/>
          </a:xfrm>
        </p:spPr>
        <p:txBody>
          <a:bodyPr/>
          <a:lstStyle/>
          <a:p>
            <a:pPr marL="179705" indent="-179705"/>
            <a:r>
              <a:rPr lang="en-US" dirty="0"/>
              <a:t>De </a:t>
            </a:r>
            <a:r>
              <a:rPr lang="en-US" dirty="0" err="1"/>
              <a:t>ingelogde</a:t>
            </a:r>
            <a:r>
              <a:rPr lang="en-US" dirty="0"/>
              <a:t> </a:t>
            </a:r>
            <a:r>
              <a:rPr lang="en-US" dirty="0" err="1"/>
              <a:t>gebruiker</a:t>
            </a:r>
            <a:r>
              <a:rPr lang="en-US" dirty="0"/>
              <a:t> </a:t>
            </a:r>
            <a:r>
              <a:rPr lang="en-US" dirty="0" err="1"/>
              <a:t>kan</a:t>
            </a:r>
            <a:r>
              <a:rPr lang="en-US" dirty="0"/>
              <a:t> je in </a:t>
            </a:r>
            <a:r>
              <a:rPr lang="en-US" dirty="0" err="1"/>
              <a:t>een</a:t>
            </a:r>
            <a:r>
              <a:rPr lang="en-US" dirty="0"/>
              <a:t> controller op </a:t>
            </a:r>
            <a:r>
              <a:rPr lang="en-US" dirty="0" err="1"/>
              <a:t>halen</a:t>
            </a:r>
            <a:r>
              <a:rPr lang="en-US" dirty="0"/>
              <a:t> met </a:t>
            </a:r>
            <a:r>
              <a:rPr lang="en-US" b="1" dirty="0">
                <a:solidFill>
                  <a:schemeClr val="accent5"/>
                </a:solidFill>
                <a:latin typeface="Consolas"/>
              </a:rPr>
              <a:t>$this-&gt;</a:t>
            </a:r>
            <a:r>
              <a:rPr lang="en-US" b="1" dirty="0" err="1">
                <a:solidFill>
                  <a:schemeClr val="accent5"/>
                </a:solidFill>
                <a:latin typeface="Consolas"/>
              </a:rPr>
              <a:t>getUser</a:t>
            </a:r>
            <a:r>
              <a:rPr lang="en-US" b="1" dirty="0">
                <a:solidFill>
                  <a:schemeClr val="accent5"/>
                </a:solidFill>
                <a:latin typeface="Consolas"/>
              </a:rPr>
              <a:t>(); </a:t>
            </a:r>
            <a:endParaRPr lang="nl-NL">
              <a:solidFill>
                <a:schemeClr val="accent5"/>
              </a:solidFill>
              <a:latin typeface="Consolas"/>
            </a:endParaRPr>
          </a:p>
          <a:p>
            <a:pPr marL="179705" indent="-179705"/>
            <a:r>
              <a:rPr lang="en-US" dirty="0"/>
              <a:t>De </a:t>
            </a:r>
            <a:r>
              <a:rPr lang="en-US" dirty="0" err="1"/>
              <a:t>functie</a:t>
            </a:r>
            <a:r>
              <a:rPr lang="en-US" dirty="0"/>
              <a:t> </a:t>
            </a:r>
            <a:r>
              <a:rPr lang="en-US" dirty="0" err="1"/>
              <a:t>geeft</a:t>
            </a:r>
            <a:r>
              <a:rPr lang="en-US" dirty="0"/>
              <a:t> null </a:t>
            </a:r>
            <a:r>
              <a:rPr lang="en-US" dirty="0" err="1"/>
              <a:t>terug</a:t>
            </a:r>
            <a:r>
              <a:rPr lang="en-US" dirty="0"/>
              <a:t> </a:t>
            </a:r>
            <a:r>
              <a:rPr lang="en-US" dirty="0" err="1"/>
              <a:t>als</a:t>
            </a:r>
            <a:r>
              <a:rPr lang="en-US" dirty="0"/>
              <a:t> er </a:t>
            </a:r>
            <a:r>
              <a:rPr lang="en-US" dirty="0" err="1"/>
              <a:t>niemand</a:t>
            </a:r>
            <a:r>
              <a:rPr lang="en-US" dirty="0"/>
              <a:t> is </a:t>
            </a:r>
            <a:r>
              <a:rPr lang="en-US" dirty="0" err="1"/>
              <a:t>ingelogd</a:t>
            </a:r>
            <a:r>
              <a:rPr lang="en-US" dirty="0"/>
              <a:t> of de Entity van de </a:t>
            </a:r>
            <a:r>
              <a:rPr lang="en-US" dirty="0" err="1"/>
              <a:t>ingelogde</a:t>
            </a:r>
            <a:r>
              <a:rPr lang="en-US" dirty="0"/>
              <a:t> </a:t>
            </a:r>
            <a:r>
              <a:rPr lang="en-US" dirty="0" err="1"/>
              <a:t>gebruiker</a:t>
            </a:r>
            <a:r>
              <a:rPr lang="en-US" dirty="0"/>
              <a:t>.</a:t>
            </a:r>
            <a:endParaRPr lang="en-US" dirty="0">
              <a:cs typeface="Arial" panose="020B0604020202020204"/>
            </a:endParaRPr>
          </a:p>
          <a:p>
            <a:pPr marL="179705" indent="-179705"/>
            <a:r>
              <a:rPr lang="en-US" dirty="0" err="1"/>
              <a:t>Uiteraard</a:t>
            </a:r>
            <a:r>
              <a:rPr lang="en-US" dirty="0"/>
              <a:t> </a:t>
            </a:r>
            <a:r>
              <a:rPr lang="en-US" dirty="0" err="1"/>
              <a:t>zetten</a:t>
            </a:r>
            <a:r>
              <a:rPr lang="en-US" dirty="0"/>
              <a:t> we de data in </a:t>
            </a:r>
            <a:r>
              <a:rPr lang="en-US" dirty="0" err="1"/>
              <a:t>een</a:t>
            </a:r>
            <a:r>
              <a:rPr lang="en-US" dirty="0"/>
              <a:t> user </a:t>
            </a:r>
            <a:r>
              <a:rPr lang="en-US" dirty="0" err="1"/>
              <a:t>variabele</a:t>
            </a:r>
            <a:br>
              <a:rPr lang="en-US" dirty="0"/>
            </a:br>
            <a:r>
              <a:rPr lang="en-US" b="1" dirty="0">
                <a:solidFill>
                  <a:schemeClr val="accent5"/>
                </a:solidFill>
                <a:latin typeface="Consolas"/>
              </a:rPr>
              <a:t>$user = $this-&gt;</a:t>
            </a:r>
            <a:r>
              <a:rPr lang="en-US" b="1" dirty="0" err="1">
                <a:solidFill>
                  <a:schemeClr val="accent5"/>
                </a:solidFill>
                <a:latin typeface="Consolas"/>
              </a:rPr>
              <a:t>getUser</a:t>
            </a:r>
            <a:r>
              <a:rPr lang="en-US" b="1" dirty="0">
                <a:solidFill>
                  <a:schemeClr val="accent5"/>
                </a:solidFill>
                <a:latin typeface="Consolas"/>
              </a:rPr>
              <a:t>();</a:t>
            </a:r>
          </a:p>
          <a:p>
            <a:pPr marL="179705" indent="-179705"/>
            <a:r>
              <a:rPr lang="en-US" dirty="0"/>
              <a:t>Je </a:t>
            </a:r>
            <a:r>
              <a:rPr lang="en-US" dirty="0" err="1"/>
              <a:t>kan</a:t>
            </a:r>
            <a:r>
              <a:rPr lang="en-US" dirty="0"/>
              <a:t> de </a:t>
            </a:r>
            <a:r>
              <a:rPr lang="en-US" dirty="0" err="1"/>
              <a:t>rollen</a:t>
            </a:r>
            <a:r>
              <a:rPr lang="en-US" dirty="0"/>
              <a:t> </a:t>
            </a:r>
            <a:r>
              <a:rPr lang="en-US" dirty="0" err="1"/>
              <a:t>ophalen</a:t>
            </a:r>
            <a:r>
              <a:rPr lang="en-US" dirty="0"/>
              <a:t> door de getter </a:t>
            </a:r>
            <a:r>
              <a:rPr lang="en-US" dirty="0" err="1"/>
              <a:t>te</a:t>
            </a:r>
            <a:r>
              <a:rPr lang="en-US" dirty="0"/>
              <a:t> </a:t>
            </a:r>
            <a:r>
              <a:rPr lang="en-US" dirty="0" err="1"/>
              <a:t>gebruiken</a:t>
            </a:r>
            <a:r>
              <a:rPr lang="en-US" dirty="0"/>
              <a:t>: </a:t>
            </a:r>
            <a:r>
              <a:rPr lang="en-US" b="1" dirty="0">
                <a:solidFill>
                  <a:schemeClr val="accent5"/>
                </a:solidFill>
                <a:latin typeface="Consolas"/>
              </a:rPr>
              <a:t>$user-&gt;</a:t>
            </a:r>
            <a:r>
              <a:rPr lang="en-US" b="1" dirty="0" err="1">
                <a:solidFill>
                  <a:schemeClr val="accent5"/>
                </a:solidFill>
                <a:latin typeface="Consolas"/>
              </a:rPr>
              <a:t>getRoles</a:t>
            </a:r>
            <a:r>
              <a:rPr lang="en-US" b="1" dirty="0">
                <a:solidFill>
                  <a:schemeClr val="accent5"/>
                </a:solidFill>
                <a:latin typeface="Consolas"/>
              </a:rPr>
              <a:t>();</a:t>
            </a:r>
          </a:p>
          <a:p>
            <a:pPr marL="179705" indent="-179705"/>
            <a:r>
              <a:rPr lang="en-US" dirty="0" err="1"/>
              <a:t>Dit</a:t>
            </a:r>
            <a:r>
              <a:rPr lang="en-US" dirty="0"/>
              <a:t> </a:t>
            </a:r>
            <a:r>
              <a:rPr lang="en-US" dirty="0" err="1"/>
              <a:t>geeft</a:t>
            </a:r>
            <a:r>
              <a:rPr lang="en-US" dirty="0"/>
              <a:t> </a:t>
            </a:r>
            <a:r>
              <a:rPr lang="en-US" dirty="0" err="1"/>
              <a:t>een</a:t>
            </a:r>
            <a:r>
              <a:rPr lang="en-US" dirty="0"/>
              <a:t> array met alle </a:t>
            </a:r>
            <a:r>
              <a:rPr lang="en-US" dirty="0" err="1"/>
              <a:t>rollen</a:t>
            </a:r>
            <a:r>
              <a:rPr lang="en-US" dirty="0"/>
              <a:t>, met de PHP </a:t>
            </a:r>
            <a:r>
              <a:rPr lang="en-US" dirty="0" err="1"/>
              <a:t>functie</a:t>
            </a:r>
            <a:r>
              <a:rPr lang="en-US" dirty="0"/>
              <a:t> </a:t>
            </a:r>
            <a:r>
              <a:rPr lang="en-US" dirty="0" err="1"/>
              <a:t>in_array</a:t>
            </a:r>
            <a:r>
              <a:rPr lang="en-US" dirty="0"/>
              <a:t> </a:t>
            </a:r>
            <a:r>
              <a:rPr lang="en-US" dirty="0" err="1"/>
              <a:t>kan</a:t>
            </a:r>
            <a:r>
              <a:rPr lang="en-US" dirty="0"/>
              <a:t> je </a:t>
            </a:r>
            <a:r>
              <a:rPr lang="en-US" dirty="0" err="1"/>
              <a:t>checken</a:t>
            </a:r>
            <a:r>
              <a:rPr lang="en-US" dirty="0"/>
              <a:t> of </a:t>
            </a:r>
            <a:r>
              <a:rPr lang="en-US" dirty="0" err="1"/>
              <a:t>een</a:t>
            </a:r>
            <a:r>
              <a:rPr lang="en-US" dirty="0"/>
              <a:t> </a:t>
            </a:r>
            <a:r>
              <a:rPr lang="en-US" dirty="0" err="1"/>
              <a:t>gebruiker</a:t>
            </a:r>
            <a:r>
              <a:rPr lang="en-US" dirty="0"/>
              <a:t> </a:t>
            </a:r>
            <a:r>
              <a:rPr lang="en-US" dirty="0" err="1"/>
              <a:t>een</a:t>
            </a:r>
            <a:r>
              <a:rPr lang="en-US" dirty="0"/>
              <a:t> </a:t>
            </a:r>
            <a:r>
              <a:rPr lang="en-US" dirty="0" err="1"/>
              <a:t>rol</a:t>
            </a:r>
            <a:r>
              <a:rPr lang="en-US" dirty="0"/>
              <a:t> </a:t>
            </a:r>
            <a:r>
              <a:rPr lang="en-US" dirty="0" err="1"/>
              <a:t>heeft</a:t>
            </a:r>
            <a:r>
              <a:rPr lang="en-US" dirty="0"/>
              <a:t>.</a:t>
            </a:r>
            <a:br>
              <a:rPr lang="en-US" dirty="0"/>
            </a:br>
            <a:r>
              <a:rPr lang="en-US" b="1" dirty="0">
                <a:solidFill>
                  <a:schemeClr val="accent5"/>
                </a:solidFill>
                <a:latin typeface="Consolas"/>
              </a:rPr>
              <a:t>if (</a:t>
            </a:r>
            <a:r>
              <a:rPr lang="en-US" b="1" dirty="0" err="1">
                <a:solidFill>
                  <a:schemeClr val="accent5"/>
                </a:solidFill>
                <a:latin typeface="Consolas"/>
              </a:rPr>
              <a:t>in_array</a:t>
            </a:r>
            <a:r>
              <a:rPr lang="en-US" b="1" dirty="0">
                <a:solidFill>
                  <a:schemeClr val="accent5"/>
                </a:solidFill>
                <a:latin typeface="Consolas"/>
              </a:rPr>
              <a:t>(‘ROLE_USER’, $user-&gt;</a:t>
            </a:r>
            <a:r>
              <a:rPr lang="en-US" b="1" dirty="0" err="1">
                <a:solidFill>
                  <a:schemeClr val="accent5"/>
                </a:solidFill>
                <a:latin typeface="Consolas"/>
              </a:rPr>
              <a:t>getRoles</a:t>
            </a:r>
            <a:r>
              <a:rPr lang="en-US" b="1" dirty="0">
                <a:solidFill>
                  <a:schemeClr val="accent5"/>
                </a:solidFill>
                <a:latin typeface="Consolas"/>
              </a:rPr>
              <a:t>()) { }</a:t>
            </a:r>
          </a:p>
          <a:p>
            <a:pPr marL="179705" indent="-179705"/>
            <a:endParaRPr lang="en-US" b="1" dirty="0">
              <a:solidFill>
                <a:schemeClr val="accent5"/>
              </a:solidFill>
              <a:latin typeface="Consolas" panose="020B0609020204030204" pitchFamily="49" charset="0"/>
            </a:endParaRPr>
          </a:p>
          <a:p>
            <a:pPr marL="179705" indent="-179705"/>
            <a:r>
              <a:rPr lang="en-US" b="1" dirty="0">
                <a:solidFill>
                  <a:schemeClr val="accent1"/>
                </a:solidFill>
                <a:latin typeface="Consolas" panose="020B0609020204030204" pitchFamily="49" charset="0"/>
              </a:rPr>
              <a:t>Lees H7.4 van MBO-SD</a:t>
            </a:r>
          </a:p>
        </p:txBody>
      </p:sp>
      <p:sp>
        <p:nvSpPr>
          <p:cNvPr id="4" name="Tijdelijke aanduiding voor datum 3">
            <a:extLst>
              <a:ext uri="{FF2B5EF4-FFF2-40B4-BE49-F238E27FC236}">
                <a16:creationId xmlns:a16="http://schemas.microsoft.com/office/drawing/2014/main" id="{4588B78B-2266-8940-A691-F18E05B7EDA5}"/>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1</a:t>
            </a:r>
          </a:p>
        </p:txBody>
      </p:sp>
      <p:sp>
        <p:nvSpPr>
          <p:cNvPr id="5" name="Tijdelijke aanduiding voor voettekst 4">
            <a:extLst>
              <a:ext uri="{FF2B5EF4-FFF2-40B4-BE49-F238E27FC236}">
                <a16:creationId xmlns:a16="http://schemas.microsoft.com/office/drawing/2014/main" id="{0CC20958-DDDF-3D4B-B602-21D0FE4D8357}"/>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a:t>Symfony presentatie security (registratie en inloggen)</a:t>
            </a:r>
          </a:p>
        </p:txBody>
      </p:sp>
      <p:sp>
        <p:nvSpPr>
          <p:cNvPr id="6" name="Tijdelijke aanduiding voor dianummer 5">
            <a:extLst>
              <a:ext uri="{FF2B5EF4-FFF2-40B4-BE49-F238E27FC236}">
                <a16:creationId xmlns:a16="http://schemas.microsoft.com/office/drawing/2014/main" id="{19D79C34-DE15-C547-9D5D-ACB58DB93BB3}"/>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5</a:t>
            </a:fld>
            <a:endParaRPr lang="nl-NL"/>
          </a:p>
        </p:txBody>
      </p:sp>
      <p:pic>
        <p:nvPicPr>
          <p:cNvPr id="10" name="Tijdelijke aanduiding voor inhoud 9" descr="Afbeelding met tekst, blauw, tas, overdekt&#10;&#10;Automatisch gegenereerde beschrijving">
            <a:extLst>
              <a:ext uri="{FF2B5EF4-FFF2-40B4-BE49-F238E27FC236}">
                <a16:creationId xmlns:a16="http://schemas.microsoft.com/office/drawing/2014/main" id="{D967939A-3CA3-E277-336F-C60F3B33F37C}"/>
              </a:ext>
            </a:extLst>
          </p:cNvPr>
          <p:cNvPicPr>
            <a:picLocks noGrp="1" noChangeAspect="1"/>
          </p:cNvPicPr>
          <p:nvPr>
            <p:ph sz="half" idx="1"/>
          </p:nvPr>
        </p:nvPicPr>
        <p:blipFill>
          <a:blip r:embed="rId2"/>
          <a:stretch>
            <a:fillRect/>
          </a:stretch>
        </p:blipFill>
        <p:spPr>
          <a:xfrm>
            <a:off x="503238" y="1286471"/>
            <a:ext cx="3960812" cy="2970609"/>
          </a:xfrm>
        </p:spPr>
      </p:pic>
    </p:spTree>
    <p:extLst>
      <p:ext uri="{BB962C8B-B14F-4D97-AF65-F5344CB8AC3E}">
        <p14:creationId xmlns:p14="http://schemas.microsoft.com/office/powerpoint/2010/main" val="21258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288000"/>
            <a:ext cx="8136000" cy="972000"/>
          </a:xfrm>
        </p:spPr>
        <p:txBody>
          <a:bodyPr anchor="t">
            <a:normAutofit/>
          </a:bodyPr>
          <a:lstStyle/>
          <a:p>
            <a:r>
              <a:rPr lang="en-US" dirty="0"/>
              <a:t>Routes </a:t>
            </a:r>
            <a:r>
              <a:rPr lang="en-US" dirty="0" err="1"/>
              <a:t>afschermen</a:t>
            </a:r>
            <a:r>
              <a:rPr lang="en-US" dirty="0"/>
              <a:t> </a:t>
            </a:r>
            <a:r>
              <a:rPr lang="en-US" dirty="0" err="1"/>
              <a:t>voor</a:t>
            </a:r>
            <a:r>
              <a:rPr lang="en-US" dirty="0"/>
              <a:t> </a:t>
            </a:r>
            <a:r>
              <a:rPr lang="en-US" dirty="0" err="1"/>
              <a:t>een</a:t>
            </a:r>
            <a:r>
              <a:rPr lang="en-US" dirty="0"/>
              <a:t> </a:t>
            </a:r>
            <a:r>
              <a:rPr lang="en-US" dirty="0" err="1"/>
              <a:t>rol</a:t>
            </a:r>
            <a:endParaRPr lang="en-US" dirty="0"/>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1</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a:t>Symfony presentatie security (registratie en inloggen)</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6</a:t>
            </a:fld>
            <a:endParaRPr lang="nl-NL"/>
          </a:p>
        </p:txBody>
      </p:sp>
      <p:pic>
        <p:nvPicPr>
          <p:cNvPr id="12" name="Tijdelijke aanduiding voor inhoud 11">
            <a:extLst>
              <a:ext uri="{FF2B5EF4-FFF2-40B4-BE49-F238E27FC236}">
                <a16:creationId xmlns:a16="http://schemas.microsoft.com/office/drawing/2014/main" id="{C9D3B1CF-83BA-809E-9527-CAF0AA63831A}"/>
              </a:ext>
            </a:extLst>
          </p:cNvPr>
          <p:cNvPicPr>
            <a:picLocks noGrp="1" noChangeAspect="1"/>
          </p:cNvPicPr>
          <p:nvPr>
            <p:ph type="pic" idx="13"/>
          </p:nvPr>
        </p:nvPicPr>
        <p:blipFill rotWithShape="1">
          <a:blip r:embed="rId2"/>
          <a:srcRect r="13107" b="-1"/>
          <a:stretch/>
        </p:blipFill>
        <p:spPr>
          <a:xfrm>
            <a:off x="5076000" y="1072800"/>
            <a:ext cx="3816000" cy="3425475"/>
          </a:xfrm>
          <a:noFill/>
        </p:spPr>
      </p:pic>
      <p:sp>
        <p:nvSpPr>
          <p:cNvPr id="16" name="Content Placeholder 2">
            <a:extLst>
              <a:ext uri="{FF2B5EF4-FFF2-40B4-BE49-F238E27FC236}">
                <a16:creationId xmlns:a16="http://schemas.microsoft.com/office/drawing/2014/main" id="{A4523254-1982-AC2C-5C29-752165A69FEE}"/>
              </a:ext>
            </a:extLst>
          </p:cNvPr>
          <p:cNvSpPr>
            <a:spLocks noGrp="1"/>
          </p:cNvSpPr>
          <p:nvPr>
            <p:ph idx="1"/>
          </p:nvPr>
        </p:nvSpPr>
        <p:spPr>
          <a:xfrm>
            <a:off x="252000" y="1566000"/>
            <a:ext cx="4824000" cy="2861999"/>
          </a:xfrm>
        </p:spPr>
        <p:txBody>
          <a:bodyPr anchor="t">
            <a:normAutofit/>
          </a:bodyPr>
          <a:lstStyle/>
          <a:p>
            <a:pPr>
              <a:spcAft>
                <a:spcPts val="600"/>
              </a:spcAft>
            </a:pPr>
            <a:r>
              <a:rPr lang="en-US" dirty="0"/>
              <a:t>Je </a:t>
            </a:r>
            <a:r>
              <a:rPr lang="en-US" dirty="0" err="1"/>
              <a:t>kan</a:t>
            </a:r>
            <a:r>
              <a:rPr lang="en-US" dirty="0"/>
              <a:t> routes </a:t>
            </a:r>
            <a:r>
              <a:rPr lang="en-US" dirty="0" err="1"/>
              <a:t>afschermen</a:t>
            </a:r>
            <a:r>
              <a:rPr lang="en-US" dirty="0"/>
              <a:t> </a:t>
            </a:r>
            <a:r>
              <a:rPr lang="en-US" dirty="0" err="1"/>
              <a:t>voor</a:t>
            </a:r>
            <a:r>
              <a:rPr lang="en-US" dirty="0"/>
              <a:t> </a:t>
            </a:r>
            <a:r>
              <a:rPr lang="en-US" dirty="0" err="1"/>
              <a:t>een</a:t>
            </a:r>
            <a:r>
              <a:rPr lang="en-US" dirty="0"/>
              <a:t> </a:t>
            </a:r>
            <a:r>
              <a:rPr lang="en-US" dirty="0" err="1"/>
              <a:t>bepaalde</a:t>
            </a:r>
            <a:r>
              <a:rPr lang="en-US" dirty="0"/>
              <a:t> </a:t>
            </a:r>
            <a:r>
              <a:rPr lang="en-US" dirty="0" err="1"/>
              <a:t>rol</a:t>
            </a:r>
            <a:r>
              <a:rPr lang="en-US" dirty="0"/>
              <a:t> met de </a:t>
            </a:r>
            <a:r>
              <a:rPr lang="en-US" b="1" dirty="0" err="1"/>
              <a:t>IsGranted</a:t>
            </a:r>
            <a:r>
              <a:rPr lang="en-US" dirty="0"/>
              <a:t> </a:t>
            </a:r>
            <a:r>
              <a:rPr lang="en-US" dirty="0" err="1"/>
              <a:t>functionaliteit</a:t>
            </a:r>
            <a:r>
              <a:rPr lang="en-US" dirty="0"/>
              <a:t>.</a:t>
            </a:r>
          </a:p>
          <a:p>
            <a:pPr>
              <a:spcAft>
                <a:spcPts val="600"/>
              </a:spcAft>
            </a:pPr>
            <a:r>
              <a:rPr lang="en-US" dirty="0" err="1"/>
              <a:t>Deze</a:t>
            </a:r>
            <a:r>
              <a:rPr lang="en-US" dirty="0"/>
              <a:t> </a:t>
            </a:r>
            <a:r>
              <a:rPr lang="en-US" dirty="0" err="1"/>
              <a:t>moet</a:t>
            </a:r>
            <a:r>
              <a:rPr lang="en-US" dirty="0"/>
              <a:t> je </a:t>
            </a:r>
            <a:r>
              <a:rPr lang="en-US" dirty="0" err="1"/>
              <a:t>eerst</a:t>
            </a:r>
            <a:r>
              <a:rPr lang="en-US" dirty="0"/>
              <a:t> </a:t>
            </a:r>
            <a:r>
              <a:rPr lang="en-US" dirty="0" err="1"/>
              <a:t>activeren</a:t>
            </a:r>
            <a:r>
              <a:rPr lang="en-US" dirty="0"/>
              <a:t> door de use-space </a:t>
            </a:r>
            <a:r>
              <a:rPr lang="en-US" dirty="0" err="1"/>
              <a:t>aan</a:t>
            </a:r>
            <a:r>
              <a:rPr lang="en-US" dirty="0"/>
              <a:t> </a:t>
            </a:r>
            <a:r>
              <a:rPr lang="en-US" dirty="0" err="1"/>
              <a:t>te</a:t>
            </a:r>
            <a:r>
              <a:rPr lang="en-US" dirty="0"/>
              <a:t> </a:t>
            </a:r>
            <a:r>
              <a:rPr lang="en-US" dirty="0" err="1"/>
              <a:t>passen</a:t>
            </a:r>
            <a:r>
              <a:rPr lang="en-US" dirty="0"/>
              <a:t> met de </a:t>
            </a:r>
            <a:r>
              <a:rPr lang="en-US" dirty="0" err="1"/>
              <a:t>volgende</a:t>
            </a:r>
            <a:r>
              <a:rPr lang="en-US" dirty="0"/>
              <a:t> use-regel</a:t>
            </a:r>
            <a:br>
              <a:rPr lang="en-US" dirty="0"/>
            </a:br>
            <a:r>
              <a:rPr lang="en-US" sz="1200" b="1" dirty="0">
                <a:solidFill>
                  <a:schemeClr val="accent5"/>
                </a:solidFill>
                <a:latin typeface="Consolas" panose="020B0609020204030204" pitchFamily="49" charset="0"/>
              </a:rPr>
              <a:t>use Symfony\Component\Security\Http\Attribute\</a:t>
            </a:r>
            <a:r>
              <a:rPr lang="en-US" sz="1200" b="1" dirty="0" err="1">
                <a:solidFill>
                  <a:schemeClr val="accent5"/>
                </a:solidFill>
                <a:latin typeface="Consolas" panose="020B0609020204030204" pitchFamily="49" charset="0"/>
              </a:rPr>
              <a:t>IsGranted</a:t>
            </a:r>
            <a:endParaRPr lang="en-US" sz="1200" b="1" dirty="0">
              <a:solidFill>
                <a:schemeClr val="accent5"/>
              </a:solidFill>
              <a:latin typeface="Consolas" panose="020B0609020204030204" pitchFamily="49" charset="0"/>
            </a:endParaRPr>
          </a:p>
          <a:p>
            <a:pPr>
              <a:spcAft>
                <a:spcPts val="600"/>
              </a:spcAft>
            </a:pPr>
            <a:r>
              <a:rPr lang="en-US" dirty="0" err="1"/>
              <a:t>Daarna</a:t>
            </a:r>
            <a:r>
              <a:rPr lang="en-US" dirty="0"/>
              <a:t> </a:t>
            </a:r>
            <a:r>
              <a:rPr lang="en-US" dirty="0" err="1"/>
              <a:t>zet</a:t>
            </a:r>
            <a:r>
              <a:rPr lang="en-US" dirty="0"/>
              <a:t> je </a:t>
            </a:r>
            <a:r>
              <a:rPr lang="en-US" dirty="0" err="1"/>
              <a:t>boven</a:t>
            </a:r>
            <a:r>
              <a:rPr lang="en-US" dirty="0"/>
              <a:t> de route </a:t>
            </a:r>
            <a:r>
              <a:rPr lang="en-US" dirty="0" err="1"/>
              <a:t>een</a:t>
            </a:r>
            <a:r>
              <a:rPr lang="en-US" dirty="0"/>
              <a:t> </a:t>
            </a:r>
            <a:r>
              <a:rPr lang="en-US" dirty="0" err="1"/>
              <a:t>IsGranted</a:t>
            </a:r>
            <a:r>
              <a:rPr lang="en-US" dirty="0"/>
              <a:t> regel met de </a:t>
            </a:r>
            <a:r>
              <a:rPr lang="en-US" dirty="0" err="1"/>
              <a:t>rol</a:t>
            </a:r>
            <a:br>
              <a:rPr lang="en-US" dirty="0"/>
            </a:br>
            <a:r>
              <a:rPr lang="en-US" b="1" dirty="0">
                <a:solidFill>
                  <a:schemeClr val="accent5"/>
                </a:solidFill>
                <a:latin typeface="Consolas" panose="020B0609020204030204" pitchFamily="49" charset="0"/>
              </a:rPr>
              <a:t>#[IsGranted(‘ROLE_USER’)]</a:t>
            </a:r>
          </a:p>
          <a:p>
            <a:pPr>
              <a:spcAft>
                <a:spcPts val="600"/>
              </a:spcAft>
            </a:pPr>
            <a:r>
              <a:rPr lang="en-US" dirty="0"/>
              <a:t>De route is nu </a:t>
            </a:r>
            <a:r>
              <a:rPr lang="en-US" dirty="0" err="1"/>
              <a:t>alleen</a:t>
            </a:r>
            <a:r>
              <a:rPr lang="en-US" dirty="0"/>
              <a:t> </a:t>
            </a:r>
            <a:r>
              <a:rPr lang="en-US" dirty="0" err="1"/>
              <a:t>toegankelijk</a:t>
            </a:r>
            <a:r>
              <a:rPr lang="en-US" dirty="0"/>
              <a:t> </a:t>
            </a:r>
            <a:r>
              <a:rPr lang="en-US" dirty="0" err="1"/>
              <a:t>voor</a:t>
            </a:r>
            <a:r>
              <a:rPr lang="en-US" dirty="0"/>
              <a:t> </a:t>
            </a:r>
            <a:r>
              <a:rPr lang="en-US" dirty="0" err="1"/>
              <a:t>mensen</a:t>
            </a:r>
            <a:r>
              <a:rPr lang="en-US" dirty="0"/>
              <a:t> met de ROLE_USER. </a:t>
            </a:r>
          </a:p>
        </p:txBody>
      </p:sp>
    </p:spTree>
    <p:extLst>
      <p:ext uri="{BB962C8B-B14F-4D97-AF65-F5344CB8AC3E}">
        <p14:creationId xmlns:p14="http://schemas.microsoft.com/office/powerpoint/2010/main" val="252918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dirty="0"/>
              <a:t>Aan de slag! Ga verder met de opdrachten.</a:t>
            </a: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2</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a:t>Symfony presentatie security (registratie en inloggen)</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7</a:t>
            </a:fld>
            <a:endParaRPr lang="nl-NL"/>
          </a:p>
        </p:txBody>
      </p:sp>
    </p:spTree>
    <p:extLst>
      <p:ext uri="{BB962C8B-B14F-4D97-AF65-F5344CB8AC3E}">
        <p14:creationId xmlns:p14="http://schemas.microsoft.com/office/powerpoint/2010/main" val="358038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voettekst 3">
            <a:extLst>
              <a:ext uri="{FF2B5EF4-FFF2-40B4-BE49-F238E27FC236}">
                <a16:creationId xmlns:a16="http://schemas.microsoft.com/office/drawing/2014/main" id="{89601BE0-3C11-461A-AF01-A94699CBCAE6}"/>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security (registratie en inloggen)</a:t>
            </a:r>
          </a:p>
        </p:txBody>
      </p:sp>
      <p:sp>
        <p:nvSpPr>
          <p:cNvPr id="5" name="Tijdelijke aanduiding voor dianummer 4">
            <a:extLst>
              <a:ext uri="{FF2B5EF4-FFF2-40B4-BE49-F238E27FC236}">
                <a16:creationId xmlns:a16="http://schemas.microsoft.com/office/drawing/2014/main" id="{68AB4285-B98B-1965-9EC4-6EC319903810}"/>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8</a:t>
            </a:fld>
            <a:endParaRPr lang="nl-NL"/>
          </a:p>
        </p:txBody>
      </p:sp>
      <p:sp>
        <p:nvSpPr>
          <p:cNvPr id="12" name="Title 5">
            <a:extLst>
              <a:ext uri="{FF2B5EF4-FFF2-40B4-BE49-F238E27FC236}">
                <a16:creationId xmlns:a16="http://schemas.microsoft.com/office/drawing/2014/main" id="{EF6EFED3-1BCC-1EC7-8349-DF36407CCE3F}"/>
              </a:ext>
            </a:extLst>
          </p:cNvPr>
          <p:cNvSpPr>
            <a:spLocks noGrp="1"/>
          </p:cNvSpPr>
          <p:nvPr>
            <p:ph type="title"/>
          </p:nvPr>
        </p:nvSpPr>
        <p:spPr>
          <a:xfrm>
            <a:off x="504000" y="288001"/>
            <a:ext cx="8136000" cy="503999"/>
          </a:xfrm>
        </p:spPr>
        <p:txBody>
          <a:bodyPr/>
          <a:lstStyle/>
          <a:p>
            <a:r>
              <a:rPr lang="en-US" dirty="0"/>
              <a:t>De </a:t>
            </a:r>
            <a:r>
              <a:rPr lang="en-US" dirty="0" err="1"/>
              <a:t>gebruiker</a:t>
            </a:r>
            <a:r>
              <a:rPr lang="en-US" dirty="0"/>
              <a:t> </a:t>
            </a:r>
            <a:r>
              <a:rPr lang="en-US" dirty="0" err="1"/>
              <a:t>en</a:t>
            </a:r>
            <a:r>
              <a:rPr lang="en-US" dirty="0"/>
              <a:t> </a:t>
            </a:r>
            <a:r>
              <a:rPr lang="en-US" dirty="0" err="1"/>
              <a:t>rollen</a:t>
            </a:r>
            <a:r>
              <a:rPr lang="en-US" dirty="0"/>
              <a:t> in Twig </a:t>
            </a:r>
            <a:r>
              <a:rPr lang="en-US" dirty="0" err="1"/>
              <a:t>bestanden</a:t>
            </a:r>
            <a:endParaRPr lang="en-US" dirty="0"/>
          </a:p>
        </p:txBody>
      </p:sp>
      <p:sp>
        <p:nvSpPr>
          <p:cNvPr id="3" name="Tijdelijke aanduiding voor datum 2">
            <a:extLst>
              <a:ext uri="{FF2B5EF4-FFF2-40B4-BE49-F238E27FC236}">
                <a16:creationId xmlns:a16="http://schemas.microsoft.com/office/drawing/2014/main" id="{D947A20B-4B70-6B93-7CE7-3457931DA112}"/>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1</a:t>
            </a:r>
          </a:p>
        </p:txBody>
      </p:sp>
      <p:sp>
        <p:nvSpPr>
          <p:cNvPr id="10" name="Tijdelijke aanduiding voor inhoud 6">
            <a:extLst>
              <a:ext uri="{FF2B5EF4-FFF2-40B4-BE49-F238E27FC236}">
                <a16:creationId xmlns:a16="http://schemas.microsoft.com/office/drawing/2014/main" id="{460A81E9-EAEF-5983-D1C7-2CDD75C05492}"/>
              </a:ext>
            </a:extLst>
          </p:cNvPr>
          <p:cNvSpPr>
            <a:spLocks noGrp="1"/>
          </p:cNvSpPr>
          <p:nvPr>
            <p:ph idx="1"/>
          </p:nvPr>
        </p:nvSpPr>
        <p:spPr>
          <a:xfrm>
            <a:off x="3799643" y="792000"/>
            <a:ext cx="5150437" cy="3797999"/>
          </a:xfrm>
        </p:spPr>
        <p:txBody>
          <a:bodyPr/>
          <a:lstStyle/>
          <a:p>
            <a:r>
              <a:rPr lang="nl-NL" sz="1300" dirty="0"/>
              <a:t>In een TWIG bestand kan je de user ophalen met </a:t>
            </a:r>
            <a:r>
              <a:rPr lang="nl-NL" sz="1300" b="1" dirty="0" err="1">
                <a:solidFill>
                  <a:schemeClr val="accent5"/>
                </a:solidFill>
                <a:latin typeface="Consolas" panose="020B0609020204030204" pitchFamily="49" charset="0"/>
              </a:rPr>
              <a:t>app.user</a:t>
            </a:r>
            <a:r>
              <a:rPr lang="nl-NL" sz="1300" dirty="0"/>
              <a:t> </a:t>
            </a:r>
          </a:p>
          <a:p>
            <a:r>
              <a:rPr lang="nl-NL" sz="1300" dirty="0"/>
              <a:t>Deze geeft de </a:t>
            </a:r>
            <a:r>
              <a:rPr lang="nl-NL" sz="1300" b="1" dirty="0">
                <a:solidFill>
                  <a:schemeClr val="accent5"/>
                </a:solidFill>
                <a:latin typeface="Consolas" panose="020B0609020204030204" pitchFamily="49" charset="0"/>
              </a:rPr>
              <a:t>user </a:t>
            </a:r>
            <a:r>
              <a:rPr lang="nl-NL" sz="1300" b="1" dirty="0" err="1">
                <a:solidFill>
                  <a:schemeClr val="accent5"/>
                </a:solidFill>
                <a:latin typeface="Consolas" panose="020B0609020204030204" pitchFamily="49" charset="0"/>
              </a:rPr>
              <a:t>entity</a:t>
            </a:r>
            <a:r>
              <a:rPr lang="nl-NL" sz="1300" b="1" dirty="0">
                <a:solidFill>
                  <a:schemeClr val="accent5"/>
                </a:solidFill>
                <a:latin typeface="Consolas" panose="020B0609020204030204" pitchFamily="49" charset="0"/>
              </a:rPr>
              <a:t> </a:t>
            </a:r>
            <a:r>
              <a:rPr lang="nl-NL" sz="1300" dirty="0"/>
              <a:t>of </a:t>
            </a:r>
            <a:r>
              <a:rPr lang="nl-NL" sz="1300" b="1" dirty="0" err="1">
                <a:solidFill>
                  <a:schemeClr val="accent5"/>
                </a:solidFill>
                <a:latin typeface="Consolas" panose="020B0609020204030204" pitchFamily="49" charset="0"/>
              </a:rPr>
              <a:t>null</a:t>
            </a:r>
            <a:r>
              <a:rPr lang="nl-NL" sz="1300" dirty="0"/>
              <a:t> terug (net als in de Controller)</a:t>
            </a:r>
          </a:p>
          <a:p>
            <a:pPr marL="0" indent="0">
              <a:buNone/>
            </a:pPr>
            <a:r>
              <a:rPr lang="nl-NL" sz="1100" b="1" dirty="0">
                <a:solidFill>
                  <a:schemeClr val="accent5"/>
                </a:solidFill>
                <a:latin typeface="Consolas" panose="020B0609020204030204" pitchFamily="49" charset="0"/>
              </a:rPr>
              <a:t>{% </a:t>
            </a:r>
            <a:r>
              <a:rPr lang="nl-NL" sz="1100" b="1" dirty="0" err="1">
                <a:solidFill>
                  <a:schemeClr val="accent5"/>
                </a:solidFill>
                <a:latin typeface="Consolas" panose="020B0609020204030204" pitchFamily="49" charset="0"/>
              </a:rPr>
              <a:t>if</a:t>
            </a:r>
            <a:r>
              <a:rPr lang="nl-NL" sz="1100" b="1" dirty="0">
                <a:solidFill>
                  <a:schemeClr val="accent5"/>
                </a:solidFill>
                <a:latin typeface="Consolas" panose="020B0609020204030204" pitchFamily="49" charset="0"/>
              </a:rPr>
              <a:t> </a:t>
            </a:r>
            <a:r>
              <a:rPr lang="nl-NL" sz="1100" b="1" dirty="0" err="1">
                <a:solidFill>
                  <a:schemeClr val="accent5"/>
                </a:solidFill>
                <a:latin typeface="Consolas" panose="020B0609020204030204" pitchFamily="49" charset="0"/>
              </a:rPr>
              <a:t>app.user</a:t>
            </a:r>
            <a:r>
              <a:rPr lang="nl-NL" sz="1100" b="1" dirty="0">
                <a:solidFill>
                  <a:schemeClr val="accent5"/>
                </a:solidFill>
                <a:latin typeface="Consolas" panose="020B0609020204030204" pitchFamily="49" charset="0"/>
              </a:rPr>
              <a:t> %}</a:t>
            </a:r>
          </a:p>
          <a:p>
            <a:pPr marL="0" indent="0">
              <a:buNone/>
            </a:pPr>
            <a:r>
              <a:rPr lang="nl-NL" sz="1100" b="1" dirty="0">
                <a:solidFill>
                  <a:schemeClr val="accent5"/>
                </a:solidFill>
                <a:latin typeface="Consolas" panose="020B0609020204030204" pitchFamily="49" charset="0"/>
              </a:rPr>
              <a:t>  //User ingelogd </a:t>
            </a:r>
          </a:p>
          <a:p>
            <a:pPr marL="0" indent="0">
              <a:buNone/>
            </a:pPr>
            <a:r>
              <a:rPr lang="nl-NL" sz="1100" b="1" dirty="0">
                <a:solidFill>
                  <a:schemeClr val="accent5"/>
                </a:solidFill>
                <a:latin typeface="Consolas" panose="020B0609020204030204" pitchFamily="49" charset="0"/>
              </a:rPr>
              <a:t>{% </a:t>
            </a:r>
            <a:r>
              <a:rPr lang="nl-NL" sz="1100" b="1" dirty="0" err="1">
                <a:solidFill>
                  <a:schemeClr val="accent5"/>
                </a:solidFill>
                <a:latin typeface="Consolas" panose="020B0609020204030204" pitchFamily="49" charset="0"/>
              </a:rPr>
              <a:t>else</a:t>
            </a:r>
            <a:r>
              <a:rPr lang="nl-NL" sz="1100" b="1" dirty="0">
                <a:solidFill>
                  <a:schemeClr val="accent5"/>
                </a:solidFill>
                <a:latin typeface="Consolas" panose="020B0609020204030204" pitchFamily="49" charset="0"/>
              </a:rPr>
              <a:t> %} </a:t>
            </a:r>
          </a:p>
          <a:p>
            <a:pPr marL="0" indent="0">
              <a:buNone/>
            </a:pPr>
            <a:r>
              <a:rPr lang="nl-NL" sz="1100" b="1" dirty="0">
                <a:solidFill>
                  <a:schemeClr val="accent5"/>
                </a:solidFill>
                <a:latin typeface="Consolas" panose="020B0609020204030204" pitchFamily="49" charset="0"/>
              </a:rPr>
              <a:t>  //</a:t>
            </a:r>
            <a:r>
              <a:rPr lang="nl-NL" sz="1100" b="1" dirty="0" err="1">
                <a:solidFill>
                  <a:schemeClr val="accent5"/>
                </a:solidFill>
                <a:latin typeface="Consolas" panose="020B0609020204030204" pitchFamily="49" charset="0"/>
              </a:rPr>
              <a:t>Not</a:t>
            </a:r>
            <a:r>
              <a:rPr lang="nl-NL" sz="1100" b="1" dirty="0">
                <a:solidFill>
                  <a:schemeClr val="accent5"/>
                </a:solidFill>
                <a:latin typeface="Consolas" panose="020B0609020204030204" pitchFamily="49" charset="0"/>
              </a:rPr>
              <a:t> </a:t>
            </a:r>
            <a:r>
              <a:rPr lang="nl-NL" sz="1100" b="1" dirty="0" err="1">
                <a:solidFill>
                  <a:schemeClr val="accent5"/>
                </a:solidFill>
                <a:latin typeface="Consolas" panose="020B0609020204030204" pitchFamily="49" charset="0"/>
              </a:rPr>
              <a:t>logged</a:t>
            </a:r>
            <a:r>
              <a:rPr lang="nl-NL" sz="1100" b="1" dirty="0">
                <a:solidFill>
                  <a:schemeClr val="accent5"/>
                </a:solidFill>
                <a:latin typeface="Consolas" panose="020B0609020204030204" pitchFamily="49" charset="0"/>
              </a:rPr>
              <a:t> in </a:t>
            </a:r>
          </a:p>
          <a:p>
            <a:pPr marL="0" indent="0">
              <a:buNone/>
            </a:pPr>
            <a:r>
              <a:rPr lang="nl-NL" sz="1100" b="1" dirty="0">
                <a:solidFill>
                  <a:schemeClr val="accent5"/>
                </a:solidFill>
                <a:latin typeface="Consolas" panose="020B0609020204030204" pitchFamily="49" charset="0"/>
              </a:rPr>
              <a:t>{% </a:t>
            </a:r>
            <a:r>
              <a:rPr lang="nl-NL" sz="1100" b="1" dirty="0" err="1">
                <a:solidFill>
                  <a:schemeClr val="accent5"/>
                </a:solidFill>
                <a:latin typeface="Consolas" panose="020B0609020204030204" pitchFamily="49" charset="0"/>
              </a:rPr>
              <a:t>endif</a:t>
            </a:r>
            <a:r>
              <a:rPr lang="nl-NL" sz="1100" b="1" dirty="0">
                <a:solidFill>
                  <a:schemeClr val="accent5"/>
                </a:solidFill>
                <a:latin typeface="Consolas" panose="020B0609020204030204" pitchFamily="49" charset="0"/>
              </a:rPr>
              <a:t> %}</a:t>
            </a:r>
            <a:br>
              <a:rPr lang="nl-NL" sz="1100" b="1" dirty="0">
                <a:solidFill>
                  <a:schemeClr val="accent5"/>
                </a:solidFill>
                <a:latin typeface="Consolas" panose="020B0609020204030204" pitchFamily="49" charset="0"/>
              </a:rPr>
            </a:br>
            <a:endParaRPr lang="nl-NL" sz="1100" b="1" dirty="0">
              <a:solidFill>
                <a:schemeClr val="accent5"/>
              </a:solidFill>
              <a:latin typeface="Consolas" panose="020B0609020204030204" pitchFamily="49" charset="0"/>
            </a:endParaRPr>
          </a:p>
          <a:p>
            <a:pPr marL="0" indent="0">
              <a:buNone/>
            </a:pPr>
            <a:r>
              <a:rPr lang="nl-NL" sz="1200" b="1" dirty="0">
                <a:solidFill>
                  <a:schemeClr val="accent5"/>
                </a:solidFill>
                <a:latin typeface="Consolas" panose="020B0609020204030204" pitchFamily="49" charset="0"/>
              </a:rPr>
              <a:t>{%  </a:t>
            </a:r>
            <a:r>
              <a:rPr lang="nl-NL" sz="1200" b="1" dirty="0" err="1">
                <a:solidFill>
                  <a:schemeClr val="accent5"/>
                </a:solidFill>
                <a:latin typeface="Consolas" panose="020B0609020204030204" pitchFamily="49" charset="0"/>
              </a:rPr>
              <a:t>if</a:t>
            </a:r>
            <a:r>
              <a:rPr lang="nl-NL" sz="1200" b="1" dirty="0">
                <a:solidFill>
                  <a:schemeClr val="accent5"/>
                </a:solidFill>
                <a:latin typeface="Consolas" panose="020B0609020204030204" pitchFamily="49" charset="0"/>
              </a:rPr>
              <a:t> 'ROLE_USER’ in </a:t>
            </a:r>
            <a:r>
              <a:rPr lang="nl-NL" sz="1200" b="1" dirty="0" err="1">
                <a:solidFill>
                  <a:schemeClr val="accent5"/>
                </a:solidFill>
                <a:latin typeface="Consolas" panose="020B0609020204030204" pitchFamily="49" charset="0"/>
              </a:rPr>
              <a:t>app.user.roles</a:t>
            </a:r>
            <a:r>
              <a:rPr lang="nl-NL" sz="1200" b="1" dirty="0">
                <a:solidFill>
                  <a:schemeClr val="accent5"/>
                </a:solidFill>
                <a:latin typeface="Consolas" panose="020B0609020204030204" pitchFamily="49" charset="0"/>
              </a:rPr>
              <a:t> %}</a:t>
            </a:r>
          </a:p>
          <a:p>
            <a:pPr marL="0" indent="0">
              <a:buNone/>
            </a:pPr>
            <a:r>
              <a:rPr lang="nl-NL" sz="1200" b="1" dirty="0">
                <a:solidFill>
                  <a:schemeClr val="accent5"/>
                </a:solidFill>
                <a:latin typeface="Consolas" panose="020B0609020204030204" pitchFamily="49" charset="0"/>
              </a:rPr>
              <a:t>  //User heeft </a:t>
            </a:r>
            <a:r>
              <a:rPr lang="nl-NL" sz="1200" b="1" dirty="0" err="1">
                <a:solidFill>
                  <a:schemeClr val="accent5"/>
                </a:solidFill>
                <a:latin typeface="Consolas" panose="020B0609020204030204" pitchFamily="49" charset="0"/>
              </a:rPr>
              <a:t>role</a:t>
            </a:r>
            <a:r>
              <a:rPr lang="nl-NL" sz="1200" b="1" dirty="0">
                <a:solidFill>
                  <a:schemeClr val="accent5"/>
                </a:solidFill>
                <a:latin typeface="Consolas" panose="020B0609020204030204" pitchFamily="49" charset="0"/>
              </a:rPr>
              <a:t> ROLE_USER</a:t>
            </a:r>
          </a:p>
          <a:p>
            <a:pPr marL="0" indent="0">
              <a:buNone/>
            </a:pPr>
            <a:r>
              <a:rPr lang="nl-NL" sz="1200" b="1" dirty="0">
                <a:solidFill>
                  <a:schemeClr val="accent5"/>
                </a:solidFill>
                <a:latin typeface="Consolas" panose="020B0609020204030204" pitchFamily="49" charset="0"/>
              </a:rPr>
              <a:t>{% </a:t>
            </a:r>
            <a:r>
              <a:rPr lang="nl-NL" sz="1200" b="1" dirty="0" err="1">
                <a:solidFill>
                  <a:schemeClr val="accent5"/>
                </a:solidFill>
                <a:latin typeface="Consolas" panose="020B0609020204030204" pitchFamily="49" charset="0"/>
              </a:rPr>
              <a:t>endif</a:t>
            </a:r>
            <a:r>
              <a:rPr lang="nl-NL" sz="1200" b="1" dirty="0">
                <a:solidFill>
                  <a:schemeClr val="accent5"/>
                </a:solidFill>
                <a:latin typeface="Consolas" panose="020B0609020204030204" pitchFamily="49" charset="0"/>
              </a:rPr>
              <a:t> %}</a:t>
            </a:r>
          </a:p>
          <a:p>
            <a:endParaRPr lang="nl-NL" sz="1300" dirty="0"/>
          </a:p>
          <a:p>
            <a:pPr marL="0" indent="0">
              <a:buNone/>
            </a:pPr>
            <a:endParaRPr lang="nl-NL" sz="1300" dirty="0"/>
          </a:p>
        </p:txBody>
      </p:sp>
      <p:pic>
        <p:nvPicPr>
          <p:cNvPr id="6" name="Afbeelding 5" descr="Afbeelding met Menselijk gezicht, tekst, person, kleding&#10;&#10;Automatisch gegenereerde beschrijving">
            <a:extLst>
              <a:ext uri="{FF2B5EF4-FFF2-40B4-BE49-F238E27FC236}">
                <a16:creationId xmlns:a16="http://schemas.microsoft.com/office/drawing/2014/main" id="{5FCB92DF-CA3B-C487-7AC5-DAF5C20C884C}"/>
              </a:ext>
            </a:extLst>
          </p:cNvPr>
          <p:cNvPicPr>
            <a:picLocks noChangeAspect="1"/>
          </p:cNvPicPr>
          <p:nvPr/>
        </p:nvPicPr>
        <p:blipFill>
          <a:blip r:embed="rId2"/>
          <a:stretch>
            <a:fillRect/>
          </a:stretch>
        </p:blipFill>
        <p:spPr>
          <a:xfrm>
            <a:off x="297437" y="792000"/>
            <a:ext cx="3293126" cy="3710866"/>
          </a:xfrm>
          <a:prstGeom prst="rect">
            <a:avLst/>
          </a:prstGeom>
        </p:spPr>
      </p:pic>
    </p:spTree>
    <p:extLst>
      <p:ext uri="{BB962C8B-B14F-4D97-AF65-F5344CB8AC3E}">
        <p14:creationId xmlns:p14="http://schemas.microsoft.com/office/powerpoint/2010/main" val="19567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dirty="0"/>
              <a:t>Aan de slag</a:t>
            </a: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2</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a:t>Symfony presentatie security (registratie en inloggen)</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9</a:t>
            </a:fld>
            <a:endParaRPr lang="nl-NL"/>
          </a:p>
        </p:txBody>
      </p:sp>
    </p:spTree>
    <p:extLst>
      <p:ext uri="{BB962C8B-B14F-4D97-AF65-F5344CB8AC3E}">
        <p14:creationId xmlns:p14="http://schemas.microsoft.com/office/powerpoint/2010/main" val="1326252306"/>
      </p:ext>
    </p:extLst>
  </p:cSld>
  <p:clrMapOvr>
    <a:masterClrMapping/>
  </p:clrMapOvr>
</p:sld>
</file>

<file path=ppt/theme/theme1.xml><?xml version="1.0" encoding="utf-8"?>
<a:theme xmlns:a="http://schemas.openxmlformats.org/drawingml/2006/main" name="Office-thema">
  <a:themeElements>
    <a:clrScheme name="ROC Mondriaan Kleuren">
      <a:dk1>
        <a:srgbClr val="000000"/>
      </a:dk1>
      <a:lt1>
        <a:srgbClr val="FFFFFF"/>
      </a:lt1>
      <a:dk2>
        <a:srgbClr val="002355"/>
      </a:dk2>
      <a:lt2>
        <a:srgbClr val="E0E0E0"/>
      </a:lt2>
      <a:accent1>
        <a:srgbClr val="0050AA"/>
      </a:accent1>
      <a:accent2>
        <a:srgbClr val="E6002D"/>
      </a:accent2>
      <a:accent3>
        <a:srgbClr val="FDD200"/>
      </a:accent3>
      <a:accent4>
        <a:srgbClr val="B9DCFF"/>
      </a:accent4>
      <a:accent5>
        <a:srgbClr val="46C891"/>
      </a:accent5>
      <a:accent6>
        <a:srgbClr val="6E375A"/>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rtlCol="0">
        <a:noAutofit/>
      </a:bodyPr>
      <a:lstStyle>
        <a:defPPr algn="l">
          <a:defRPr sz="1300" dirty="0" err="1" smtClean="0"/>
        </a:defPPr>
      </a:lstStyle>
    </a:txDef>
  </a:objectDefaults>
  <a:extraClrSchemeLst/>
  <a:custClrLst>
    <a:custClr name="Rood Donker">
      <a:srgbClr val="870000"/>
    </a:custClr>
    <a:custClr name="Rood">
      <a:srgbClr val="E6002D"/>
    </a:custClr>
    <a:custClr name="Rood Licht ">
      <a:srgbClr val="FBB4BE"/>
    </a:custClr>
    <a:custClr name="Geel Donker">
      <a:srgbClr val="CD9B00"/>
    </a:custClr>
    <a:custClr name="Geel">
      <a:srgbClr val="FDD200"/>
    </a:custClr>
    <a:custClr name="Geel Licht">
      <a:srgbClr val="FFF09B"/>
    </a:custClr>
    <a:custClr name="Blauw Donker">
      <a:srgbClr val="002355"/>
    </a:custClr>
    <a:custClr name="Blauw">
      <a:srgbClr val="0050AA"/>
    </a:custClr>
    <a:custClr name="Blauw Licht">
      <a:srgbClr val="B9DCFF"/>
    </a:custClr>
    <a:custClr name="Paars Donker">
      <a:srgbClr val="6E375A"/>
    </a:custClr>
    <a:custClr name="Paars">
      <a:srgbClr val="B48CC8"/>
    </a:custClr>
    <a:custClr name="Groen Donker">
      <a:srgbClr val="009B73"/>
    </a:custClr>
    <a:custClr name="Groen">
      <a:srgbClr val="46C891"/>
    </a:custClr>
    <a:custClr name="Zwart">
      <a:srgbClr val="000000"/>
    </a:custClr>
    <a:custClr name="Grijs">
      <a:srgbClr val="6E6E6E"/>
    </a:custClr>
    <a:custClr name="Wit">
      <a:srgbClr val="FFFFFF"/>
    </a:custClr>
  </a:custClrLst>
  <a:extLst>
    <a:ext uri="{05A4C25C-085E-4340-85A3-A5531E510DB2}">
      <thm15:themeFamily xmlns:thm15="http://schemas.microsoft.com/office/thememl/2012/main" name="ROC Mondriaan - Power Point - 2023" id="{5DB252B7-1FD7-4DBB-A6CA-743F244770FA}" vid="{81BE598E-B98A-46B4-90D3-B12384BCCBC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4d7a64c-0565-43dd-bfe1-e2c7239532d4" xsi:nil="true"/>
    <lcf76f155ced4ddcb4097134ff3c332f xmlns="714bac2d-1fdd-40e1-86c3-3a2b14296c7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E564797CD7D3429AC3282A0BC273C4" ma:contentTypeVersion="11" ma:contentTypeDescription="Create a new document." ma:contentTypeScope="" ma:versionID="5ddbd4406182214efac9d13a6baff017">
  <xsd:schema xmlns:xsd="http://www.w3.org/2001/XMLSchema" xmlns:xs="http://www.w3.org/2001/XMLSchema" xmlns:p="http://schemas.microsoft.com/office/2006/metadata/properties" xmlns:ns2="714bac2d-1fdd-40e1-86c3-3a2b14296c7f" xmlns:ns3="04d7a64c-0565-43dd-bfe1-e2c7239532d4" targetNamespace="http://schemas.microsoft.com/office/2006/metadata/properties" ma:root="true" ma:fieldsID="1e4ef51f2ac2eced64f6fb5f3f89190c" ns2:_="" ns3:_="">
    <xsd:import namespace="714bac2d-1fdd-40e1-86c3-3a2b14296c7f"/>
    <xsd:import namespace="04d7a64c-0565-43dd-bfe1-e2c7239532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bac2d-1fdd-40e1-86c3-3a2b14296c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7928d4-2fba-4575-b28c-4dd47955e2e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d7a64c-0565-43dd-bfe1-e2c7239532d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88d5a1a-9e3d-4923-bf7c-6fc70d76a8be}" ma:internalName="TaxCatchAll" ma:showField="CatchAllData" ma:web="04d7a64c-0565-43dd-bfe1-e2c7239532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74362A-791E-41CB-890E-B37EA19C59BA}">
  <ds:schemaRefs>
    <ds:schemaRef ds:uri="http://schemas.microsoft.com/sharepoint/v3/contenttype/forms"/>
  </ds:schemaRefs>
</ds:datastoreItem>
</file>

<file path=customXml/itemProps2.xml><?xml version="1.0" encoding="utf-8"?>
<ds:datastoreItem xmlns:ds="http://schemas.openxmlformats.org/officeDocument/2006/customXml" ds:itemID="{04BDFC7A-75BE-4BCD-B590-46664194C35E}">
  <ds:schemaRefs>
    <ds:schemaRef ds:uri="http://schemas.microsoft.com/office/2006/documentManagement/types"/>
    <ds:schemaRef ds:uri="http://schemas.microsoft.com/sharepoint/v3"/>
    <ds:schemaRef ds:uri="9c7db627-a19b-4420-ba46-d2da62c8f9f7"/>
    <ds:schemaRef ds:uri="http://schemas.microsoft.com/office/infopath/2007/PartnerControls"/>
    <ds:schemaRef ds:uri="http://www.w3.org/XML/1998/namespace"/>
    <ds:schemaRef ds:uri="http://purl.org/dc/dcmitype/"/>
    <ds:schemaRef ds:uri="http://schemas.openxmlformats.org/package/2006/metadata/core-properties"/>
    <ds:schemaRef ds:uri="http://purl.org/dc/terms/"/>
    <ds:schemaRef ds:uri="http://purl.org/dc/elements/1.1/"/>
    <ds:schemaRef ds:uri="73dbb10f-d65e-4026-aa5c-544c0db9c1ca"/>
    <ds:schemaRef ds:uri="a95f19fb-cad5-4f59-9d9d-bfe7d2b05f17"/>
    <ds:schemaRef ds:uri="http://schemas.microsoft.com/office/2006/metadata/properties"/>
    <ds:schemaRef ds:uri="04d7a64c-0565-43dd-bfe1-e2c7239532d4"/>
    <ds:schemaRef ds:uri="714bac2d-1fdd-40e1-86c3-3a2b14296c7f"/>
  </ds:schemaRefs>
</ds:datastoreItem>
</file>

<file path=customXml/itemProps3.xml><?xml version="1.0" encoding="utf-8"?>
<ds:datastoreItem xmlns:ds="http://schemas.openxmlformats.org/officeDocument/2006/customXml" ds:itemID="{8C92F5D9-EF46-47A1-8053-B674314CF6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4bac2d-1fdd-40e1-86c3-3a2b14296c7f"/>
    <ds:schemaRef ds:uri="04d7a64c-0565-43dd-bfe1-e2c7239532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ROC_Mondriaan_Power Point - 2023 Sjabloon</Template>
  <TotalTime>158</TotalTime>
  <Words>930</Words>
  <Application>Microsoft Office PowerPoint</Application>
  <PresentationFormat>Diavoorstelling (16:9)</PresentationFormat>
  <Paragraphs>106</Paragraphs>
  <Slides>13</Slides>
  <Notes>0</Notes>
  <HiddenSlides>0</HiddenSlides>
  <MMClips>0</MMClips>
  <ScaleCrop>false</ScaleCrop>
  <HeadingPairs>
    <vt:vector size="4" baseType="variant">
      <vt:variant>
        <vt:lpstr>Thema</vt:lpstr>
      </vt:variant>
      <vt:variant>
        <vt:i4>1</vt:i4>
      </vt:variant>
      <vt:variant>
        <vt:lpstr>Diatitels</vt:lpstr>
      </vt:variant>
      <vt:variant>
        <vt:i4>13</vt:i4>
      </vt:variant>
    </vt:vector>
  </HeadingPairs>
  <TitlesOfParts>
    <vt:vector size="14" baseType="lpstr">
      <vt:lpstr>Office-thema</vt:lpstr>
      <vt:lpstr>Symfony werken met rollen</vt:lpstr>
      <vt:lpstr>Inhoud</vt:lpstr>
      <vt:lpstr>Wat ken je al?</vt:lpstr>
      <vt:lpstr>Aan de slag, clone de repository uit de teams opdracht en zorg dat de applicatie werkt. (Of clone je eigen repo als je die al hebt)  Clone de repository Kopieer de .env naar .env.local Maak een database aan (bv. prodcat/ symfony-oefen) Pas de regel aan in de .env.local Switch naar een oefen-branch (ga dus weg van de main) Importeer de backup in de nieuwe database Voer composer install uit (dit kan even duren) Start symfony server met symfony serve Toon het welkomscherm</vt:lpstr>
      <vt:lpstr>Werken met rollen in de Controller</vt:lpstr>
      <vt:lpstr>Routes afschermen voor een rol</vt:lpstr>
      <vt:lpstr>Aan de slag! Ga verder met de opdrachten.</vt:lpstr>
      <vt:lpstr>De gebruiker en rollen in Twig bestanden</vt:lpstr>
      <vt:lpstr>Aan de slag</vt:lpstr>
      <vt:lpstr>Hele slugs afschermen</vt:lpstr>
      <vt:lpstr>Aan de slag</vt:lpstr>
      <vt:lpstr>Een bepaalde route of method (functie) afschermen</vt:lpstr>
      <vt:lpstr>PowerPoint-presentatie</vt:lpstr>
    </vt:vector>
  </TitlesOfParts>
  <Manager/>
  <Company>ROC Mondriaan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asdfafasf</dc:title>
  <dc:subject/>
  <dc:creator>Auerbach, Michiel</dc:creator>
  <cp:keywords/>
  <dc:description>roc Mondriaan presentatie - versie 1 - augustus 2022
Ontwerp: Ontwerpwerk
Template: Ton Persoon</dc:description>
  <cp:lastModifiedBy>Kleijwegt, Mark</cp:lastModifiedBy>
  <cp:revision>6</cp:revision>
  <dcterms:created xsi:type="dcterms:W3CDTF">2024-04-08T05:35:49Z</dcterms:created>
  <dcterms:modified xsi:type="dcterms:W3CDTF">2025-04-17T07:48:32Z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0x0101007DE564797CD7D3429AC3282A0BC273C4</vt:lpwstr>
  </property>
  <property fmtid="{D5CDD505-2E9C-101B-9397-08002B2CF9AE}" pid="3" name="MediaServiceImageTags">
    <vt:lpwstr/>
  </property>
</Properties>
</file>