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notesMasterIdLst>
    <p:notesMasterId r:id="rId15"/>
  </p:notesMasterIdLst>
  <p:sldIdLst>
    <p:sldId id="258" r:id="rId5"/>
    <p:sldId id="263" r:id="rId6"/>
    <p:sldId id="264" r:id="rId7"/>
    <p:sldId id="257" r:id="rId8"/>
    <p:sldId id="265" r:id="rId9"/>
    <p:sldId id="267" r:id="rId10"/>
    <p:sldId id="285" r:id="rId11"/>
    <p:sldId id="280" r:id="rId12"/>
    <p:sldId id="266" r:id="rId13"/>
    <p:sldId id="270" r:id="rId14"/>
  </p:sldIdLst>
  <p:sldSz cx="9144000" cy="5143500" type="screen16x9"/>
  <p:notesSz cx="6858000" cy="9144000"/>
  <p:defaultText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EC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7F74B4-1AD0-4E0D-93FA-8E1B399C96F6}" v="2" dt="2024-04-16T06:06:37.215"/>
    <p1510:client id="{9E42BCDD-9896-4E6C-850D-A83B53075EF7}" v="9" dt="2024-04-15T17:03:55.669"/>
    <p1510:client id="{EC94E812-5C31-4357-9EAF-E6ED6F59D528}" v="9" dt="2024-04-15T19:14:23.493"/>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Stijl, gemiddeld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6" autoAdjust="0"/>
    <p:restoredTop sz="96327"/>
  </p:normalViewPr>
  <p:slideViewPr>
    <p:cSldViewPr snapToGrid="0" snapToObjects="1">
      <p:cViewPr varScale="1">
        <p:scale>
          <a:sx n="147" d="100"/>
          <a:sy n="147" d="100"/>
        </p:scale>
        <p:origin x="600"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leijwegt, Mark" userId="S::klem06@rocmondriaan.nl::a0bc88e8-58c9-4d1a-b81a-11ee91d0acb1" providerId="AD" clId="Web-{EC94E812-5C31-4357-9EAF-E6ED6F59D528}"/>
    <pc:docChg chg="modSld">
      <pc:chgData name="Kleijwegt, Mark" userId="S::klem06@rocmondriaan.nl::a0bc88e8-58c9-4d1a-b81a-11ee91d0acb1" providerId="AD" clId="Web-{EC94E812-5C31-4357-9EAF-E6ED6F59D528}" dt="2024-04-15T19:14:23.493" v="8" actId="20577"/>
      <pc:docMkLst>
        <pc:docMk/>
      </pc:docMkLst>
      <pc:sldChg chg="modSp">
        <pc:chgData name="Kleijwegt, Mark" userId="S::klem06@rocmondriaan.nl::a0bc88e8-58c9-4d1a-b81a-11ee91d0acb1" providerId="AD" clId="Web-{EC94E812-5C31-4357-9EAF-E6ED6F59D528}" dt="2024-04-15T19:13:27.538" v="2" actId="20577"/>
        <pc:sldMkLst>
          <pc:docMk/>
          <pc:sldMk cId="4130192829" sldId="264"/>
        </pc:sldMkLst>
        <pc:spChg chg="mod">
          <ac:chgData name="Kleijwegt, Mark" userId="S::klem06@rocmondriaan.nl::a0bc88e8-58c9-4d1a-b81a-11ee91d0acb1" providerId="AD" clId="Web-{EC94E812-5C31-4357-9EAF-E6ED6F59D528}" dt="2024-04-15T19:13:27.538" v="2" actId="20577"/>
          <ac:spMkLst>
            <pc:docMk/>
            <pc:sldMk cId="4130192829" sldId="264"/>
            <ac:spMk id="3" creationId="{B87D7925-38FB-F4E5-D9C1-90D62DD88441}"/>
          </ac:spMkLst>
        </pc:spChg>
      </pc:sldChg>
      <pc:sldChg chg="modSp">
        <pc:chgData name="Kleijwegt, Mark" userId="S::klem06@rocmondriaan.nl::a0bc88e8-58c9-4d1a-b81a-11ee91d0acb1" providerId="AD" clId="Web-{EC94E812-5C31-4357-9EAF-E6ED6F59D528}" dt="2024-04-15T19:14:23.493" v="8" actId="20577"/>
        <pc:sldMkLst>
          <pc:docMk/>
          <pc:sldMk cId="2529186520" sldId="265"/>
        </pc:sldMkLst>
        <pc:spChg chg="mod">
          <ac:chgData name="Kleijwegt, Mark" userId="S::klem06@rocmondriaan.nl::a0bc88e8-58c9-4d1a-b81a-11ee91d0acb1" providerId="AD" clId="Web-{EC94E812-5C31-4357-9EAF-E6ED6F59D528}" dt="2024-04-15T19:14:23.493" v="8" actId="20577"/>
          <ac:spMkLst>
            <pc:docMk/>
            <pc:sldMk cId="2529186520" sldId="265"/>
            <ac:spMk id="16" creationId="{A4523254-1982-AC2C-5C29-752165A69FEE}"/>
          </ac:spMkLst>
        </pc:spChg>
      </pc:sldChg>
    </pc:docChg>
  </pc:docChgLst>
  <pc:docChgLst>
    <pc:chgData name="Auerbach, Michiel" userId="515bf18e-b387-4cf3-acfd-4a53dc30f1a5" providerId="ADAL" clId="{49E6B7ED-FA3D-406A-925E-3343E28E87F5}"/>
    <pc:docChg chg="undo custSel addSld modSld">
      <pc:chgData name="Auerbach, Michiel" userId="515bf18e-b387-4cf3-acfd-4a53dc30f1a5" providerId="ADAL" clId="{49E6B7ED-FA3D-406A-925E-3343E28E87F5}" dt="2024-04-09T05:34:41.840" v="551" actId="20577"/>
      <pc:docMkLst>
        <pc:docMk/>
      </pc:docMkLst>
      <pc:sldChg chg="modSp mod">
        <pc:chgData name="Auerbach, Michiel" userId="515bf18e-b387-4cf3-acfd-4a53dc30f1a5" providerId="ADAL" clId="{49E6B7ED-FA3D-406A-925E-3343E28E87F5}" dt="2024-04-09T05:29:46.443" v="70" actId="6549"/>
        <pc:sldMkLst>
          <pc:docMk/>
          <pc:sldMk cId="4130192829" sldId="264"/>
        </pc:sldMkLst>
        <pc:spChg chg="mod">
          <ac:chgData name="Auerbach, Michiel" userId="515bf18e-b387-4cf3-acfd-4a53dc30f1a5" providerId="ADAL" clId="{49E6B7ED-FA3D-406A-925E-3343E28E87F5}" dt="2024-04-09T05:29:46.443" v="70" actId="6549"/>
          <ac:spMkLst>
            <pc:docMk/>
            <pc:sldMk cId="4130192829" sldId="264"/>
            <ac:spMk id="3" creationId="{B87D7925-38FB-F4E5-D9C1-90D62DD88441}"/>
          </ac:spMkLst>
        </pc:spChg>
      </pc:sldChg>
      <pc:sldChg chg="modSp mod">
        <pc:chgData name="Auerbach, Michiel" userId="515bf18e-b387-4cf3-acfd-4a53dc30f1a5" providerId="ADAL" clId="{49E6B7ED-FA3D-406A-925E-3343E28E87F5}" dt="2024-04-09T05:34:03.581" v="542" actId="113"/>
        <pc:sldMkLst>
          <pc:docMk/>
          <pc:sldMk cId="2529186520" sldId="265"/>
        </pc:sldMkLst>
        <pc:spChg chg="mod">
          <ac:chgData name="Auerbach, Michiel" userId="515bf18e-b387-4cf3-acfd-4a53dc30f1a5" providerId="ADAL" clId="{49E6B7ED-FA3D-406A-925E-3343E28E87F5}" dt="2024-04-09T05:34:03.581" v="542" actId="113"/>
          <ac:spMkLst>
            <pc:docMk/>
            <pc:sldMk cId="2529186520" sldId="265"/>
            <ac:spMk id="16" creationId="{A4523254-1982-AC2C-5C29-752165A69FEE}"/>
          </ac:spMkLst>
        </pc:spChg>
      </pc:sldChg>
      <pc:sldChg chg="modSp mod">
        <pc:chgData name="Auerbach, Michiel" userId="515bf18e-b387-4cf3-acfd-4a53dc30f1a5" providerId="ADAL" clId="{49E6B7ED-FA3D-406A-925E-3343E28E87F5}" dt="2024-04-09T05:34:24.892" v="547" actId="113"/>
        <pc:sldMkLst>
          <pc:docMk/>
          <pc:sldMk cId="1385117169" sldId="267"/>
        </pc:sldMkLst>
        <pc:spChg chg="mod">
          <ac:chgData name="Auerbach, Michiel" userId="515bf18e-b387-4cf3-acfd-4a53dc30f1a5" providerId="ADAL" clId="{49E6B7ED-FA3D-406A-925E-3343E28E87F5}" dt="2024-04-09T05:34:24.892" v="547" actId="113"/>
          <ac:spMkLst>
            <pc:docMk/>
            <pc:sldMk cId="1385117169" sldId="267"/>
            <ac:spMk id="7" creationId="{DACFF566-1EC9-A408-6096-E0BC117B6770}"/>
          </ac:spMkLst>
        </pc:spChg>
      </pc:sldChg>
      <pc:sldChg chg="modSp mod">
        <pc:chgData name="Auerbach, Michiel" userId="515bf18e-b387-4cf3-acfd-4a53dc30f1a5" providerId="ADAL" clId="{49E6B7ED-FA3D-406A-925E-3343E28E87F5}" dt="2024-04-09T05:34:41.840" v="551" actId="20577"/>
        <pc:sldMkLst>
          <pc:docMk/>
          <pc:sldMk cId="195677048" sldId="268"/>
        </pc:sldMkLst>
        <pc:spChg chg="mod">
          <ac:chgData name="Auerbach, Michiel" userId="515bf18e-b387-4cf3-acfd-4a53dc30f1a5" providerId="ADAL" clId="{49E6B7ED-FA3D-406A-925E-3343E28E87F5}" dt="2024-04-09T05:34:41.840" v="551" actId="20577"/>
          <ac:spMkLst>
            <pc:docMk/>
            <pc:sldMk cId="195677048" sldId="268"/>
            <ac:spMk id="10" creationId="{460A81E9-EAEF-5983-D1C7-2CDD75C05492}"/>
          </ac:spMkLst>
        </pc:spChg>
      </pc:sldChg>
      <pc:sldChg chg="modSp mod">
        <pc:chgData name="Auerbach, Michiel" userId="515bf18e-b387-4cf3-acfd-4a53dc30f1a5" providerId="ADAL" clId="{49E6B7ED-FA3D-406A-925E-3343E28E87F5}" dt="2024-04-08T11:11:21.473" v="17" actId="20577"/>
        <pc:sldMkLst>
          <pc:docMk/>
          <pc:sldMk cId="1326252306" sldId="279"/>
        </pc:sldMkLst>
        <pc:spChg chg="mod">
          <ac:chgData name="Auerbach, Michiel" userId="515bf18e-b387-4cf3-acfd-4a53dc30f1a5" providerId="ADAL" clId="{49E6B7ED-FA3D-406A-925E-3343E28E87F5}" dt="2024-04-08T11:11:21.473" v="17" actId="20577"/>
          <ac:spMkLst>
            <pc:docMk/>
            <pc:sldMk cId="1326252306" sldId="279"/>
            <ac:spMk id="2" creationId="{A6763ED0-00C0-271A-AEB8-F6F115A50B68}"/>
          </ac:spMkLst>
        </pc:spChg>
      </pc:sldChg>
      <pc:sldChg chg="modSp add mod">
        <pc:chgData name="Auerbach, Michiel" userId="515bf18e-b387-4cf3-acfd-4a53dc30f1a5" providerId="ADAL" clId="{49E6B7ED-FA3D-406A-925E-3343E28E87F5}" dt="2024-04-09T05:33:42.450" v="541" actId="20577"/>
        <pc:sldMkLst>
          <pc:docMk/>
          <pc:sldMk cId="4213172739" sldId="280"/>
        </pc:sldMkLst>
        <pc:spChg chg="mod">
          <ac:chgData name="Auerbach, Michiel" userId="515bf18e-b387-4cf3-acfd-4a53dc30f1a5" providerId="ADAL" clId="{49E6B7ED-FA3D-406A-925E-3343E28E87F5}" dt="2024-04-09T05:33:42.450" v="541" actId="20577"/>
          <ac:spMkLst>
            <pc:docMk/>
            <pc:sldMk cId="4213172739" sldId="280"/>
            <ac:spMk id="2" creationId="{A6763ED0-00C0-271A-AEB8-F6F115A50B68}"/>
          </ac:spMkLst>
        </pc:spChg>
      </pc:sldChg>
    </pc:docChg>
  </pc:docChgLst>
  <pc:docChgLst>
    <pc:chgData name="Auerbach, Michiel" userId="515bf18e-b387-4cf3-acfd-4a53dc30f1a5" providerId="ADAL" clId="{117166CE-878B-458A-8C6B-DAC3140727D3}"/>
    <pc:docChg chg="undo custSel addSld delSld modSld sldOrd">
      <pc:chgData name="Auerbach, Michiel" userId="515bf18e-b387-4cf3-acfd-4a53dc30f1a5" providerId="ADAL" clId="{117166CE-878B-458A-8C6B-DAC3140727D3}" dt="2024-04-08T06:02:46.973" v="2998" actId="47"/>
      <pc:docMkLst>
        <pc:docMk/>
      </pc:docMkLst>
      <pc:sldChg chg="addSp delSp modSp mod modClrScheme chgLayout">
        <pc:chgData name="Auerbach, Michiel" userId="515bf18e-b387-4cf3-acfd-4a53dc30f1a5" providerId="ADAL" clId="{117166CE-878B-458A-8C6B-DAC3140727D3}" dt="2024-04-08T05:47:44.497" v="1512" actId="20577"/>
        <pc:sldMkLst>
          <pc:docMk/>
          <pc:sldMk cId="2125893649" sldId="257"/>
        </pc:sldMkLst>
        <pc:spChg chg="mod">
          <ac:chgData name="Auerbach, Michiel" userId="515bf18e-b387-4cf3-acfd-4a53dc30f1a5" providerId="ADAL" clId="{117166CE-878B-458A-8C6B-DAC3140727D3}" dt="2024-04-08T05:46:14.074" v="972" actId="26606"/>
          <ac:spMkLst>
            <pc:docMk/>
            <pc:sldMk cId="2125893649" sldId="257"/>
            <ac:spMk id="2" creationId="{6DE9B91B-F14E-2043-BD76-96190A054D83}"/>
          </ac:spMkLst>
        </pc:spChg>
        <pc:spChg chg="del">
          <ac:chgData name="Auerbach, Michiel" userId="515bf18e-b387-4cf3-acfd-4a53dc30f1a5" providerId="ADAL" clId="{117166CE-878B-458A-8C6B-DAC3140727D3}" dt="2024-04-08T05:46:10.947" v="969"/>
          <ac:spMkLst>
            <pc:docMk/>
            <pc:sldMk cId="2125893649" sldId="257"/>
            <ac:spMk id="3" creationId="{8736748A-7232-ED40-9756-84B040FA550A}"/>
          </ac:spMkLst>
        </pc:spChg>
        <pc:spChg chg="mod">
          <ac:chgData name="Auerbach, Michiel" userId="515bf18e-b387-4cf3-acfd-4a53dc30f1a5" providerId="ADAL" clId="{117166CE-878B-458A-8C6B-DAC3140727D3}" dt="2024-04-08T05:46:14.074" v="972" actId="26606"/>
          <ac:spMkLst>
            <pc:docMk/>
            <pc:sldMk cId="2125893649" sldId="257"/>
            <ac:spMk id="4" creationId="{4588B78B-2266-8940-A691-F18E05B7EDA5}"/>
          </ac:spMkLst>
        </pc:spChg>
        <pc:spChg chg="mod">
          <ac:chgData name="Auerbach, Michiel" userId="515bf18e-b387-4cf3-acfd-4a53dc30f1a5" providerId="ADAL" clId="{117166CE-878B-458A-8C6B-DAC3140727D3}" dt="2024-04-08T05:46:14.074" v="972" actId="26606"/>
          <ac:spMkLst>
            <pc:docMk/>
            <pc:sldMk cId="2125893649" sldId="257"/>
            <ac:spMk id="5" creationId="{0CC20958-DDDF-3D4B-B602-21D0FE4D8357}"/>
          </ac:spMkLst>
        </pc:spChg>
        <pc:spChg chg="mod">
          <ac:chgData name="Auerbach, Michiel" userId="515bf18e-b387-4cf3-acfd-4a53dc30f1a5" providerId="ADAL" clId="{117166CE-878B-458A-8C6B-DAC3140727D3}" dt="2024-04-08T05:46:14.074" v="972" actId="26606"/>
          <ac:spMkLst>
            <pc:docMk/>
            <pc:sldMk cId="2125893649" sldId="257"/>
            <ac:spMk id="6" creationId="{19D79C34-DE15-C547-9D5D-ACB58DB93BB3}"/>
          </ac:spMkLst>
        </pc:spChg>
        <pc:spChg chg="add mod">
          <ac:chgData name="Auerbach, Michiel" userId="515bf18e-b387-4cf3-acfd-4a53dc30f1a5" providerId="ADAL" clId="{117166CE-878B-458A-8C6B-DAC3140727D3}" dt="2024-04-08T05:47:44.497" v="1512" actId="20577"/>
          <ac:spMkLst>
            <pc:docMk/>
            <pc:sldMk cId="2125893649" sldId="257"/>
            <ac:spMk id="13" creationId="{32750A62-855E-0E93-83E2-641A5D2106EE}"/>
          </ac:spMkLst>
        </pc:spChg>
        <pc:picChg chg="add mod">
          <ac:chgData name="Auerbach, Michiel" userId="515bf18e-b387-4cf3-acfd-4a53dc30f1a5" providerId="ADAL" clId="{117166CE-878B-458A-8C6B-DAC3140727D3}" dt="2024-04-08T05:46:14.074" v="972" actId="26606"/>
          <ac:picMkLst>
            <pc:docMk/>
            <pc:sldMk cId="2125893649" sldId="257"/>
            <ac:picMk id="8" creationId="{52889A8D-E701-CD3C-29A8-33E8DFEBF464}"/>
          </ac:picMkLst>
        </pc:picChg>
      </pc:sldChg>
      <pc:sldChg chg="addSp delSp modSp mod">
        <pc:chgData name="Auerbach, Michiel" userId="515bf18e-b387-4cf3-acfd-4a53dc30f1a5" providerId="ADAL" clId="{117166CE-878B-458A-8C6B-DAC3140727D3}" dt="2024-04-08T05:37:56.445" v="60" actId="962"/>
        <pc:sldMkLst>
          <pc:docMk/>
          <pc:sldMk cId="4054382824" sldId="258"/>
        </pc:sldMkLst>
        <pc:spChg chg="mod">
          <ac:chgData name="Auerbach, Michiel" userId="515bf18e-b387-4cf3-acfd-4a53dc30f1a5" providerId="ADAL" clId="{117166CE-878B-458A-8C6B-DAC3140727D3}" dt="2024-04-08T05:36:45.931" v="44" actId="20577"/>
          <ac:spMkLst>
            <pc:docMk/>
            <pc:sldMk cId="4054382824" sldId="258"/>
            <ac:spMk id="2" creationId="{C21C2B8E-C7F7-3690-4245-778F1DA4FCB8}"/>
          </ac:spMkLst>
        </pc:spChg>
        <pc:spChg chg="mod">
          <ac:chgData name="Auerbach, Michiel" userId="515bf18e-b387-4cf3-acfd-4a53dc30f1a5" providerId="ADAL" clId="{117166CE-878B-458A-8C6B-DAC3140727D3}" dt="2024-04-08T05:36:50.699" v="57" actId="20577"/>
          <ac:spMkLst>
            <pc:docMk/>
            <pc:sldMk cId="4054382824" sldId="258"/>
            <ac:spMk id="3" creationId="{CF1576D1-BC63-FD14-C360-8042F69D724D}"/>
          </ac:spMkLst>
        </pc:spChg>
        <pc:spChg chg="del">
          <ac:chgData name="Auerbach, Michiel" userId="515bf18e-b387-4cf3-acfd-4a53dc30f1a5" providerId="ADAL" clId="{117166CE-878B-458A-8C6B-DAC3140727D3}" dt="2024-04-08T05:37:54.139" v="58"/>
          <ac:spMkLst>
            <pc:docMk/>
            <pc:sldMk cId="4054382824" sldId="258"/>
            <ac:spMk id="7" creationId="{0116B041-6850-0C87-10A4-1C5C7B34F820}"/>
          </ac:spMkLst>
        </pc:spChg>
        <pc:picChg chg="add mod">
          <ac:chgData name="Auerbach, Michiel" userId="515bf18e-b387-4cf3-acfd-4a53dc30f1a5" providerId="ADAL" clId="{117166CE-878B-458A-8C6B-DAC3140727D3}" dt="2024-04-08T05:37:56.445" v="60" actId="962"/>
          <ac:picMkLst>
            <pc:docMk/>
            <pc:sldMk cId="4054382824" sldId="258"/>
            <ac:picMk id="9" creationId="{67F53E65-7665-8CB1-B66B-A6859E8A3745}"/>
          </ac:picMkLst>
        </pc:picChg>
      </pc:sldChg>
      <pc:sldChg chg="del">
        <pc:chgData name="Auerbach, Michiel" userId="515bf18e-b387-4cf3-acfd-4a53dc30f1a5" providerId="ADAL" clId="{117166CE-878B-458A-8C6B-DAC3140727D3}" dt="2024-04-08T05:38:12.811" v="61" actId="2696"/>
        <pc:sldMkLst>
          <pc:docMk/>
          <pc:sldMk cId="3722502443" sldId="259"/>
        </pc:sldMkLst>
      </pc:sldChg>
      <pc:sldChg chg="del">
        <pc:chgData name="Auerbach, Michiel" userId="515bf18e-b387-4cf3-acfd-4a53dc30f1a5" providerId="ADAL" clId="{117166CE-878B-458A-8C6B-DAC3140727D3}" dt="2024-04-08T06:02:46.973" v="2998" actId="47"/>
        <pc:sldMkLst>
          <pc:docMk/>
          <pc:sldMk cId="3772822615" sldId="260"/>
        </pc:sldMkLst>
      </pc:sldChg>
      <pc:sldChg chg="del">
        <pc:chgData name="Auerbach, Michiel" userId="515bf18e-b387-4cf3-acfd-4a53dc30f1a5" providerId="ADAL" clId="{117166CE-878B-458A-8C6B-DAC3140727D3}" dt="2024-04-08T06:02:46.973" v="2998" actId="47"/>
        <pc:sldMkLst>
          <pc:docMk/>
          <pc:sldMk cId="3911183481" sldId="261"/>
        </pc:sldMkLst>
      </pc:sldChg>
      <pc:sldChg chg="del">
        <pc:chgData name="Auerbach, Michiel" userId="515bf18e-b387-4cf3-acfd-4a53dc30f1a5" providerId="ADAL" clId="{117166CE-878B-458A-8C6B-DAC3140727D3}" dt="2024-04-08T06:02:46.973" v="2998" actId="47"/>
        <pc:sldMkLst>
          <pc:docMk/>
          <pc:sldMk cId="3519690427" sldId="262"/>
        </pc:sldMkLst>
      </pc:sldChg>
      <pc:sldChg chg="modSp mod">
        <pc:chgData name="Auerbach, Michiel" userId="515bf18e-b387-4cf3-acfd-4a53dc30f1a5" providerId="ADAL" clId="{117166CE-878B-458A-8C6B-DAC3140727D3}" dt="2024-04-08T05:51:40.838" v="2017"/>
        <pc:sldMkLst>
          <pc:docMk/>
          <pc:sldMk cId="266482769" sldId="263"/>
        </pc:sldMkLst>
        <pc:spChg chg="mod">
          <ac:chgData name="Auerbach, Michiel" userId="515bf18e-b387-4cf3-acfd-4a53dc30f1a5" providerId="ADAL" clId="{117166CE-878B-458A-8C6B-DAC3140727D3}" dt="2024-04-08T05:51:40.838" v="2017"/>
          <ac:spMkLst>
            <pc:docMk/>
            <pc:sldMk cId="266482769" sldId="263"/>
            <ac:spMk id="2" creationId="{399FF532-816D-0D66-0718-6E9BF408188F}"/>
          </ac:spMkLst>
        </pc:spChg>
      </pc:sldChg>
      <pc:sldChg chg="modSp mod">
        <pc:chgData name="Auerbach, Michiel" userId="515bf18e-b387-4cf3-acfd-4a53dc30f1a5" providerId="ADAL" clId="{117166CE-878B-458A-8C6B-DAC3140727D3}" dt="2024-04-08T05:44:48.920" v="953" actId="114"/>
        <pc:sldMkLst>
          <pc:docMk/>
          <pc:sldMk cId="4130192829" sldId="264"/>
        </pc:sldMkLst>
        <pc:spChg chg="mod">
          <ac:chgData name="Auerbach, Michiel" userId="515bf18e-b387-4cf3-acfd-4a53dc30f1a5" providerId="ADAL" clId="{117166CE-878B-458A-8C6B-DAC3140727D3}" dt="2024-04-08T05:39:52.834" v="335" actId="20577"/>
          <ac:spMkLst>
            <pc:docMk/>
            <pc:sldMk cId="4130192829" sldId="264"/>
            <ac:spMk id="2" creationId="{C95823C7-553E-DC3D-CF01-D0D2060A2E19}"/>
          </ac:spMkLst>
        </pc:spChg>
        <pc:spChg chg="mod">
          <ac:chgData name="Auerbach, Michiel" userId="515bf18e-b387-4cf3-acfd-4a53dc30f1a5" providerId="ADAL" clId="{117166CE-878B-458A-8C6B-DAC3140727D3}" dt="2024-04-08T05:44:48.920" v="953" actId="114"/>
          <ac:spMkLst>
            <pc:docMk/>
            <pc:sldMk cId="4130192829" sldId="264"/>
            <ac:spMk id="3" creationId="{B87D7925-38FB-F4E5-D9C1-90D62DD88441}"/>
          </ac:spMkLst>
        </pc:spChg>
      </pc:sldChg>
      <pc:sldChg chg="addSp delSp modSp mod">
        <pc:chgData name="Auerbach, Michiel" userId="515bf18e-b387-4cf3-acfd-4a53dc30f1a5" providerId="ADAL" clId="{117166CE-878B-458A-8C6B-DAC3140727D3}" dt="2024-04-08T05:51:49.920" v="2029" actId="20577"/>
        <pc:sldMkLst>
          <pc:docMk/>
          <pc:sldMk cId="2529186520" sldId="265"/>
        </pc:sldMkLst>
        <pc:spChg chg="del">
          <ac:chgData name="Auerbach, Michiel" userId="515bf18e-b387-4cf3-acfd-4a53dc30f1a5" providerId="ADAL" clId="{117166CE-878B-458A-8C6B-DAC3140727D3}" dt="2024-04-08T05:49:17.756" v="1516" actId="26606"/>
          <ac:spMkLst>
            <pc:docMk/>
            <pc:sldMk cId="2529186520" sldId="265"/>
            <ac:spMk id="2" creationId="{53AE2D29-D57A-7DD5-7A69-602BED7C21A4}"/>
          </ac:spMkLst>
        </pc:spChg>
        <pc:spChg chg="del">
          <ac:chgData name="Auerbach, Michiel" userId="515bf18e-b387-4cf3-acfd-4a53dc30f1a5" providerId="ADAL" clId="{117166CE-878B-458A-8C6B-DAC3140727D3}" dt="2024-04-08T05:49:14.886" v="1513"/>
          <ac:spMkLst>
            <pc:docMk/>
            <pc:sldMk cId="2529186520" sldId="265"/>
            <ac:spMk id="3" creationId="{9F980DEC-F555-A60D-A83E-3C959A3BD55E}"/>
          </ac:spMkLst>
        </pc:spChg>
        <pc:spChg chg="del">
          <ac:chgData name="Auerbach, Michiel" userId="515bf18e-b387-4cf3-acfd-4a53dc30f1a5" providerId="ADAL" clId="{117166CE-878B-458A-8C6B-DAC3140727D3}" dt="2024-04-08T05:49:17.756" v="1516" actId="26606"/>
          <ac:spMkLst>
            <pc:docMk/>
            <pc:sldMk cId="2529186520" sldId="265"/>
            <ac:spMk id="4" creationId="{9DBDFD4C-BCF5-7673-840B-54FB1D8E2582}"/>
          </ac:spMkLst>
        </pc:spChg>
        <pc:spChg chg="mod">
          <ac:chgData name="Auerbach, Michiel" userId="515bf18e-b387-4cf3-acfd-4a53dc30f1a5" providerId="ADAL" clId="{117166CE-878B-458A-8C6B-DAC3140727D3}" dt="2024-04-08T05:49:17.756" v="1516" actId="26606"/>
          <ac:spMkLst>
            <pc:docMk/>
            <pc:sldMk cId="2529186520" sldId="265"/>
            <ac:spMk id="5" creationId="{9B11CF62-D499-5B92-3E89-3D263FD11D40}"/>
          </ac:spMkLst>
        </pc:spChg>
        <pc:spChg chg="mod">
          <ac:chgData name="Auerbach, Michiel" userId="515bf18e-b387-4cf3-acfd-4a53dc30f1a5" providerId="ADAL" clId="{117166CE-878B-458A-8C6B-DAC3140727D3}" dt="2024-04-08T05:49:17.756" v="1516" actId="26606"/>
          <ac:spMkLst>
            <pc:docMk/>
            <pc:sldMk cId="2529186520" sldId="265"/>
            <ac:spMk id="6" creationId="{47A39FA0-A0F0-3DEB-C81B-0B0C53898DCA}"/>
          </ac:spMkLst>
        </pc:spChg>
        <pc:spChg chg="mod">
          <ac:chgData name="Auerbach, Michiel" userId="515bf18e-b387-4cf3-acfd-4a53dc30f1a5" providerId="ADAL" clId="{117166CE-878B-458A-8C6B-DAC3140727D3}" dt="2024-04-08T05:49:17.756" v="1516" actId="26606"/>
          <ac:spMkLst>
            <pc:docMk/>
            <pc:sldMk cId="2529186520" sldId="265"/>
            <ac:spMk id="7" creationId="{A2BB1F2F-169A-6967-4B94-C7ACA3EC91D9}"/>
          </ac:spMkLst>
        </pc:spChg>
        <pc:spChg chg="add mod">
          <ac:chgData name="Auerbach, Michiel" userId="515bf18e-b387-4cf3-acfd-4a53dc30f1a5" providerId="ADAL" clId="{117166CE-878B-458A-8C6B-DAC3140727D3}" dt="2024-04-08T05:49:29.331" v="1554" actId="20577"/>
          <ac:spMkLst>
            <pc:docMk/>
            <pc:sldMk cId="2529186520" sldId="265"/>
            <ac:spMk id="14" creationId="{FB52F9B5-C6C4-1D68-8015-E6ED7A37B8D4}"/>
          </ac:spMkLst>
        </pc:spChg>
        <pc:spChg chg="add mod">
          <ac:chgData name="Auerbach, Michiel" userId="515bf18e-b387-4cf3-acfd-4a53dc30f1a5" providerId="ADAL" clId="{117166CE-878B-458A-8C6B-DAC3140727D3}" dt="2024-04-08T05:51:49.920" v="2029" actId="20577"/>
          <ac:spMkLst>
            <pc:docMk/>
            <pc:sldMk cId="2529186520" sldId="265"/>
            <ac:spMk id="16" creationId="{A4523254-1982-AC2C-5C29-752165A69FEE}"/>
          </ac:spMkLst>
        </pc:spChg>
        <pc:picChg chg="add mod">
          <ac:chgData name="Auerbach, Michiel" userId="515bf18e-b387-4cf3-acfd-4a53dc30f1a5" providerId="ADAL" clId="{117166CE-878B-458A-8C6B-DAC3140727D3}" dt="2024-04-08T05:49:17.756" v="1516" actId="26606"/>
          <ac:picMkLst>
            <pc:docMk/>
            <pc:sldMk cId="2529186520" sldId="265"/>
            <ac:picMk id="9" creationId="{C8F64B69-A179-C99D-5586-F507438ECC4F}"/>
          </ac:picMkLst>
        </pc:picChg>
      </pc:sldChg>
      <pc:sldChg chg="modSp mod ord">
        <pc:chgData name="Auerbach, Michiel" userId="515bf18e-b387-4cf3-acfd-4a53dc30f1a5" providerId="ADAL" clId="{117166CE-878B-458A-8C6B-DAC3140727D3}" dt="2024-04-08T05:59:19.235" v="2657" actId="20577"/>
        <pc:sldMkLst>
          <pc:docMk/>
          <pc:sldMk cId="3580385872" sldId="266"/>
        </pc:sldMkLst>
        <pc:spChg chg="mod">
          <ac:chgData name="Auerbach, Michiel" userId="515bf18e-b387-4cf3-acfd-4a53dc30f1a5" providerId="ADAL" clId="{117166CE-878B-458A-8C6B-DAC3140727D3}" dt="2024-04-08T05:59:19.235" v="2657" actId="20577"/>
          <ac:spMkLst>
            <pc:docMk/>
            <pc:sldMk cId="3580385872" sldId="266"/>
            <ac:spMk id="2" creationId="{A6763ED0-00C0-271A-AEB8-F6F115A50B68}"/>
          </ac:spMkLst>
        </pc:spChg>
      </pc:sldChg>
      <pc:sldChg chg="addSp delSp modSp mod">
        <pc:chgData name="Auerbach, Michiel" userId="515bf18e-b387-4cf3-acfd-4a53dc30f1a5" providerId="ADAL" clId="{117166CE-878B-458A-8C6B-DAC3140727D3}" dt="2024-04-08T05:58:20.689" v="2544" actId="207"/>
        <pc:sldMkLst>
          <pc:docMk/>
          <pc:sldMk cId="1385117169" sldId="267"/>
        </pc:sldMkLst>
        <pc:spChg chg="mod">
          <ac:chgData name="Auerbach, Michiel" userId="515bf18e-b387-4cf3-acfd-4a53dc30f1a5" providerId="ADAL" clId="{117166CE-878B-458A-8C6B-DAC3140727D3}" dt="2024-04-08T05:55:17.094" v="2053" actId="20577"/>
          <ac:spMkLst>
            <pc:docMk/>
            <pc:sldMk cId="1385117169" sldId="267"/>
            <ac:spMk id="2" creationId="{E0BDFEE6-5196-5B88-D929-FB0393C31E16}"/>
          </ac:spMkLst>
        </pc:spChg>
        <pc:spChg chg="del">
          <ac:chgData name="Auerbach, Michiel" userId="515bf18e-b387-4cf3-acfd-4a53dc30f1a5" providerId="ADAL" clId="{117166CE-878B-458A-8C6B-DAC3140727D3}" dt="2024-04-08T05:54:35.032" v="2030" actId="22"/>
          <ac:spMkLst>
            <pc:docMk/>
            <pc:sldMk cId="1385117169" sldId="267"/>
            <ac:spMk id="6" creationId="{94697A0C-1FB1-3D80-0906-9520ABF2B88B}"/>
          </ac:spMkLst>
        </pc:spChg>
        <pc:spChg chg="mod">
          <ac:chgData name="Auerbach, Michiel" userId="515bf18e-b387-4cf3-acfd-4a53dc30f1a5" providerId="ADAL" clId="{117166CE-878B-458A-8C6B-DAC3140727D3}" dt="2024-04-08T05:58:20.689" v="2544" actId="207"/>
          <ac:spMkLst>
            <pc:docMk/>
            <pc:sldMk cId="1385117169" sldId="267"/>
            <ac:spMk id="7" creationId="{DACFF566-1EC9-A408-6096-E0BC117B6770}"/>
          </ac:spMkLst>
        </pc:spChg>
        <pc:picChg chg="add mod ord">
          <ac:chgData name="Auerbach, Michiel" userId="515bf18e-b387-4cf3-acfd-4a53dc30f1a5" providerId="ADAL" clId="{117166CE-878B-458A-8C6B-DAC3140727D3}" dt="2024-04-08T05:54:35.032" v="2030" actId="22"/>
          <ac:picMkLst>
            <pc:docMk/>
            <pc:sldMk cId="1385117169" sldId="267"/>
            <ac:picMk id="9" creationId="{6768D9AD-B148-4BC6-9BA8-CC56380CCE81}"/>
          </ac:picMkLst>
        </pc:picChg>
      </pc:sldChg>
      <pc:sldChg chg="addSp delSp modSp mod modClrScheme chgLayout">
        <pc:chgData name="Auerbach, Michiel" userId="515bf18e-b387-4cf3-acfd-4a53dc30f1a5" providerId="ADAL" clId="{117166CE-878B-458A-8C6B-DAC3140727D3}" dt="2024-04-08T06:01:57.419" v="2873" actId="20577"/>
        <pc:sldMkLst>
          <pc:docMk/>
          <pc:sldMk cId="195677048" sldId="268"/>
        </pc:sldMkLst>
        <pc:spChg chg="del">
          <ac:chgData name="Auerbach, Michiel" userId="515bf18e-b387-4cf3-acfd-4a53dc30f1a5" providerId="ADAL" clId="{117166CE-878B-458A-8C6B-DAC3140727D3}" dt="2024-04-08T05:59:57.812" v="2679" actId="26606"/>
          <ac:spMkLst>
            <pc:docMk/>
            <pc:sldMk cId="195677048" sldId="268"/>
            <ac:spMk id="2" creationId="{6C866DDF-1922-D893-4185-45A5CC45B479}"/>
          </ac:spMkLst>
        </pc:spChg>
        <pc:spChg chg="mod ord">
          <ac:chgData name="Auerbach, Michiel" userId="515bf18e-b387-4cf3-acfd-4a53dc30f1a5" providerId="ADAL" clId="{117166CE-878B-458A-8C6B-DAC3140727D3}" dt="2024-04-08T06:00:24.855" v="2703" actId="700"/>
          <ac:spMkLst>
            <pc:docMk/>
            <pc:sldMk cId="195677048" sldId="268"/>
            <ac:spMk id="3" creationId="{D947A20B-4B70-6B93-7CE7-3457931DA112}"/>
          </ac:spMkLst>
        </pc:spChg>
        <pc:spChg chg="mod ord">
          <ac:chgData name="Auerbach, Michiel" userId="515bf18e-b387-4cf3-acfd-4a53dc30f1a5" providerId="ADAL" clId="{117166CE-878B-458A-8C6B-DAC3140727D3}" dt="2024-04-08T06:00:24.855" v="2703" actId="700"/>
          <ac:spMkLst>
            <pc:docMk/>
            <pc:sldMk cId="195677048" sldId="268"/>
            <ac:spMk id="4" creationId="{89601BE0-3C11-461A-AF01-A94699CBCAE6}"/>
          </ac:spMkLst>
        </pc:spChg>
        <pc:spChg chg="mod ord">
          <ac:chgData name="Auerbach, Michiel" userId="515bf18e-b387-4cf3-acfd-4a53dc30f1a5" providerId="ADAL" clId="{117166CE-878B-458A-8C6B-DAC3140727D3}" dt="2024-04-08T06:00:24.855" v="2703" actId="700"/>
          <ac:spMkLst>
            <pc:docMk/>
            <pc:sldMk cId="195677048" sldId="268"/>
            <ac:spMk id="5" creationId="{68AB4285-B98B-1965-9EC4-6EC319903810}"/>
          </ac:spMkLst>
        </pc:spChg>
        <pc:spChg chg="add del mod ord">
          <ac:chgData name="Auerbach, Michiel" userId="515bf18e-b387-4cf3-acfd-4a53dc30f1a5" providerId="ADAL" clId="{117166CE-878B-458A-8C6B-DAC3140727D3}" dt="2024-04-08T06:00:24.855" v="2703" actId="700"/>
          <ac:spMkLst>
            <pc:docMk/>
            <pc:sldMk cId="195677048" sldId="268"/>
            <ac:spMk id="8" creationId="{A5F7A22D-8F5F-FD21-430D-14D48A1A5D98}"/>
          </ac:spMkLst>
        </pc:spChg>
        <pc:spChg chg="add del mod ord">
          <ac:chgData name="Auerbach, Michiel" userId="515bf18e-b387-4cf3-acfd-4a53dc30f1a5" providerId="ADAL" clId="{117166CE-878B-458A-8C6B-DAC3140727D3}" dt="2024-04-08T06:00:24.855" v="2703" actId="700"/>
          <ac:spMkLst>
            <pc:docMk/>
            <pc:sldMk cId="195677048" sldId="268"/>
            <ac:spMk id="9" creationId="{30242153-E1C0-29EF-9592-53377794D2C9}"/>
          </ac:spMkLst>
        </pc:spChg>
        <pc:spChg chg="add mod">
          <ac:chgData name="Auerbach, Michiel" userId="515bf18e-b387-4cf3-acfd-4a53dc30f1a5" providerId="ADAL" clId="{117166CE-878B-458A-8C6B-DAC3140727D3}" dt="2024-04-08T06:01:57.419" v="2873" actId="20577"/>
          <ac:spMkLst>
            <pc:docMk/>
            <pc:sldMk cId="195677048" sldId="268"/>
            <ac:spMk id="10" creationId="{460A81E9-EAEF-5983-D1C7-2CDD75C05492}"/>
          </ac:spMkLst>
        </pc:spChg>
        <pc:spChg chg="add mod ord">
          <ac:chgData name="Auerbach, Michiel" userId="515bf18e-b387-4cf3-acfd-4a53dc30f1a5" providerId="ADAL" clId="{117166CE-878B-458A-8C6B-DAC3140727D3}" dt="2024-04-08T06:00:24.855" v="2703" actId="700"/>
          <ac:spMkLst>
            <pc:docMk/>
            <pc:sldMk cId="195677048" sldId="268"/>
            <ac:spMk id="12" creationId="{EF6EFED3-1BCC-1EC7-8349-DF36407CCE3F}"/>
          </ac:spMkLst>
        </pc:spChg>
        <pc:picChg chg="add mod ord">
          <ac:chgData name="Auerbach, Michiel" userId="515bf18e-b387-4cf3-acfd-4a53dc30f1a5" providerId="ADAL" clId="{117166CE-878B-458A-8C6B-DAC3140727D3}" dt="2024-04-08T06:00:13.903" v="2701" actId="14100"/>
          <ac:picMkLst>
            <pc:docMk/>
            <pc:sldMk cId="195677048" sldId="268"/>
            <ac:picMk id="7" creationId="{E813FD5C-ED95-2262-1EB8-B13AE8BE31C8}"/>
          </ac:picMkLst>
        </pc:picChg>
      </pc:sldChg>
      <pc:sldChg chg="del">
        <pc:chgData name="Auerbach, Michiel" userId="515bf18e-b387-4cf3-acfd-4a53dc30f1a5" providerId="ADAL" clId="{117166CE-878B-458A-8C6B-DAC3140727D3}" dt="2024-04-08T06:02:46.973" v="2998" actId="47"/>
        <pc:sldMkLst>
          <pc:docMk/>
          <pc:sldMk cId="2010707297" sldId="269"/>
        </pc:sldMkLst>
      </pc:sldChg>
      <pc:sldChg chg="ord">
        <pc:chgData name="Auerbach, Michiel" userId="515bf18e-b387-4cf3-acfd-4a53dc30f1a5" providerId="ADAL" clId="{117166CE-878B-458A-8C6B-DAC3140727D3}" dt="2024-04-08T05:58:58.391" v="2548"/>
        <pc:sldMkLst>
          <pc:docMk/>
          <pc:sldMk cId="3840938293" sldId="270"/>
        </pc:sldMkLst>
      </pc:sldChg>
      <pc:sldChg chg="del">
        <pc:chgData name="Auerbach, Michiel" userId="515bf18e-b387-4cf3-acfd-4a53dc30f1a5" providerId="ADAL" clId="{117166CE-878B-458A-8C6B-DAC3140727D3}" dt="2024-04-08T06:02:46.973" v="2998" actId="47"/>
        <pc:sldMkLst>
          <pc:docMk/>
          <pc:sldMk cId="2474373054" sldId="271"/>
        </pc:sldMkLst>
      </pc:sldChg>
      <pc:sldChg chg="del">
        <pc:chgData name="Auerbach, Michiel" userId="515bf18e-b387-4cf3-acfd-4a53dc30f1a5" providerId="ADAL" clId="{117166CE-878B-458A-8C6B-DAC3140727D3}" dt="2024-04-08T06:02:46.973" v="2998" actId="47"/>
        <pc:sldMkLst>
          <pc:docMk/>
          <pc:sldMk cId="2622899176" sldId="272"/>
        </pc:sldMkLst>
      </pc:sldChg>
      <pc:sldChg chg="del">
        <pc:chgData name="Auerbach, Michiel" userId="515bf18e-b387-4cf3-acfd-4a53dc30f1a5" providerId="ADAL" clId="{117166CE-878B-458A-8C6B-DAC3140727D3}" dt="2024-04-08T06:02:46.973" v="2998" actId="47"/>
        <pc:sldMkLst>
          <pc:docMk/>
          <pc:sldMk cId="3669477155" sldId="273"/>
        </pc:sldMkLst>
      </pc:sldChg>
      <pc:sldChg chg="del">
        <pc:chgData name="Auerbach, Michiel" userId="515bf18e-b387-4cf3-acfd-4a53dc30f1a5" providerId="ADAL" clId="{117166CE-878B-458A-8C6B-DAC3140727D3}" dt="2024-04-08T06:02:46.973" v="2998" actId="47"/>
        <pc:sldMkLst>
          <pc:docMk/>
          <pc:sldMk cId="895094914" sldId="274"/>
        </pc:sldMkLst>
      </pc:sldChg>
      <pc:sldChg chg="del">
        <pc:chgData name="Auerbach, Michiel" userId="515bf18e-b387-4cf3-acfd-4a53dc30f1a5" providerId="ADAL" clId="{117166CE-878B-458A-8C6B-DAC3140727D3}" dt="2024-04-08T06:02:46.973" v="2998" actId="47"/>
        <pc:sldMkLst>
          <pc:docMk/>
          <pc:sldMk cId="3188983532" sldId="276"/>
        </pc:sldMkLst>
      </pc:sldChg>
      <pc:sldChg chg="del">
        <pc:chgData name="Auerbach, Michiel" userId="515bf18e-b387-4cf3-acfd-4a53dc30f1a5" providerId="ADAL" clId="{117166CE-878B-458A-8C6B-DAC3140727D3}" dt="2024-04-08T06:02:46.973" v="2998" actId="47"/>
        <pc:sldMkLst>
          <pc:docMk/>
          <pc:sldMk cId="4140632000" sldId="277"/>
        </pc:sldMkLst>
      </pc:sldChg>
      <pc:sldChg chg="del">
        <pc:chgData name="Auerbach, Michiel" userId="515bf18e-b387-4cf3-acfd-4a53dc30f1a5" providerId="ADAL" clId="{117166CE-878B-458A-8C6B-DAC3140727D3}" dt="2024-04-08T06:02:46.973" v="2998" actId="47"/>
        <pc:sldMkLst>
          <pc:docMk/>
          <pc:sldMk cId="4198794885" sldId="278"/>
        </pc:sldMkLst>
      </pc:sldChg>
      <pc:sldChg chg="modSp add mod">
        <pc:chgData name="Auerbach, Michiel" userId="515bf18e-b387-4cf3-acfd-4a53dc30f1a5" providerId="ADAL" clId="{117166CE-878B-458A-8C6B-DAC3140727D3}" dt="2024-04-08T06:02:41.554" v="2997" actId="6549"/>
        <pc:sldMkLst>
          <pc:docMk/>
          <pc:sldMk cId="1326252306" sldId="279"/>
        </pc:sldMkLst>
        <pc:spChg chg="mod">
          <ac:chgData name="Auerbach, Michiel" userId="515bf18e-b387-4cf3-acfd-4a53dc30f1a5" providerId="ADAL" clId="{117166CE-878B-458A-8C6B-DAC3140727D3}" dt="2024-04-08T06:02:41.554" v="2997" actId="6549"/>
          <ac:spMkLst>
            <pc:docMk/>
            <pc:sldMk cId="1326252306" sldId="279"/>
            <ac:spMk id="2" creationId="{A6763ED0-00C0-271A-AEB8-F6F115A50B68}"/>
          </ac:spMkLst>
        </pc:spChg>
      </pc:sldChg>
      <pc:sldChg chg="addSp delSp modSp add del mod ord">
        <pc:chgData name="Auerbach, Michiel" userId="515bf18e-b387-4cf3-acfd-4a53dc30f1a5" providerId="ADAL" clId="{117166CE-878B-458A-8C6B-DAC3140727D3}" dt="2024-04-08T06:00:05.785" v="2700" actId="47"/>
        <pc:sldMkLst>
          <pc:docMk/>
          <pc:sldMk cId="1440136576" sldId="279"/>
        </pc:sldMkLst>
        <pc:spChg chg="mod">
          <ac:chgData name="Auerbach, Michiel" userId="515bf18e-b387-4cf3-acfd-4a53dc30f1a5" providerId="ADAL" clId="{117166CE-878B-458A-8C6B-DAC3140727D3}" dt="2024-04-08T05:59:26.890" v="2668" actId="20577"/>
          <ac:spMkLst>
            <pc:docMk/>
            <pc:sldMk cId="1440136576" sldId="279"/>
            <ac:spMk id="2" creationId="{E0BDFEE6-5196-5B88-D929-FB0393C31E16}"/>
          </ac:spMkLst>
        </pc:spChg>
        <pc:spChg chg="mod">
          <ac:chgData name="Auerbach, Michiel" userId="515bf18e-b387-4cf3-acfd-4a53dc30f1a5" providerId="ADAL" clId="{117166CE-878B-458A-8C6B-DAC3140727D3}" dt="2024-04-08T05:59:34.314" v="2670" actId="1076"/>
          <ac:spMkLst>
            <pc:docMk/>
            <pc:sldMk cId="1440136576" sldId="279"/>
            <ac:spMk id="7" creationId="{DACFF566-1EC9-A408-6096-E0BC117B6770}"/>
          </ac:spMkLst>
        </pc:spChg>
        <pc:spChg chg="add mod">
          <ac:chgData name="Auerbach, Michiel" userId="515bf18e-b387-4cf3-acfd-4a53dc30f1a5" providerId="ADAL" clId="{117166CE-878B-458A-8C6B-DAC3140727D3}" dt="2024-04-08T05:59:45.628" v="2673" actId="1076"/>
          <ac:spMkLst>
            <pc:docMk/>
            <pc:sldMk cId="1440136576" sldId="279"/>
            <ac:spMk id="8" creationId="{E1B7F507-B549-7453-31E5-95452754E589}"/>
          </ac:spMkLst>
        </pc:spChg>
        <pc:picChg chg="del mod">
          <ac:chgData name="Auerbach, Michiel" userId="515bf18e-b387-4cf3-acfd-4a53dc30f1a5" providerId="ADAL" clId="{117166CE-878B-458A-8C6B-DAC3140727D3}" dt="2024-04-08T05:59:40.496" v="2672" actId="478"/>
          <ac:picMkLst>
            <pc:docMk/>
            <pc:sldMk cId="1440136576" sldId="279"/>
            <ac:picMk id="9" creationId="{6768D9AD-B148-4BC6-9BA8-CC56380CCE81}"/>
          </ac:picMkLst>
        </pc:picChg>
      </pc:sldChg>
      <pc:sldChg chg="del">
        <pc:chgData name="Auerbach, Michiel" userId="515bf18e-b387-4cf3-acfd-4a53dc30f1a5" providerId="ADAL" clId="{117166CE-878B-458A-8C6B-DAC3140727D3}" dt="2024-04-08T05:38:12.811" v="61" actId="2696"/>
        <pc:sldMkLst>
          <pc:docMk/>
          <pc:sldMk cId="3381910369" sldId="279"/>
        </pc:sldMkLst>
      </pc:sldChg>
      <pc:sldChg chg="add del">
        <pc:chgData name="Auerbach, Michiel" userId="515bf18e-b387-4cf3-acfd-4a53dc30f1a5" providerId="ADAL" clId="{117166CE-878B-458A-8C6B-DAC3140727D3}" dt="2024-04-08T05:59:46.925" v="2675"/>
        <pc:sldMkLst>
          <pc:docMk/>
          <pc:sldMk cId="3653189514" sldId="280"/>
        </pc:sldMkLst>
      </pc:sldChg>
    </pc:docChg>
  </pc:docChgLst>
  <pc:docChgLst>
    <pc:chgData name="Auerbach, Michiel" userId="515bf18e-b387-4cf3-acfd-4a53dc30f1a5" providerId="ADAL" clId="{737F74B4-1AD0-4E0D-93FA-8E1B399C96F6}"/>
    <pc:docChg chg="undo custSel addSld modSld">
      <pc:chgData name="Auerbach, Michiel" userId="515bf18e-b387-4cf3-acfd-4a53dc30f1a5" providerId="ADAL" clId="{737F74B4-1AD0-4E0D-93FA-8E1B399C96F6}" dt="2024-04-16T06:06:23.837" v="5183" actId="207"/>
      <pc:docMkLst>
        <pc:docMk/>
      </pc:docMkLst>
      <pc:sldChg chg="addSp delSp modSp mod">
        <pc:chgData name="Auerbach, Michiel" userId="515bf18e-b387-4cf3-acfd-4a53dc30f1a5" providerId="ADAL" clId="{737F74B4-1AD0-4E0D-93FA-8E1B399C96F6}" dt="2024-04-11T09:56:32.785" v="1288" actId="20577"/>
        <pc:sldMkLst>
          <pc:docMk/>
          <pc:sldMk cId="2125893649" sldId="257"/>
        </pc:sldMkLst>
        <pc:spChg chg="mod">
          <ac:chgData name="Auerbach, Michiel" userId="515bf18e-b387-4cf3-acfd-4a53dc30f1a5" providerId="ADAL" clId="{737F74B4-1AD0-4E0D-93FA-8E1B399C96F6}" dt="2024-04-11T09:54:48.605" v="733" actId="20577"/>
          <ac:spMkLst>
            <pc:docMk/>
            <pc:sldMk cId="2125893649" sldId="257"/>
            <ac:spMk id="2" creationId="{6DE9B91B-F14E-2043-BD76-96190A054D83}"/>
          </ac:spMkLst>
        </pc:spChg>
        <pc:spChg chg="add del mod">
          <ac:chgData name="Auerbach, Michiel" userId="515bf18e-b387-4cf3-acfd-4a53dc30f1a5" providerId="ADAL" clId="{737F74B4-1AD0-4E0D-93FA-8E1B399C96F6}" dt="2024-04-11T09:54:33.516" v="700" actId="26606"/>
          <ac:spMkLst>
            <pc:docMk/>
            <pc:sldMk cId="2125893649" sldId="257"/>
            <ac:spMk id="7" creationId="{D98BBEF2-7A14-FC94-7C4B-79367F760886}"/>
          </ac:spMkLst>
        </pc:spChg>
        <pc:spChg chg="mod">
          <ac:chgData name="Auerbach, Michiel" userId="515bf18e-b387-4cf3-acfd-4a53dc30f1a5" providerId="ADAL" clId="{737F74B4-1AD0-4E0D-93FA-8E1B399C96F6}" dt="2024-04-11T09:56:32.785" v="1288" actId="20577"/>
          <ac:spMkLst>
            <pc:docMk/>
            <pc:sldMk cId="2125893649" sldId="257"/>
            <ac:spMk id="13" creationId="{32750A62-855E-0E93-83E2-641A5D2106EE}"/>
          </ac:spMkLst>
        </pc:spChg>
        <pc:picChg chg="del">
          <ac:chgData name="Auerbach, Michiel" userId="515bf18e-b387-4cf3-acfd-4a53dc30f1a5" providerId="ADAL" clId="{737F74B4-1AD0-4E0D-93FA-8E1B399C96F6}" dt="2024-04-11T09:54:26.162" v="698" actId="478"/>
          <ac:picMkLst>
            <pc:docMk/>
            <pc:sldMk cId="2125893649" sldId="257"/>
            <ac:picMk id="8" creationId="{52889A8D-E701-CD3C-29A8-33E8DFEBF464}"/>
          </ac:picMkLst>
        </pc:picChg>
        <pc:picChg chg="add mod ord">
          <ac:chgData name="Auerbach, Michiel" userId="515bf18e-b387-4cf3-acfd-4a53dc30f1a5" providerId="ADAL" clId="{737F74B4-1AD0-4E0D-93FA-8E1B399C96F6}" dt="2024-04-11T09:54:40.942" v="702" actId="14100"/>
          <ac:picMkLst>
            <pc:docMk/>
            <pc:sldMk cId="2125893649" sldId="257"/>
            <ac:picMk id="10" creationId="{0A50C907-2147-0E74-4069-E5548AFEB32E}"/>
          </ac:picMkLst>
        </pc:picChg>
      </pc:sldChg>
      <pc:sldChg chg="modSp mod">
        <pc:chgData name="Auerbach, Michiel" userId="515bf18e-b387-4cf3-acfd-4a53dc30f1a5" providerId="ADAL" clId="{737F74B4-1AD0-4E0D-93FA-8E1B399C96F6}" dt="2024-04-11T09:40:56.186" v="74" actId="20577"/>
        <pc:sldMkLst>
          <pc:docMk/>
          <pc:sldMk cId="266482769" sldId="263"/>
        </pc:sldMkLst>
        <pc:spChg chg="mod">
          <ac:chgData name="Auerbach, Michiel" userId="515bf18e-b387-4cf3-acfd-4a53dc30f1a5" providerId="ADAL" clId="{737F74B4-1AD0-4E0D-93FA-8E1B399C96F6}" dt="2024-04-11T09:40:56.186" v="74" actId="20577"/>
          <ac:spMkLst>
            <pc:docMk/>
            <pc:sldMk cId="266482769" sldId="263"/>
            <ac:spMk id="2" creationId="{399FF532-816D-0D66-0718-6E9BF408188F}"/>
          </ac:spMkLst>
        </pc:spChg>
      </pc:sldChg>
      <pc:sldChg chg="modSp mod">
        <pc:chgData name="Auerbach, Michiel" userId="515bf18e-b387-4cf3-acfd-4a53dc30f1a5" providerId="ADAL" clId="{737F74B4-1AD0-4E0D-93FA-8E1B399C96F6}" dt="2024-04-11T09:43:08.186" v="697" actId="20577"/>
        <pc:sldMkLst>
          <pc:docMk/>
          <pc:sldMk cId="4130192829" sldId="264"/>
        </pc:sldMkLst>
        <pc:spChg chg="mod">
          <ac:chgData name="Auerbach, Michiel" userId="515bf18e-b387-4cf3-acfd-4a53dc30f1a5" providerId="ADAL" clId="{737F74B4-1AD0-4E0D-93FA-8E1B399C96F6}" dt="2024-04-11T09:43:08.186" v="697" actId="20577"/>
          <ac:spMkLst>
            <pc:docMk/>
            <pc:sldMk cId="4130192829" sldId="264"/>
            <ac:spMk id="3" creationId="{B87D7925-38FB-F4E5-D9C1-90D62DD88441}"/>
          </ac:spMkLst>
        </pc:spChg>
      </pc:sldChg>
      <pc:sldChg chg="addSp delSp modSp mod">
        <pc:chgData name="Auerbach, Michiel" userId="515bf18e-b387-4cf3-acfd-4a53dc30f1a5" providerId="ADAL" clId="{737F74B4-1AD0-4E0D-93FA-8E1B399C96F6}" dt="2024-04-11T09:59:24.146" v="1804" actId="14100"/>
        <pc:sldMkLst>
          <pc:docMk/>
          <pc:sldMk cId="2529186520" sldId="265"/>
        </pc:sldMkLst>
        <pc:spChg chg="add del mod">
          <ac:chgData name="Auerbach, Michiel" userId="515bf18e-b387-4cf3-acfd-4a53dc30f1a5" providerId="ADAL" clId="{737F74B4-1AD0-4E0D-93FA-8E1B399C96F6}" dt="2024-04-11T09:57:57.869" v="1490" actId="478"/>
          <ac:spMkLst>
            <pc:docMk/>
            <pc:sldMk cId="2529186520" sldId="265"/>
            <ac:spMk id="3" creationId="{43C6E8BE-99D2-2049-C5F5-FDCFA015E13C}"/>
          </ac:spMkLst>
        </pc:spChg>
        <pc:spChg chg="mod">
          <ac:chgData name="Auerbach, Michiel" userId="515bf18e-b387-4cf3-acfd-4a53dc30f1a5" providerId="ADAL" clId="{737F74B4-1AD0-4E0D-93FA-8E1B399C96F6}" dt="2024-04-11T09:57:05.219" v="1303" actId="20577"/>
          <ac:spMkLst>
            <pc:docMk/>
            <pc:sldMk cId="2529186520" sldId="265"/>
            <ac:spMk id="14" creationId="{FB52F9B5-C6C4-1D68-8015-E6ED7A37B8D4}"/>
          </ac:spMkLst>
        </pc:spChg>
        <pc:spChg chg="mod">
          <ac:chgData name="Auerbach, Michiel" userId="515bf18e-b387-4cf3-acfd-4a53dc30f1a5" providerId="ADAL" clId="{737F74B4-1AD0-4E0D-93FA-8E1B399C96F6}" dt="2024-04-11T09:59:18.501" v="1803" actId="20577"/>
          <ac:spMkLst>
            <pc:docMk/>
            <pc:sldMk cId="2529186520" sldId="265"/>
            <ac:spMk id="16" creationId="{A4523254-1982-AC2C-5C29-752165A69FEE}"/>
          </ac:spMkLst>
        </pc:spChg>
        <pc:picChg chg="add mod">
          <ac:chgData name="Auerbach, Michiel" userId="515bf18e-b387-4cf3-acfd-4a53dc30f1a5" providerId="ADAL" clId="{737F74B4-1AD0-4E0D-93FA-8E1B399C96F6}" dt="2024-04-11T09:58:02.162" v="1492" actId="14100"/>
          <ac:picMkLst>
            <pc:docMk/>
            <pc:sldMk cId="2529186520" sldId="265"/>
            <ac:picMk id="8" creationId="{61BB8A8E-CB16-F8E1-BD71-4373F395FF1C}"/>
          </ac:picMkLst>
        </pc:picChg>
        <pc:picChg chg="del">
          <ac:chgData name="Auerbach, Michiel" userId="515bf18e-b387-4cf3-acfd-4a53dc30f1a5" providerId="ADAL" clId="{737F74B4-1AD0-4E0D-93FA-8E1B399C96F6}" dt="2024-04-11T09:56:57.824" v="1289" actId="478"/>
          <ac:picMkLst>
            <pc:docMk/>
            <pc:sldMk cId="2529186520" sldId="265"/>
            <ac:picMk id="9" creationId="{C8F64B69-A179-C99D-5586-F507438ECC4F}"/>
          </ac:picMkLst>
        </pc:picChg>
        <pc:picChg chg="add mod">
          <ac:chgData name="Auerbach, Michiel" userId="515bf18e-b387-4cf3-acfd-4a53dc30f1a5" providerId="ADAL" clId="{737F74B4-1AD0-4E0D-93FA-8E1B399C96F6}" dt="2024-04-11T09:59:24.146" v="1804" actId="14100"/>
          <ac:picMkLst>
            <pc:docMk/>
            <pc:sldMk cId="2529186520" sldId="265"/>
            <ac:picMk id="11" creationId="{97B0513A-09D4-8694-5118-52EFF3F2A149}"/>
          </ac:picMkLst>
        </pc:picChg>
      </pc:sldChg>
      <pc:sldChg chg="modSp mod">
        <pc:chgData name="Auerbach, Michiel" userId="515bf18e-b387-4cf3-acfd-4a53dc30f1a5" providerId="ADAL" clId="{737F74B4-1AD0-4E0D-93FA-8E1B399C96F6}" dt="2024-04-11T10:12:16.929" v="2392" actId="20577"/>
        <pc:sldMkLst>
          <pc:docMk/>
          <pc:sldMk cId="3580385872" sldId="266"/>
        </pc:sldMkLst>
        <pc:spChg chg="mod">
          <ac:chgData name="Auerbach, Michiel" userId="515bf18e-b387-4cf3-acfd-4a53dc30f1a5" providerId="ADAL" clId="{737F74B4-1AD0-4E0D-93FA-8E1B399C96F6}" dt="2024-04-11T10:12:16.929" v="2392" actId="20577"/>
          <ac:spMkLst>
            <pc:docMk/>
            <pc:sldMk cId="3580385872" sldId="266"/>
            <ac:spMk id="2" creationId="{A6763ED0-00C0-271A-AEB8-F6F115A50B68}"/>
          </ac:spMkLst>
        </pc:spChg>
      </pc:sldChg>
      <pc:sldChg chg="addSp delSp modSp mod modClrScheme chgLayout">
        <pc:chgData name="Auerbach, Michiel" userId="515bf18e-b387-4cf3-acfd-4a53dc30f1a5" providerId="ADAL" clId="{737F74B4-1AD0-4E0D-93FA-8E1B399C96F6}" dt="2024-04-11T10:11:18.753" v="2355" actId="20577"/>
        <pc:sldMkLst>
          <pc:docMk/>
          <pc:sldMk cId="1385117169" sldId="267"/>
        </pc:sldMkLst>
        <pc:spChg chg="mod ord">
          <ac:chgData name="Auerbach, Michiel" userId="515bf18e-b387-4cf3-acfd-4a53dc30f1a5" providerId="ADAL" clId="{737F74B4-1AD0-4E0D-93FA-8E1B399C96F6}" dt="2024-04-11T10:08:53.018" v="1839" actId="20577"/>
          <ac:spMkLst>
            <pc:docMk/>
            <pc:sldMk cId="1385117169" sldId="267"/>
            <ac:spMk id="2" creationId="{E0BDFEE6-5196-5B88-D929-FB0393C31E16}"/>
          </ac:spMkLst>
        </pc:spChg>
        <pc:spChg chg="mod">
          <ac:chgData name="Auerbach, Michiel" userId="515bf18e-b387-4cf3-acfd-4a53dc30f1a5" providerId="ADAL" clId="{737F74B4-1AD0-4E0D-93FA-8E1B399C96F6}" dt="2024-04-11T10:08:46.873" v="1807" actId="26606"/>
          <ac:spMkLst>
            <pc:docMk/>
            <pc:sldMk cId="1385117169" sldId="267"/>
            <ac:spMk id="3" creationId="{DA9D20CC-E6E1-1573-64C6-9E317B7A2830}"/>
          </ac:spMkLst>
        </pc:spChg>
        <pc:spChg chg="mod">
          <ac:chgData name="Auerbach, Michiel" userId="515bf18e-b387-4cf3-acfd-4a53dc30f1a5" providerId="ADAL" clId="{737F74B4-1AD0-4E0D-93FA-8E1B399C96F6}" dt="2024-04-11T10:08:46.873" v="1807" actId="26606"/>
          <ac:spMkLst>
            <pc:docMk/>
            <pc:sldMk cId="1385117169" sldId="267"/>
            <ac:spMk id="4" creationId="{83A4370C-4CE2-E780-6B0A-8D4834D1D535}"/>
          </ac:spMkLst>
        </pc:spChg>
        <pc:spChg chg="mod">
          <ac:chgData name="Auerbach, Michiel" userId="515bf18e-b387-4cf3-acfd-4a53dc30f1a5" providerId="ADAL" clId="{737F74B4-1AD0-4E0D-93FA-8E1B399C96F6}" dt="2024-04-11T10:08:46.873" v="1807" actId="26606"/>
          <ac:spMkLst>
            <pc:docMk/>
            <pc:sldMk cId="1385117169" sldId="267"/>
            <ac:spMk id="5" creationId="{4CD0C5D3-8899-62D8-DF43-EF942586FF46}"/>
          </ac:spMkLst>
        </pc:spChg>
        <pc:spChg chg="mod ord">
          <ac:chgData name="Auerbach, Michiel" userId="515bf18e-b387-4cf3-acfd-4a53dc30f1a5" providerId="ADAL" clId="{737F74B4-1AD0-4E0D-93FA-8E1B399C96F6}" dt="2024-04-11T10:11:18.753" v="2355" actId="20577"/>
          <ac:spMkLst>
            <pc:docMk/>
            <pc:sldMk cId="1385117169" sldId="267"/>
            <ac:spMk id="7" creationId="{DACFF566-1EC9-A408-6096-E0BC117B6770}"/>
          </ac:spMkLst>
        </pc:spChg>
        <pc:spChg chg="add del mod">
          <ac:chgData name="Auerbach, Michiel" userId="515bf18e-b387-4cf3-acfd-4a53dc30f1a5" providerId="ADAL" clId="{737F74B4-1AD0-4E0D-93FA-8E1B399C96F6}" dt="2024-04-11T10:08:43.429" v="1806" actId="478"/>
          <ac:spMkLst>
            <pc:docMk/>
            <pc:sldMk cId="1385117169" sldId="267"/>
            <ac:spMk id="8" creationId="{702A6FEE-4E59-F05D-6782-71E786A43257}"/>
          </ac:spMkLst>
        </pc:spChg>
        <pc:picChg chg="del">
          <ac:chgData name="Auerbach, Michiel" userId="515bf18e-b387-4cf3-acfd-4a53dc30f1a5" providerId="ADAL" clId="{737F74B4-1AD0-4E0D-93FA-8E1B399C96F6}" dt="2024-04-11T10:08:40.186" v="1805" actId="478"/>
          <ac:picMkLst>
            <pc:docMk/>
            <pc:sldMk cId="1385117169" sldId="267"/>
            <ac:picMk id="9" creationId="{6768D9AD-B148-4BC6-9BA8-CC56380CCE81}"/>
          </ac:picMkLst>
        </pc:picChg>
        <pc:picChg chg="add mod">
          <ac:chgData name="Auerbach, Michiel" userId="515bf18e-b387-4cf3-acfd-4a53dc30f1a5" providerId="ADAL" clId="{737F74B4-1AD0-4E0D-93FA-8E1B399C96F6}" dt="2024-04-11T10:09:41.295" v="1842" actId="1076"/>
          <ac:picMkLst>
            <pc:docMk/>
            <pc:sldMk cId="1385117169" sldId="267"/>
            <ac:picMk id="11" creationId="{B87BA040-EA1A-2394-B929-584961204444}"/>
          </ac:picMkLst>
        </pc:picChg>
      </pc:sldChg>
      <pc:sldChg chg="addSp delSp modSp mod">
        <pc:chgData name="Auerbach, Michiel" userId="515bf18e-b387-4cf3-acfd-4a53dc30f1a5" providerId="ADAL" clId="{737F74B4-1AD0-4E0D-93FA-8E1B399C96F6}" dt="2024-04-11T10:21:46.383" v="2694" actId="14100"/>
        <pc:sldMkLst>
          <pc:docMk/>
          <pc:sldMk cId="195677048" sldId="268"/>
        </pc:sldMkLst>
        <pc:spChg chg="mod">
          <ac:chgData name="Auerbach, Michiel" userId="515bf18e-b387-4cf3-acfd-4a53dc30f1a5" providerId="ADAL" clId="{737F74B4-1AD0-4E0D-93FA-8E1B399C96F6}" dt="2024-04-11T10:13:57.147" v="2692" actId="20577"/>
          <ac:spMkLst>
            <pc:docMk/>
            <pc:sldMk cId="195677048" sldId="268"/>
            <ac:spMk id="10" creationId="{460A81E9-EAEF-5983-D1C7-2CDD75C05492}"/>
          </ac:spMkLst>
        </pc:spChg>
        <pc:spChg chg="mod">
          <ac:chgData name="Auerbach, Michiel" userId="515bf18e-b387-4cf3-acfd-4a53dc30f1a5" providerId="ADAL" clId="{737F74B4-1AD0-4E0D-93FA-8E1B399C96F6}" dt="2024-04-11T10:12:50.212" v="2414" actId="20577"/>
          <ac:spMkLst>
            <pc:docMk/>
            <pc:sldMk cId="195677048" sldId="268"/>
            <ac:spMk id="12" creationId="{EF6EFED3-1BCC-1EC7-8349-DF36407CCE3F}"/>
          </ac:spMkLst>
        </pc:spChg>
        <pc:picChg chg="add mod">
          <ac:chgData name="Auerbach, Michiel" userId="515bf18e-b387-4cf3-acfd-4a53dc30f1a5" providerId="ADAL" clId="{737F74B4-1AD0-4E0D-93FA-8E1B399C96F6}" dt="2024-04-11T10:21:46.383" v="2694" actId="14100"/>
          <ac:picMkLst>
            <pc:docMk/>
            <pc:sldMk cId="195677048" sldId="268"/>
            <ac:picMk id="6" creationId="{3C9553F3-B8DF-7154-E5FE-45AC4E01A2B3}"/>
          </ac:picMkLst>
        </pc:picChg>
        <pc:picChg chg="del">
          <ac:chgData name="Auerbach, Michiel" userId="515bf18e-b387-4cf3-acfd-4a53dc30f1a5" providerId="ADAL" clId="{737F74B4-1AD0-4E0D-93FA-8E1B399C96F6}" dt="2024-04-11T10:12:53.069" v="2415" actId="478"/>
          <ac:picMkLst>
            <pc:docMk/>
            <pc:sldMk cId="195677048" sldId="268"/>
            <ac:picMk id="7" creationId="{E813FD5C-ED95-2262-1EB8-B13AE8BE31C8}"/>
          </ac:picMkLst>
        </pc:picChg>
      </pc:sldChg>
      <pc:sldChg chg="modSp mod">
        <pc:chgData name="Auerbach, Michiel" userId="515bf18e-b387-4cf3-acfd-4a53dc30f1a5" providerId="ADAL" clId="{737F74B4-1AD0-4E0D-93FA-8E1B399C96F6}" dt="2024-04-11T10:35:42.173" v="4149" actId="20577"/>
        <pc:sldMkLst>
          <pc:docMk/>
          <pc:sldMk cId="1326252306" sldId="279"/>
        </pc:sldMkLst>
        <pc:spChg chg="mod">
          <ac:chgData name="Auerbach, Michiel" userId="515bf18e-b387-4cf3-acfd-4a53dc30f1a5" providerId="ADAL" clId="{737F74B4-1AD0-4E0D-93FA-8E1B399C96F6}" dt="2024-04-11T10:35:42.173" v="4149" actId="20577"/>
          <ac:spMkLst>
            <pc:docMk/>
            <pc:sldMk cId="1326252306" sldId="279"/>
            <ac:spMk id="2" creationId="{A6763ED0-00C0-271A-AEB8-F6F115A50B68}"/>
          </ac:spMkLst>
        </pc:spChg>
      </pc:sldChg>
      <pc:sldChg chg="addSp delSp modSp add mod modClrScheme chgLayout">
        <pc:chgData name="Auerbach, Michiel" userId="515bf18e-b387-4cf3-acfd-4a53dc30f1a5" providerId="ADAL" clId="{737F74B4-1AD0-4E0D-93FA-8E1B399C96F6}" dt="2024-04-11T10:28:00.079" v="3538" actId="207"/>
        <pc:sldMkLst>
          <pc:docMk/>
          <pc:sldMk cId="3742873574" sldId="281"/>
        </pc:sldMkLst>
        <pc:spChg chg="mod">
          <ac:chgData name="Auerbach, Michiel" userId="515bf18e-b387-4cf3-acfd-4a53dc30f1a5" providerId="ADAL" clId="{737F74B4-1AD0-4E0D-93FA-8E1B399C96F6}" dt="2024-04-11T10:22:39.874" v="2767" actId="26606"/>
          <ac:spMkLst>
            <pc:docMk/>
            <pc:sldMk cId="3742873574" sldId="281"/>
            <ac:spMk id="3" creationId="{D947A20B-4B70-6B93-7CE7-3457931DA112}"/>
          </ac:spMkLst>
        </pc:spChg>
        <pc:spChg chg="mod ord">
          <ac:chgData name="Auerbach, Michiel" userId="515bf18e-b387-4cf3-acfd-4a53dc30f1a5" providerId="ADAL" clId="{737F74B4-1AD0-4E0D-93FA-8E1B399C96F6}" dt="2024-04-11T10:22:39.874" v="2767" actId="26606"/>
          <ac:spMkLst>
            <pc:docMk/>
            <pc:sldMk cId="3742873574" sldId="281"/>
            <ac:spMk id="4" creationId="{89601BE0-3C11-461A-AF01-A94699CBCAE6}"/>
          </ac:spMkLst>
        </pc:spChg>
        <pc:spChg chg="mod ord">
          <ac:chgData name="Auerbach, Michiel" userId="515bf18e-b387-4cf3-acfd-4a53dc30f1a5" providerId="ADAL" clId="{737F74B4-1AD0-4E0D-93FA-8E1B399C96F6}" dt="2024-04-11T10:22:39.874" v="2767" actId="26606"/>
          <ac:spMkLst>
            <pc:docMk/>
            <pc:sldMk cId="3742873574" sldId="281"/>
            <ac:spMk id="5" creationId="{68AB4285-B98B-1965-9EC4-6EC319903810}"/>
          </ac:spMkLst>
        </pc:spChg>
        <pc:spChg chg="mod ord">
          <ac:chgData name="Auerbach, Michiel" userId="515bf18e-b387-4cf3-acfd-4a53dc30f1a5" providerId="ADAL" clId="{737F74B4-1AD0-4E0D-93FA-8E1B399C96F6}" dt="2024-04-11T10:28:00.079" v="3538" actId="207"/>
          <ac:spMkLst>
            <pc:docMk/>
            <pc:sldMk cId="3742873574" sldId="281"/>
            <ac:spMk id="10" creationId="{460A81E9-EAEF-5983-D1C7-2CDD75C05492}"/>
          </ac:spMkLst>
        </pc:spChg>
        <pc:spChg chg="mod">
          <ac:chgData name="Auerbach, Michiel" userId="515bf18e-b387-4cf3-acfd-4a53dc30f1a5" providerId="ADAL" clId="{737F74B4-1AD0-4E0D-93FA-8E1B399C96F6}" dt="2024-04-11T10:22:39.874" v="2767" actId="26606"/>
          <ac:spMkLst>
            <pc:docMk/>
            <pc:sldMk cId="3742873574" sldId="281"/>
            <ac:spMk id="12" creationId="{EF6EFED3-1BCC-1EC7-8349-DF36407CCE3F}"/>
          </ac:spMkLst>
        </pc:spChg>
        <pc:picChg chg="del">
          <ac:chgData name="Auerbach, Michiel" userId="515bf18e-b387-4cf3-acfd-4a53dc30f1a5" providerId="ADAL" clId="{737F74B4-1AD0-4E0D-93FA-8E1B399C96F6}" dt="2024-04-11T10:22:00.884" v="2724" actId="478"/>
          <ac:picMkLst>
            <pc:docMk/>
            <pc:sldMk cId="3742873574" sldId="281"/>
            <ac:picMk id="6" creationId="{3C9553F3-B8DF-7154-E5FE-45AC4E01A2B3}"/>
          </ac:picMkLst>
        </pc:picChg>
        <pc:picChg chg="add mod">
          <ac:chgData name="Auerbach, Michiel" userId="515bf18e-b387-4cf3-acfd-4a53dc30f1a5" providerId="ADAL" clId="{737F74B4-1AD0-4E0D-93FA-8E1B399C96F6}" dt="2024-04-11T10:22:39.874" v="2767" actId="26606"/>
          <ac:picMkLst>
            <pc:docMk/>
            <pc:sldMk cId="3742873574" sldId="281"/>
            <ac:picMk id="7" creationId="{1D9F38F6-75B5-EDDB-FD75-871779EB3058}"/>
          </ac:picMkLst>
        </pc:picChg>
      </pc:sldChg>
      <pc:sldChg chg="modSp add mod">
        <pc:chgData name="Auerbach, Michiel" userId="515bf18e-b387-4cf3-acfd-4a53dc30f1a5" providerId="ADAL" clId="{737F74B4-1AD0-4E0D-93FA-8E1B399C96F6}" dt="2024-04-11T10:26:32.102" v="3427" actId="27636"/>
        <pc:sldMkLst>
          <pc:docMk/>
          <pc:sldMk cId="2286911598" sldId="282"/>
        </pc:sldMkLst>
        <pc:spChg chg="mod">
          <ac:chgData name="Auerbach, Michiel" userId="515bf18e-b387-4cf3-acfd-4a53dc30f1a5" providerId="ADAL" clId="{737F74B4-1AD0-4E0D-93FA-8E1B399C96F6}" dt="2024-04-11T10:26:32.102" v="3427" actId="27636"/>
          <ac:spMkLst>
            <pc:docMk/>
            <pc:sldMk cId="2286911598" sldId="282"/>
            <ac:spMk id="10" creationId="{460A81E9-EAEF-5983-D1C7-2CDD75C05492}"/>
          </ac:spMkLst>
        </pc:spChg>
        <pc:spChg chg="mod">
          <ac:chgData name="Auerbach, Michiel" userId="515bf18e-b387-4cf3-acfd-4a53dc30f1a5" providerId="ADAL" clId="{737F74B4-1AD0-4E0D-93FA-8E1B399C96F6}" dt="2024-04-11T10:23:34.627" v="2950" actId="20577"/>
          <ac:spMkLst>
            <pc:docMk/>
            <pc:sldMk cId="2286911598" sldId="282"/>
            <ac:spMk id="12" creationId="{EF6EFED3-1BCC-1EC7-8349-DF36407CCE3F}"/>
          </ac:spMkLst>
        </pc:spChg>
      </pc:sldChg>
      <pc:sldChg chg="addSp delSp modSp add mod">
        <pc:chgData name="Auerbach, Michiel" userId="515bf18e-b387-4cf3-acfd-4a53dc30f1a5" providerId="ADAL" clId="{737F74B4-1AD0-4E0D-93FA-8E1B399C96F6}" dt="2024-04-11T10:32:37.173" v="3997" actId="14100"/>
        <pc:sldMkLst>
          <pc:docMk/>
          <pc:sldMk cId="3124491620" sldId="283"/>
        </pc:sldMkLst>
        <pc:spChg chg="mod">
          <ac:chgData name="Auerbach, Michiel" userId="515bf18e-b387-4cf3-acfd-4a53dc30f1a5" providerId="ADAL" clId="{737F74B4-1AD0-4E0D-93FA-8E1B399C96F6}" dt="2024-04-11T10:32:19.792" v="3991" actId="313"/>
          <ac:spMkLst>
            <pc:docMk/>
            <pc:sldMk cId="3124491620" sldId="283"/>
            <ac:spMk id="10" creationId="{460A81E9-EAEF-5983-D1C7-2CDD75C05492}"/>
          </ac:spMkLst>
        </pc:spChg>
        <pc:spChg chg="mod">
          <ac:chgData name="Auerbach, Michiel" userId="515bf18e-b387-4cf3-acfd-4a53dc30f1a5" providerId="ADAL" clId="{737F74B4-1AD0-4E0D-93FA-8E1B399C96F6}" dt="2024-04-11T10:26:47.708" v="3448" actId="20577"/>
          <ac:spMkLst>
            <pc:docMk/>
            <pc:sldMk cId="3124491620" sldId="283"/>
            <ac:spMk id="12" creationId="{EF6EFED3-1BCC-1EC7-8349-DF36407CCE3F}"/>
          </ac:spMkLst>
        </pc:spChg>
        <pc:picChg chg="add mod">
          <ac:chgData name="Auerbach, Michiel" userId="515bf18e-b387-4cf3-acfd-4a53dc30f1a5" providerId="ADAL" clId="{737F74B4-1AD0-4E0D-93FA-8E1B399C96F6}" dt="2024-04-11T10:32:37.173" v="3997" actId="14100"/>
          <ac:picMkLst>
            <pc:docMk/>
            <pc:sldMk cId="3124491620" sldId="283"/>
            <ac:picMk id="6" creationId="{C51C537E-25B5-C3D2-A1BC-4AC176386BBE}"/>
          </ac:picMkLst>
        </pc:picChg>
        <pc:picChg chg="del">
          <ac:chgData name="Auerbach, Michiel" userId="515bf18e-b387-4cf3-acfd-4a53dc30f1a5" providerId="ADAL" clId="{737F74B4-1AD0-4E0D-93FA-8E1B399C96F6}" dt="2024-04-11T10:28:48.965" v="3703" actId="478"/>
          <ac:picMkLst>
            <pc:docMk/>
            <pc:sldMk cId="3124491620" sldId="283"/>
            <ac:picMk id="7" creationId="{1D9F38F6-75B5-EDDB-FD75-871779EB3058}"/>
          </ac:picMkLst>
        </pc:picChg>
      </pc:sldChg>
      <pc:sldChg chg="addSp delSp modSp add mod modClrScheme chgLayout">
        <pc:chgData name="Auerbach, Michiel" userId="515bf18e-b387-4cf3-acfd-4a53dc30f1a5" providerId="ADAL" clId="{737F74B4-1AD0-4E0D-93FA-8E1B399C96F6}" dt="2024-04-11T10:37:49.537" v="4309" actId="14100"/>
        <pc:sldMkLst>
          <pc:docMk/>
          <pc:sldMk cId="2699740735" sldId="284"/>
        </pc:sldMkLst>
        <pc:spChg chg="mod ord">
          <ac:chgData name="Auerbach, Michiel" userId="515bf18e-b387-4cf3-acfd-4a53dc30f1a5" providerId="ADAL" clId="{737F74B4-1AD0-4E0D-93FA-8E1B399C96F6}" dt="2024-04-11T10:35:48.451" v="4151" actId="26606"/>
          <ac:spMkLst>
            <pc:docMk/>
            <pc:sldMk cId="2699740735" sldId="284"/>
            <ac:spMk id="3" creationId="{D947A20B-4B70-6B93-7CE7-3457931DA112}"/>
          </ac:spMkLst>
        </pc:spChg>
        <pc:spChg chg="mod ord">
          <ac:chgData name="Auerbach, Michiel" userId="515bf18e-b387-4cf3-acfd-4a53dc30f1a5" providerId="ADAL" clId="{737F74B4-1AD0-4E0D-93FA-8E1B399C96F6}" dt="2024-04-11T10:35:48.451" v="4151" actId="26606"/>
          <ac:spMkLst>
            <pc:docMk/>
            <pc:sldMk cId="2699740735" sldId="284"/>
            <ac:spMk id="4" creationId="{89601BE0-3C11-461A-AF01-A94699CBCAE6}"/>
          </ac:spMkLst>
        </pc:spChg>
        <pc:spChg chg="mod ord">
          <ac:chgData name="Auerbach, Michiel" userId="515bf18e-b387-4cf3-acfd-4a53dc30f1a5" providerId="ADAL" clId="{737F74B4-1AD0-4E0D-93FA-8E1B399C96F6}" dt="2024-04-11T10:35:48.451" v="4151" actId="26606"/>
          <ac:spMkLst>
            <pc:docMk/>
            <pc:sldMk cId="2699740735" sldId="284"/>
            <ac:spMk id="5" creationId="{68AB4285-B98B-1965-9EC4-6EC319903810}"/>
          </ac:spMkLst>
        </pc:spChg>
        <pc:spChg chg="mod ord">
          <ac:chgData name="Auerbach, Michiel" userId="515bf18e-b387-4cf3-acfd-4a53dc30f1a5" providerId="ADAL" clId="{737F74B4-1AD0-4E0D-93FA-8E1B399C96F6}" dt="2024-04-11T10:36:49.645" v="4305" actId="20577"/>
          <ac:spMkLst>
            <pc:docMk/>
            <pc:sldMk cId="2699740735" sldId="284"/>
            <ac:spMk id="10" creationId="{460A81E9-EAEF-5983-D1C7-2CDD75C05492}"/>
          </ac:spMkLst>
        </pc:spChg>
        <pc:spChg chg="mod">
          <ac:chgData name="Auerbach, Michiel" userId="515bf18e-b387-4cf3-acfd-4a53dc30f1a5" providerId="ADAL" clId="{737F74B4-1AD0-4E0D-93FA-8E1B399C96F6}" dt="2024-04-11T10:35:48.451" v="4151" actId="26606"/>
          <ac:spMkLst>
            <pc:docMk/>
            <pc:sldMk cId="2699740735" sldId="284"/>
            <ac:spMk id="12" creationId="{EF6EFED3-1BCC-1EC7-8349-DF36407CCE3F}"/>
          </ac:spMkLst>
        </pc:spChg>
        <pc:picChg chg="del">
          <ac:chgData name="Auerbach, Michiel" userId="515bf18e-b387-4cf3-acfd-4a53dc30f1a5" providerId="ADAL" clId="{737F74B4-1AD0-4E0D-93FA-8E1B399C96F6}" dt="2024-04-11T10:33:18.294" v="4001" actId="478"/>
          <ac:picMkLst>
            <pc:docMk/>
            <pc:sldMk cId="2699740735" sldId="284"/>
            <ac:picMk id="6" creationId="{3C9553F3-B8DF-7154-E5FE-45AC4E01A2B3}"/>
          </ac:picMkLst>
        </pc:picChg>
        <pc:picChg chg="add mod">
          <ac:chgData name="Auerbach, Michiel" userId="515bf18e-b387-4cf3-acfd-4a53dc30f1a5" providerId="ADAL" clId="{737F74B4-1AD0-4E0D-93FA-8E1B399C96F6}" dt="2024-04-11T10:37:40.057" v="4306" actId="1076"/>
          <ac:picMkLst>
            <pc:docMk/>
            <pc:sldMk cId="2699740735" sldId="284"/>
            <ac:picMk id="7" creationId="{B2C77759-429C-CC37-63D1-16874B4E3CE4}"/>
          </ac:picMkLst>
        </pc:picChg>
        <pc:picChg chg="add mod">
          <ac:chgData name="Auerbach, Michiel" userId="515bf18e-b387-4cf3-acfd-4a53dc30f1a5" providerId="ADAL" clId="{737F74B4-1AD0-4E0D-93FA-8E1B399C96F6}" dt="2024-04-11T10:37:49.537" v="4309" actId="14100"/>
          <ac:picMkLst>
            <pc:docMk/>
            <pc:sldMk cId="2699740735" sldId="284"/>
            <ac:picMk id="9" creationId="{4517428A-FD30-5C1E-57DD-F1A2950A89AC}"/>
          </ac:picMkLst>
        </pc:picChg>
      </pc:sldChg>
      <pc:sldChg chg="addSp delSp modSp add mod modClrScheme chgLayout">
        <pc:chgData name="Auerbach, Michiel" userId="515bf18e-b387-4cf3-acfd-4a53dc30f1a5" providerId="ADAL" clId="{737F74B4-1AD0-4E0D-93FA-8E1B399C96F6}" dt="2024-04-16T06:06:23.837" v="5183" actId="207"/>
        <pc:sldMkLst>
          <pc:docMk/>
          <pc:sldMk cId="2577748907" sldId="285"/>
        </pc:sldMkLst>
        <pc:spChg chg="mod ord">
          <ac:chgData name="Auerbach, Michiel" userId="515bf18e-b387-4cf3-acfd-4a53dc30f1a5" providerId="ADAL" clId="{737F74B4-1AD0-4E0D-93FA-8E1B399C96F6}" dt="2024-04-16T06:05:57.987" v="5145" actId="207"/>
          <ac:spMkLst>
            <pc:docMk/>
            <pc:sldMk cId="2577748907" sldId="285"/>
            <ac:spMk id="2" creationId="{E0BDFEE6-5196-5B88-D929-FB0393C31E16}"/>
          </ac:spMkLst>
        </pc:spChg>
        <pc:spChg chg="mod">
          <ac:chgData name="Auerbach, Michiel" userId="515bf18e-b387-4cf3-acfd-4a53dc30f1a5" providerId="ADAL" clId="{737F74B4-1AD0-4E0D-93FA-8E1B399C96F6}" dt="2024-04-16T05:50:59.241" v="4983" actId="26606"/>
          <ac:spMkLst>
            <pc:docMk/>
            <pc:sldMk cId="2577748907" sldId="285"/>
            <ac:spMk id="3" creationId="{DA9D20CC-E6E1-1573-64C6-9E317B7A2830}"/>
          </ac:spMkLst>
        </pc:spChg>
        <pc:spChg chg="mod">
          <ac:chgData name="Auerbach, Michiel" userId="515bf18e-b387-4cf3-acfd-4a53dc30f1a5" providerId="ADAL" clId="{737F74B4-1AD0-4E0D-93FA-8E1B399C96F6}" dt="2024-04-16T05:50:59.241" v="4983" actId="26606"/>
          <ac:spMkLst>
            <pc:docMk/>
            <pc:sldMk cId="2577748907" sldId="285"/>
            <ac:spMk id="4" creationId="{83A4370C-4CE2-E780-6B0A-8D4834D1D535}"/>
          </ac:spMkLst>
        </pc:spChg>
        <pc:spChg chg="mod">
          <ac:chgData name="Auerbach, Michiel" userId="515bf18e-b387-4cf3-acfd-4a53dc30f1a5" providerId="ADAL" clId="{737F74B4-1AD0-4E0D-93FA-8E1B399C96F6}" dt="2024-04-16T05:50:59.241" v="4983" actId="26606"/>
          <ac:spMkLst>
            <pc:docMk/>
            <pc:sldMk cId="2577748907" sldId="285"/>
            <ac:spMk id="5" creationId="{4CD0C5D3-8899-62D8-DF43-EF942586FF46}"/>
          </ac:spMkLst>
        </pc:spChg>
        <pc:spChg chg="mod ord">
          <ac:chgData name="Auerbach, Michiel" userId="515bf18e-b387-4cf3-acfd-4a53dc30f1a5" providerId="ADAL" clId="{737F74B4-1AD0-4E0D-93FA-8E1B399C96F6}" dt="2024-04-16T06:06:23.837" v="5183" actId="207"/>
          <ac:spMkLst>
            <pc:docMk/>
            <pc:sldMk cId="2577748907" sldId="285"/>
            <ac:spMk id="7" creationId="{DACFF566-1EC9-A408-6096-E0BC117B6770}"/>
          </ac:spMkLst>
        </pc:spChg>
        <pc:picChg chg="add mod ord">
          <ac:chgData name="Auerbach, Michiel" userId="515bf18e-b387-4cf3-acfd-4a53dc30f1a5" providerId="ADAL" clId="{737F74B4-1AD0-4E0D-93FA-8E1B399C96F6}" dt="2024-04-16T06:06:05.815" v="5147" actId="1076"/>
          <ac:picMkLst>
            <pc:docMk/>
            <pc:sldMk cId="2577748907" sldId="285"/>
            <ac:picMk id="8" creationId="{9D4C2B65-370E-358B-13C1-E343A09DAB68}"/>
          </ac:picMkLst>
        </pc:picChg>
        <pc:picChg chg="del">
          <ac:chgData name="Auerbach, Michiel" userId="515bf18e-b387-4cf3-acfd-4a53dc30f1a5" providerId="ADAL" clId="{737F74B4-1AD0-4E0D-93FA-8E1B399C96F6}" dt="2024-04-16T05:42:33.104" v="4374" actId="478"/>
          <ac:picMkLst>
            <pc:docMk/>
            <pc:sldMk cId="2577748907" sldId="285"/>
            <ac:picMk id="11" creationId="{B87BA040-EA1A-2394-B929-584961204444}"/>
          </ac:picMkLst>
        </pc:picChg>
      </pc:sldChg>
    </pc:docChg>
  </pc:docChgLst>
  <pc:docChgLst>
    <pc:chgData name="Auerbach, Michiel" userId="515bf18e-b387-4cf3-acfd-4a53dc30f1a5" providerId="ADAL" clId="{EE473B61-F215-4C2C-BBF2-835313D4576B}"/>
    <pc:docChg chg="modSld">
      <pc:chgData name="Auerbach, Michiel" userId="515bf18e-b387-4cf3-acfd-4a53dc30f1a5" providerId="ADAL" clId="{EE473B61-F215-4C2C-BBF2-835313D4576B}" dt="2024-04-09T05:40:11.460" v="749" actId="20577"/>
      <pc:docMkLst>
        <pc:docMk/>
      </pc:docMkLst>
      <pc:sldChg chg="modSp mod">
        <pc:chgData name="Auerbach, Michiel" userId="515bf18e-b387-4cf3-acfd-4a53dc30f1a5" providerId="ADAL" clId="{EE473B61-F215-4C2C-BBF2-835313D4576B}" dt="2024-04-09T05:37:37.270" v="67" actId="404"/>
        <pc:sldMkLst>
          <pc:docMk/>
          <pc:sldMk cId="4054382824" sldId="258"/>
        </pc:sldMkLst>
        <pc:spChg chg="mod">
          <ac:chgData name="Auerbach, Michiel" userId="515bf18e-b387-4cf3-acfd-4a53dc30f1a5" providerId="ADAL" clId="{EE473B61-F215-4C2C-BBF2-835313D4576B}" dt="2024-04-09T05:37:37.270" v="67" actId="404"/>
          <ac:spMkLst>
            <pc:docMk/>
            <pc:sldMk cId="4054382824" sldId="258"/>
            <ac:spMk id="2" creationId="{C21C2B8E-C7F7-3690-4245-778F1DA4FCB8}"/>
          </ac:spMkLst>
        </pc:spChg>
      </pc:sldChg>
      <pc:sldChg chg="modSp mod">
        <pc:chgData name="Auerbach, Michiel" userId="515bf18e-b387-4cf3-acfd-4a53dc30f1a5" providerId="ADAL" clId="{EE473B61-F215-4C2C-BBF2-835313D4576B}" dt="2024-04-09T05:38:16.823" v="177" actId="5793"/>
        <pc:sldMkLst>
          <pc:docMk/>
          <pc:sldMk cId="266482769" sldId="263"/>
        </pc:sldMkLst>
        <pc:spChg chg="mod">
          <ac:chgData name="Auerbach, Michiel" userId="515bf18e-b387-4cf3-acfd-4a53dc30f1a5" providerId="ADAL" clId="{EE473B61-F215-4C2C-BBF2-835313D4576B}" dt="2024-04-09T05:38:16.823" v="177" actId="5793"/>
          <ac:spMkLst>
            <pc:docMk/>
            <pc:sldMk cId="266482769" sldId="263"/>
            <ac:spMk id="2" creationId="{399FF532-816D-0D66-0718-6E9BF408188F}"/>
          </ac:spMkLst>
        </pc:spChg>
      </pc:sldChg>
      <pc:sldChg chg="modSp mod">
        <pc:chgData name="Auerbach, Michiel" userId="515bf18e-b387-4cf3-acfd-4a53dc30f1a5" providerId="ADAL" clId="{EE473B61-F215-4C2C-BBF2-835313D4576B}" dt="2024-04-09T05:40:11.460" v="749" actId="20577"/>
        <pc:sldMkLst>
          <pc:docMk/>
          <pc:sldMk cId="4130192829" sldId="264"/>
        </pc:sldMkLst>
        <pc:spChg chg="mod">
          <ac:chgData name="Auerbach, Michiel" userId="515bf18e-b387-4cf3-acfd-4a53dc30f1a5" providerId="ADAL" clId="{EE473B61-F215-4C2C-BBF2-835313D4576B}" dt="2024-04-09T05:40:11.460" v="749" actId="20577"/>
          <ac:spMkLst>
            <pc:docMk/>
            <pc:sldMk cId="4130192829" sldId="264"/>
            <ac:spMk id="3" creationId="{B87D7925-38FB-F4E5-D9C1-90D62DD88441}"/>
          </ac:spMkLst>
        </pc:spChg>
      </pc:sldChg>
    </pc:docChg>
  </pc:docChgLst>
  <pc:docChgLst>
    <pc:chgData name="Kleijwegt, Mark" userId="S::klem06@rocmondriaan.nl::a0bc88e8-58c9-4d1a-b81a-11ee91d0acb1" providerId="AD" clId="Web-{9E42BCDD-9896-4E6C-850D-A83B53075EF7}"/>
    <pc:docChg chg="modSld">
      <pc:chgData name="Kleijwegt, Mark" userId="S::klem06@rocmondriaan.nl::a0bc88e8-58c9-4d1a-b81a-11ee91d0acb1" providerId="AD" clId="Web-{9E42BCDD-9896-4E6C-850D-A83B53075EF7}" dt="2024-04-15T17:03:55.669" v="8" actId="20577"/>
      <pc:docMkLst>
        <pc:docMk/>
      </pc:docMkLst>
      <pc:sldChg chg="modSp">
        <pc:chgData name="Kleijwegt, Mark" userId="S::klem06@rocmondriaan.nl::a0bc88e8-58c9-4d1a-b81a-11ee91d0acb1" providerId="AD" clId="Web-{9E42BCDD-9896-4E6C-850D-A83B53075EF7}" dt="2024-04-15T17:03:55.669" v="8" actId="20577"/>
        <pc:sldMkLst>
          <pc:docMk/>
          <pc:sldMk cId="2125893649" sldId="257"/>
        </pc:sldMkLst>
        <pc:spChg chg="mod">
          <ac:chgData name="Kleijwegt, Mark" userId="S::klem06@rocmondriaan.nl::a0bc88e8-58c9-4d1a-b81a-11ee91d0acb1" providerId="AD" clId="Web-{9E42BCDD-9896-4E6C-850D-A83B53075EF7}" dt="2024-04-15T17:03:55.669" v="8" actId="20577"/>
          <ac:spMkLst>
            <pc:docMk/>
            <pc:sldMk cId="2125893649" sldId="257"/>
            <ac:spMk id="13" creationId="{32750A62-855E-0E93-83E2-641A5D2106E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94ABBD-1D8E-AB4D-BFC8-A9CE9EA7FF94}" type="datetimeFigureOut">
              <a:rPr lang="nl-NL" smtClean="0"/>
              <a:t>22-11-2024</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F96F5E-A800-3B4F-BB9F-6BE6D9D41791}" type="slidenum">
              <a:rPr lang="nl-NL" smtClean="0"/>
              <a:t>‹nr.›</a:t>
            </a:fld>
            <a:endParaRPr lang="nl-NL"/>
          </a:p>
        </p:txBody>
      </p:sp>
    </p:spTree>
    <p:extLst>
      <p:ext uri="{BB962C8B-B14F-4D97-AF65-F5344CB8AC3E}">
        <p14:creationId xmlns:p14="http://schemas.microsoft.com/office/powerpoint/2010/main" val="746086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tar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024000" y="2160000"/>
            <a:ext cx="5760000" cy="1224000"/>
          </a:xfrm>
        </p:spPr>
        <p:txBody>
          <a:bodyPr anchor="t" anchorCtr="0"/>
          <a:lstStyle>
            <a:lvl1pPr algn="l">
              <a:lnSpc>
                <a:spcPct val="95000"/>
              </a:lnSpc>
              <a:defRPr sz="4000" b="1">
                <a:solidFill>
                  <a:schemeClr val="bg1"/>
                </a:solidFill>
              </a:defRPr>
            </a:lvl1pPr>
          </a:lstStyle>
          <a:p>
            <a:r>
              <a:rPr lang="nl-NL"/>
              <a:t>Klik om stijl te bewerken</a:t>
            </a:r>
            <a:endParaRPr lang="en-US" dirty="0"/>
          </a:p>
        </p:txBody>
      </p:sp>
      <p:sp>
        <p:nvSpPr>
          <p:cNvPr id="3" name="Subtitle 2"/>
          <p:cNvSpPr>
            <a:spLocks noGrp="1"/>
          </p:cNvSpPr>
          <p:nvPr>
            <p:ph type="subTitle" idx="1" hasCustomPrompt="1"/>
          </p:nvPr>
        </p:nvSpPr>
        <p:spPr>
          <a:xfrm>
            <a:off x="3024005" y="3384000"/>
            <a:ext cx="5760000" cy="360000"/>
          </a:xfrm>
        </p:spPr>
        <p:txBody>
          <a:bodyPr anchor="t" anchorCtr="0"/>
          <a:lstStyle>
            <a:lvl1pPr marL="0" indent="0" algn="l">
              <a:lnSpc>
                <a:spcPct val="95000"/>
              </a:lnSpc>
              <a:buNone/>
              <a:defRPr sz="20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dirty="0"/>
              <a:t>Klik om een naam of locatie in te voeren</a:t>
            </a:r>
            <a:endParaRPr lang="en-US" dirty="0"/>
          </a:p>
        </p:txBody>
      </p:sp>
      <p:sp>
        <p:nvSpPr>
          <p:cNvPr id="4" name="Date Placeholder 3"/>
          <p:cNvSpPr>
            <a:spLocks noGrp="1"/>
          </p:cNvSpPr>
          <p:nvPr>
            <p:ph type="dt" sz="half" idx="10"/>
          </p:nvPr>
        </p:nvSpPr>
        <p:spPr>
          <a:xfrm>
            <a:off x="6840000" y="4428000"/>
            <a:ext cx="1800000" cy="216000"/>
          </a:xfrm>
        </p:spPr>
        <p:txBody>
          <a:bodyPr/>
          <a:lstStyle>
            <a:lvl1pPr algn="r">
              <a:defRPr sz="1300">
                <a:solidFill>
                  <a:schemeClr val="tx1"/>
                </a:solidFill>
              </a:defRPr>
            </a:lvl1pPr>
          </a:lstStyle>
          <a:p>
            <a:r>
              <a:rPr lang="nl-NL"/>
              <a:t>Periode 8 - week 3</a:t>
            </a:r>
            <a:endParaRPr lang="nl-NL" dirty="0"/>
          </a:p>
        </p:txBody>
      </p:sp>
      <p:sp>
        <p:nvSpPr>
          <p:cNvPr id="5" name="Footer Placeholder 4"/>
          <p:cNvSpPr>
            <a:spLocks noGrp="1"/>
          </p:cNvSpPr>
          <p:nvPr>
            <p:ph type="ftr" sz="quarter" idx="11"/>
          </p:nvPr>
        </p:nvSpPr>
        <p:spPr>
          <a:xfrm>
            <a:off x="2358000" y="5400000"/>
            <a:ext cx="5040000" cy="180000"/>
          </a:xfrm>
        </p:spPr>
        <p:txBody>
          <a:bodyPr/>
          <a:lstStyle>
            <a:lvl1pPr>
              <a:defRPr>
                <a:solidFill>
                  <a:srgbClr val="ECECEC"/>
                </a:solidFill>
              </a:defRPr>
            </a:lvl1pPr>
          </a:lstStyle>
          <a:p>
            <a:r>
              <a:rPr lang="nl-NL"/>
              <a:t>Symfony presentatie security (registratie en inloggen)</a:t>
            </a:r>
          </a:p>
        </p:txBody>
      </p:sp>
      <p:sp>
        <p:nvSpPr>
          <p:cNvPr id="6" name="Slide Number Placeholder 5"/>
          <p:cNvSpPr>
            <a:spLocks noGrp="1"/>
          </p:cNvSpPr>
          <p:nvPr>
            <p:ph type="sldNum" sz="quarter" idx="12"/>
          </p:nvPr>
        </p:nvSpPr>
        <p:spPr>
          <a:xfrm>
            <a:off x="8424000" y="5400000"/>
            <a:ext cx="216000" cy="180000"/>
          </a:xfrm>
        </p:spPr>
        <p:txBody>
          <a:bodyPr/>
          <a:lstStyle>
            <a:lvl1pPr>
              <a:defRPr>
                <a:solidFill>
                  <a:srgbClr val="ECECEC"/>
                </a:solidFill>
              </a:defRPr>
            </a:lvl1pPr>
          </a:lstStyle>
          <a:p>
            <a:fld id="{14F1411D-0280-154F-AEAC-4C20B7AA46B2}" type="slidenum">
              <a:rPr lang="nl-NL" smtClean="0"/>
              <a:pPr/>
              <a:t>‹nr.›</a:t>
            </a:fld>
            <a:endParaRPr lang="nl-NL"/>
          </a:p>
        </p:txBody>
      </p:sp>
      <p:sp>
        <p:nvSpPr>
          <p:cNvPr id="11" name="Tijdelijke aanduiding voor afbeelding 10">
            <a:extLst>
              <a:ext uri="{FF2B5EF4-FFF2-40B4-BE49-F238E27FC236}">
                <a16:creationId xmlns:a16="http://schemas.microsoft.com/office/drawing/2014/main" id="{AB737111-8D86-1C91-A3D3-4A8DCFF65AFD}"/>
              </a:ext>
            </a:extLst>
          </p:cNvPr>
          <p:cNvSpPr>
            <a:spLocks noGrp="1" noChangeAspect="1"/>
          </p:cNvSpPr>
          <p:nvPr>
            <p:ph type="pic" idx="13"/>
          </p:nvPr>
        </p:nvSpPr>
        <p:spPr>
          <a:xfrm>
            <a:off x="0" y="-1"/>
            <a:ext cx="9144000" cy="2495296"/>
          </a:xfrm>
          <a:custGeom>
            <a:avLst/>
            <a:gdLst>
              <a:gd name="connsiteX0" fmla="*/ 0 w 9144000"/>
              <a:gd name="connsiteY0" fmla="*/ 0 h 2495296"/>
              <a:gd name="connsiteX1" fmla="*/ 9144000 w 9144000"/>
              <a:gd name="connsiteY1" fmla="*/ 0 h 2495296"/>
              <a:gd name="connsiteX2" fmla="*/ 9144000 w 9144000"/>
              <a:gd name="connsiteY2" fmla="*/ 1924177 h 2495296"/>
              <a:gd name="connsiteX3" fmla="*/ 8892032 w 9144000"/>
              <a:gd name="connsiteY3" fmla="*/ 1970024 h 2495296"/>
              <a:gd name="connsiteX4" fmla="*/ 8892032 w 9144000"/>
              <a:gd name="connsiteY4" fmla="*/ 1492250 h 2495296"/>
              <a:gd name="connsiteX5" fmla="*/ 5842000 w 9144000"/>
              <a:gd name="connsiteY5" fmla="*/ 2143506 h 2495296"/>
              <a:gd name="connsiteX6" fmla="*/ 2794000 w 9144000"/>
              <a:gd name="connsiteY6" fmla="*/ 1500505 h 2495296"/>
              <a:gd name="connsiteX7" fmla="*/ 2794000 w 9144000"/>
              <a:gd name="connsiteY7" fmla="*/ 2495296 h 2495296"/>
              <a:gd name="connsiteX8" fmla="*/ 0 w 9144000"/>
              <a:gd name="connsiteY8" fmla="*/ 1924177 h 2495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0" h="2495296">
                <a:moveTo>
                  <a:pt x="0" y="0"/>
                </a:moveTo>
                <a:lnTo>
                  <a:pt x="9144000" y="0"/>
                </a:lnTo>
                <a:lnTo>
                  <a:pt x="9144000" y="1924177"/>
                </a:lnTo>
                <a:lnTo>
                  <a:pt x="8892032" y="1970024"/>
                </a:lnTo>
                <a:lnTo>
                  <a:pt x="8892032" y="1492250"/>
                </a:lnTo>
                <a:lnTo>
                  <a:pt x="5842000" y="2143506"/>
                </a:lnTo>
                <a:lnTo>
                  <a:pt x="2794000" y="1500505"/>
                </a:lnTo>
                <a:lnTo>
                  <a:pt x="2794000" y="2495296"/>
                </a:lnTo>
                <a:lnTo>
                  <a:pt x="0" y="1924177"/>
                </a:lnTo>
                <a:close/>
              </a:path>
            </a:pathLst>
          </a:custGeom>
          <a:solidFill>
            <a:schemeClr val="bg1">
              <a:lumMod val="85000"/>
            </a:schemeClr>
          </a:solidFill>
        </p:spPr>
        <p:txBody>
          <a:bodyPr wrap="square" lIns="360000" tIns="360000" rIns="360000" anchor="t">
            <a:noAutofit/>
          </a:bodyPr>
          <a:lstStyle>
            <a:lvl1pPr marL="0" indent="0" algn="ctr">
              <a:lnSpc>
                <a:spcPct val="110000"/>
              </a:lnSpc>
              <a:spcBef>
                <a:spcPts val="0"/>
              </a:spcBef>
              <a:buNone/>
              <a:defRPr sz="16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nl-NL"/>
              <a:t>Klik op het pictogram als u een afbeelding wilt toevoegen</a:t>
            </a:r>
            <a:endParaRPr lang="en-US" dirty="0"/>
          </a:p>
        </p:txBody>
      </p:sp>
    </p:spTree>
    <p:extLst>
      <p:ext uri="{BB962C8B-B14F-4D97-AF65-F5344CB8AC3E}">
        <p14:creationId xmlns:p14="http://schemas.microsoft.com/office/powerpoint/2010/main" val="1403109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r>
              <a:rPr lang="nl-NL"/>
              <a:t>Periode 8 - week 3</a:t>
            </a:r>
          </a:p>
        </p:txBody>
      </p:sp>
      <p:sp>
        <p:nvSpPr>
          <p:cNvPr id="4" name="Footer Placeholder 3"/>
          <p:cNvSpPr>
            <a:spLocks noGrp="1"/>
          </p:cNvSpPr>
          <p:nvPr>
            <p:ph type="ftr" sz="quarter" idx="11"/>
          </p:nvPr>
        </p:nvSpPr>
        <p:spPr/>
        <p:txBody>
          <a:bodyPr/>
          <a:lstStyle/>
          <a:p>
            <a:r>
              <a:rPr lang="nl-NL"/>
              <a:t>Symfony presentatie security (registratie en inloggen)</a:t>
            </a:r>
          </a:p>
        </p:txBody>
      </p:sp>
      <p:sp>
        <p:nvSpPr>
          <p:cNvPr id="5" name="Slide Number Placeholder 4"/>
          <p:cNvSpPr>
            <a:spLocks noGrp="1"/>
          </p:cNvSpPr>
          <p:nvPr>
            <p:ph type="sldNum" sz="quarter" idx="12"/>
          </p:nvPr>
        </p:nvSpPr>
        <p:spPr/>
        <p:txBody>
          <a:bodyPr/>
          <a:lstStyle/>
          <a:p>
            <a:fld id="{14F1411D-0280-154F-AEAC-4C20B7AA46B2}" type="slidenum">
              <a:rPr lang="nl-NL" smtClean="0"/>
              <a:t>‹nr.›</a:t>
            </a:fld>
            <a:endParaRPr lang="nl-NL"/>
          </a:p>
        </p:txBody>
      </p:sp>
      <p:sp>
        <p:nvSpPr>
          <p:cNvPr id="6" name="Graphic 7">
            <a:extLst>
              <a:ext uri="{FF2B5EF4-FFF2-40B4-BE49-F238E27FC236}">
                <a16:creationId xmlns:a16="http://schemas.microsoft.com/office/drawing/2014/main" id="{4354BF58-B7B6-FEC4-E73F-45B8950C24E4}"/>
              </a:ext>
            </a:extLst>
          </p:cNvPr>
          <p:cNvSpPr/>
          <p:nvPr userDrawn="1"/>
        </p:nvSpPr>
        <p:spPr>
          <a:xfrm>
            <a:off x="252000" y="0"/>
            <a:ext cx="8640000" cy="639094"/>
          </a:xfrm>
          <a:custGeom>
            <a:avLst/>
            <a:gdLst>
              <a:gd name="connsiteX0" fmla="*/ 0 w 8643938"/>
              <a:gd name="connsiteY0" fmla="*/ 0 h 639094"/>
              <a:gd name="connsiteX1" fmla="*/ 0 w 8643938"/>
              <a:gd name="connsiteY1" fmla="*/ 639095 h 639094"/>
              <a:gd name="connsiteX2" fmla="*/ 8643939 w 8643938"/>
              <a:gd name="connsiteY2" fmla="*/ 213074 h 639094"/>
              <a:gd name="connsiteX3" fmla="*/ 8643939 w 8643938"/>
              <a:gd name="connsiteY3" fmla="*/ 0 h 639094"/>
              <a:gd name="connsiteX4" fmla="*/ 0 w 8643938"/>
              <a:gd name="connsiteY4" fmla="*/ 0 h 639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43938" h="639094">
                <a:moveTo>
                  <a:pt x="0" y="0"/>
                </a:moveTo>
                <a:lnTo>
                  <a:pt x="0" y="639095"/>
                </a:lnTo>
                <a:lnTo>
                  <a:pt x="8643939" y="213074"/>
                </a:lnTo>
                <a:lnTo>
                  <a:pt x="8643939" y="0"/>
                </a:lnTo>
                <a:lnTo>
                  <a:pt x="0" y="0"/>
                </a:lnTo>
                <a:close/>
              </a:path>
            </a:pathLst>
          </a:custGeom>
          <a:solidFill>
            <a:schemeClr val="accent1"/>
          </a:solidFill>
          <a:ln w="12705" cap="flat">
            <a:noFill/>
            <a:prstDash val="solid"/>
            <a:miter/>
          </a:ln>
        </p:spPr>
        <p:txBody>
          <a:bodyPr rtlCol="0" anchor="ctr"/>
          <a:lstStyle/>
          <a:p>
            <a:endParaRPr lang="nl-NL"/>
          </a:p>
        </p:txBody>
      </p:sp>
    </p:spTree>
    <p:extLst>
      <p:ext uri="{BB962C8B-B14F-4D97-AF65-F5344CB8AC3E}">
        <p14:creationId xmlns:p14="http://schemas.microsoft.com/office/powerpoint/2010/main" val="574641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Leeg Blauw">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nl-NL"/>
              <a:t>Periode 8 - week 3</a:t>
            </a:r>
          </a:p>
        </p:txBody>
      </p:sp>
      <p:sp>
        <p:nvSpPr>
          <p:cNvPr id="3" name="Footer Placeholder 2"/>
          <p:cNvSpPr>
            <a:spLocks noGrp="1"/>
          </p:cNvSpPr>
          <p:nvPr>
            <p:ph type="ftr" sz="quarter" idx="11"/>
          </p:nvPr>
        </p:nvSpPr>
        <p:spPr/>
        <p:txBody>
          <a:bodyPr/>
          <a:lstStyle/>
          <a:p>
            <a:r>
              <a:rPr lang="nl-NL"/>
              <a:t>Symfony presentatie security (registratie en inloggen)</a:t>
            </a:r>
          </a:p>
        </p:txBody>
      </p:sp>
      <p:sp>
        <p:nvSpPr>
          <p:cNvPr id="4" name="Slide Number Placeholder 3"/>
          <p:cNvSpPr>
            <a:spLocks noGrp="1"/>
          </p:cNvSpPr>
          <p:nvPr>
            <p:ph type="sldNum" sz="quarter" idx="12"/>
          </p:nvPr>
        </p:nvSpPr>
        <p:spPr/>
        <p:txBody>
          <a:bodyPr/>
          <a:lstStyle/>
          <a:p>
            <a:fld id="{14F1411D-0280-154F-AEAC-4C20B7AA46B2}" type="slidenum">
              <a:rPr lang="nl-NL" smtClean="0"/>
              <a:t>‹nr.›</a:t>
            </a:fld>
            <a:endParaRPr lang="nl-NL"/>
          </a:p>
        </p:txBody>
      </p:sp>
      <p:sp>
        <p:nvSpPr>
          <p:cNvPr id="10" name="Graphic 7">
            <a:extLst>
              <a:ext uri="{FF2B5EF4-FFF2-40B4-BE49-F238E27FC236}">
                <a16:creationId xmlns:a16="http://schemas.microsoft.com/office/drawing/2014/main" id="{3A794D28-1AAB-1B71-5F1C-BE2C08DA7249}"/>
              </a:ext>
            </a:extLst>
          </p:cNvPr>
          <p:cNvSpPr/>
          <p:nvPr/>
        </p:nvSpPr>
        <p:spPr>
          <a:xfrm>
            <a:off x="252000" y="0"/>
            <a:ext cx="8640000" cy="639094"/>
          </a:xfrm>
          <a:custGeom>
            <a:avLst/>
            <a:gdLst>
              <a:gd name="connsiteX0" fmla="*/ 0 w 8643938"/>
              <a:gd name="connsiteY0" fmla="*/ 0 h 639094"/>
              <a:gd name="connsiteX1" fmla="*/ 0 w 8643938"/>
              <a:gd name="connsiteY1" fmla="*/ 639095 h 639094"/>
              <a:gd name="connsiteX2" fmla="*/ 8643939 w 8643938"/>
              <a:gd name="connsiteY2" fmla="*/ 213074 h 639094"/>
              <a:gd name="connsiteX3" fmla="*/ 8643939 w 8643938"/>
              <a:gd name="connsiteY3" fmla="*/ 0 h 639094"/>
              <a:gd name="connsiteX4" fmla="*/ 0 w 8643938"/>
              <a:gd name="connsiteY4" fmla="*/ 0 h 639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43938" h="639094">
                <a:moveTo>
                  <a:pt x="0" y="0"/>
                </a:moveTo>
                <a:lnTo>
                  <a:pt x="0" y="639095"/>
                </a:lnTo>
                <a:lnTo>
                  <a:pt x="8643939" y="213074"/>
                </a:lnTo>
                <a:lnTo>
                  <a:pt x="8643939" y="0"/>
                </a:lnTo>
                <a:lnTo>
                  <a:pt x="0" y="0"/>
                </a:lnTo>
                <a:close/>
              </a:path>
            </a:pathLst>
          </a:custGeom>
          <a:solidFill>
            <a:srgbClr val="0050AA"/>
          </a:solidFill>
          <a:ln w="12705" cap="flat">
            <a:noFill/>
            <a:prstDash val="solid"/>
            <a:miter/>
          </a:ln>
        </p:spPr>
        <p:txBody>
          <a:bodyPr rtlCol="0" anchor="ctr"/>
          <a:lstStyle/>
          <a:p>
            <a:endParaRPr lang="nl-NL"/>
          </a:p>
        </p:txBody>
      </p:sp>
    </p:spTree>
    <p:extLst>
      <p:ext uri="{BB962C8B-B14F-4D97-AF65-F5344CB8AC3E}">
        <p14:creationId xmlns:p14="http://schemas.microsoft.com/office/powerpoint/2010/main" val="32920407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ay-off">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04000" y="5400000"/>
            <a:ext cx="1440000" cy="180000"/>
          </a:xfrm>
        </p:spPr>
        <p:txBody>
          <a:bodyPr/>
          <a:lstStyle>
            <a:lvl1pPr>
              <a:defRPr>
                <a:solidFill>
                  <a:srgbClr val="ECECEC"/>
                </a:solidFill>
              </a:defRPr>
            </a:lvl1pPr>
          </a:lstStyle>
          <a:p>
            <a:r>
              <a:rPr lang="nl-NL"/>
              <a:t>Periode 8 - week 3</a:t>
            </a:r>
          </a:p>
        </p:txBody>
      </p:sp>
      <p:sp>
        <p:nvSpPr>
          <p:cNvPr id="3" name="Footer Placeholder 2"/>
          <p:cNvSpPr>
            <a:spLocks noGrp="1"/>
          </p:cNvSpPr>
          <p:nvPr>
            <p:ph type="ftr" sz="quarter" idx="11"/>
          </p:nvPr>
        </p:nvSpPr>
        <p:spPr>
          <a:xfrm>
            <a:off x="2358000" y="5400000"/>
            <a:ext cx="5040000" cy="180000"/>
          </a:xfrm>
        </p:spPr>
        <p:txBody>
          <a:bodyPr/>
          <a:lstStyle>
            <a:lvl1pPr>
              <a:defRPr>
                <a:solidFill>
                  <a:srgbClr val="ECECEC"/>
                </a:solidFill>
              </a:defRPr>
            </a:lvl1pPr>
          </a:lstStyle>
          <a:p>
            <a:r>
              <a:rPr lang="nl-NL"/>
              <a:t>Symfony presentatie security (registratie en inloggen)</a:t>
            </a:r>
          </a:p>
        </p:txBody>
      </p:sp>
      <p:sp>
        <p:nvSpPr>
          <p:cNvPr id="4" name="Slide Number Placeholder 3"/>
          <p:cNvSpPr>
            <a:spLocks noGrp="1"/>
          </p:cNvSpPr>
          <p:nvPr>
            <p:ph type="sldNum" sz="quarter" idx="12"/>
          </p:nvPr>
        </p:nvSpPr>
        <p:spPr>
          <a:xfrm>
            <a:off x="8424000" y="5400000"/>
            <a:ext cx="216000" cy="180000"/>
          </a:xfrm>
        </p:spPr>
        <p:txBody>
          <a:bodyPr/>
          <a:lstStyle>
            <a:lvl1pPr>
              <a:defRPr>
                <a:solidFill>
                  <a:srgbClr val="ECECEC"/>
                </a:solidFill>
              </a:defRPr>
            </a:lvl1pPr>
          </a:lstStyle>
          <a:p>
            <a:fld id="{14F1411D-0280-154F-AEAC-4C20B7AA46B2}" type="slidenum">
              <a:rPr lang="nl-NL" smtClean="0"/>
              <a:pPr/>
              <a:t>‹nr.›</a:t>
            </a:fld>
            <a:endParaRPr lang="nl-NL"/>
          </a:p>
        </p:txBody>
      </p:sp>
    </p:spTree>
    <p:extLst>
      <p:ext uri="{BB962C8B-B14F-4D97-AF65-F5344CB8AC3E}">
        <p14:creationId xmlns:p14="http://schemas.microsoft.com/office/powerpoint/2010/main" val="10470420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lleen afbeelding">
    <p:spTree>
      <p:nvGrpSpPr>
        <p:cNvPr id="1" name=""/>
        <p:cNvGrpSpPr/>
        <p:nvPr/>
      </p:nvGrpSpPr>
      <p:grpSpPr>
        <a:xfrm>
          <a:off x="0" y="0"/>
          <a:ext cx="0" cy="0"/>
          <a:chOff x="0" y="0"/>
          <a:chExt cx="0" cy="0"/>
        </a:xfrm>
      </p:grpSpPr>
      <p:sp>
        <p:nvSpPr>
          <p:cNvPr id="7" name="Tijdelijke aanduiding voor afbeelding 6">
            <a:extLst>
              <a:ext uri="{FF2B5EF4-FFF2-40B4-BE49-F238E27FC236}">
                <a16:creationId xmlns:a16="http://schemas.microsoft.com/office/drawing/2014/main" id="{06C89040-D6EF-292B-092B-272CFD306C6C}"/>
              </a:ext>
            </a:extLst>
          </p:cNvPr>
          <p:cNvSpPr>
            <a:spLocks noGrp="1" noChangeAspect="1"/>
          </p:cNvSpPr>
          <p:nvPr>
            <p:ph type="pic" idx="1" hasCustomPrompt="1"/>
          </p:nvPr>
        </p:nvSpPr>
        <p:spPr>
          <a:xfrm>
            <a:off x="0" y="0"/>
            <a:ext cx="9144000" cy="5143500"/>
          </a:xfrm>
          <a:custGeom>
            <a:avLst/>
            <a:gdLst>
              <a:gd name="connsiteX0" fmla="*/ 0 w 9144000"/>
              <a:gd name="connsiteY0" fmla="*/ 0 h 5143500"/>
              <a:gd name="connsiteX1" fmla="*/ 252000 w 9144000"/>
              <a:gd name="connsiteY1" fmla="*/ 0 h 5143500"/>
              <a:gd name="connsiteX2" fmla="*/ 252000 w 9144000"/>
              <a:gd name="connsiteY2" fmla="*/ 639095 h 5143500"/>
              <a:gd name="connsiteX3" fmla="*/ 8892001 w 9144000"/>
              <a:gd name="connsiteY3" fmla="*/ 213074 h 5143500"/>
              <a:gd name="connsiteX4" fmla="*/ 8892001 w 9144000"/>
              <a:gd name="connsiteY4" fmla="*/ 0 h 5143500"/>
              <a:gd name="connsiteX5" fmla="*/ 9144000 w 9144000"/>
              <a:gd name="connsiteY5" fmla="*/ 0 h 5143500"/>
              <a:gd name="connsiteX6" fmla="*/ 9144000 w 9144000"/>
              <a:gd name="connsiteY6" fmla="*/ 5143500 h 5143500"/>
              <a:gd name="connsiteX7" fmla="*/ 0 w 9144000"/>
              <a:gd name="connsiteY7"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5143500">
                <a:moveTo>
                  <a:pt x="0" y="0"/>
                </a:moveTo>
                <a:lnTo>
                  <a:pt x="252000" y="0"/>
                </a:lnTo>
                <a:lnTo>
                  <a:pt x="252000" y="639095"/>
                </a:lnTo>
                <a:lnTo>
                  <a:pt x="8892001" y="213074"/>
                </a:lnTo>
                <a:lnTo>
                  <a:pt x="8892001" y="0"/>
                </a:lnTo>
                <a:lnTo>
                  <a:pt x="9144000" y="0"/>
                </a:lnTo>
                <a:lnTo>
                  <a:pt x="9144000" y="5143500"/>
                </a:lnTo>
                <a:lnTo>
                  <a:pt x="0" y="5143500"/>
                </a:lnTo>
                <a:close/>
              </a:path>
            </a:pathLst>
          </a:custGeom>
          <a:solidFill>
            <a:schemeClr val="bg1">
              <a:lumMod val="85000"/>
            </a:schemeClr>
          </a:solidFill>
        </p:spPr>
        <p:txBody>
          <a:bodyPr wrap="square" lIns="1800000" tIns="792000" rIns="1800000" anchor="t">
            <a:noAutofit/>
          </a:bodyPr>
          <a:lstStyle>
            <a:lvl1pPr marL="0" indent="0" algn="ctr">
              <a:lnSpc>
                <a:spcPct val="110000"/>
              </a:lnSpc>
              <a:spcBef>
                <a:spcPts val="0"/>
              </a:spcBef>
              <a:buNone/>
              <a:defRPr sz="16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nl-NL" dirty="0"/>
              <a:t>Sleep de afbeelding naar de tijdelijke aanduiding of klik op het pictogram als u een afbeelding wilt toevoegen</a:t>
            </a:r>
            <a:endParaRPr lang="en-US" dirty="0"/>
          </a:p>
        </p:txBody>
      </p:sp>
      <p:sp>
        <p:nvSpPr>
          <p:cNvPr id="2" name="Date Placeholder 1"/>
          <p:cNvSpPr>
            <a:spLocks noGrp="1"/>
          </p:cNvSpPr>
          <p:nvPr>
            <p:ph type="dt" sz="half" idx="10"/>
          </p:nvPr>
        </p:nvSpPr>
        <p:spPr>
          <a:xfrm>
            <a:off x="504000" y="5400000"/>
            <a:ext cx="1440000" cy="180000"/>
          </a:xfrm>
        </p:spPr>
        <p:txBody>
          <a:bodyPr/>
          <a:lstStyle>
            <a:lvl1pPr>
              <a:defRPr>
                <a:solidFill>
                  <a:srgbClr val="ECECEC"/>
                </a:solidFill>
              </a:defRPr>
            </a:lvl1pPr>
          </a:lstStyle>
          <a:p>
            <a:r>
              <a:rPr lang="nl-NL"/>
              <a:t>Periode 8 - week 3</a:t>
            </a:r>
          </a:p>
        </p:txBody>
      </p:sp>
      <p:sp>
        <p:nvSpPr>
          <p:cNvPr id="3" name="Footer Placeholder 2"/>
          <p:cNvSpPr>
            <a:spLocks noGrp="1"/>
          </p:cNvSpPr>
          <p:nvPr>
            <p:ph type="ftr" sz="quarter" idx="11"/>
          </p:nvPr>
        </p:nvSpPr>
        <p:spPr>
          <a:xfrm>
            <a:off x="2358000" y="5400000"/>
            <a:ext cx="5040000" cy="180000"/>
          </a:xfrm>
        </p:spPr>
        <p:txBody>
          <a:bodyPr/>
          <a:lstStyle>
            <a:lvl1pPr>
              <a:defRPr>
                <a:solidFill>
                  <a:srgbClr val="ECECEC"/>
                </a:solidFill>
              </a:defRPr>
            </a:lvl1pPr>
          </a:lstStyle>
          <a:p>
            <a:r>
              <a:rPr lang="nl-NL"/>
              <a:t>Symfony presentatie security (registratie en inloggen)</a:t>
            </a:r>
          </a:p>
        </p:txBody>
      </p:sp>
      <p:sp>
        <p:nvSpPr>
          <p:cNvPr id="4" name="Slide Number Placeholder 3"/>
          <p:cNvSpPr>
            <a:spLocks noGrp="1"/>
          </p:cNvSpPr>
          <p:nvPr>
            <p:ph type="sldNum" sz="quarter" idx="12"/>
          </p:nvPr>
        </p:nvSpPr>
        <p:spPr>
          <a:xfrm>
            <a:off x="8424000" y="5400000"/>
            <a:ext cx="216000" cy="180000"/>
          </a:xfrm>
        </p:spPr>
        <p:txBody>
          <a:bodyPr/>
          <a:lstStyle>
            <a:lvl1pPr>
              <a:defRPr>
                <a:solidFill>
                  <a:srgbClr val="ECECEC"/>
                </a:solidFill>
              </a:defRPr>
            </a:lvl1pPr>
          </a:lstStyle>
          <a:p>
            <a:fld id="{14F1411D-0280-154F-AEAC-4C20B7AA46B2}" type="slidenum">
              <a:rPr lang="nl-NL" smtClean="0"/>
              <a:pPr/>
              <a:t>‹nr.›</a:t>
            </a:fld>
            <a:endParaRPr lang="nl-NL"/>
          </a:p>
        </p:txBody>
      </p:sp>
      <p:sp>
        <p:nvSpPr>
          <p:cNvPr id="8" name="Graphic 7">
            <a:extLst>
              <a:ext uri="{FF2B5EF4-FFF2-40B4-BE49-F238E27FC236}">
                <a16:creationId xmlns:a16="http://schemas.microsoft.com/office/drawing/2014/main" id="{865E1526-B306-D783-A0B7-B4BF5765F84A}"/>
              </a:ext>
            </a:extLst>
          </p:cNvPr>
          <p:cNvSpPr/>
          <p:nvPr userDrawn="1"/>
        </p:nvSpPr>
        <p:spPr>
          <a:xfrm>
            <a:off x="252000" y="0"/>
            <a:ext cx="8640000" cy="639094"/>
          </a:xfrm>
          <a:custGeom>
            <a:avLst/>
            <a:gdLst>
              <a:gd name="connsiteX0" fmla="*/ 0 w 8643938"/>
              <a:gd name="connsiteY0" fmla="*/ 0 h 639094"/>
              <a:gd name="connsiteX1" fmla="*/ 0 w 8643938"/>
              <a:gd name="connsiteY1" fmla="*/ 639095 h 639094"/>
              <a:gd name="connsiteX2" fmla="*/ 8643939 w 8643938"/>
              <a:gd name="connsiteY2" fmla="*/ 213074 h 639094"/>
              <a:gd name="connsiteX3" fmla="*/ 8643939 w 8643938"/>
              <a:gd name="connsiteY3" fmla="*/ 0 h 639094"/>
              <a:gd name="connsiteX4" fmla="*/ 0 w 8643938"/>
              <a:gd name="connsiteY4" fmla="*/ 0 h 639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43938" h="639094">
                <a:moveTo>
                  <a:pt x="0" y="0"/>
                </a:moveTo>
                <a:lnTo>
                  <a:pt x="0" y="639095"/>
                </a:lnTo>
                <a:lnTo>
                  <a:pt x="8643939" y="213074"/>
                </a:lnTo>
                <a:lnTo>
                  <a:pt x="8643939" y="0"/>
                </a:lnTo>
                <a:lnTo>
                  <a:pt x="0" y="0"/>
                </a:lnTo>
                <a:close/>
              </a:path>
            </a:pathLst>
          </a:custGeom>
          <a:solidFill>
            <a:srgbClr val="0050AA"/>
          </a:solidFill>
          <a:ln w="12705" cap="flat">
            <a:noFill/>
            <a:prstDash val="solid"/>
            <a:miter/>
          </a:ln>
        </p:spPr>
        <p:txBody>
          <a:bodyPr rtlCol="0" anchor="ctr"/>
          <a:lstStyle/>
          <a:p>
            <a:endParaRPr lang="nl-NL"/>
          </a:p>
        </p:txBody>
      </p:sp>
    </p:spTree>
    <p:extLst>
      <p:ext uri="{BB962C8B-B14F-4D97-AF65-F5344CB8AC3E}">
        <p14:creationId xmlns:p14="http://schemas.microsoft.com/office/powerpoint/2010/main" val="7623517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ab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r>
              <a:rPr lang="nl-NL"/>
              <a:t>Periode 8 - week 3</a:t>
            </a:r>
          </a:p>
        </p:txBody>
      </p:sp>
      <p:sp>
        <p:nvSpPr>
          <p:cNvPr id="4" name="Footer Placeholder 3"/>
          <p:cNvSpPr>
            <a:spLocks noGrp="1"/>
          </p:cNvSpPr>
          <p:nvPr>
            <p:ph type="ftr" sz="quarter" idx="11"/>
          </p:nvPr>
        </p:nvSpPr>
        <p:spPr/>
        <p:txBody>
          <a:bodyPr/>
          <a:lstStyle/>
          <a:p>
            <a:r>
              <a:rPr lang="nl-NL"/>
              <a:t>Symfony presentatie security (registratie en inloggen)</a:t>
            </a:r>
          </a:p>
        </p:txBody>
      </p:sp>
      <p:sp>
        <p:nvSpPr>
          <p:cNvPr id="5" name="Slide Number Placeholder 4"/>
          <p:cNvSpPr>
            <a:spLocks noGrp="1"/>
          </p:cNvSpPr>
          <p:nvPr>
            <p:ph type="sldNum" sz="quarter" idx="12"/>
          </p:nvPr>
        </p:nvSpPr>
        <p:spPr/>
        <p:txBody>
          <a:bodyPr/>
          <a:lstStyle/>
          <a:p>
            <a:fld id="{14F1411D-0280-154F-AEAC-4C20B7AA46B2}" type="slidenum">
              <a:rPr lang="nl-NL" smtClean="0"/>
              <a:t>‹nr.›</a:t>
            </a:fld>
            <a:endParaRPr lang="nl-NL"/>
          </a:p>
        </p:txBody>
      </p:sp>
      <p:sp>
        <p:nvSpPr>
          <p:cNvPr id="7" name="Tijdelijke aanduiding voor tabel 6">
            <a:extLst>
              <a:ext uri="{FF2B5EF4-FFF2-40B4-BE49-F238E27FC236}">
                <a16:creationId xmlns:a16="http://schemas.microsoft.com/office/drawing/2014/main" id="{EC9BF42F-FC57-6078-AED2-A68C2FA358AC}"/>
              </a:ext>
            </a:extLst>
          </p:cNvPr>
          <p:cNvSpPr>
            <a:spLocks noGrp="1"/>
          </p:cNvSpPr>
          <p:nvPr>
            <p:ph type="tbl" sz="quarter" idx="13" hasCustomPrompt="1"/>
          </p:nvPr>
        </p:nvSpPr>
        <p:spPr>
          <a:xfrm>
            <a:off x="503238" y="1188000"/>
            <a:ext cx="8137525" cy="3240000"/>
          </a:xfrm>
        </p:spPr>
        <p:txBody>
          <a:bodyPr tIns="360000"/>
          <a:lstStyle>
            <a:lvl1pPr marL="0" marR="0" indent="0" algn="ctr" defTabSz="685800" rtl="0" eaLnBrk="1" fontAlgn="auto" latinLnBrk="0" hangingPunct="1">
              <a:lnSpc>
                <a:spcPts val="1800"/>
              </a:lnSpc>
              <a:spcBef>
                <a:spcPts val="0"/>
              </a:spcBef>
              <a:spcAft>
                <a:spcPts val="0"/>
              </a:spcAft>
              <a:buClrTx/>
              <a:buSzPct val="120000"/>
              <a:buFontTx/>
              <a:buNone/>
              <a:tabLst/>
              <a:defRPr sz="1600">
                <a:solidFill>
                  <a:schemeClr val="tx1">
                    <a:lumMod val="50000"/>
                    <a:lumOff val="50000"/>
                  </a:schemeClr>
                </a:solidFill>
              </a:defRPr>
            </a:lvl1pPr>
          </a:lstStyle>
          <a:p>
            <a:pPr marL="0" marR="0" lvl="0" indent="0" algn="ctr" defTabSz="685800" rtl="0" eaLnBrk="1" fontAlgn="auto" latinLnBrk="0" hangingPunct="1">
              <a:lnSpc>
                <a:spcPts val="1800"/>
              </a:lnSpc>
              <a:spcBef>
                <a:spcPts val="0"/>
              </a:spcBef>
              <a:spcAft>
                <a:spcPts val="0"/>
              </a:spcAft>
              <a:buClrTx/>
              <a:buSzPct val="120000"/>
              <a:buFontTx/>
              <a:buNone/>
              <a:tabLst/>
              <a:defRPr/>
            </a:pPr>
            <a:r>
              <a:rPr lang="nl-NL" dirty="0"/>
              <a:t>Klik om een tabel in te voegen</a:t>
            </a:r>
          </a:p>
        </p:txBody>
      </p:sp>
      <p:sp>
        <p:nvSpPr>
          <p:cNvPr id="8" name="Graphic 7">
            <a:extLst>
              <a:ext uri="{FF2B5EF4-FFF2-40B4-BE49-F238E27FC236}">
                <a16:creationId xmlns:a16="http://schemas.microsoft.com/office/drawing/2014/main" id="{0D1CD68B-5995-41BA-E569-4402CDE090DF}"/>
              </a:ext>
            </a:extLst>
          </p:cNvPr>
          <p:cNvSpPr/>
          <p:nvPr userDrawn="1"/>
        </p:nvSpPr>
        <p:spPr>
          <a:xfrm>
            <a:off x="252000" y="0"/>
            <a:ext cx="8640000" cy="639094"/>
          </a:xfrm>
          <a:custGeom>
            <a:avLst/>
            <a:gdLst>
              <a:gd name="connsiteX0" fmla="*/ 0 w 8643938"/>
              <a:gd name="connsiteY0" fmla="*/ 0 h 639094"/>
              <a:gd name="connsiteX1" fmla="*/ 0 w 8643938"/>
              <a:gd name="connsiteY1" fmla="*/ 639095 h 639094"/>
              <a:gd name="connsiteX2" fmla="*/ 8643939 w 8643938"/>
              <a:gd name="connsiteY2" fmla="*/ 213074 h 639094"/>
              <a:gd name="connsiteX3" fmla="*/ 8643939 w 8643938"/>
              <a:gd name="connsiteY3" fmla="*/ 0 h 639094"/>
              <a:gd name="connsiteX4" fmla="*/ 0 w 8643938"/>
              <a:gd name="connsiteY4" fmla="*/ 0 h 639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43938" h="639094">
                <a:moveTo>
                  <a:pt x="0" y="0"/>
                </a:moveTo>
                <a:lnTo>
                  <a:pt x="0" y="639095"/>
                </a:lnTo>
                <a:lnTo>
                  <a:pt x="8643939" y="213074"/>
                </a:lnTo>
                <a:lnTo>
                  <a:pt x="8643939" y="0"/>
                </a:lnTo>
                <a:lnTo>
                  <a:pt x="0" y="0"/>
                </a:lnTo>
                <a:close/>
              </a:path>
            </a:pathLst>
          </a:custGeom>
          <a:solidFill>
            <a:schemeClr val="accent3"/>
          </a:solidFill>
          <a:ln w="12705" cap="flat">
            <a:noFill/>
            <a:prstDash val="solid"/>
            <a:miter/>
          </a:ln>
        </p:spPr>
        <p:txBody>
          <a:bodyPr rtlCol="0" anchor="ctr"/>
          <a:lstStyle/>
          <a:p>
            <a:endParaRPr lang="nl-NL"/>
          </a:p>
        </p:txBody>
      </p:sp>
    </p:spTree>
    <p:extLst>
      <p:ext uri="{BB962C8B-B14F-4D97-AF65-F5344CB8AC3E}">
        <p14:creationId xmlns:p14="http://schemas.microsoft.com/office/powerpoint/2010/main" val="9020353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rafie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r>
              <a:rPr lang="nl-NL"/>
              <a:t>Periode 8 - week 3</a:t>
            </a:r>
          </a:p>
        </p:txBody>
      </p:sp>
      <p:sp>
        <p:nvSpPr>
          <p:cNvPr id="4" name="Footer Placeholder 3"/>
          <p:cNvSpPr>
            <a:spLocks noGrp="1"/>
          </p:cNvSpPr>
          <p:nvPr>
            <p:ph type="ftr" sz="quarter" idx="11"/>
          </p:nvPr>
        </p:nvSpPr>
        <p:spPr/>
        <p:txBody>
          <a:bodyPr/>
          <a:lstStyle/>
          <a:p>
            <a:r>
              <a:rPr lang="nl-NL"/>
              <a:t>Symfony presentatie security (registratie en inloggen)</a:t>
            </a:r>
          </a:p>
        </p:txBody>
      </p:sp>
      <p:sp>
        <p:nvSpPr>
          <p:cNvPr id="5" name="Slide Number Placeholder 4"/>
          <p:cNvSpPr>
            <a:spLocks noGrp="1"/>
          </p:cNvSpPr>
          <p:nvPr>
            <p:ph type="sldNum" sz="quarter" idx="12"/>
          </p:nvPr>
        </p:nvSpPr>
        <p:spPr/>
        <p:txBody>
          <a:bodyPr/>
          <a:lstStyle/>
          <a:p>
            <a:fld id="{14F1411D-0280-154F-AEAC-4C20B7AA46B2}" type="slidenum">
              <a:rPr lang="nl-NL" smtClean="0"/>
              <a:t>‹nr.›</a:t>
            </a:fld>
            <a:endParaRPr lang="nl-NL"/>
          </a:p>
        </p:txBody>
      </p:sp>
      <p:sp>
        <p:nvSpPr>
          <p:cNvPr id="8" name="Tijdelijke aanduiding voor grafiek 7">
            <a:extLst>
              <a:ext uri="{FF2B5EF4-FFF2-40B4-BE49-F238E27FC236}">
                <a16:creationId xmlns:a16="http://schemas.microsoft.com/office/drawing/2014/main" id="{530FDF0A-1ECF-255C-4BDF-DF6D690AC504}"/>
              </a:ext>
            </a:extLst>
          </p:cNvPr>
          <p:cNvSpPr>
            <a:spLocks noGrp="1"/>
          </p:cNvSpPr>
          <p:nvPr>
            <p:ph type="chart" sz="quarter" idx="13" hasCustomPrompt="1"/>
          </p:nvPr>
        </p:nvSpPr>
        <p:spPr>
          <a:xfrm>
            <a:off x="503238" y="1187999"/>
            <a:ext cx="8137525" cy="3240000"/>
          </a:xfrm>
        </p:spPr>
        <p:txBody>
          <a:bodyPr tIns="360000"/>
          <a:lstStyle>
            <a:lvl1pPr marL="0" indent="0" algn="ctr">
              <a:buFontTx/>
              <a:buNone/>
              <a:defRPr sz="1600">
                <a:solidFill>
                  <a:schemeClr val="tx1">
                    <a:lumMod val="50000"/>
                    <a:lumOff val="50000"/>
                  </a:schemeClr>
                </a:solidFill>
              </a:defRPr>
            </a:lvl1pPr>
          </a:lstStyle>
          <a:p>
            <a:r>
              <a:rPr lang="nl-NL" dirty="0"/>
              <a:t>Klik om een grafiek in te voegen</a:t>
            </a:r>
          </a:p>
        </p:txBody>
      </p:sp>
      <p:sp>
        <p:nvSpPr>
          <p:cNvPr id="9" name="Graphic 7">
            <a:extLst>
              <a:ext uri="{FF2B5EF4-FFF2-40B4-BE49-F238E27FC236}">
                <a16:creationId xmlns:a16="http://schemas.microsoft.com/office/drawing/2014/main" id="{9ED80E61-3924-3101-F458-EC211FA35BF2}"/>
              </a:ext>
            </a:extLst>
          </p:cNvPr>
          <p:cNvSpPr/>
          <p:nvPr userDrawn="1"/>
        </p:nvSpPr>
        <p:spPr>
          <a:xfrm>
            <a:off x="252000" y="0"/>
            <a:ext cx="8640000" cy="639094"/>
          </a:xfrm>
          <a:custGeom>
            <a:avLst/>
            <a:gdLst>
              <a:gd name="connsiteX0" fmla="*/ 0 w 8643938"/>
              <a:gd name="connsiteY0" fmla="*/ 0 h 639094"/>
              <a:gd name="connsiteX1" fmla="*/ 0 w 8643938"/>
              <a:gd name="connsiteY1" fmla="*/ 639095 h 639094"/>
              <a:gd name="connsiteX2" fmla="*/ 8643939 w 8643938"/>
              <a:gd name="connsiteY2" fmla="*/ 213074 h 639094"/>
              <a:gd name="connsiteX3" fmla="*/ 8643939 w 8643938"/>
              <a:gd name="connsiteY3" fmla="*/ 0 h 639094"/>
              <a:gd name="connsiteX4" fmla="*/ 0 w 8643938"/>
              <a:gd name="connsiteY4" fmla="*/ 0 h 639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43938" h="639094">
                <a:moveTo>
                  <a:pt x="0" y="0"/>
                </a:moveTo>
                <a:lnTo>
                  <a:pt x="0" y="639095"/>
                </a:lnTo>
                <a:lnTo>
                  <a:pt x="8643939" y="213074"/>
                </a:lnTo>
                <a:lnTo>
                  <a:pt x="8643939" y="0"/>
                </a:lnTo>
                <a:lnTo>
                  <a:pt x="0" y="0"/>
                </a:lnTo>
                <a:close/>
              </a:path>
            </a:pathLst>
          </a:custGeom>
          <a:solidFill>
            <a:schemeClr val="accent3"/>
          </a:solidFill>
          <a:ln w="12705" cap="flat">
            <a:noFill/>
            <a:prstDash val="solid"/>
            <a:miter/>
          </a:ln>
        </p:spPr>
        <p:txBody>
          <a:bodyPr rtlCol="0" anchor="ctr"/>
          <a:lstStyle/>
          <a:p>
            <a:endParaRPr lang="nl-NL"/>
          </a:p>
        </p:txBody>
      </p:sp>
    </p:spTree>
    <p:extLst>
      <p:ext uri="{BB962C8B-B14F-4D97-AF65-F5344CB8AC3E}">
        <p14:creationId xmlns:p14="http://schemas.microsoft.com/office/powerpoint/2010/main" val="32550273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ee grafiek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r>
              <a:rPr lang="nl-NL"/>
              <a:t>Periode 8 - week 3</a:t>
            </a:r>
          </a:p>
        </p:txBody>
      </p:sp>
      <p:sp>
        <p:nvSpPr>
          <p:cNvPr id="4" name="Footer Placeholder 3"/>
          <p:cNvSpPr>
            <a:spLocks noGrp="1"/>
          </p:cNvSpPr>
          <p:nvPr>
            <p:ph type="ftr" sz="quarter" idx="11"/>
          </p:nvPr>
        </p:nvSpPr>
        <p:spPr/>
        <p:txBody>
          <a:bodyPr/>
          <a:lstStyle/>
          <a:p>
            <a:r>
              <a:rPr lang="nl-NL"/>
              <a:t>Symfony presentatie security (registratie en inloggen)</a:t>
            </a:r>
          </a:p>
        </p:txBody>
      </p:sp>
      <p:sp>
        <p:nvSpPr>
          <p:cNvPr id="5" name="Slide Number Placeholder 4"/>
          <p:cNvSpPr>
            <a:spLocks noGrp="1"/>
          </p:cNvSpPr>
          <p:nvPr>
            <p:ph type="sldNum" sz="quarter" idx="12"/>
          </p:nvPr>
        </p:nvSpPr>
        <p:spPr/>
        <p:txBody>
          <a:bodyPr/>
          <a:lstStyle/>
          <a:p>
            <a:fld id="{14F1411D-0280-154F-AEAC-4C20B7AA46B2}" type="slidenum">
              <a:rPr lang="nl-NL" smtClean="0"/>
              <a:t>‹nr.›</a:t>
            </a:fld>
            <a:endParaRPr lang="nl-NL"/>
          </a:p>
        </p:txBody>
      </p:sp>
      <p:sp>
        <p:nvSpPr>
          <p:cNvPr id="8" name="Tijdelijke aanduiding voor grafiek 7">
            <a:extLst>
              <a:ext uri="{FF2B5EF4-FFF2-40B4-BE49-F238E27FC236}">
                <a16:creationId xmlns:a16="http://schemas.microsoft.com/office/drawing/2014/main" id="{530FDF0A-1ECF-255C-4BDF-DF6D690AC504}"/>
              </a:ext>
            </a:extLst>
          </p:cNvPr>
          <p:cNvSpPr>
            <a:spLocks noGrp="1"/>
          </p:cNvSpPr>
          <p:nvPr>
            <p:ph type="chart" sz="quarter" idx="13" hasCustomPrompt="1"/>
          </p:nvPr>
        </p:nvSpPr>
        <p:spPr>
          <a:xfrm>
            <a:off x="503239" y="1187999"/>
            <a:ext cx="3960000" cy="3240000"/>
          </a:xfrm>
        </p:spPr>
        <p:txBody>
          <a:bodyPr tIns="360000"/>
          <a:lstStyle>
            <a:lvl1pPr marL="0" indent="0" algn="ctr">
              <a:buFontTx/>
              <a:buNone/>
              <a:defRPr sz="1600">
                <a:solidFill>
                  <a:schemeClr val="tx1">
                    <a:lumMod val="50000"/>
                    <a:lumOff val="50000"/>
                  </a:schemeClr>
                </a:solidFill>
              </a:defRPr>
            </a:lvl1pPr>
          </a:lstStyle>
          <a:p>
            <a:r>
              <a:rPr lang="nl-NL" dirty="0"/>
              <a:t>Klik om een grafiek in te voegen</a:t>
            </a:r>
          </a:p>
        </p:txBody>
      </p:sp>
      <p:sp>
        <p:nvSpPr>
          <p:cNvPr id="9" name="Graphic 7">
            <a:extLst>
              <a:ext uri="{FF2B5EF4-FFF2-40B4-BE49-F238E27FC236}">
                <a16:creationId xmlns:a16="http://schemas.microsoft.com/office/drawing/2014/main" id="{9ED80E61-3924-3101-F458-EC211FA35BF2}"/>
              </a:ext>
            </a:extLst>
          </p:cNvPr>
          <p:cNvSpPr/>
          <p:nvPr userDrawn="1"/>
        </p:nvSpPr>
        <p:spPr>
          <a:xfrm>
            <a:off x="252000" y="0"/>
            <a:ext cx="8640000" cy="639094"/>
          </a:xfrm>
          <a:custGeom>
            <a:avLst/>
            <a:gdLst>
              <a:gd name="connsiteX0" fmla="*/ 0 w 8643938"/>
              <a:gd name="connsiteY0" fmla="*/ 0 h 639094"/>
              <a:gd name="connsiteX1" fmla="*/ 0 w 8643938"/>
              <a:gd name="connsiteY1" fmla="*/ 639095 h 639094"/>
              <a:gd name="connsiteX2" fmla="*/ 8643939 w 8643938"/>
              <a:gd name="connsiteY2" fmla="*/ 213074 h 639094"/>
              <a:gd name="connsiteX3" fmla="*/ 8643939 w 8643938"/>
              <a:gd name="connsiteY3" fmla="*/ 0 h 639094"/>
              <a:gd name="connsiteX4" fmla="*/ 0 w 8643938"/>
              <a:gd name="connsiteY4" fmla="*/ 0 h 639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43938" h="639094">
                <a:moveTo>
                  <a:pt x="0" y="0"/>
                </a:moveTo>
                <a:lnTo>
                  <a:pt x="0" y="639095"/>
                </a:lnTo>
                <a:lnTo>
                  <a:pt x="8643939" y="213074"/>
                </a:lnTo>
                <a:lnTo>
                  <a:pt x="8643939" y="0"/>
                </a:lnTo>
                <a:lnTo>
                  <a:pt x="0" y="0"/>
                </a:lnTo>
                <a:close/>
              </a:path>
            </a:pathLst>
          </a:custGeom>
          <a:solidFill>
            <a:schemeClr val="accent3"/>
          </a:solidFill>
          <a:ln w="12705" cap="flat">
            <a:noFill/>
            <a:prstDash val="solid"/>
            <a:miter/>
          </a:ln>
        </p:spPr>
        <p:txBody>
          <a:bodyPr rtlCol="0" anchor="ctr"/>
          <a:lstStyle/>
          <a:p>
            <a:endParaRPr lang="nl-NL"/>
          </a:p>
        </p:txBody>
      </p:sp>
      <p:sp>
        <p:nvSpPr>
          <p:cNvPr id="6" name="Tijdelijke aanduiding voor grafiek 7">
            <a:extLst>
              <a:ext uri="{FF2B5EF4-FFF2-40B4-BE49-F238E27FC236}">
                <a16:creationId xmlns:a16="http://schemas.microsoft.com/office/drawing/2014/main" id="{15315869-D629-B502-88C5-62E40E639FD8}"/>
              </a:ext>
            </a:extLst>
          </p:cNvPr>
          <p:cNvSpPr>
            <a:spLocks noGrp="1"/>
          </p:cNvSpPr>
          <p:nvPr>
            <p:ph type="chart" sz="quarter" idx="14" hasCustomPrompt="1"/>
          </p:nvPr>
        </p:nvSpPr>
        <p:spPr>
          <a:xfrm>
            <a:off x="4680763" y="1187999"/>
            <a:ext cx="3960000" cy="3240000"/>
          </a:xfrm>
        </p:spPr>
        <p:txBody>
          <a:bodyPr tIns="360000"/>
          <a:lstStyle>
            <a:lvl1pPr marL="0" indent="0" algn="ctr">
              <a:buFontTx/>
              <a:buNone/>
              <a:defRPr sz="1600">
                <a:solidFill>
                  <a:schemeClr val="tx1">
                    <a:lumMod val="50000"/>
                    <a:lumOff val="50000"/>
                  </a:schemeClr>
                </a:solidFill>
              </a:defRPr>
            </a:lvl1pPr>
          </a:lstStyle>
          <a:p>
            <a:r>
              <a:rPr lang="nl-NL" dirty="0"/>
              <a:t>Klik om een grafiek in te voegen</a:t>
            </a:r>
          </a:p>
        </p:txBody>
      </p:sp>
    </p:spTree>
    <p:extLst>
      <p:ext uri="{BB962C8B-B14F-4D97-AF65-F5344CB8AC3E}">
        <p14:creationId xmlns:p14="http://schemas.microsoft.com/office/powerpoint/2010/main" val="38808738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Alleen titel Ge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r>
              <a:rPr lang="nl-NL"/>
              <a:t>Periode 8 - week 3</a:t>
            </a:r>
          </a:p>
        </p:txBody>
      </p:sp>
      <p:sp>
        <p:nvSpPr>
          <p:cNvPr id="4" name="Footer Placeholder 3"/>
          <p:cNvSpPr>
            <a:spLocks noGrp="1"/>
          </p:cNvSpPr>
          <p:nvPr>
            <p:ph type="ftr" sz="quarter" idx="11"/>
          </p:nvPr>
        </p:nvSpPr>
        <p:spPr/>
        <p:txBody>
          <a:bodyPr/>
          <a:lstStyle/>
          <a:p>
            <a:r>
              <a:rPr lang="nl-NL"/>
              <a:t>Symfony presentatie security (registratie en inloggen)</a:t>
            </a:r>
          </a:p>
        </p:txBody>
      </p:sp>
      <p:sp>
        <p:nvSpPr>
          <p:cNvPr id="5" name="Slide Number Placeholder 4"/>
          <p:cNvSpPr>
            <a:spLocks noGrp="1"/>
          </p:cNvSpPr>
          <p:nvPr>
            <p:ph type="sldNum" sz="quarter" idx="12"/>
          </p:nvPr>
        </p:nvSpPr>
        <p:spPr/>
        <p:txBody>
          <a:bodyPr/>
          <a:lstStyle/>
          <a:p>
            <a:fld id="{14F1411D-0280-154F-AEAC-4C20B7AA46B2}" type="slidenum">
              <a:rPr lang="nl-NL" smtClean="0"/>
              <a:t>‹nr.›</a:t>
            </a:fld>
            <a:endParaRPr lang="nl-NL"/>
          </a:p>
        </p:txBody>
      </p:sp>
      <p:sp>
        <p:nvSpPr>
          <p:cNvPr id="6" name="Graphic 7">
            <a:extLst>
              <a:ext uri="{FF2B5EF4-FFF2-40B4-BE49-F238E27FC236}">
                <a16:creationId xmlns:a16="http://schemas.microsoft.com/office/drawing/2014/main" id="{4354BF58-B7B6-FEC4-E73F-45B8950C24E4}"/>
              </a:ext>
            </a:extLst>
          </p:cNvPr>
          <p:cNvSpPr/>
          <p:nvPr userDrawn="1"/>
        </p:nvSpPr>
        <p:spPr>
          <a:xfrm>
            <a:off x="252000" y="0"/>
            <a:ext cx="8640000" cy="639094"/>
          </a:xfrm>
          <a:custGeom>
            <a:avLst/>
            <a:gdLst>
              <a:gd name="connsiteX0" fmla="*/ 0 w 8643938"/>
              <a:gd name="connsiteY0" fmla="*/ 0 h 639094"/>
              <a:gd name="connsiteX1" fmla="*/ 0 w 8643938"/>
              <a:gd name="connsiteY1" fmla="*/ 639095 h 639094"/>
              <a:gd name="connsiteX2" fmla="*/ 8643939 w 8643938"/>
              <a:gd name="connsiteY2" fmla="*/ 213074 h 639094"/>
              <a:gd name="connsiteX3" fmla="*/ 8643939 w 8643938"/>
              <a:gd name="connsiteY3" fmla="*/ 0 h 639094"/>
              <a:gd name="connsiteX4" fmla="*/ 0 w 8643938"/>
              <a:gd name="connsiteY4" fmla="*/ 0 h 639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43938" h="639094">
                <a:moveTo>
                  <a:pt x="0" y="0"/>
                </a:moveTo>
                <a:lnTo>
                  <a:pt x="0" y="639095"/>
                </a:lnTo>
                <a:lnTo>
                  <a:pt x="8643939" y="213074"/>
                </a:lnTo>
                <a:lnTo>
                  <a:pt x="8643939" y="0"/>
                </a:lnTo>
                <a:lnTo>
                  <a:pt x="0" y="0"/>
                </a:lnTo>
                <a:close/>
              </a:path>
            </a:pathLst>
          </a:custGeom>
          <a:solidFill>
            <a:schemeClr val="accent3"/>
          </a:solidFill>
          <a:ln w="12705" cap="flat">
            <a:noFill/>
            <a:prstDash val="solid"/>
            <a:miter/>
          </a:ln>
        </p:spPr>
        <p:txBody>
          <a:bodyPr rtlCol="0" anchor="ctr"/>
          <a:lstStyle/>
          <a:p>
            <a:endParaRPr lang="nl-NL"/>
          </a:p>
        </p:txBody>
      </p:sp>
    </p:spTree>
    <p:extLst>
      <p:ext uri="{BB962C8B-B14F-4D97-AF65-F5344CB8AC3E}">
        <p14:creationId xmlns:p14="http://schemas.microsoft.com/office/powerpoint/2010/main" val="3918714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Leeg Geel">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nl-NL"/>
              <a:t>Periode 8 - week 3</a:t>
            </a:r>
          </a:p>
        </p:txBody>
      </p:sp>
      <p:sp>
        <p:nvSpPr>
          <p:cNvPr id="3" name="Footer Placeholder 2"/>
          <p:cNvSpPr>
            <a:spLocks noGrp="1"/>
          </p:cNvSpPr>
          <p:nvPr>
            <p:ph type="ftr" sz="quarter" idx="11"/>
          </p:nvPr>
        </p:nvSpPr>
        <p:spPr/>
        <p:txBody>
          <a:bodyPr/>
          <a:lstStyle/>
          <a:p>
            <a:r>
              <a:rPr lang="nl-NL"/>
              <a:t>Symfony presentatie security (registratie en inloggen)</a:t>
            </a:r>
          </a:p>
        </p:txBody>
      </p:sp>
      <p:sp>
        <p:nvSpPr>
          <p:cNvPr id="4" name="Slide Number Placeholder 3"/>
          <p:cNvSpPr>
            <a:spLocks noGrp="1"/>
          </p:cNvSpPr>
          <p:nvPr>
            <p:ph type="sldNum" sz="quarter" idx="12"/>
          </p:nvPr>
        </p:nvSpPr>
        <p:spPr/>
        <p:txBody>
          <a:bodyPr/>
          <a:lstStyle/>
          <a:p>
            <a:fld id="{14F1411D-0280-154F-AEAC-4C20B7AA46B2}" type="slidenum">
              <a:rPr lang="nl-NL" smtClean="0"/>
              <a:t>‹nr.›</a:t>
            </a:fld>
            <a:endParaRPr lang="nl-NL"/>
          </a:p>
        </p:txBody>
      </p:sp>
      <p:sp>
        <p:nvSpPr>
          <p:cNvPr id="10" name="Graphic 7">
            <a:extLst>
              <a:ext uri="{FF2B5EF4-FFF2-40B4-BE49-F238E27FC236}">
                <a16:creationId xmlns:a16="http://schemas.microsoft.com/office/drawing/2014/main" id="{3A794D28-1AAB-1B71-5F1C-BE2C08DA7249}"/>
              </a:ext>
            </a:extLst>
          </p:cNvPr>
          <p:cNvSpPr/>
          <p:nvPr/>
        </p:nvSpPr>
        <p:spPr>
          <a:xfrm>
            <a:off x="252000" y="0"/>
            <a:ext cx="8640000" cy="639094"/>
          </a:xfrm>
          <a:custGeom>
            <a:avLst/>
            <a:gdLst>
              <a:gd name="connsiteX0" fmla="*/ 0 w 8643938"/>
              <a:gd name="connsiteY0" fmla="*/ 0 h 639094"/>
              <a:gd name="connsiteX1" fmla="*/ 0 w 8643938"/>
              <a:gd name="connsiteY1" fmla="*/ 639095 h 639094"/>
              <a:gd name="connsiteX2" fmla="*/ 8643939 w 8643938"/>
              <a:gd name="connsiteY2" fmla="*/ 213074 h 639094"/>
              <a:gd name="connsiteX3" fmla="*/ 8643939 w 8643938"/>
              <a:gd name="connsiteY3" fmla="*/ 0 h 639094"/>
              <a:gd name="connsiteX4" fmla="*/ 0 w 8643938"/>
              <a:gd name="connsiteY4" fmla="*/ 0 h 639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43938" h="639094">
                <a:moveTo>
                  <a:pt x="0" y="0"/>
                </a:moveTo>
                <a:lnTo>
                  <a:pt x="0" y="639095"/>
                </a:lnTo>
                <a:lnTo>
                  <a:pt x="8643939" y="213074"/>
                </a:lnTo>
                <a:lnTo>
                  <a:pt x="8643939" y="0"/>
                </a:lnTo>
                <a:lnTo>
                  <a:pt x="0" y="0"/>
                </a:lnTo>
                <a:close/>
              </a:path>
            </a:pathLst>
          </a:custGeom>
          <a:solidFill>
            <a:schemeClr val="accent3"/>
          </a:solidFill>
          <a:ln w="12705" cap="flat">
            <a:noFill/>
            <a:prstDash val="solid"/>
            <a:miter/>
          </a:ln>
        </p:spPr>
        <p:txBody>
          <a:bodyPr rtlCol="0" anchor="ctr"/>
          <a:lstStyle/>
          <a:p>
            <a:endParaRPr lang="nl-NL"/>
          </a:p>
        </p:txBody>
      </p:sp>
    </p:spTree>
    <p:extLst>
      <p:ext uri="{BB962C8B-B14F-4D97-AF65-F5344CB8AC3E}">
        <p14:creationId xmlns:p14="http://schemas.microsoft.com/office/powerpoint/2010/main" val="1816081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358000" y="5400000"/>
            <a:ext cx="5040000" cy="180000"/>
          </a:xfrm>
        </p:spPr>
        <p:txBody>
          <a:bodyPr/>
          <a:lstStyle>
            <a:lvl1pPr>
              <a:defRPr>
                <a:solidFill>
                  <a:srgbClr val="ECECEC"/>
                </a:solidFill>
              </a:defRPr>
            </a:lvl1pPr>
          </a:lstStyle>
          <a:p>
            <a:r>
              <a:rPr lang="nl-NL"/>
              <a:t>Symfony presentatie security (registratie en inloggen)</a:t>
            </a:r>
          </a:p>
        </p:txBody>
      </p:sp>
      <p:sp>
        <p:nvSpPr>
          <p:cNvPr id="6" name="Slide Number Placeholder 5"/>
          <p:cNvSpPr>
            <a:spLocks noGrp="1"/>
          </p:cNvSpPr>
          <p:nvPr>
            <p:ph type="sldNum" sz="quarter" idx="12"/>
          </p:nvPr>
        </p:nvSpPr>
        <p:spPr>
          <a:xfrm>
            <a:off x="8424000" y="5400000"/>
            <a:ext cx="216000" cy="180000"/>
          </a:xfrm>
        </p:spPr>
        <p:txBody>
          <a:bodyPr/>
          <a:lstStyle>
            <a:lvl1pPr>
              <a:defRPr>
                <a:solidFill>
                  <a:srgbClr val="ECECEC"/>
                </a:solidFill>
              </a:defRPr>
            </a:lvl1pPr>
          </a:lstStyle>
          <a:p>
            <a:fld id="{14F1411D-0280-154F-AEAC-4C20B7AA46B2}" type="slidenum">
              <a:rPr lang="nl-NL" smtClean="0"/>
              <a:pPr/>
              <a:t>‹nr.›</a:t>
            </a:fld>
            <a:endParaRPr lang="nl-NL"/>
          </a:p>
        </p:txBody>
      </p:sp>
      <p:sp>
        <p:nvSpPr>
          <p:cNvPr id="7" name="Title 1">
            <a:extLst>
              <a:ext uri="{FF2B5EF4-FFF2-40B4-BE49-F238E27FC236}">
                <a16:creationId xmlns:a16="http://schemas.microsoft.com/office/drawing/2014/main" id="{947AD168-4710-210B-6222-629D677A34CA}"/>
              </a:ext>
            </a:extLst>
          </p:cNvPr>
          <p:cNvSpPr>
            <a:spLocks noGrp="1"/>
          </p:cNvSpPr>
          <p:nvPr>
            <p:ph type="ctrTitle"/>
          </p:nvPr>
        </p:nvSpPr>
        <p:spPr>
          <a:xfrm>
            <a:off x="504000" y="1836000"/>
            <a:ext cx="8136000" cy="1224000"/>
          </a:xfrm>
        </p:spPr>
        <p:txBody>
          <a:bodyPr anchor="t" anchorCtr="0"/>
          <a:lstStyle>
            <a:lvl1pPr algn="l">
              <a:lnSpc>
                <a:spcPct val="95000"/>
              </a:lnSpc>
              <a:defRPr sz="4000" b="1">
                <a:solidFill>
                  <a:schemeClr val="bg1"/>
                </a:solidFill>
              </a:defRPr>
            </a:lvl1pPr>
          </a:lstStyle>
          <a:p>
            <a:r>
              <a:rPr lang="nl-NL"/>
              <a:t>Klik om stijl te bewerken</a:t>
            </a:r>
            <a:endParaRPr lang="en-US" dirty="0"/>
          </a:p>
        </p:txBody>
      </p:sp>
      <p:sp>
        <p:nvSpPr>
          <p:cNvPr id="8" name="Subtitle 2">
            <a:extLst>
              <a:ext uri="{FF2B5EF4-FFF2-40B4-BE49-F238E27FC236}">
                <a16:creationId xmlns:a16="http://schemas.microsoft.com/office/drawing/2014/main" id="{5D92FF7D-0BCE-7C92-707B-ACD7D9DAD7FD}"/>
              </a:ext>
            </a:extLst>
          </p:cNvPr>
          <p:cNvSpPr>
            <a:spLocks noGrp="1"/>
          </p:cNvSpPr>
          <p:nvPr>
            <p:ph type="subTitle" idx="1" hasCustomPrompt="1"/>
          </p:nvPr>
        </p:nvSpPr>
        <p:spPr>
          <a:xfrm>
            <a:off x="504000" y="3060000"/>
            <a:ext cx="8136000" cy="360000"/>
          </a:xfrm>
        </p:spPr>
        <p:txBody>
          <a:bodyPr anchor="t" anchorCtr="0"/>
          <a:lstStyle>
            <a:lvl1pPr marL="0" indent="0" algn="l">
              <a:lnSpc>
                <a:spcPct val="95000"/>
              </a:lnSpc>
              <a:buNone/>
              <a:defRPr sz="20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dirty="0"/>
              <a:t>Klik om een naam of locatie in te voeren</a:t>
            </a:r>
            <a:endParaRPr lang="en-US" dirty="0"/>
          </a:p>
        </p:txBody>
      </p:sp>
      <p:sp>
        <p:nvSpPr>
          <p:cNvPr id="11" name="Date Placeholder 3">
            <a:extLst>
              <a:ext uri="{FF2B5EF4-FFF2-40B4-BE49-F238E27FC236}">
                <a16:creationId xmlns:a16="http://schemas.microsoft.com/office/drawing/2014/main" id="{8201ED70-61E3-2E47-1660-F4684105951D}"/>
              </a:ext>
            </a:extLst>
          </p:cNvPr>
          <p:cNvSpPr>
            <a:spLocks noGrp="1"/>
          </p:cNvSpPr>
          <p:nvPr>
            <p:ph type="dt" sz="half" idx="10"/>
          </p:nvPr>
        </p:nvSpPr>
        <p:spPr>
          <a:xfrm>
            <a:off x="6840000" y="4428000"/>
            <a:ext cx="1800000" cy="216000"/>
          </a:xfrm>
        </p:spPr>
        <p:txBody>
          <a:bodyPr/>
          <a:lstStyle>
            <a:lvl1pPr algn="r">
              <a:defRPr sz="1300">
                <a:solidFill>
                  <a:schemeClr val="tx1"/>
                </a:solidFill>
              </a:defRPr>
            </a:lvl1pPr>
          </a:lstStyle>
          <a:p>
            <a:r>
              <a:rPr lang="nl-NL"/>
              <a:t>Periode 8 - week 3</a:t>
            </a:r>
            <a:endParaRPr lang="nl-NL" dirty="0"/>
          </a:p>
        </p:txBody>
      </p:sp>
      <p:sp>
        <p:nvSpPr>
          <p:cNvPr id="12" name="Text Placeholder 3">
            <a:extLst>
              <a:ext uri="{FF2B5EF4-FFF2-40B4-BE49-F238E27FC236}">
                <a16:creationId xmlns:a16="http://schemas.microsoft.com/office/drawing/2014/main" id="{3BB30F63-0BF7-E341-E4D1-D8D00A1243A6}"/>
              </a:ext>
            </a:extLst>
          </p:cNvPr>
          <p:cNvSpPr>
            <a:spLocks noGrp="1"/>
          </p:cNvSpPr>
          <p:nvPr>
            <p:ph type="body" sz="half" idx="2" hasCustomPrompt="1"/>
          </p:nvPr>
        </p:nvSpPr>
        <p:spPr>
          <a:xfrm>
            <a:off x="792000" y="216000"/>
            <a:ext cx="2808000" cy="432000"/>
          </a:xfrm>
        </p:spPr>
        <p:txBody>
          <a:bodyPr anchor="b" anchorCtr="0"/>
          <a:lstStyle>
            <a:lvl1pPr marL="0" indent="0">
              <a:lnSpc>
                <a:spcPct val="100000"/>
              </a:lnSpc>
              <a:buNone/>
              <a:defRPr sz="1300" b="1">
                <a:solidFill>
                  <a:schemeClr val="tx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nl-NL" dirty="0"/>
              <a:t>Klikken om de schoolnaam of sectornaam te bewerken</a:t>
            </a:r>
          </a:p>
        </p:txBody>
      </p:sp>
      <p:sp>
        <p:nvSpPr>
          <p:cNvPr id="13" name="Rechthoek 12">
            <a:extLst>
              <a:ext uri="{FF2B5EF4-FFF2-40B4-BE49-F238E27FC236}">
                <a16:creationId xmlns:a16="http://schemas.microsoft.com/office/drawing/2014/main" id="{B854F5D7-EDC6-E854-15AA-C9503F371D78}"/>
              </a:ext>
            </a:extLst>
          </p:cNvPr>
          <p:cNvSpPr/>
          <p:nvPr userDrawn="1"/>
        </p:nvSpPr>
        <p:spPr>
          <a:xfrm>
            <a:off x="504000" y="0"/>
            <a:ext cx="144000" cy="64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24358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 Corpora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358000" y="5400000"/>
            <a:ext cx="5040000" cy="180000"/>
          </a:xfrm>
        </p:spPr>
        <p:txBody>
          <a:bodyPr/>
          <a:lstStyle>
            <a:lvl1pPr>
              <a:defRPr>
                <a:solidFill>
                  <a:srgbClr val="ECECEC"/>
                </a:solidFill>
              </a:defRPr>
            </a:lvl1pPr>
          </a:lstStyle>
          <a:p>
            <a:r>
              <a:rPr lang="nl-NL"/>
              <a:t>Symfony presentatie security (registratie en inloggen)</a:t>
            </a:r>
          </a:p>
        </p:txBody>
      </p:sp>
      <p:sp>
        <p:nvSpPr>
          <p:cNvPr id="6" name="Slide Number Placeholder 5"/>
          <p:cNvSpPr>
            <a:spLocks noGrp="1"/>
          </p:cNvSpPr>
          <p:nvPr>
            <p:ph type="sldNum" sz="quarter" idx="12"/>
          </p:nvPr>
        </p:nvSpPr>
        <p:spPr>
          <a:xfrm>
            <a:off x="8424000" y="5400000"/>
            <a:ext cx="216000" cy="180000"/>
          </a:xfrm>
        </p:spPr>
        <p:txBody>
          <a:bodyPr/>
          <a:lstStyle>
            <a:lvl1pPr>
              <a:defRPr>
                <a:solidFill>
                  <a:srgbClr val="ECECEC"/>
                </a:solidFill>
              </a:defRPr>
            </a:lvl1pPr>
          </a:lstStyle>
          <a:p>
            <a:fld id="{14F1411D-0280-154F-AEAC-4C20B7AA46B2}" type="slidenum">
              <a:rPr lang="nl-NL" smtClean="0"/>
              <a:pPr/>
              <a:t>‹nr.›</a:t>
            </a:fld>
            <a:endParaRPr lang="nl-NL"/>
          </a:p>
        </p:txBody>
      </p:sp>
      <p:sp>
        <p:nvSpPr>
          <p:cNvPr id="7" name="Title 1">
            <a:extLst>
              <a:ext uri="{FF2B5EF4-FFF2-40B4-BE49-F238E27FC236}">
                <a16:creationId xmlns:a16="http://schemas.microsoft.com/office/drawing/2014/main" id="{947AD168-4710-210B-6222-629D677A34CA}"/>
              </a:ext>
            </a:extLst>
          </p:cNvPr>
          <p:cNvSpPr>
            <a:spLocks noGrp="1"/>
          </p:cNvSpPr>
          <p:nvPr>
            <p:ph type="ctrTitle"/>
          </p:nvPr>
        </p:nvSpPr>
        <p:spPr>
          <a:xfrm>
            <a:off x="504000" y="1836000"/>
            <a:ext cx="8136000" cy="1224000"/>
          </a:xfrm>
        </p:spPr>
        <p:txBody>
          <a:bodyPr anchor="t" anchorCtr="0"/>
          <a:lstStyle>
            <a:lvl1pPr algn="l">
              <a:lnSpc>
                <a:spcPct val="95000"/>
              </a:lnSpc>
              <a:defRPr sz="4000" b="1">
                <a:solidFill>
                  <a:schemeClr val="bg1"/>
                </a:solidFill>
              </a:defRPr>
            </a:lvl1pPr>
          </a:lstStyle>
          <a:p>
            <a:r>
              <a:rPr lang="nl-NL"/>
              <a:t>Klik om stijl te bewerken</a:t>
            </a:r>
            <a:endParaRPr lang="en-US" dirty="0"/>
          </a:p>
        </p:txBody>
      </p:sp>
      <p:sp>
        <p:nvSpPr>
          <p:cNvPr id="8" name="Subtitle 2">
            <a:extLst>
              <a:ext uri="{FF2B5EF4-FFF2-40B4-BE49-F238E27FC236}">
                <a16:creationId xmlns:a16="http://schemas.microsoft.com/office/drawing/2014/main" id="{5D92FF7D-0BCE-7C92-707B-ACD7D9DAD7FD}"/>
              </a:ext>
            </a:extLst>
          </p:cNvPr>
          <p:cNvSpPr>
            <a:spLocks noGrp="1"/>
          </p:cNvSpPr>
          <p:nvPr>
            <p:ph type="subTitle" idx="1" hasCustomPrompt="1"/>
          </p:nvPr>
        </p:nvSpPr>
        <p:spPr>
          <a:xfrm>
            <a:off x="504000" y="3060000"/>
            <a:ext cx="8136000" cy="360000"/>
          </a:xfrm>
        </p:spPr>
        <p:txBody>
          <a:bodyPr anchor="t" anchorCtr="0"/>
          <a:lstStyle>
            <a:lvl1pPr marL="0" indent="0" algn="l">
              <a:lnSpc>
                <a:spcPct val="95000"/>
              </a:lnSpc>
              <a:buNone/>
              <a:defRPr sz="20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dirty="0"/>
              <a:t>Klik om een naam of locatie in te voeren</a:t>
            </a:r>
            <a:endParaRPr lang="en-US" dirty="0"/>
          </a:p>
        </p:txBody>
      </p:sp>
      <p:sp>
        <p:nvSpPr>
          <p:cNvPr id="11" name="Date Placeholder 3">
            <a:extLst>
              <a:ext uri="{FF2B5EF4-FFF2-40B4-BE49-F238E27FC236}">
                <a16:creationId xmlns:a16="http://schemas.microsoft.com/office/drawing/2014/main" id="{8201ED70-61E3-2E47-1660-F4684105951D}"/>
              </a:ext>
            </a:extLst>
          </p:cNvPr>
          <p:cNvSpPr>
            <a:spLocks noGrp="1"/>
          </p:cNvSpPr>
          <p:nvPr>
            <p:ph type="dt" sz="half" idx="10"/>
          </p:nvPr>
        </p:nvSpPr>
        <p:spPr>
          <a:xfrm>
            <a:off x="6840000" y="4428000"/>
            <a:ext cx="1800000" cy="216000"/>
          </a:xfrm>
        </p:spPr>
        <p:txBody>
          <a:bodyPr/>
          <a:lstStyle>
            <a:lvl1pPr algn="r">
              <a:defRPr sz="1300">
                <a:solidFill>
                  <a:schemeClr val="tx1"/>
                </a:solidFill>
              </a:defRPr>
            </a:lvl1pPr>
          </a:lstStyle>
          <a:p>
            <a:r>
              <a:rPr lang="nl-NL"/>
              <a:t>Periode 8 - week 3</a:t>
            </a:r>
            <a:endParaRPr lang="nl-NL" dirty="0"/>
          </a:p>
        </p:txBody>
      </p:sp>
    </p:spTree>
    <p:extLst>
      <p:ext uri="{BB962C8B-B14F-4D97-AF65-F5344CB8AC3E}">
        <p14:creationId xmlns:p14="http://schemas.microsoft.com/office/powerpoint/2010/main" val="753456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hou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4000" y="1116000"/>
            <a:ext cx="5040000" cy="3311999"/>
          </a:xfrm>
        </p:spPr>
        <p:txBody>
          <a:bodyPr/>
          <a:lstStyle>
            <a:lvl1pPr marL="252000" indent="-252000">
              <a:lnSpc>
                <a:spcPts val="2400"/>
              </a:lnSpc>
              <a:buSzPct val="100000"/>
              <a:buFont typeface="+mj-lt"/>
              <a:buAutoNum type="arabicPeriod"/>
              <a:defRPr sz="1600"/>
            </a:lvl1pPr>
            <a:lvl2pPr marL="504000" indent="-252000">
              <a:lnSpc>
                <a:spcPts val="2400"/>
              </a:lnSpc>
              <a:buSzPct val="100000"/>
              <a:buFont typeface="+mj-lt"/>
              <a:buAutoNum type="arabicPeriod"/>
              <a:defRPr sz="1600"/>
            </a:lvl2pPr>
            <a:lvl3pPr marL="504000" indent="-252000">
              <a:lnSpc>
                <a:spcPts val="2400"/>
              </a:lnSpc>
              <a:buFont typeface="+mj-lt"/>
              <a:buAutoNum type="arabicPeriod"/>
              <a:defRPr sz="1600"/>
            </a:lvl3pPr>
            <a:lvl4pPr marL="504000" indent="-252000">
              <a:lnSpc>
                <a:spcPts val="2400"/>
              </a:lnSpc>
              <a:buFont typeface="+mj-lt"/>
              <a:buAutoNum type="arabicPeriod"/>
              <a:defRPr sz="1600" b="0">
                <a:solidFill>
                  <a:schemeClr val="tx1"/>
                </a:solidFill>
              </a:defRPr>
            </a:lvl4pPr>
            <a:lvl5pPr marL="504000" indent="-252000">
              <a:lnSpc>
                <a:spcPts val="2400"/>
              </a:lnSpc>
              <a:buFont typeface="+mj-lt"/>
              <a:buAutoNum type="arabicPeriod"/>
              <a:defRPr sz="1600"/>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r>
              <a:rPr lang="nl-NL"/>
              <a:t>Periode 8 - week 3</a:t>
            </a:r>
          </a:p>
        </p:txBody>
      </p:sp>
      <p:sp>
        <p:nvSpPr>
          <p:cNvPr id="5" name="Footer Placeholder 4"/>
          <p:cNvSpPr>
            <a:spLocks noGrp="1"/>
          </p:cNvSpPr>
          <p:nvPr>
            <p:ph type="ftr" sz="quarter" idx="11"/>
          </p:nvPr>
        </p:nvSpPr>
        <p:spPr/>
        <p:txBody>
          <a:bodyPr/>
          <a:lstStyle/>
          <a:p>
            <a:r>
              <a:rPr lang="nl-NL"/>
              <a:t>Symfony presentatie security (registratie en inloggen)</a:t>
            </a:r>
          </a:p>
        </p:txBody>
      </p:sp>
      <p:sp>
        <p:nvSpPr>
          <p:cNvPr id="6" name="Slide Number Placeholder 5"/>
          <p:cNvSpPr>
            <a:spLocks noGrp="1"/>
          </p:cNvSpPr>
          <p:nvPr>
            <p:ph type="sldNum" sz="quarter" idx="12"/>
          </p:nvPr>
        </p:nvSpPr>
        <p:spPr/>
        <p:txBody>
          <a:bodyPr/>
          <a:lstStyle/>
          <a:p>
            <a:fld id="{14F1411D-0280-154F-AEAC-4C20B7AA46B2}" type="slidenum">
              <a:rPr lang="nl-NL" smtClean="0"/>
              <a:t>‹nr.›</a:t>
            </a:fld>
            <a:endParaRPr lang="nl-NL"/>
          </a:p>
        </p:txBody>
      </p:sp>
      <p:sp>
        <p:nvSpPr>
          <p:cNvPr id="11" name="Vrije vorm 10">
            <a:extLst>
              <a:ext uri="{FF2B5EF4-FFF2-40B4-BE49-F238E27FC236}">
                <a16:creationId xmlns:a16="http://schemas.microsoft.com/office/drawing/2014/main" id="{0FD87E55-C8C9-F7C3-73A7-FC99BF955789}"/>
              </a:ext>
            </a:extLst>
          </p:cNvPr>
          <p:cNvSpPr/>
          <p:nvPr userDrawn="1"/>
        </p:nvSpPr>
        <p:spPr>
          <a:xfrm>
            <a:off x="252000" y="0"/>
            <a:ext cx="8640001" cy="965688"/>
          </a:xfrm>
          <a:custGeom>
            <a:avLst/>
            <a:gdLst>
              <a:gd name="connsiteX0" fmla="*/ 0 w 8640001"/>
              <a:gd name="connsiteY0" fmla="*/ 0 h 965688"/>
              <a:gd name="connsiteX1" fmla="*/ 8640001 w 8640001"/>
              <a:gd name="connsiteY1" fmla="*/ 0 h 965688"/>
              <a:gd name="connsiteX2" fmla="*/ 8640001 w 8640001"/>
              <a:gd name="connsiteY2" fmla="*/ 164592 h 965688"/>
              <a:gd name="connsiteX3" fmla="*/ 8640001 w 8640001"/>
              <a:gd name="connsiteY3" fmla="*/ 213074 h 965688"/>
              <a:gd name="connsiteX4" fmla="*/ 8640001 w 8640001"/>
              <a:gd name="connsiteY4" fmla="*/ 326593 h 965688"/>
              <a:gd name="connsiteX5" fmla="*/ 8640001 w 8640001"/>
              <a:gd name="connsiteY5" fmla="*/ 377666 h 965688"/>
              <a:gd name="connsiteX6" fmla="*/ 8640001 w 8640001"/>
              <a:gd name="connsiteY6" fmla="*/ 539667 h 965688"/>
              <a:gd name="connsiteX7" fmla="*/ 0 w 8640001"/>
              <a:gd name="connsiteY7" fmla="*/ 965688 h 965688"/>
              <a:gd name="connsiteX8" fmla="*/ 0 w 8640001"/>
              <a:gd name="connsiteY8" fmla="*/ 803687 h 965688"/>
              <a:gd name="connsiteX9" fmla="*/ 0 w 8640001"/>
              <a:gd name="connsiteY9" fmla="*/ 639095 h 965688"/>
              <a:gd name="connsiteX10" fmla="*/ 0 w 8640001"/>
              <a:gd name="connsiteY10" fmla="*/ 639095 h 965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1" h="965688">
                <a:moveTo>
                  <a:pt x="0" y="0"/>
                </a:moveTo>
                <a:lnTo>
                  <a:pt x="8640001" y="0"/>
                </a:lnTo>
                <a:lnTo>
                  <a:pt x="8640001" y="164592"/>
                </a:lnTo>
                <a:lnTo>
                  <a:pt x="8640001" y="213074"/>
                </a:lnTo>
                <a:lnTo>
                  <a:pt x="8640001" y="326593"/>
                </a:lnTo>
                <a:lnTo>
                  <a:pt x="8640001" y="377666"/>
                </a:lnTo>
                <a:lnTo>
                  <a:pt x="8640001" y="539667"/>
                </a:lnTo>
                <a:lnTo>
                  <a:pt x="0" y="965688"/>
                </a:lnTo>
                <a:lnTo>
                  <a:pt x="0" y="803687"/>
                </a:lnTo>
                <a:lnTo>
                  <a:pt x="0" y="639095"/>
                </a:lnTo>
                <a:lnTo>
                  <a:pt x="0" y="639095"/>
                </a:lnTo>
                <a:close/>
              </a:path>
            </a:pathLst>
          </a:custGeom>
          <a:solidFill>
            <a:schemeClr val="accent5"/>
          </a:solidFill>
          <a:ln w="12705" cap="flat">
            <a:noFill/>
            <a:prstDash val="solid"/>
            <a:miter/>
          </a:ln>
        </p:spPr>
        <p:txBody>
          <a:bodyPr wrap="square" rtlCol="0" anchor="ctr">
            <a:noAutofit/>
          </a:bodyPr>
          <a:lstStyle/>
          <a:p>
            <a:endParaRPr lang="nl-NL"/>
          </a:p>
        </p:txBody>
      </p:sp>
      <p:sp>
        <p:nvSpPr>
          <p:cNvPr id="2" name="Title 1"/>
          <p:cNvSpPr>
            <a:spLocks noGrp="1"/>
          </p:cNvSpPr>
          <p:nvPr>
            <p:ph type="title"/>
          </p:nvPr>
        </p:nvSpPr>
        <p:spPr>
          <a:xfrm>
            <a:off x="504000" y="288001"/>
            <a:ext cx="8136000" cy="503999"/>
          </a:xfrm>
        </p:spPr>
        <p:txBody>
          <a:bodyPr/>
          <a:lstStyle>
            <a:lvl1pPr>
              <a:lnSpc>
                <a:spcPct val="95000"/>
              </a:lnSpc>
              <a:defRPr sz="3000">
                <a:solidFill>
                  <a:schemeClr val="bg1"/>
                </a:solidFill>
              </a:defRPr>
            </a:lvl1pPr>
          </a:lstStyle>
          <a:p>
            <a:r>
              <a:rPr lang="nl-NL"/>
              <a:t>Klik om stijl te bewerken</a:t>
            </a:r>
            <a:endParaRPr lang="en-US" dirty="0"/>
          </a:p>
        </p:txBody>
      </p:sp>
    </p:spTree>
    <p:extLst>
      <p:ext uri="{BB962C8B-B14F-4D97-AF65-F5344CB8AC3E}">
        <p14:creationId xmlns:p14="http://schemas.microsoft.com/office/powerpoint/2010/main" val="3816985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en opsomming">
    <p:spTree>
      <p:nvGrpSpPr>
        <p:cNvPr id="1" name=""/>
        <p:cNvGrpSpPr/>
        <p:nvPr/>
      </p:nvGrpSpPr>
      <p:grpSpPr>
        <a:xfrm>
          <a:off x="0" y="0"/>
          <a:ext cx="0" cy="0"/>
          <a:chOff x="0" y="0"/>
          <a:chExt cx="0" cy="0"/>
        </a:xfrm>
      </p:grpSpPr>
      <p:sp>
        <p:nvSpPr>
          <p:cNvPr id="13" name="Graphic 5">
            <a:extLst>
              <a:ext uri="{FF2B5EF4-FFF2-40B4-BE49-F238E27FC236}">
                <a16:creationId xmlns:a16="http://schemas.microsoft.com/office/drawing/2014/main" id="{7A2EA2D0-CC49-21E2-73DF-1D7BBEF40855}"/>
              </a:ext>
            </a:extLst>
          </p:cNvPr>
          <p:cNvSpPr/>
          <p:nvPr userDrawn="1"/>
        </p:nvSpPr>
        <p:spPr>
          <a:xfrm>
            <a:off x="252000" y="0"/>
            <a:ext cx="8640000" cy="1492719"/>
          </a:xfrm>
          <a:custGeom>
            <a:avLst/>
            <a:gdLst>
              <a:gd name="connsiteX0" fmla="*/ 0 w 8643938"/>
              <a:gd name="connsiteY0" fmla="*/ 0 h 1492719"/>
              <a:gd name="connsiteX1" fmla="*/ 0 w 8643938"/>
              <a:gd name="connsiteY1" fmla="*/ 1492719 h 1492719"/>
              <a:gd name="connsiteX2" fmla="*/ 8643939 w 8643938"/>
              <a:gd name="connsiteY2" fmla="*/ 1066192 h 1492719"/>
              <a:gd name="connsiteX3" fmla="*/ 8643939 w 8643938"/>
              <a:gd name="connsiteY3" fmla="*/ 0 h 1492719"/>
              <a:gd name="connsiteX4" fmla="*/ 0 w 8643938"/>
              <a:gd name="connsiteY4" fmla="*/ 0 h 1492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43938" h="1492719">
                <a:moveTo>
                  <a:pt x="0" y="0"/>
                </a:moveTo>
                <a:lnTo>
                  <a:pt x="0" y="1492719"/>
                </a:lnTo>
                <a:lnTo>
                  <a:pt x="8643939" y="1066192"/>
                </a:lnTo>
                <a:lnTo>
                  <a:pt x="8643939" y="0"/>
                </a:lnTo>
                <a:lnTo>
                  <a:pt x="0" y="0"/>
                </a:lnTo>
                <a:close/>
              </a:path>
            </a:pathLst>
          </a:custGeom>
          <a:solidFill>
            <a:srgbClr val="0050AA"/>
          </a:solidFill>
          <a:ln w="12705" cap="flat">
            <a:noFill/>
            <a:prstDash val="solid"/>
            <a:miter/>
          </a:ln>
        </p:spPr>
        <p:txBody>
          <a:bodyPr rtlCol="0" anchor="ctr"/>
          <a:lstStyle/>
          <a:p>
            <a:endParaRPr lang="nl-NL"/>
          </a:p>
        </p:txBody>
      </p:sp>
      <p:sp>
        <p:nvSpPr>
          <p:cNvPr id="2" name="Title 1"/>
          <p:cNvSpPr>
            <a:spLocks noGrp="1"/>
          </p:cNvSpPr>
          <p:nvPr>
            <p:ph type="title"/>
          </p:nvPr>
        </p:nvSpPr>
        <p:spPr>
          <a:xfrm>
            <a:off x="504000" y="288000"/>
            <a:ext cx="8136000" cy="972000"/>
          </a:xfrm>
        </p:spPr>
        <p:txBody>
          <a:bodyPr/>
          <a:lstStyle>
            <a:lvl1pPr>
              <a:lnSpc>
                <a:spcPct val="95000"/>
              </a:lnSpc>
              <a:defRPr sz="3000">
                <a:solidFill>
                  <a:schemeClr val="bg1"/>
                </a:solidFill>
              </a:defRPr>
            </a:lvl1pPr>
          </a:lstStyle>
          <a:p>
            <a:r>
              <a:rPr lang="nl-NL"/>
              <a:t>Klik om stijl te bewerken</a:t>
            </a:r>
            <a:endParaRPr lang="en-US" dirty="0"/>
          </a:p>
        </p:txBody>
      </p:sp>
      <p:sp>
        <p:nvSpPr>
          <p:cNvPr id="3" name="Content Placeholder 2"/>
          <p:cNvSpPr>
            <a:spLocks noGrp="1"/>
          </p:cNvSpPr>
          <p:nvPr>
            <p:ph idx="1"/>
          </p:nvPr>
        </p:nvSpPr>
        <p:spPr>
          <a:xfrm>
            <a:off x="504000" y="1566000"/>
            <a:ext cx="8136000" cy="2861999"/>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r>
              <a:rPr lang="nl-NL"/>
              <a:t>Periode 8 - week 3</a:t>
            </a:r>
          </a:p>
        </p:txBody>
      </p:sp>
      <p:sp>
        <p:nvSpPr>
          <p:cNvPr id="5" name="Footer Placeholder 4"/>
          <p:cNvSpPr>
            <a:spLocks noGrp="1"/>
          </p:cNvSpPr>
          <p:nvPr>
            <p:ph type="ftr" sz="quarter" idx="11"/>
          </p:nvPr>
        </p:nvSpPr>
        <p:spPr/>
        <p:txBody>
          <a:bodyPr/>
          <a:lstStyle/>
          <a:p>
            <a:r>
              <a:rPr lang="nl-NL"/>
              <a:t>Symfony presentatie security (registratie en inloggen)</a:t>
            </a:r>
          </a:p>
        </p:txBody>
      </p:sp>
      <p:sp>
        <p:nvSpPr>
          <p:cNvPr id="6" name="Slide Number Placeholder 5"/>
          <p:cNvSpPr>
            <a:spLocks noGrp="1"/>
          </p:cNvSpPr>
          <p:nvPr>
            <p:ph type="sldNum" sz="quarter" idx="12"/>
          </p:nvPr>
        </p:nvSpPr>
        <p:spPr/>
        <p:txBody>
          <a:bodyPr/>
          <a:lstStyle/>
          <a:p>
            <a:fld id="{14F1411D-0280-154F-AEAC-4C20B7AA46B2}" type="slidenum">
              <a:rPr lang="nl-NL" smtClean="0"/>
              <a:t>‹nr.›</a:t>
            </a:fld>
            <a:endParaRPr lang="nl-NL"/>
          </a:p>
        </p:txBody>
      </p:sp>
    </p:spTree>
    <p:extLst>
      <p:ext uri="{BB962C8B-B14F-4D97-AF65-F5344CB8AC3E}">
        <p14:creationId xmlns:p14="http://schemas.microsoft.com/office/powerpoint/2010/main" val="2444294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Subtitel en opsomm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r>
              <a:rPr lang="nl-NL"/>
              <a:t>Periode 8 - week 3</a:t>
            </a:r>
          </a:p>
        </p:txBody>
      </p:sp>
      <p:sp>
        <p:nvSpPr>
          <p:cNvPr id="5" name="Footer Placeholder 4"/>
          <p:cNvSpPr>
            <a:spLocks noGrp="1"/>
          </p:cNvSpPr>
          <p:nvPr>
            <p:ph type="ftr" sz="quarter" idx="11"/>
          </p:nvPr>
        </p:nvSpPr>
        <p:spPr/>
        <p:txBody>
          <a:bodyPr/>
          <a:lstStyle/>
          <a:p>
            <a:r>
              <a:rPr lang="nl-NL"/>
              <a:t>Symfony presentatie security (registratie en inloggen)</a:t>
            </a:r>
          </a:p>
        </p:txBody>
      </p:sp>
      <p:sp>
        <p:nvSpPr>
          <p:cNvPr id="6" name="Slide Number Placeholder 5"/>
          <p:cNvSpPr>
            <a:spLocks noGrp="1"/>
          </p:cNvSpPr>
          <p:nvPr>
            <p:ph type="sldNum" sz="quarter" idx="12"/>
          </p:nvPr>
        </p:nvSpPr>
        <p:spPr/>
        <p:txBody>
          <a:bodyPr/>
          <a:lstStyle/>
          <a:p>
            <a:fld id="{14F1411D-0280-154F-AEAC-4C20B7AA46B2}" type="slidenum">
              <a:rPr lang="nl-NL" smtClean="0"/>
              <a:t>‹nr.›</a:t>
            </a:fld>
            <a:endParaRPr lang="nl-NL"/>
          </a:p>
        </p:txBody>
      </p:sp>
      <p:sp>
        <p:nvSpPr>
          <p:cNvPr id="7" name="Graphic 7">
            <a:extLst>
              <a:ext uri="{FF2B5EF4-FFF2-40B4-BE49-F238E27FC236}">
                <a16:creationId xmlns:a16="http://schemas.microsoft.com/office/drawing/2014/main" id="{A41951C4-522F-E31F-8C62-86A4063CF9B5}"/>
              </a:ext>
            </a:extLst>
          </p:cNvPr>
          <p:cNvSpPr/>
          <p:nvPr userDrawn="1"/>
        </p:nvSpPr>
        <p:spPr>
          <a:xfrm>
            <a:off x="252000" y="0"/>
            <a:ext cx="8640000" cy="639094"/>
          </a:xfrm>
          <a:custGeom>
            <a:avLst/>
            <a:gdLst>
              <a:gd name="connsiteX0" fmla="*/ 0 w 8643938"/>
              <a:gd name="connsiteY0" fmla="*/ 0 h 639094"/>
              <a:gd name="connsiteX1" fmla="*/ 0 w 8643938"/>
              <a:gd name="connsiteY1" fmla="*/ 639095 h 639094"/>
              <a:gd name="connsiteX2" fmla="*/ 8643939 w 8643938"/>
              <a:gd name="connsiteY2" fmla="*/ 213074 h 639094"/>
              <a:gd name="connsiteX3" fmla="*/ 8643939 w 8643938"/>
              <a:gd name="connsiteY3" fmla="*/ 0 h 639094"/>
              <a:gd name="connsiteX4" fmla="*/ 0 w 8643938"/>
              <a:gd name="connsiteY4" fmla="*/ 0 h 639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43938" h="639094">
                <a:moveTo>
                  <a:pt x="0" y="0"/>
                </a:moveTo>
                <a:lnTo>
                  <a:pt x="0" y="639095"/>
                </a:lnTo>
                <a:lnTo>
                  <a:pt x="8643939" y="213074"/>
                </a:lnTo>
                <a:lnTo>
                  <a:pt x="8643939" y="0"/>
                </a:lnTo>
                <a:lnTo>
                  <a:pt x="0" y="0"/>
                </a:lnTo>
                <a:close/>
              </a:path>
            </a:pathLst>
          </a:custGeom>
          <a:solidFill>
            <a:srgbClr val="0050AA"/>
          </a:solidFill>
          <a:ln w="12705" cap="flat">
            <a:noFill/>
            <a:prstDash val="solid"/>
            <a:miter/>
          </a:ln>
        </p:spPr>
        <p:txBody>
          <a:bodyPr rtlCol="0" anchor="ctr"/>
          <a:lstStyle/>
          <a:p>
            <a:endParaRPr lang="nl-NL"/>
          </a:p>
        </p:txBody>
      </p:sp>
    </p:spTree>
    <p:extLst>
      <p:ext uri="{BB962C8B-B14F-4D97-AF65-F5344CB8AC3E}">
        <p14:creationId xmlns:p14="http://schemas.microsoft.com/office/powerpoint/2010/main" val="1466674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ee kolomm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504000" y="1116000"/>
            <a:ext cx="3960000" cy="3311999"/>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4680000" y="1116000"/>
            <a:ext cx="3960000" cy="3311999"/>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r>
              <a:rPr lang="nl-NL"/>
              <a:t>Periode 8 - week 3</a:t>
            </a:r>
          </a:p>
        </p:txBody>
      </p:sp>
      <p:sp>
        <p:nvSpPr>
          <p:cNvPr id="6" name="Footer Placeholder 5"/>
          <p:cNvSpPr>
            <a:spLocks noGrp="1"/>
          </p:cNvSpPr>
          <p:nvPr>
            <p:ph type="ftr" sz="quarter" idx="11"/>
          </p:nvPr>
        </p:nvSpPr>
        <p:spPr/>
        <p:txBody>
          <a:bodyPr/>
          <a:lstStyle/>
          <a:p>
            <a:r>
              <a:rPr lang="nl-NL"/>
              <a:t>Symfony presentatie security (registratie en inloggen)</a:t>
            </a:r>
          </a:p>
        </p:txBody>
      </p:sp>
      <p:sp>
        <p:nvSpPr>
          <p:cNvPr id="7" name="Slide Number Placeholder 6"/>
          <p:cNvSpPr>
            <a:spLocks noGrp="1"/>
          </p:cNvSpPr>
          <p:nvPr>
            <p:ph type="sldNum" sz="quarter" idx="12"/>
          </p:nvPr>
        </p:nvSpPr>
        <p:spPr/>
        <p:txBody>
          <a:bodyPr/>
          <a:lstStyle/>
          <a:p>
            <a:fld id="{14F1411D-0280-154F-AEAC-4C20B7AA46B2}" type="slidenum">
              <a:rPr lang="nl-NL" smtClean="0"/>
              <a:t>‹nr.›</a:t>
            </a:fld>
            <a:endParaRPr lang="nl-NL"/>
          </a:p>
        </p:txBody>
      </p:sp>
      <p:sp>
        <p:nvSpPr>
          <p:cNvPr id="8" name="Graphic 7">
            <a:extLst>
              <a:ext uri="{FF2B5EF4-FFF2-40B4-BE49-F238E27FC236}">
                <a16:creationId xmlns:a16="http://schemas.microsoft.com/office/drawing/2014/main" id="{F35EEAD3-13C9-FAE6-8CBE-58888863472C}"/>
              </a:ext>
            </a:extLst>
          </p:cNvPr>
          <p:cNvSpPr/>
          <p:nvPr userDrawn="1"/>
        </p:nvSpPr>
        <p:spPr>
          <a:xfrm>
            <a:off x="252000" y="0"/>
            <a:ext cx="8640000" cy="639094"/>
          </a:xfrm>
          <a:custGeom>
            <a:avLst/>
            <a:gdLst>
              <a:gd name="connsiteX0" fmla="*/ 0 w 8643938"/>
              <a:gd name="connsiteY0" fmla="*/ 0 h 639094"/>
              <a:gd name="connsiteX1" fmla="*/ 0 w 8643938"/>
              <a:gd name="connsiteY1" fmla="*/ 639095 h 639094"/>
              <a:gd name="connsiteX2" fmla="*/ 8643939 w 8643938"/>
              <a:gd name="connsiteY2" fmla="*/ 213074 h 639094"/>
              <a:gd name="connsiteX3" fmla="*/ 8643939 w 8643938"/>
              <a:gd name="connsiteY3" fmla="*/ 0 h 639094"/>
              <a:gd name="connsiteX4" fmla="*/ 0 w 8643938"/>
              <a:gd name="connsiteY4" fmla="*/ 0 h 639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43938" h="639094">
                <a:moveTo>
                  <a:pt x="0" y="0"/>
                </a:moveTo>
                <a:lnTo>
                  <a:pt x="0" y="639095"/>
                </a:lnTo>
                <a:lnTo>
                  <a:pt x="8643939" y="213074"/>
                </a:lnTo>
                <a:lnTo>
                  <a:pt x="8643939" y="0"/>
                </a:lnTo>
                <a:lnTo>
                  <a:pt x="0" y="0"/>
                </a:lnTo>
                <a:close/>
              </a:path>
            </a:pathLst>
          </a:custGeom>
          <a:solidFill>
            <a:srgbClr val="0050AA"/>
          </a:solidFill>
          <a:ln w="12705" cap="flat">
            <a:noFill/>
            <a:prstDash val="solid"/>
            <a:miter/>
          </a:ln>
        </p:spPr>
        <p:txBody>
          <a:bodyPr rtlCol="0" anchor="ctr"/>
          <a:lstStyle/>
          <a:p>
            <a:endParaRPr lang="nl-NL"/>
          </a:p>
        </p:txBody>
      </p:sp>
    </p:spTree>
    <p:extLst>
      <p:ext uri="{BB962C8B-B14F-4D97-AF65-F5344CB8AC3E}">
        <p14:creationId xmlns:p14="http://schemas.microsoft.com/office/powerpoint/2010/main" val="1296857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ekop">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4000" y="827999"/>
            <a:ext cx="8136000" cy="2376000"/>
          </a:xfrm>
        </p:spPr>
        <p:txBody>
          <a:bodyPr anchor="t" anchorCtr="0"/>
          <a:lstStyle>
            <a:lvl1pPr>
              <a:lnSpc>
                <a:spcPct val="95000"/>
              </a:lnSpc>
              <a:defRPr sz="4000">
                <a:solidFill>
                  <a:schemeClr val="bg1"/>
                </a:solidFill>
              </a:defRPr>
            </a:lvl1pPr>
          </a:lstStyle>
          <a:p>
            <a:r>
              <a:rPr lang="nl-NL"/>
              <a:t>Klik om stijl te bewerken</a:t>
            </a:r>
            <a:endParaRPr lang="en-US" dirty="0"/>
          </a:p>
        </p:txBody>
      </p:sp>
      <p:sp>
        <p:nvSpPr>
          <p:cNvPr id="4" name="Date Placeholder 3"/>
          <p:cNvSpPr>
            <a:spLocks noGrp="1"/>
          </p:cNvSpPr>
          <p:nvPr>
            <p:ph type="dt" sz="half" idx="10"/>
          </p:nvPr>
        </p:nvSpPr>
        <p:spPr>
          <a:xfrm>
            <a:off x="504000" y="5400000"/>
            <a:ext cx="1440000" cy="180000"/>
          </a:xfrm>
        </p:spPr>
        <p:txBody>
          <a:bodyPr/>
          <a:lstStyle>
            <a:lvl1pPr>
              <a:defRPr>
                <a:solidFill>
                  <a:srgbClr val="ECECEC"/>
                </a:solidFill>
              </a:defRPr>
            </a:lvl1pPr>
          </a:lstStyle>
          <a:p>
            <a:r>
              <a:rPr lang="nl-NL"/>
              <a:t>Periode 8 - week 3</a:t>
            </a:r>
          </a:p>
        </p:txBody>
      </p:sp>
      <p:sp>
        <p:nvSpPr>
          <p:cNvPr id="5" name="Footer Placeholder 4"/>
          <p:cNvSpPr>
            <a:spLocks noGrp="1"/>
          </p:cNvSpPr>
          <p:nvPr>
            <p:ph type="ftr" sz="quarter" idx="11"/>
          </p:nvPr>
        </p:nvSpPr>
        <p:spPr/>
        <p:txBody>
          <a:bodyPr/>
          <a:lstStyle/>
          <a:p>
            <a:r>
              <a:rPr lang="nl-NL"/>
              <a:t>Symfony presentatie security (registratie en inloggen)</a:t>
            </a:r>
          </a:p>
        </p:txBody>
      </p:sp>
      <p:sp>
        <p:nvSpPr>
          <p:cNvPr id="6" name="Slide Number Placeholder 5"/>
          <p:cNvSpPr>
            <a:spLocks noGrp="1"/>
          </p:cNvSpPr>
          <p:nvPr>
            <p:ph type="sldNum" sz="quarter" idx="12"/>
          </p:nvPr>
        </p:nvSpPr>
        <p:spPr/>
        <p:txBody>
          <a:bodyPr/>
          <a:lstStyle/>
          <a:p>
            <a:fld id="{14F1411D-0280-154F-AEAC-4C20B7AA46B2}" type="slidenum">
              <a:rPr lang="nl-NL" smtClean="0"/>
              <a:t>‹nr.›</a:t>
            </a:fld>
            <a:endParaRPr lang="nl-NL"/>
          </a:p>
        </p:txBody>
      </p:sp>
    </p:spTree>
    <p:extLst>
      <p:ext uri="{BB962C8B-B14F-4D97-AF65-F5344CB8AC3E}">
        <p14:creationId xmlns:p14="http://schemas.microsoft.com/office/powerpoint/2010/main" val="703724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el, opsomming en afbeelding">
    <p:spTree>
      <p:nvGrpSpPr>
        <p:cNvPr id="1" name=""/>
        <p:cNvGrpSpPr/>
        <p:nvPr/>
      </p:nvGrpSpPr>
      <p:grpSpPr>
        <a:xfrm>
          <a:off x="0" y="0"/>
          <a:ext cx="0" cy="0"/>
          <a:chOff x="0" y="0"/>
          <a:chExt cx="0" cy="0"/>
        </a:xfrm>
      </p:grpSpPr>
      <p:sp>
        <p:nvSpPr>
          <p:cNvPr id="13" name="Graphic 5">
            <a:extLst>
              <a:ext uri="{FF2B5EF4-FFF2-40B4-BE49-F238E27FC236}">
                <a16:creationId xmlns:a16="http://schemas.microsoft.com/office/drawing/2014/main" id="{7A2EA2D0-CC49-21E2-73DF-1D7BBEF40855}"/>
              </a:ext>
            </a:extLst>
          </p:cNvPr>
          <p:cNvSpPr/>
          <p:nvPr userDrawn="1"/>
        </p:nvSpPr>
        <p:spPr>
          <a:xfrm>
            <a:off x="252000" y="0"/>
            <a:ext cx="8640000" cy="1492719"/>
          </a:xfrm>
          <a:custGeom>
            <a:avLst/>
            <a:gdLst>
              <a:gd name="connsiteX0" fmla="*/ 0 w 8643938"/>
              <a:gd name="connsiteY0" fmla="*/ 0 h 1492719"/>
              <a:gd name="connsiteX1" fmla="*/ 0 w 8643938"/>
              <a:gd name="connsiteY1" fmla="*/ 1492719 h 1492719"/>
              <a:gd name="connsiteX2" fmla="*/ 8643939 w 8643938"/>
              <a:gd name="connsiteY2" fmla="*/ 1066192 h 1492719"/>
              <a:gd name="connsiteX3" fmla="*/ 8643939 w 8643938"/>
              <a:gd name="connsiteY3" fmla="*/ 0 h 1492719"/>
              <a:gd name="connsiteX4" fmla="*/ 0 w 8643938"/>
              <a:gd name="connsiteY4" fmla="*/ 0 h 1492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43938" h="1492719">
                <a:moveTo>
                  <a:pt x="0" y="0"/>
                </a:moveTo>
                <a:lnTo>
                  <a:pt x="0" y="1492719"/>
                </a:lnTo>
                <a:lnTo>
                  <a:pt x="8643939" y="1066192"/>
                </a:lnTo>
                <a:lnTo>
                  <a:pt x="8643939" y="0"/>
                </a:lnTo>
                <a:lnTo>
                  <a:pt x="0" y="0"/>
                </a:lnTo>
                <a:close/>
              </a:path>
            </a:pathLst>
          </a:custGeom>
          <a:solidFill>
            <a:srgbClr val="0050AA"/>
          </a:solidFill>
          <a:ln w="12705" cap="flat">
            <a:noFill/>
            <a:prstDash val="solid"/>
            <a:miter/>
          </a:ln>
        </p:spPr>
        <p:txBody>
          <a:bodyPr rtlCol="0" anchor="ctr"/>
          <a:lstStyle/>
          <a:p>
            <a:endParaRPr lang="nl-NL"/>
          </a:p>
        </p:txBody>
      </p:sp>
      <p:sp>
        <p:nvSpPr>
          <p:cNvPr id="2" name="Title 1"/>
          <p:cNvSpPr>
            <a:spLocks noGrp="1"/>
          </p:cNvSpPr>
          <p:nvPr>
            <p:ph type="title"/>
          </p:nvPr>
        </p:nvSpPr>
        <p:spPr>
          <a:xfrm>
            <a:off x="504000" y="288000"/>
            <a:ext cx="8136000" cy="972000"/>
          </a:xfrm>
        </p:spPr>
        <p:txBody>
          <a:bodyPr/>
          <a:lstStyle>
            <a:lvl1pPr>
              <a:lnSpc>
                <a:spcPct val="95000"/>
              </a:lnSpc>
              <a:defRPr sz="3000">
                <a:solidFill>
                  <a:schemeClr val="bg1"/>
                </a:solidFill>
              </a:defRPr>
            </a:lvl1pPr>
          </a:lstStyle>
          <a:p>
            <a:r>
              <a:rPr lang="nl-NL"/>
              <a:t>Klik om stijl te bewerken</a:t>
            </a:r>
            <a:endParaRPr lang="en-US" dirty="0"/>
          </a:p>
        </p:txBody>
      </p:sp>
      <p:sp>
        <p:nvSpPr>
          <p:cNvPr id="4" name="Date Placeholder 3"/>
          <p:cNvSpPr>
            <a:spLocks noGrp="1"/>
          </p:cNvSpPr>
          <p:nvPr>
            <p:ph type="dt" sz="half" idx="10"/>
          </p:nvPr>
        </p:nvSpPr>
        <p:spPr/>
        <p:txBody>
          <a:bodyPr/>
          <a:lstStyle/>
          <a:p>
            <a:r>
              <a:rPr lang="nl-NL"/>
              <a:t>Periode 8 - week 3</a:t>
            </a:r>
          </a:p>
        </p:txBody>
      </p:sp>
      <p:sp>
        <p:nvSpPr>
          <p:cNvPr id="5" name="Footer Placeholder 4"/>
          <p:cNvSpPr>
            <a:spLocks noGrp="1"/>
          </p:cNvSpPr>
          <p:nvPr>
            <p:ph type="ftr" sz="quarter" idx="11"/>
          </p:nvPr>
        </p:nvSpPr>
        <p:spPr/>
        <p:txBody>
          <a:bodyPr/>
          <a:lstStyle/>
          <a:p>
            <a:r>
              <a:rPr lang="nl-NL"/>
              <a:t>Symfony presentatie security (registratie en inloggen)</a:t>
            </a:r>
          </a:p>
        </p:txBody>
      </p:sp>
      <p:sp>
        <p:nvSpPr>
          <p:cNvPr id="6" name="Slide Number Placeholder 5"/>
          <p:cNvSpPr>
            <a:spLocks noGrp="1"/>
          </p:cNvSpPr>
          <p:nvPr>
            <p:ph type="sldNum" sz="quarter" idx="12"/>
          </p:nvPr>
        </p:nvSpPr>
        <p:spPr/>
        <p:txBody>
          <a:bodyPr/>
          <a:lstStyle/>
          <a:p>
            <a:fld id="{14F1411D-0280-154F-AEAC-4C20B7AA46B2}" type="slidenum">
              <a:rPr lang="nl-NL" smtClean="0"/>
              <a:t>‹nr.›</a:t>
            </a:fld>
            <a:endParaRPr lang="nl-NL"/>
          </a:p>
        </p:txBody>
      </p:sp>
      <p:sp>
        <p:nvSpPr>
          <p:cNvPr id="12" name="Tijdelijke aanduiding voor afbeelding 11">
            <a:extLst>
              <a:ext uri="{FF2B5EF4-FFF2-40B4-BE49-F238E27FC236}">
                <a16:creationId xmlns:a16="http://schemas.microsoft.com/office/drawing/2014/main" id="{088F4E59-3F81-B5AA-A2CE-B79B50834D5D}"/>
              </a:ext>
            </a:extLst>
          </p:cNvPr>
          <p:cNvSpPr>
            <a:spLocks noGrp="1" noChangeAspect="1"/>
          </p:cNvSpPr>
          <p:nvPr>
            <p:ph type="pic" idx="13"/>
          </p:nvPr>
        </p:nvSpPr>
        <p:spPr>
          <a:xfrm>
            <a:off x="5076000" y="1072800"/>
            <a:ext cx="3816000" cy="3425475"/>
          </a:xfrm>
          <a:custGeom>
            <a:avLst/>
            <a:gdLst>
              <a:gd name="connsiteX0" fmla="*/ 3816000 w 3816000"/>
              <a:gd name="connsiteY0" fmla="*/ 0 h 3425475"/>
              <a:gd name="connsiteX1" fmla="*/ 3816000 w 3816000"/>
              <a:gd name="connsiteY1" fmla="*/ 3211359 h 3425475"/>
              <a:gd name="connsiteX2" fmla="*/ 0 w 3816000"/>
              <a:gd name="connsiteY2" fmla="*/ 3425475 h 3425475"/>
              <a:gd name="connsiteX3" fmla="*/ 0 w 3816000"/>
              <a:gd name="connsiteY3" fmla="*/ 188874 h 3425475"/>
            </a:gdLst>
            <a:ahLst/>
            <a:cxnLst>
              <a:cxn ang="0">
                <a:pos x="connsiteX0" y="connsiteY0"/>
              </a:cxn>
              <a:cxn ang="0">
                <a:pos x="connsiteX1" y="connsiteY1"/>
              </a:cxn>
              <a:cxn ang="0">
                <a:pos x="connsiteX2" y="connsiteY2"/>
              </a:cxn>
              <a:cxn ang="0">
                <a:pos x="connsiteX3" y="connsiteY3"/>
              </a:cxn>
            </a:cxnLst>
            <a:rect l="l" t="t" r="r" b="b"/>
            <a:pathLst>
              <a:path w="3816000" h="3425475">
                <a:moveTo>
                  <a:pt x="3816000" y="0"/>
                </a:moveTo>
                <a:lnTo>
                  <a:pt x="3816000" y="3211359"/>
                </a:lnTo>
                <a:lnTo>
                  <a:pt x="0" y="3425475"/>
                </a:lnTo>
                <a:lnTo>
                  <a:pt x="0" y="188874"/>
                </a:lnTo>
                <a:close/>
              </a:path>
            </a:pathLst>
          </a:custGeom>
          <a:solidFill>
            <a:schemeClr val="bg1">
              <a:lumMod val="85000"/>
            </a:schemeClr>
          </a:solidFill>
        </p:spPr>
        <p:txBody>
          <a:bodyPr wrap="square" lIns="360000" tIns="360000" rIns="360000" anchor="t">
            <a:noAutofit/>
          </a:bodyPr>
          <a:lstStyle>
            <a:lvl1pPr marL="0" indent="0" algn="ctr">
              <a:lnSpc>
                <a:spcPct val="110000"/>
              </a:lnSpc>
              <a:spcBef>
                <a:spcPts val="0"/>
              </a:spcBef>
              <a:buNone/>
              <a:defRPr sz="160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nl-NL"/>
              <a:t>Klik op het pictogram als u een afbeelding wilt toevoegen</a:t>
            </a:r>
            <a:endParaRPr lang="en-US" dirty="0"/>
          </a:p>
        </p:txBody>
      </p:sp>
      <p:sp>
        <p:nvSpPr>
          <p:cNvPr id="7" name="Content Placeholder 2">
            <a:extLst>
              <a:ext uri="{FF2B5EF4-FFF2-40B4-BE49-F238E27FC236}">
                <a16:creationId xmlns:a16="http://schemas.microsoft.com/office/drawing/2014/main" id="{72E4CB5E-B06C-20C0-6D16-5A37D5CA4FD3}"/>
              </a:ext>
            </a:extLst>
          </p:cNvPr>
          <p:cNvSpPr>
            <a:spLocks noGrp="1"/>
          </p:cNvSpPr>
          <p:nvPr>
            <p:ph idx="1"/>
          </p:nvPr>
        </p:nvSpPr>
        <p:spPr>
          <a:xfrm>
            <a:off x="504000" y="1566000"/>
            <a:ext cx="4212000" cy="2861999"/>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Tree>
    <p:extLst>
      <p:ext uri="{BB962C8B-B14F-4D97-AF65-F5344CB8AC3E}">
        <p14:creationId xmlns:p14="http://schemas.microsoft.com/office/powerpoint/2010/main" val="3637339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4000" y="792000"/>
            <a:ext cx="8136000" cy="324000"/>
          </a:xfrm>
          <a:prstGeom prst="rect">
            <a:avLst/>
          </a:prstGeom>
        </p:spPr>
        <p:txBody>
          <a:bodyPr vert="horz" lIns="0" tIns="0" rIns="0" bIns="0" rtlCol="0" anchor="t" anchorCtr="0">
            <a:noAutofit/>
          </a:bodyPr>
          <a:lstStyle/>
          <a:p>
            <a:r>
              <a:rPr lang="nl-NL" dirty="0"/>
              <a:t>Titelstijl van model bewerken</a:t>
            </a:r>
            <a:endParaRPr lang="en-US" dirty="0"/>
          </a:p>
        </p:txBody>
      </p:sp>
      <p:sp>
        <p:nvSpPr>
          <p:cNvPr id="3" name="Text Placeholder 2"/>
          <p:cNvSpPr>
            <a:spLocks noGrp="1"/>
          </p:cNvSpPr>
          <p:nvPr>
            <p:ph type="body" idx="1"/>
          </p:nvPr>
        </p:nvSpPr>
        <p:spPr>
          <a:xfrm>
            <a:off x="504000" y="1116000"/>
            <a:ext cx="8136000" cy="3311999"/>
          </a:xfrm>
          <a:prstGeom prst="rect">
            <a:avLst/>
          </a:prstGeom>
        </p:spPr>
        <p:txBody>
          <a:bodyPr vert="horz"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en-US" dirty="0"/>
          </a:p>
        </p:txBody>
      </p:sp>
      <p:sp>
        <p:nvSpPr>
          <p:cNvPr id="4" name="Date Placeholder 3"/>
          <p:cNvSpPr>
            <a:spLocks noGrp="1"/>
          </p:cNvSpPr>
          <p:nvPr>
            <p:ph type="dt" sz="half" idx="2"/>
          </p:nvPr>
        </p:nvSpPr>
        <p:spPr>
          <a:xfrm>
            <a:off x="504000" y="4590000"/>
            <a:ext cx="1440000" cy="180000"/>
          </a:xfrm>
          <a:prstGeom prst="rect">
            <a:avLst/>
          </a:prstGeom>
        </p:spPr>
        <p:txBody>
          <a:bodyPr vert="horz" lIns="0" tIns="0" rIns="0" bIns="0" rtlCol="0" anchor="t" anchorCtr="0">
            <a:noAutofit/>
          </a:bodyPr>
          <a:lstStyle>
            <a:lvl1pPr algn="l">
              <a:defRPr sz="900">
                <a:solidFill>
                  <a:schemeClr val="tx1"/>
                </a:solidFill>
              </a:defRPr>
            </a:lvl1pPr>
          </a:lstStyle>
          <a:p>
            <a:r>
              <a:rPr lang="nl-NL"/>
              <a:t>Periode 8 - week 3</a:t>
            </a:r>
            <a:endParaRPr lang="nl-NL" dirty="0"/>
          </a:p>
        </p:txBody>
      </p:sp>
      <p:sp>
        <p:nvSpPr>
          <p:cNvPr id="5" name="Footer Placeholder 4"/>
          <p:cNvSpPr>
            <a:spLocks noGrp="1"/>
          </p:cNvSpPr>
          <p:nvPr>
            <p:ph type="ftr" sz="quarter" idx="3"/>
          </p:nvPr>
        </p:nvSpPr>
        <p:spPr>
          <a:xfrm>
            <a:off x="2358000" y="4590000"/>
            <a:ext cx="5040000" cy="180000"/>
          </a:xfrm>
          <a:prstGeom prst="rect">
            <a:avLst/>
          </a:prstGeom>
        </p:spPr>
        <p:txBody>
          <a:bodyPr vert="horz" lIns="0" tIns="0" rIns="108000" bIns="0" rtlCol="0" anchor="t" anchorCtr="0">
            <a:noAutofit/>
          </a:bodyPr>
          <a:lstStyle>
            <a:lvl1pPr algn="r">
              <a:defRPr sz="900">
                <a:solidFill>
                  <a:schemeClr val="tx1"/>
                </a:solidFill>
              </a:defRPr>
            </a:lvl1pPr>
          </a:lstStyle>
          <a:p>
            <a:r>
              <a:rPr lang="nl-NL"/>
              <a:t>Symfony presentatie security (registratie en inloggen)</a:t>
            </a:r>
            <a:endParaRPr lang="nl-NL" dirty="0"/>
          </a:p>
        </p:txBody>
      </p:sp>
      <p:sp>
        <p:nvSpPr>
          <p:cNvPr id="6" name="Slide Number Placeholder 5"/>
          <p:cNvSpPr>
            <a:spLocks noGrp="1"/>
          </p:cNvSpPr>
          <p:nvPr>
            <p:ph type="sldNum" sz="quarter" idx="4"/>
          </p:nvPr>
        </p:nvSpPr>
        <p:spPr>
          <a:xfrm>
            <a:off x="8424000" y="4590000"/>
            <a:ext cx="216000" cy="180000"/>
          </a:xfrm>
          <a:prstGeom prst="rect">
            <a:avLst/>
          </a:prstGeom>
        </p:spPr>
        <p:txBody>
          <a:bodyPr vert="horz" lIns="0" tIns="0" rIns="0" bIns="0" rtlCol="0" anchor="t" anchorCtr="0">
            <a:noAutofit/>
          </a:bodyPr>
          <a:lstStyle>
            <a:lvl1pPr algn="r">
              <a:defRPr sz="900">
                <a:solidFill>
                  <a:schemeClr val="tx1"/>
                </a:solidFill>
              </a:defRPr>
            </a:lvl1pPr>
          </a:lstStyle>
          <a:p>
            <a:fld id="{14F1411D-0280-154F-AEAC-4C20B7AA46B2}" type="slidenum">
              <a:rPr lang="nl-NL" smtClean="0"/>
              <a:pPr/>
              <a:t>‹nr.›</a:t>
            </a:fld>
            <a:endParaRPr lang="nl-NL" dirty="0"/>
          </a:p>
        </p:txBody>
      </p:sp>
      <p:sp>
        <p:nvSpPr>
          <p:cNvPr id="7" name="Tekstvak 6">
            <a:extLst>
              <a:ext uri="{FF2B5EF4-FFF2-40B4-BE49-F238E27FC236}">
                <a16:creationId xmlns:a16="http://schemas.microsoft.com/office/drawing/2014/main" id="{C9AD4CB2-32A0-6059-F189-10CE930633AD}"/>
              </a:ext>
            </a:extLst>
          </p:cNvPr>
          <p:cNvSpPr txBox="1"/>
          <p:nvPr userDrawn="1"/>
        </p:nvSpPr>
        <p:spPr>
          <a:xfrm>
            <a:off x="7380000" y="4590000"/>
            <a:ext cx="1044000" cy="180000"/>
          </a:xfrm>
          <a:prstGeom prst="rect">
            <a:avLst/>
          </a:prstGeom>
          <a:noFill/>
        </p:spPr>
        <p:txBody>
          <a:bodyPr wrap="square" lIns="108000" tIns="0" rIns="108000" rtlCol="0">
            <a:noAutofit/>
          </a:bodyPr>
          <a:lstStyle/>
          <a:p>
            <a:pPr algn="r"/>
            <a:r>
              <a:rPr lang="nl-NL" sz="900" dirty="0"/>
              <a:t>ROC Mondriaan</a:t>
            </a:r>
          </a:p>
        </p:txBody>
      </p:sp>
      <p:cxnSp>
        <p:nvCxnSpPr>
          <p:cNvPr id="9" name="Rechte verbindingslijn 8">
            <a:extLst>
              <a:ext uri="{FF2B5EF4-FFF2-40B4-BE49-F238E27FC236}">
                <a16:creationId xmlns:a16="http://schemas.microsoft.com/office/drawing/2014/main" id="{6A72ED6B-CC0B-63FF-D72C-110A67F97B94}"/>
              </a:ext>
            </a:extLst>
          </p:cNvPr>
          <p:cNvCxnSpPr/>
          <p:nvPr userDrawn="1"/>
        </p:nvCxnSpPr>
        <p:spPr>
          <a:xfrm>
            <a:off x="7398000" y="4600666"/>
            <a:ext cx="0" cy="1283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Rechte verbindingslijn 9">
            <a:extLst>
              <a:ext uri="{FF2B5EF4-FFF2-40B4-BE49-F238E27FC236}">
                <a16:creationId xmlns:a16="http://schemas.microsoft.com/office/drawing/2014/main" id="{9659AA81-B583-69B4-B379-DE5C0B2AB101}"/>
              </a:ext>
            </a:extLst>
          </p:cNvPr>
          <p:cNvCxnSpPr/>
          <p:nvPr userDrawn="1"/>
        </p:nvCxnSpPr>
        <p:spPr>
          <a:xfrm>
            <a:off x="8424000" y="4600666"/>
            <a:ext cx="0" cy="1283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2555708"/>
      </p:ext>
    </p:extLst>
  </p:cSld>
  <p:clrMap bg1="lt1" tx1="dk1" bg2="lt2" tx2="dk2" accent1="accent1" accent2="accent2" accent3="accent3" accent4="accent4" accent5="accent5" accent6="accent6" hlink="hlink" folHlink="folHlink"/>
  <p:sldLayoutIdLst>
    <p:sldLayoutId id="2147483684" r:id="rId1"/>
    <p:sldLayoutId id="2147483697" r:id="rId2"/>
    <p:sldLayoutId id="2147483673" r:id="rId3"/>
    <p:sldLayoutId id="2147483693" r:id="rId4"/>
    <p:sldLayoutId id="2147483694" r:id="rId5"/>
    <p:sldLayoutId id="2147483686" r:id="rId6"/>
    <p:sldLayoutId id="2147483676" r:id="rId7"/>
    <p:sldLayoutId id="2147483675" r:id="rId8"/>
    <p:sldLayoutId id="2147483689" r:id="rId9"/>
    <p:sldLayoutId id="2147483678" r:id="rId10"/>
    <p:sldLayoutId id="2147483683" r:id="rId11"/>
    <p:sldLayoutId id="2147483687" r:id="rId12"/>
    <p:sldLayoutId id="2147483679" r:id="rId13"/>
    <p:sldLayoutId id="2147483690" r:id="rId14"/>
    <p:sldLayoutId id="2147483691" r:id="rId15"/>
    <p:sldLayoutId id="2147483695" r:id="rId16"/>
    <p:sldLayoutId id="2147483696" r:id="rId17"/>
    <p:sldLayoutId id="2147483692" r:id="rId18"/>
  </p:sldLayoutIdLst>
  <p:hf hdr="0"/>
  <p:txStyles>
    <p:titleStyle>
      <a:lvl1pPr algn="l" defTabSz="685800" rtl="0" eaLnBrk="1" latinLnBrk="0" hangingPunct="1">
        <a:lnSpc>
          <a:spcPct val="100000"/>
        </a:lnSpc>
        <a:spcBef>
          <a:spcPct val="0"/>
        </a:spcBef>
        <a:buNone/>
        <a:defRPr sz="1800" b="1" kern="1200">
          <a:solidFill>
            <a:schemeClr val="tx2"/>
          </a:solidFill>
          <a:latin typeface="+mj-lt"/>
          <a:ea typeface="+mj-ea"/>
          <a:cs typeface="+mj-cs"/>
        </a:defRPr>
      </a:lvl1pPr>
    </p:titleStyle>
    <p:bodyStyle>
      <a:lvl1pPr marL="180000" indent="-180000" algn="l" defTabSz="685800" rtl="0" eaLnBrk="1" latinLnBrk="0" hangingPunct="1">
        <a:lnSpc>
          <a:spcPts val="1800"/>
        </a:lnSpc>
        <a:spcBef>
          <a:spcPts val="0"/>
        </a:spcBef>
        <a:buSzPct val="120000"/>
        <a:buFont typeface="Arial" panose="020B0604020202020204" pitchFamily="34" charset="0"/>
        <a:buChar char="•"/>
        <a:defRPr sz="1300" kern="1200">
          <a:solidFill>
            <a:schemeClr val="tx1"/>
          </a:solidFill>
          <a:latin typeface="+mn-lt"/>
          <a:ea typeface="+mn-ea"/>
          <a:cs typeface="+mn-cs"/>
        </a:defRPr>
      </a:lvl1pPr>
      <a:lvl2pPr marL="360000" indent="-180000" algn="l" defTabSz="685800" rtl="0" eaLnBrk="1" latinLnBrk="0" hangingPunct="1">
        <a:lnSpc>
          <a:spcPts val="1800"/>
        </a:lnSpc>
        <a:spcBef>
          <a:spcPts val="0"/>
        </a:spcBef>
        <a:buSzPct val="120000"/>
        <a:buFont typeface="Systeemlettertype regulier"/>
        <a:buChar char="-"/>
        <a:defRPr sz="1300" kern="1200">
          <a:solidFill>
            <a:schemeClr val="tx1"/>
          </a:solidFill>
          <a:latin typeface="+mn-lt"/>
          <a:ea typeface="+mn-ea"/>
          <a:cs typeface="+mn-cs"/>
        </a:defRPr>
      </a:lvl2pPr>
      <a:lvl3pPr marL="0" indent="0" algn="l" defTabSz="685800" rtl="0" eaLnBrk="1" latinLnBrk="0" hangingPunct="1">
        <a:lnSpc>
          <a:spcPts val="1800"/>
        </a:lnSpc>
        <a:spcBef>
          <a:spcPts val="0"/>
        </a:spcBef>
        <a:buFontTx/>
        <a:buNone/>
        <a:defRPr sz="1300" kern="1200">
          <a:solidFill>
            <a:schemeClr val="tx1"/>
          </a:solidFill>
          <a:latin typeface="+mn-lt"/>
          <a:ea typeface="+mn-ea"/>
          <a:cs typeface="+mn-cs"/>
        </a:defRPr>
      </a:lvl3pPr>
      <a:lvl4pPr marL="0" indent="0" algn="l" defTabSz="685800" rtl="0" eaLnBrk="1" latinLnBrk="0" hangingPunct="1">
        <a:lnSpc>
          <a:spcPts val="1800"/>
        </a:lnSpc>
        <a:spcBef>
          <a:spcPts val="0"/>
        </a:spcBef>
        <a:buFontTx/>
        <a:buNone/>
        <a:defRPr sz="1300" b="1" kern="1200">
          <a:solidFill>
            <a:schemeClr val="tx2"/>
          </a:solidFill>
          <a:latin typeface="+mn-lt"/>
          <a:ea typeface="+mn-ea"/>
          <a:cs typeface="+mn-cs"/>
        </a:defRPr>
      </a:lvl4pPr>
      <a:lvl5pPr marL="540000" indent="-180000" algn="l" defTabSz="685800" rtl="0" eaLnBrk="1" latinLnBrk="0" hangingPunct="1">
        <a:lnSpc>
          <a:spcPts val="1800"/>
        </a:lnSpc>
        <a:spcBef>
          <a:spcPts val="0"/>
        </a:spcBef>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1C2B8E-C7F7-3690-4245-778F1DA4FCB8}"/>
              </a:ext>
            </a:extLst>
          </p:cNvPr>
          <p:cNvSpPr>
            <a:spLocks noGrp="1"/>
          </p:cNvSpPr>
          <p:nvPr>
            <p:ph type="ctrTitle"/>
          </p:nvPr>
        </p:nvSpPr>
        <p:spPr>
          <a:xfrm>
            <a:off x="2876365" y="2160000"/>
            <a:ext cx="6267635" cy="1224000"/>
          </a:xfrm>
        </p:spPr>
        <p:txBody>
          <a:bodyPr/>
          <a:lstStyle/>
          <a:p>
            <a:r>
              <a:rPr lang="nl-NL" sz="3600" dirty="0" err="1"/>
              <a:t>Symfony</a:t>
            </a:r>
            <a:r>
              <a:rPr lang="nl-NL" sz="3600" dirty="0"/>
              <a:t> en </a:t>
            </a:r>
            <a:r>
              <a:rPr lang="nl-NL" sz="3600" dirty="0" err="1"/>
              <a:t>Many-to-Many</a:t>
            </a:r>
            <a:endParaRPr lang="nl-NL" sz="3600" dirty="0"/>
          </a:p>
        </p:txBody>
      </p:sp>
      <p:sp>
        <p:nvSpPr>
          <p:cNvPr id="3" name="Ondertitel 2">
            <a:extLst>
              <a:ext uri="{FF2B5EF4-FFF2-40B4-BE49-F238E27FC236}">
                <a16:creationId xmlns:a16="http://schemas.microsoft.com/office/drawing/2014/main" id="{CF1576D1-BC63-FD14-C360-8042F69D724D}"/>
              </a:ext>
            </a:extLst>
          </p:cNvPr>
          <p:cNvSpPr>
            <a:spLocks noGrp="1"/>
          </p:cNvSpPr>
          <p:nvPr>
            <p:ph type="subTitle" idx="1"/>
          </p:nvPr>
        </p:nvSpPr>
        <p:spPr/>
        <p:txBody>
          <a:bodyPr/>
          <a:lstStyle/>
          <a:p>
            <a:r>
              <a:rPr lang="nl-NL" dirty="0"/>
              <a:t>Hoe werkt het</a:t>
            </a:r>
          </a:p>
        </p:txBody>
      </p:sp>
      <p:sp>
        <p:nvSpPr>
          <p:cNvPr id="4" name="Tijdelijke aanduiding voor datum 3">
            <a:extLst>
              <a:ext uri="{FF2B5EF4-FFF2-40B4-BE49-F238E27FC236}">
                <a16:creationId xmlns:a16="http://schemas.microsoft.com/office/drawing/2014/main" id="{60DE25D2-D83E-75CE-21B5-BDDA0CF0251A}"/>
              </a:ext>
            </a:extLst>
          </p:cNvPr>
          <p:cNvSpPr>
            <a:spLocks noGrp="1"/>
          </p:cNvSpPr>
          <p:nvPr>
            <p:ph type="dt" sz="half" idx="10"/>
          </p:nvPr>
        </p:nvSpPr>
        <p:spPr/>
        <p:txBody>
          <a:bodyPr/>
          <a:lstStyle/>
          <a:p>
            <a:r>
              <a:rPr lang="nl-NL" dirty="0"/>
              <a:t>Periode 8 - week 2</a:t>
            </a:r>
          </a:p>
        </p:txBody>
      </p:sp>
      <p:sp>
        <p:nvSpPr>
          <p:cNvPr id="5" name="Tijdelijke aanduiding voor voettekst 4">
            <a:extLst>
              <a:ext uri="{FF2B5EF4-FFF2-40B4-BE49-F238E27FC236}">
                <a16:creationId xmlns:a16="http://schemas.microsoft.com/office/drawing/2014/main" id="{80664B48-0C0E-CA84-A481-1091BB4CEDD9}"/>
              </a:ext>
            </a:extLst>
          </p:cNvPr>
          <p:cNvSpPr>
            <a:spLocks noGrp="1"/>
          </p:cNvSpPr>
          <p:nvPr>
            <p:ph type="ftr" sz="quarter" idx="11"/>
          </p:nvPr>
        </p:nvSpPr>
        <p:spPr/>
        <p:txBody>
          <a:bodyPr/>
          <a:lstStyle/>
          <a:p>
            <a:r>
              <a:rPr lang="nl-NL"/>
              <a:t>Symfony presentatie security (registratie en inloggen)</a:t>
            </a:r>
          </a:p>
        </p:txBody>
      </p:sp>
      <p:sp>
        <p:nvSpPr>
          <p:cNvPr id="6" name="Tijdelijke aanduiding voor dianummer 5">
            <a:extLst>
              <a:ext uri="{FF2B5EF4-FFF2-40B4-BE49-F238E27FC236}">
                <a16:creationId xmlns:a16="http://schemas.microsoft.com/office/drawing/2014/main" id="{6321A425-C296-E702-68CE-C72F33647CE2}"/>
              </a:ext>
            </a:extLst>
          </p:cNvPr>
          <p:cNvSpPr>
            <a:spLocks noGrp="1"/>
          </p:cNvSpPr>
          <p:nvPr>
            <p:ph type="sldNum" sz="quarter" idx="12"/>
          </p:nvPr>
        </p:nvSpPr>
        <p:spPr/>
        <p:txBody>
          <a:bodyPr/>
          <a:lstStyle/>
          <a:p>
            <a:fld id="{14F1411D-0280-154F-AEAC-4C20B7AA46B2}" type="slidenum">
              <a:rPr lang="nl-NL" smtClean="0"/>
              <a:pPr/>
              <a:t>1</a:t>
            </a:fld>
            <a:endParaRPr lang="nl-NL"/>
          </a:p>
        </p:txBody>
      </p:sp>
      <p:pic>
        <p:nvPicPr>
          <p:cNvPr id="9" name="Tijdelijke aanduiding voor afbeelding 8" descr="Afbeelding met tekst, schermopname, software, Multimediasoftware&#10;&#10;Automatisch gegenereerde beschrijving">
            <a:extLst>
              <a:ext uri="{FF2B5EF4-FFF2-40B4-BE49-F238E27FC236}">
                <a16:creationId xmlns:a16="http://schemas.microsoft.com/office/drawing/2014/main" id="{67F53E65-7665-8CB1-B66B-A6859E8A3745}"/>
              </a:ext>
            </a:extLst>
          </p:cNvPr>
          <p:cNvPicPr>
            <a:picLocks noGrp="1" noChangeAspect="1"/>
          </p:cNvPicPr>
          <p:nvPr>
            <p:ph type="pic" idx="13"/>
          </p:nvPr>
        </p:nvPicPr>
        <p:blipFill>
          <a:blip r:embed="rId2"/>
          <a:srcRect t="26924" b="26924"/>
          <a:stretch>
            <a:fillRect/>
          </a:stretch>
        </p:blipFill>
        <p:spPr/>
      </p:pic>
    </p:spTree>
    <p:extLst>
      <p:ext uri="{BB962C8B-B14F-4D97-AF65-F5344CB8AC3E}">
        <p14:creationId xmlns:p14="http://schemas.microsoft.com/office/powerpoint/2010/main" val="4054382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E7800213-4580-027C-9C68-8F6AD14486F4}"/>
              </a:ext>
            </a:extLst>
          </p:cNvPr>
          <p:cNvSpPr>
            <a:spLocks noGrp="1"/>
          </p:cNvSpPr>
          <p:nvPr>
            <p:ph type="dt" sz="half" idx="10"/>
          </p:nvPr>
        </p:nvSpPr>
        <p:spPr/>
        <p:txBody>
          <a:bodyPr/>
          <a:lstStyle/>
          <a:p>
            <a:r>
              <a:rPr lang="nl-NL"/>
              <a:t>Periode 8 - week 3</a:t>
            </a:r>
          </a:p>
        </p:txBody>
      </p:sp>
      <p:sp>
        <p:nvSpPr>
          <p:cNvPr id="3" name="Tijdelijke aanduiding voor voettekst 2">
            <a:extLst>
              <a:ext uri="{FF2B5EF4-FFF2-40B4-BE49-F238E27FC236}">
                <a16:creationId xmlns:a16="http://schemas.microsoft.com/office/drawing/2014/main" id="{7FD80FE0-0C68-907A-415B-1D308E2E3D61}"/>
              </a:ext>
            </a:extLst>
          </p:cNvPr>
          <p:cNvSpPr>
            <a:spLocks noGrp="1"/>
          </p:cNvSpPr>
          <p:nvPr>
            <p:ph type="ftr" sz="quarter" idx="11"/>
          </p:nvPr>
        </p:nvSpPr>
        <p:spPr/>
        <p:txBody>
          <a:bodyPr/>
          <a:lstStyle/>
          <a:p>
            <a:r>
              <a:rPr lang="nl-NL"/>
              <a:t>Symfony presentatie security (registratie en inloggen)</a:t>
            </a:r>
          </a:p>
        </p:txBody>
      </p:sp>
      <p:sp>
        <p:nvSpPr>
          <p:cNvPr id="4" name="Tijdelijke aanduiding voor dianummer 3">
            <a:extLst>
              <a:ext uri="{FF2B5EF4-FFF2-40B4-BE49-F238E27FC236}">
                <a16:creationId xmlns:a16="http://schemas.microsoft.com/office/drawing/2014/main" id="{75A9AEA0-F9EC-99C0-FAC8-0A8B2BAF6262}"/>
              </a:ext>
            </a:extLst>
          </p:cNvPr>
          <p:cNvSpPr>
            <a:spLocks noGrp="1"/>
          </p:cNvSpPr>
          <p:nvPr>
            <p:ph type="sldNum" sz="quarter" idx="12"/>
          </p:nvPr>
        </p:nvSpPr>
        <p:spPr/>
        <p:txBody>
          <a:bodyPr/>
          <a:lstStyle/>
          <a:p>
            <a:fld id="{14F1411D-0280-154F-AEAC-4C20B7AA46B2}" type="slidenum">
              <a:rPr lang="nl-NL" smtClean="0"/>
              <a:pPr/>
              <a:t>10</a:t>
            </a:fld>
            <a:endParaRPr lang="nl-NL"/>
          </a:p>
        </p:txBody>
      </p:sp>
    </p:spTree>
    <p:extLst>
      <p:ext uri="{BB962C8B-B14F-4D97-AF65-F5344CB8AC3E}">
        <p14:creationId xmlns:p14="http://schemas.microsoft.com/office/powerpoint/2010/main" val="3840938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399FF532-816D-0D66-0718-6E9BF408188F}"/>
              </a:ext>
            </a:extLst>
          </p:cNvPr>
          <p:cNvSpPr>
            <a:spLocks noGrp="1"/>
          </p:cNvSpPr>
          <p:nvPr>
            <p:ph idx="1"/>
          </p:nvPr>
        </p:nvSpPr>
        <p:spPr/>
        <p:txBody>
          <a:bodyPr/>
          <a:lstStyle/>
          <a:p>
            <a:r>
              <a:rPr lang="nl-NL" dirty="0"/>
              <a:t>Terugblik wat ken je al?</a:t>
            </a:r>
          </a:p>
          <a:p>
            <a:r>
              <a:rPr lang="nl-NL" dirty="0"/>
              <a:t>Wat is een </a:t>
            </a:r>
            <a:r>
              <a:rPr lang="nl-NL" dirty="0" err="1"/>
              <a:t>many-to-many</a:t>
            </a:r>
            <a:endParaRPr lang="nl-NL" dirty="0"/>
          </a:p>
          <a:p>
            <a:r>
              <a:rPr lang="nl-NL" dirty="0"/>
              <a:t>Hoe ziet dat er in de database uit?</a:t>
            </a:r>
          </a:p>
          <a:p>
            <a:r>
              <a:rPr lang="nl-NL" dirty="0"/>
              <a:t>Hoe maak je dat in </a:t>
            </a:r>
            <a:r>
              <a:rPr lang="nl-NL" dirty="0" err="1"/>
              <a:t>Symfony</a:t>
            </a:r>
            <a:endParaRPr lang="nl-NL" dirty="0"/>
          </a:p>
          <a:p>
            <a:r>
              <a:rPr lang="nl-NL" dirty="0">
                <a:solidFill>
                  <a:schemeClr val="accent1"/>
                </a:solidFill>
              </a:rPr>
              <a:t>Aan het werk!</a:t>
            </a:r>
          </a:p>
          <a:p>
            <a:pPr marL="0" indent="0">
              <a:buNone/>
            </a:pPr>
            <a:endParaRPr lang="nl-NL" dirty="0"/>
          </a:p>
        </p:txBody>
      </p:sp>
      <p:sp>
        <p:nvSpPr>
          <p:cNvPr id="3" name="Tijdelijke aanduiding voor datum 2">
            <a:extLst>
              <a:ext uri="{FF2B5EF4-FFF2-40B4-BE49-F238E27FC236}">
                <a16:creationId xmlns:a16="http://schemas.microsoft.com/office/drawing/2014/main" id="{73638CE8-99A0-8B3D-4E68-AE4881F617E1}"/>
              </a:ext>
            </a:extLst>
          </p:cNvPr>
          <p:cNvSpPr>
            <a:spLocks noGrp="1"/>
          </p:cNvSpPr>
          <p:nvPr>
            <p:ph type="dt" sz="half" idx="10"/>
          </p:nvPr>
        </p:nvSpPr>
        <p:spPr/>
        <p:txBody>
          <a:bodyPr/>
          <a:lstStyle/>
          <a:p>
            <a:r>
              <a:rPr lang="nl-NL" dirty="0"/>
              <a:t>Periode 8 - week 2</a:t>
            </a:r>
          </a:p>
        </p:txBody>
      </p:sp>
      <p:sp>
        <p:nvSpPr>
          <p:cNvPr id="4" name="Tijdelijke aanduiding voor voettekst 3">
            <a:extLst>
              <a:ext uri="{FF2B5EF4-FFF2-40B4-BE49-F238E27FC236}">
                <a16:creationId xmlns:a16="http://schemas.microsoft.com/office/drawing/2014/main" id="{8B6C27A1-515E-20C5-AB40-D8D94F587552}"/>
              </a:ext>
            </a:extLst>
          </p:cNvPr>
          <p:cNvSpPr>
            <a:spLocks noGrp="1"/>
          </p:cNvSpPr>
          <p:nvPr>
            <p:ph type="ftr" sz="quarter" idx="11"/>
          </p:nvPr>
        </p:nvSpPr>
        <p:spPr/>
        <p:txBody>
          <a:bodyPr/>
          <a:lstStyle/>
          <a:p>
            <a:r>
              <a:rPr lang="nl-NL" dirty="0" err="1"/>
              <a:t>Symfony</a:t>
            </a:r>
            <a:r>
              <a:rPr lang="nl-NL" dirty="0"/>
              <a:t> presentatie </a:t>
            </a:r>
            <a:r>
              <a:rPr lang="nl-NL" dirty="0" err="1"/>
              <a:t>many-to-many</a:t>
            </a:r>
            <a:endParaRPr lang="nl-NL" dirty="0"/>
          </a:p>
        </p:txBody>
      </p:sp>
      <p:sp>
        <p:nvSpPr>
          <p:cNvPr id="5" name="Tijdelijke aanduiding voor dianummer 4">
            <a:extLst>
              <a:ext uri="{FF2B5EF4-FFF2-40B4-BE49-F238E27FC236}">
                <a16:creationId xmlns:a16="http://schemas.microsoft.com/office/drawing/2014/main" id="{17318641-65A5-3C28-7405-7911523686A6}"/>
              </a:ext>
            </a:extLst>
          </p:cNvPr>
          <p:cNvSpPr>
            <a:spLocks noGrp="1"/>
          </p:cNvSpPr>
          <p:nvPr>
            <p:ph type="sldNum" sz="quarter" idx="12"/>
          </p:nvPr>
        </p:nvSpPr>
        <p:spPr/>
        <p:txBody>
          <a:bodyPr/>
          <a:lstStyle/>
          <a:p>
            <a:fld id="{14F1411D-0280-154F-AEAC-4C20B7AA46B2}" type="slidenum">
              <a:rPr lang="nl-NL" smtClean="0"/>
              <a:t>2</a:t>
            </a:fld>
            <a:endParaRPr lang="nl-NL"/>
          </a:p>
        </p:txBody>
      </p:sp>
      <p:sp>
        <p:nvSpPr>
          <p:cNvPr id="6" name="Titel 5">
            <a:extLst>
              <a:ext uri="{FF2B5EF4-FFF2-40B4-BE49-F238E27FC236}">
                <a16:creationId xmlns:a16="http://schemas.microsoft.com/office/drawing/2014/main" id="{F755E385-22C5-A1EA-5102-C3A97419CDC5}"/>
              </a:ext>
            </a:extLst>
          </p:cNvPr>
          <p:cNvSpPr>
            <a:spLocks noGrp="1"/>
          </p:cNvSpPr>
          <p:nvPr>
            <p:ph type="title"/>
          </p:nvPr>
        </p:nvSpPr>
        <p:spPr/>
        <p:txBody>
          <a:bodyPr/>
          <a:lstStyle/>
          <a:p>
            <a:r>
              <a:rPr lang="nl-NL" dirty="0"/>
              <a:t>Inhoud</a:t>
            </a:r>
          </a:p>
        </p:txBody>
      </p:sp>
    </p:spTree>
    <p:extLst>
      <p:ext uri="{BB962C8B-B14F-4D97-AF65-F5344CB8AC3E}">
        <p14:creationId xmlns:p14="http://schemas.microsoft.com/office/powerpoint/2010/main" val="266482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5823C7-553E-DC3D-CF01-D0D2060A2E19}"/>
              </a:ext>
            </a:extLst>
          </p:cNvPr>
          <p:cNvSpPr>
            <a:spLocks noGrp="1"/>
          </p:cNvSpPr>
          <p:nvPr>
            <p:ph type="title"/>
          </p:nvPr>
        </p:nvSpPr>
        <p:spPr/>
        <p:txBody>
          <a:bodyPr/>
          <a:lstStyle/>
          <a:p>
            <a:r>
              <a:rPr lang="nl-NL" dirty="0"/>
              <a:t>Wat ken je al?</a:t>
            </a:r>
          </a:p>
        </p:txBody>
      </p:sp>
      <p:sp>
        <p:nvSpPr>
          <p:cNvPr id="3" name="Tijdelijke aanduiding voor inhoud 2">
            <a:extLst>
              <a:ext uri="{FF2B5EF4-FFF2-40B4-BE49-F238E27FC236}">
                <a16:creationId xmlns:a16="http://schemas.microsoft.com/office/drawing/2014/main" id="{B87D7925-38FB-F4E5-D9C1-90D62DD88441}"/>
              </a:ext>
            </a:extLst>
          </p:cNvPr>
          <p:cNvSpPr>
            <a:spLocks noGrp="1"/>
          </p:cNvSpPr>
          <p:nvPr>
            <p:ph idx="1"/>
          </p:nvPr>
        </p:nvSpPr>
        <p:spPr/>
        <p:txBody>
          <a:bodyPr/>
          <a:lstStyle/>
          <a:p>
            <a:pPr marL="179705" indent="-179705"/>
            <a:r>
              <a:rPr lang="nl-NL" dirty="0"/>
              <a:t>Je </a:t>
            </a:r>
            <a:r>
              <a:rPr lang="nl-NL" dirty="0" err="1"/>
              <a:t>cloned</a:t>
            </a:r>
            <a:r>
              <a:rPr lang="nl-NL" dirty="0"/>
              <a:t> en start een </a:t>
            </a:r>
            <a:r>
              <a:rPr lang="nl-NL" dirty="0" err="1"/>
              <a:t>Symfony</a:t>
            </a:r>
            <a:r>
              <a:rPr lang="nl-NL" dirty="0"/>
              <a:t> repository</a:t>
            </a:r>
          </a:p>
          <a:p>
            <a:pPr marL="179705" indent="-179705"/>
            <a:r>
              <a:rPr lang="nl-NL" dirty="0"/>
              <a:t>Je maakt de CRD-onderdelen van de CRUD</a:t>
            </a:r>
            <a:endParaRPr lang="nl-NL" dirty="0">
              <a:cs typeface="Arial" panose="020B0604020202020204"/>
            </a:endParaRPr>
          </a:p>
          <a:p>
            <a:pPr marL="179705" indent="-179705"/>
            <a:r>
              <a:rPr lang="nl-NL" dirty="0"/>
              <a:t>Je maakt een </a:t>
            </a:r>
            <a:r>
              <a:rPr lang="nl-NL" dirty="0" err="1"/>
              <a:t>Entity</a:t>
            </a:r>
            <a:r>
              <a:rPr lang="nl-NL" dirty="0"/>
              <a:t> met onderlinge relatie(s) (</a:t>
            </a:r>
            <a:r>
              <a:rPr lang="nl-NL" dirty="0" err="1"/>
              <a:t>Many-to-One</a:t>
            </a:r>
            <a:r>
              <a:rPr lang="nl-NL" dirty="0"/>
              <a:t> en </a:t>
            </a:r>
            <a:r>
              <a:rPr lang="nl-NL" dirty="0" err="1"/>
              <a:t>One-to-Many</a:t>
            </a:r>
            <a:r>
              <a:rPr lang="nl-NL" dirty="0"/>
              <a:t>)</a:t>
            </a:r>
            <a:endParaRPr lang="nl-NL" dirty="0">
              <a:cs typeface="Arial" panose="020B0604020202020204"/>
            </a:endParaRPr>
          </a:p>
          <a:p>
            <a:pPr marL="179705" indent="-179705"/>
            <a:r>
              <a:rPr lang="nl-NL" dirty="0"/>
              <a:t>Je maakt een registratiepagina met User </a:t>
            </a:r>
            <a:r>
              <a:rPr lang="nl-NL" dirty="0" err="1"/>
              <a:t>entity</a:t>
            </a:r>
            <a:endParaRPr lang="nl-NL" dirty="0">
              <a:cs typeface="Arial" panose="020B0604020202020204"/>
            </a:endParaRPr>
          </a:p>
          <a:p>
            <a:pPr marL="179705" indent="-179705"/>
            <a:r>
              <a:rPr lang="nl-NL" dirty="0"/>
              <a:t>Je maakt een inlogpagina en kan deze verwerken</a:t>
            </a:r>
            <a:endParaRPr lang="nl-NL" dirty="0">
              <a:cs typeface="Arial"/>
            </a:endParaRPr>
          </a:p>
          <a:p>
            <a:pPr marL="179705" indent="-179705"/>
            <a:r>
              <a:rPr lang="nl-NL" dirty="0"/>
              <a:t>Je begrijpt hoe de rollen werken in </a:t>
            </a:r>
            <a:r>
              <a:rPr lang="nl-NL" dirty="0" err="1"/>
              <a:t>Symfony</a:t>
            </a:r>
            <a:r>
              <a:rPr lang="nl-NL" dirty="0"/>
              <a:t> en kan deze verwerken in een Controller en </a:t>
            </a:r>
            <a:r>
              <a:rPr lang="nl-NL" dirty="0" err="1"/>
              <a:t>Twig</a:t>
            </a:r>
            <a:r>
              <a:rPr lang="nl-NL" dirty="0"/>
              <a:t> bestand</a:t>
            </a:r>
            <a:endParaRPr lang="nl-NL" dirty="0">
              <a:cs typeface="Arial" panose="020B0604020202020204"/>
            </a:endParaRPr>
          </a:p>
          <a:p>
            <a:pPr marL="179705" indent="-179705"/>
            <a:endParaRPr lang="nl-NL" i="1" dirty="0">
              <a:solidFill>
                <a:schemeClr val="accent1"/>
              </a:solidFill>
              <a:cs typeface="Arial" panose="020B0604020202020204"/>
            </a:endParaRPr>
          </a:p>
          <a:p>
            <a:pPr marL="179705" indent="-179705"/>
            <a:endParaRPr lang="nl-NL" i="1" dirty="0">
              <a:solidFill>
                <a:schemeClr val="accent1"/>
              </a:solidFill>
              <a:cs typeface="Arial" panose="020B0604020202020204"/>
            </a:endParaRPr>
          </a:p>
          <a:p>
            <a:pPr marL="179705" indent="-179705"/>
            <a:endParaRPr lang="nl-NL" i="1" dirty="0">
              <a:solidFill>
                <a:schemeClr val="accent1"/>
              </a:solidFill>
              <a:cs typeface="Arial" panose="020B0604020202020204"/>
            </a:endParaRPr>
          </a:p>
          <a:p>
            <a:pPr marL="179705" indent="-179705"/>
            <a:endParaRPr lang="nl-NL" i="1" dirty="0">
              <a:solidFill>
                <a:schemeClr val="accent1"/>
              </a:solidFill>
              <a:cs typeface="Arial" panose="020B0604020202020204"/>
            </a:endParaRPr>
          </a:p>
          <a:p>
            <a:pPr marL="179705" indent="-179705"/>
            <a:endParaRPr lang="nl-NL" i="1" dirty="0">
              <a:solidFill>
                <a:schemeClr val="accent1"/>
              </a:solidFill>
              <a:cs typeface="Arial" panose="020B0604020202020204"/>
            </a:endParaRPr>
          </a:p>
          <a:p>
            <a:pPr marL="179705" indent="-179705"/>
            <a:r>
              <a:rPr lang="nl-NL" i="1" dirty="0">
                <a:solidFill>
                  <a:schemeClr val="accent1"/>
                </a:solidFill>
              </a:rPr>
              <a:t>Als je ergens informatie mist, check https://mbo-sd.nl</a:t>
            </a:r>
            <a:endParaRPr lang="nl-NL" i="1" dirty="0">
              <a:solidFill>
                <a:schemeClr val="accent1"/>
              </a:solidFill>
              <a:cs typeface="Arial" panose="020B0604020202020204"/>
            </a:endParaRPr>
          </a:p>
        </p:txBody>
      </p:sp>
      <p:sp>
        <p:nvSpPr>
          <p:cNvPr id="4" name="Tijdelijke aanduiding voor datum 3">
            <a:extLst>
              <a:ext uri="{FF2B5EF4-FFF2-40B4-BE49-F238E27FC236}">
                <a16:creationId xmlns:a16="http://schemas.microsoft.com/office/drawing/2014/main" id="{7FEAD5EA-03B2-FCAB-CC99-64B605A769F9}"/>
              </a:ext>
            </a:extLst>
          </p:cNvPr>
          <p:cNvSpPr>
            <a:spLocks noGrp="1"/>
          </p:cNvSpPr>
          <p:nvPr>
            <p:ph type="dt" sz="half" idx="10"/>
          </p:nvPr>
        </p:nvSpPr>
        <p:spPr/>
        <p:txBody>
          <a:bodyPr/>
          <a:lstStyle/>
          <a:p>
            <a:r>
              <a:rPr lang="nl-NL" dirty="0"/>
              <a:t>Periode 8 - week 2</a:t>
            </a:r>
          </a:p>
        </p:txBody>
      </p:sp>
      <p:sp>
        <p:nvSpPr>
          <p:cNvPr id="5" name="Tijdelijke aanduiding voor voettekst 4">
            <a:extLst>
              <a:ext uri="{FF2B5EF4-FFF2-40B4-BE49-F238E27FC236}">
                <a16:creationId xmlns:a16="http://schemas.microsoft.com/office/drawing/2014/main" id="{FEC2E35E-D3FA-4F89-60B3-FA27225C5D0B}"/>
              </a:ext>
            </a:extLst>
          </p:cNvPr>
          <p:cNvSpPr>
            <a:spLocks noGrp="1"/>
          </p:cNvSpPr>
          <p:nvPr>
            <p:ph type="ftr" sz="quarter" idx="11"/>
          </p:nvPr>
        </p:nvSpPr>
        <p:spPr/>
        <p:txBody>
          <a:bodyPr/>
          <a:lstStyle/>
          <a:p>
            <a:r>
              <a:rPr lang="nl-NL" dirty="0" err="1"/>
              <a:t>Symfony</a:t>
            </a:r>
            <a:r>
              <a:rPr lang="nl-NL" dirty="0"/>
              <a:t> presentatie </a:t>
            </a:r>
            <a:r>
              <a:rPr lang="nl-NL" dirty="0" err="1"/>
              <a:t>many-to-many</a:t>
            </a:r>
            <a:endParaRPr lang="nl-NL" dirty="0"/>
          </a:p>
        </p:txBody>
      </p:sp>
      <p:sp>
        <p:nvSpPr>
          <p:cNvPr id="6" name="Tijdelijke aanduiding voor dianummer 5">
            <a:extLst>
              <a:ext uri="{FF2B5EF4-FFF2-40B4-BE49-F238E27FC236}">
                <a16:creationId xmlns:a16="http://schemas.microsoft.com/office/drawing/2014/main" id="{9EF04A83-12DB-C0D3-8916-94F94826931C}"/>
              </a:ext>
            </a:extLst>
          </p:cNvPr>
          <p:cNvSpPr>
            <a:spLocks noGrp="1"/>
          </p:cNvSpPr>
          <p:nvPr>
            <p:ph type="sldNum" sz="quarter" idx="12"/>
          </p:nvPr>
        </p:nvSpPr>
        <p:spPr/>
        <p:txBody>
          <a:bodyPr/>
          <a:lstStyle/>
          <a:p>
            <a:fld id="{14F1411D-0280-154F-AEAC-4C20B7AA46B2}" type="slidenum">
              <a:rPr lang="nl-NL" smtClean="0"/>
              <a:t>3</a:t>
            </a:fld>
            <a:endParaRPr lang="nl-NL"/>
          </a:p>
        </p:txBody>
      </p:sp>
    </p:spTree>
    <p:extLst>
      <p:ext uri="{BB962C8B-B14F-4D97-AF65-F5344CB8AC3E}">
        <p14:creationId xmlns:p14="http://schemas.microsoft.com/office/powerpoint/2010/main" val="4130192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E9B91B-F14E-2043-BD76-96190A054D83}"/>
              </a:ext>
            </a:extLst>
          </p:cNvPr>
          <p:cNvSpPr>
            <a:spLocks noGrp="1"/>
          </p:cNvSpPr>
          <p:nvPr>
            <p:ph type="title"/>
          </p:nvPr>
        </p:nvSpPr>
        <p:spPr>
          <a:xfrm>
            <a:off x="504000" y="792000"/>
            <a:ext cx="8136000" cy="324000"/>
          </a:xfrm>
        </p:spPr>
        <p:txBody>
          <a:bodyPr anchor="t">
            <a:normAutofit/>
          </a:bodyPr>
          <a:lstStyle/>
          <a:p>
            <a:r>
              <a:rPr lang="nl-NL" dirty="0"/>
              <a:t>Wat is een </a:t>
            </a:r>
            <a:r>
              <a:rPr lang="nl-NL" dirty="0" err="1"/>
              <a:t>Many-to-Many</a:t>
            </a:r>
            <a:r>
              <a:rPr lang="nl-NL" dirty="0"/>
              <a:t> relatie</a:t>
            </a:r>
          </a:p>
        </p:txBody>
      </p:sp>
      <p:pic>
        <p:nvPicPr>
          <p:cNvPr id="10" name="Afbeelding 9">
            <a:extLst>
              <a:ext uri="{FF2B5EF4-FFF2-40B4-BE49-F238E27FC236}">
                <a16:creationId xmlns:a16="http://schemas.microsoft.com/office/drawing/2014/main" id="{0A50C907-2147-0E74-4069-E5548AFEB32E}"/>
              </a:ext>
            </a:extLst>
          </p:cNvPr>
          <p:cNvPicPr>
            <a:picLocks noChangeAspect="1"/>
          </p:cNvPicPr>
          <p:nvPr/>
        </p:nvPicPr>
        <p:blipFill>
          <a:blip r:embed="rId2"/>
          <a:stretch>
            <a:fillRect/>
          </a:stretch>
        </p:blipFill>
        <p:spPr>
          <a:xfrm>
            <a:off x="123000" y="1116000"/>
            <a:ext cx="4557000" cy="970199"/>
          </a:xfrm>
          <a:prstGeom prst="rect">
            <a:avLst/>
          </a:prstGeom>
          <a:noFill/>
        </p:spPr>
      </p:pic>
      <p:sp>
        <p:nvSpPr>
          <p:cNvPr id="13" name="Content Placeholder 3">
            <a:extLst>
              <a:ext uri="{FF2B5EF4-FFF2-40B4-BE49-F238E27FC236}">
                <a16:creationId xmlns:a16="http://schemas.microsoft.com/office/drawing/2014/main" id="{32750A62-855E-0E93-83E2-641A5D2106EE}"/>
              </a:ext>
            </a:extLst>
          </p:cNvPr>
          <p:cNvSpPr>
            <a:spLocks noGrp="1"/>
          </p:cNvSpPr>
          <p:nvPr>
            <p:ph sz="half" idx="2"/>
          </p:nvPr>
        </p:nvSpPr>
        <p:spPr>
          <a:xfrm>
            <a:off x="4680000" y="1116000"/>
            <a:ext cx="3960000" cy="3311999"/>
          </a:xfrm>
        </p:spPr>
        <p:txBody>
          <a:bodyPr anchor="t">
            <a:normAutofit/>
          </a:bodyPr>
          <a:lstStyle/>
          <a:p>
            <a:pPr marL="179705" indent="-179705">
              <a:spcAft>
                <a:spcPts val="600"/>
              </a:spcAft>
            </a:pPr>
            <a:r>
              <a:rPr lang="en-US"/>
              <a:t>Een</a:t>
            </a:r>
            <a:r>
              <a:rPr lang="en-US" dirty="0"/>
              <a:t> Many-to-Many (</a:t>
            </a:r>
            <a:r>
              <a:rPr lang="en-US"/>
              <a:t>MtM</a:t>
            </a:r>
            <a:r>
              <a:rPr lang="en-US" dirty="0"/>
              <a:t>) </a:t>
            </a:r>
            <a:r>
              <a:rPr lang="en-US" dirty="0" err="1"/>
              <a:t>relatie</a:t>
            </a:r>
            <a:r>
              <a:rPr lang="en-US" dirty="0"/>
              <a:t> is </a:t>
            </a:r>
            <a:r>
              <a:rPr lang="en-US" dirty="0" err="1"/>
              <a:t>een</a:t>
            </a:r>
            <a:r>
              <a:rPr lang="en-US" dirty="0"/>
              <a:t> </a:t>
            </a:r>
            <a:r>
              <a:rPr lang="en-US" dirty="0" err="1"/>
              <a:t>relatie</a:t>
            </a:r>
            <a:r>
              <a:rPr lang="en-US" dirty="0"/>
              <a:t> </a:t>
            </a:r>
            <a:r>
              <a:rPr lang="en-US" dirty="0" err="1"/>
              <a:t>waarbij</a:t>
            </a:r>
            <a:r>
              <a:rPr lang="en-US" dirty="0"/>
              <a:t> </a:t>
            </a:r>
            <a:r>
              <a:rPr lang="en-US" dirty="0" err="1"/>
              <a:t>meerdere</a:t>
            </a:r>
            <a:r>
              <a:rPr lang="en-US" dirty="0"/>
              <a:t> </a:t>
            </a:r>
            <a:r>
              <a:rPr lang="en-US" dirty="0" err="1"/>
              <a:t>rijen</a:t>
            </a:r>
            <a:r>
              <a:rPr lang="en-US" dirty="0"/>
              <a:t> van </a:t>
            </a:r>
            <a:r>
              <a:rPr lang="en-US" dirty="0" err="1"/>
              <a:t>een</a:t>
            </a:r>
            <a:r>
              <a:rPr lang="en-US"/>
              <a:t> </a:t>
            </a:r>
            <a:r>
              <a:rPr lang="en-US" err="1"/>
              <a:t>tabel</a:t>
            </a:r>
            <a:r>
              <a:rPr lang="en-US"/>
              <a:t> </a:t>
            </a:r>
            <a:r>
              <a:rPr lang="en-US" dirty="0" err="1"/>
              <a:t>een</a:t>
            </a:r>
            <a:r>
              <a:rPr lang="en-US" dirty="0"/>
              <a:t> </a:t>
            </a:r>
            <a:r>
              <a:rPr lang="en-US" dirty="0" err="1"/>
              <a:t>connectie</a:t>
            </a:r>
            <a:r>
              <a:rPr lang="en-US" dirty="0"/>
              <a:t> </a:t>
            </a:r>
            <a:r>
              <a:rPr lang="en-US" dirty="0" err="1"/>
              <a:t>hebben</a:t>
            </a:r>
            <a:r>
              <a:rPr lang="en-US" dirty="0"/>
              <a:t> met </a:t>
            </a:r>
            <a:r>
              <a:rPr lang="en-US" dirty="0" err="1"/>
              <a:t>meerdere</a:t>
            </a:r>
            <a:r>
              <a:rPr lang="en-US" dirty="0"/>
              <a:t> </a:t>
            </a:r>
            <a:r>
              <a:rPr lang="en-US" err="1"/>
              <a:t>rijen</a:t>
            </a:r>
            <a:r>
              <a:rPr lang="en-US"/>
              <a:t> </a:t>
            </a:r>
            <a:r>
              <a:rPr lang="en-US" dirty="0"/>
              <a:t>van </a:t>
            </a:r>
            <a:r>
              <a:rPr lang="en-US" dirty="0" err="1"/>
              <a:t>een</a:t>
            </a:r>
            <a:r>
              <a:rPr lang="en-US" dirty="0"/>
              <a:t> </a:t>
            </a:r>
            <a:r>
              <a:rPr lang="en-US" dirty="0" err="1"/>
              <a:t>andere</a:t>
            </a:r>
            <a:r>
              <a:rPr lang="en-US" dirty="0"/>
              <a:t> </a:t>
            </a:r>
            <a:r>
              <a:rPr lang="en-US" err="1"/>
              <a:t>tabel</a:t>
            </a:r>
            <a:r>
              <a:rPr lang="en-US" dirty="0"/>
              <a:t>.</a:t>
            </a:r>
            <a:endParaRPr lang="nl-NL"/>
          </a:p>
          <a:p>
            <a:pPr marL="179705" indent="-179705">
              <a:spcAft>
                <a:spcPts val="600"/>
              </a:spcAft>
            </a:pPr>
            <a:r>
              <a:rPr lang="en-US" dirty="0"/>
              <a:t>In het </a:t>
            </a:r>
            <a:r>
              <a:rPr lang="en-US" dirty="0" err="1"/>
              <a:t>voorbeeld</a:t>
            </a:r>
            <a:r>
              <a:rPr lang="en-US" dirty="0"/>
              <a:t> links </a:t>
            </a:r>
            <a:r>
              <a:rPr lang="en-US" dirty="0" err="1"/>
              <a:t>zie</a:t>
            </a:r>
            <a:r>
              <a:rPr lang="en-US" dirty="0"/>
              <a:t> je </a:t>
            </a:r>
            <a:r>
              <a:rPr lang="en-US" dirty="0" err="1"/>
              <a:t>groepen</a:t>
            </a:r>
            <a:r>
              <a:rPr lang="en-US" dirty="0"/>
              <a:t> </a:t>
            </a:r>
            <a:r>
              <a:rPr lang="en-US" dirty="0" err="1"/>
              <a:t>en</a:t>
            </a:r>
            <a:r>
              <a:rPr lang="en-US" dirty="0"/>
              <a:t> </a:t>
            </a:r>
            <a:r>
              <a:rPr lang="en-US" dirty="0" err="1"/>
              <a:t>studenten</a:t>
            </a:r>
            <a:r>
              <a:rPr lang="en-US" dirty="0"/>
              <a:t> </a:t>
            </a:r>
            <a:r>
              <a:rPr lang="en-US" dirty="0" err="1"/>
              <a:t>verbonden</a:t>
            </a:r>
            <a:r>
              <a:rPr lang="en-US" dirty="0"/>
              <a:t> met </a:t>
            </a:r>
            <a:r>
              <a:rPr lang="en-US" dirty="0" err="1"/>
              <a:t>een</a:t>
            </a:r>
            <a:r>
              <a:rPr lang="en-US" dirty="0"/>
              <a:t> </a:t>
            </a:r>
            <a:r>
              <a:rPr lang="en-US"/>
              <a:t>MtM</a:t>
            </a:r>
            <a:r>
              <a:rPr lang="en-US" dirty="0"/>
              <a:t> </a:t>
            </a:r>
            <a:r>
              <a:rPr lang="en-US" dirty="0" err="1"/>
              <a:t>relatie</a:t>
            </a:r>
            <a:r>
              <a:rPr lang="en-US" dirty="0"/>
              <a:t>.</a:t>
            </a:r>
            <a:endParaRPr lang="en-US">
              <a:cs typeface="Arial"/>
            </a:endParaRPr>
          </a:p>
          <a:p>
            <a:pPr marL="179705" indent="-179705">
              <a:spcAft>
                <a:spcPts val="600"/>
              </a:spcAft>
            </a:pPr>
            <a:r>
              <a:rPr lang="en-US"/>
              <a:t>Een</a:t>
            </a:r>
            <a:r>
              <a:rPr lang="en-US" dirty="0"/>
              <a:t> student </a:t>
            </a:r>
            <a:r>
              <a:rPr lang="en-US" dirty="0" err="1"/>
              <a:t>kan</a:t>
            </a:r>
            <a:r>
              <a:rPr lang="en-US" dirty="0"/>
              <a:t> in </a:t>
            </a:r>
            <a:r>
              <a:rPr lang="en-US" dirty="0" err="1"/>
              <a:t>meerdere</a:t>
            </a:r>
            <a:r>
              <a:rPr lang="en-US" dirty="0"/>
              <a:t> </a:t>
            </a:r>
            <a:r>
              <a:rPr lang="en-US" dirty="0" err="1"/>
              <a:t>groepen</a:t>
            </a:r>
            <a:r>
              <a:rPr lang="en-US" dirty="0"/>
              <a:t> </a:t>
            </a:r>
            <a:r>
              <a:rPr lang="en-US" dirty="0" err="1"/>
              <a:t>zitten</a:t>
            </a:r>
            <a:r>
              <a:rPr lang="en-US" dirty="0"/>
              <a:t> (</a:t>
            </a:r>
            <a:r>
              <a:rPr lang="en-US" dirty="0" err="1"/>
              <a:t>denk</a:t>
            </a:r>
            <a:r>
              <a:rPr lang="en-US" dirty="0"/>
              <a:t> </a:t>
            </a:r>
            <a:r>
              <a:rPr lang="en-US" dirty="0" err="1"/>
              <a:t>aan</a:t>
            </a:r>
            <a:r>
              <a:rPr lang="en-US" dirty="0"/>
              <a:t> </a:t>
            </a:r>
            <a:r>
              <a:rPr lang="en-US" dirty="0" err="1"/>
              <a:t>een</a:t>
            </a:r>
            <a:r>
              <a:rPr lang="en-US" dirty="0"/>
              <a:t> </a:t>
            </a:r>
            <a:r>
              <a:rPr lang="en-US" dirty="0" err="1"/>
              <a:t>klas</a:t>
            </a:r>
            <a:r>
              <a:rPr lang="en-US" dirty="0"/>
              <a:t>, </a:t>
            </a:r>
            <a:r>
              <a:rPr lang="en-US" dirty="0" err="1"/>
              <a:t>keuzedelen</a:t>
            </a:r>
            <a:r>
              <a:rPr lang="en-US" dirty="0"/>
              <a:t> ed.) </a:t>
            </a:r>
            <a:r>
              <a:rPr lang="en-US" dirty="0" err="1"/>
              <a:t>en</a:t>
            </a:r>
            <a:r>
              <a:rPr lang="en-US" dirty="0"/>
              <a:t> in </a:t>
            </a:r>
            <a:r>
              <a:rPr lang="en-US" dirty="0" err="1"/>
              <a:t>een</a:t>
            </a:r>
            <a:r>
              <a:rPr lang="en-US" dirty="0"/>
              <a:t> </a:t>
            </a:r>
            <a:r>
              <a:rPr lang="en-US" dirty="0" err="1"/>
              <a:t>groep</a:t>
            </a:r>
            <a:r>
              <a:rPr lang="en-US" dirty="0"/>
              <a:t> </a:t>
            </a:r>
            <a:r>
              <a:rPr lang="en-US" dirty="0" err="1"/>
              <a:t>zitten</a:t>
            </a:r>
            <a:r>
              <a:rPr lang="en-US" dirty="0"/>
              <a:t> </a:t>
            </a:r>
            <a:r>
              <a:rPr lang="en-US" dirty="0" err="1"/>
              <a:t>meerdere</a:t>
            </a:r>
            <a:r>
              <a:rPr lang="en-US" dirty="0"/>
              <a:t> </a:t>
            </a:r>
            <a:r>
              <a:rPr lang="en-US" dirty="0" err="1"/>
              <a:t>studenten</a:t>
            </a:r>
            <a:r>
              <a:rPr lang="en-US" dirty="0"/>
              <a:t>.</a:t>
            </a:r>
            <a:endParaRPr lang="en-US">
              <a:cs typeface="Arial"/>
            </a:endParaRPr>
          </a:p>
          <a:p>
            <a:pPr marL="179705" indent="-179705">
              <a:spcAft>
                <a:spcPts val="600"/>
              </a:spcAft>
            </a:pPr>
            <a:r>
              <a:rPr lang="en-US" dirty="0"/>
              <a:t>In je ERD </a:t>
            </a:r>
            <a:r>
              <a:rPr lang="en-US" dirty="0" err="1"/>
              <a:t>zet</a:t>
            </a:r>
            <a:r>
              <a:rPr lang="en-US" dirty="0"/>
              <a:t> je dan </a:t>
            </a:r>
            <a:r>
              <a:rPr lang="en-US" dirty="0" err="1"/>
              <a:t>een</a:t>
            </a:r>
            <a:r>
              <a:rPr lang="en-US" dirty="0"/>
              <a:t> </a:t>
            </a:r>
            <a:r>
              <a:rPr lang="en-US" dirty="0" err="1"/>
              <a:t>lijn</a:t>
            </a:r>
            <a:r>
              <a:rPr lang="en-US" dirty="0"/>
              <a:t> met 2 </a:t>
            </a:r>
            <a:r>
              <a:rPr lang="en-US" err="1"/>
              <a:t>kraaienpootjes</a:t>
            </a:r>
            <a:r>
              <a:rPr lang="en-US" dirty="0"/>
              <a:t>, </a:t>
            </a:r>
            <a:r>
              <a:rPr lang="en-US" dirty="0" err="1"/>
              <a:t>aan</a:t>
            </a:r>
            <a:r>
              <a:rPr lang="en-US" dirty="0"/>
              <a:t> </a:t>
            </a:r>
            <a:r>
              <a:rPr lang="en-US" dirty="0" err="1"/>
              <a:t>elke</a:t>
            </a:r>
            <a:r>
              <a:rPr lang="en-US" dirty="0"/>
              <a:t> </a:t>
            </a:r>
            <a:r>
              <a:rPr lang="en-US" dirty="0" err="1"/>
              <a:t>kant</a:t>
            </a:r>
            <a:r>
              <a:rPr lang="en-US" dirty="0"/>
              <a:t> </a:t>
            </a:r>
            <a:r>
              <a:rPr lang="en-US" dirty="0" err="1"/>
              <a:t>een</a:t>
            </a:r>
            <a:r>
              <a:rPr lang="en-US" dirty="0"/>
              <a:t>. </a:t>
            </a:r>
            <a:r>
              <a:rPr lang="en-US"/>
              <a:t>Een</a:t>
            </a:r>
            <a:r>
              <a:rPr lang="en-US" dirty="0"/>
              <a:t> RDBMS </a:t>
            </a:r>
            <a:r>
              <a:rPr lang="en-US" dirty="0" err="1"/>
              <a:t>kan</a:t>
            </a:r>
            <a:r>
              <a:rPr lang="en-US" dirty="0"/>
              <a:t> </a:t>
            </a:r>
            <a:r>
              <a:rPr lang="en-US" dirty="0" err="1"/>
              <a:t>dit</a:t>
            </a:r>
            <a:r>
              <a:rPr lang="en-US" dirty="0"/>
              <a:t> </a:t>
            </a:r>
            <a:r>
              <a:rPr lang="en-US" dirty="0" err="1"/>
              <a:t>niet</a:t>
            </a:r>
            <a:r>
              <a:rPr lang="en-US" dirty="0"/>
              <a:t> zo maar </a:t>
            </a:r>
            <a:r>
              <a:rPr lang="en-US" dirty="0" err="1"/>
              <a:t>doen</a:t>
            </a:r>
            <a:r>
              <a:rPr lang="en-US" dirty="0"/>
              <a:t>, </a:t>
            </a:r>
            <a:r>
              <a:rPr lang="en-US" dirty="0" err="1"/>
              <a:t>en</a:t>
            </a:r>
            <a:r>
              <a:rPr lang="en-US" dirty="0"/>
              <a:t> </a:t>
            </a:r>
            <a:r>
              <a:rPr lang="en-US" dirty="0" err="1"/>
              <a:t>maakt</a:t>
            </a:r>
            <a:r>
              <a:rPr lang="en-US" dirty="0"/>
              <a:t> </a:t>
            </a:r>
            <a:r>
              <a:rPr lang="en-US" dirty="0" err="1"/>
              <a:t>een</a:t>
            </a:r>
            <a:r>
              <a:rPr lang="en-US" dirty="0"/>
              <a:t> </a:t>
            </a:r>
            <a:r>
              <a:rPr lang="en-US" dirty="0" err="1"/>
              <a:t>koppeltabel</a:t>
            </a:r>
            <a:r>
              <a:rPr lang="en-US" dirty="0"/>
              <a:t> er </a:t>
            </a:r>
            <a:r>
              <a:rPr lang="en-US" dirty="0" err="1"/>
              <a:t>tussen</a:t>
            </a:r>
            <a:r>
              <a:rPr lang="en-US" dirty="0"/>
              <a:t>.</a:t>
            </a:r>
            <a:endParaRPr lang="en-US">
              <a:cs typeface="Arial"/>
            </a:endParaRPr>
          </a:p>
        </p:txBody>
      </p:sp>
      <p:sp>
        <p:nvSpPr>
          <p:cNvPr id="4" name="Tijdelijke aanduiding voor datum 3">
            <a:extLst>
              <a:ext uri="{FF2B5EF4-FFF2-40B4-BE49-F238E27FC236}">
                <a16:creationId xmlns:a16="http://schemas.microsoft.com/office/drawing/2014/main" id="{4588B78B-2266-8940-A691-F18E05B7EDA5}"/>
              </a:ext>
            </a:extLst>
          </p:cNvPr>
          <p:cNvSpPr>
            <a:spLocks noGrp="1"/>
          </p:cNvSpPr>
          <p:nvPr>
            <p:ph type="dt" sz="half" idx="10"/>
          </p:nvPr>
        </p:nvSpPr>
        <p:spPr>
          <a:xfrm>
            <a:off x="504000" y="4590000"/>
            <a:ext cx="1440000" cy="180000"/>
          </a:xfrm>
        </p:spPr>
        <p:txBody>
          <a:bodyPr anchor="t">
            <a:normAutofit/>
          </a:bodyPr>
          <a:lstStyle/>
          <a:p>
            <a:pPr>
              <a:spcAft>
                <a:spcPts val="600"/>
              </a:spcAft>
            </a:pPr>
            <a:r>
              <a:rPr lang="nl-NL" dirty="0"/>
              <a:t>Periode 8 - week 2</a:t>
            </a:r>
          </a:p>
        </p:txBody>
      </p:sp>
      <p:sp>
        <p:nvSpPr>
          <p:cNvPr id="5" name="Tijdelijke aanduiding voor voettekst 4">
            <a:extLst>
              <a:ext uri="{FF2B5EF4-FFF2-40B4-BE49-F238E27FC236}">
                <a16:creationId xmlns:a16="http://schemas.microsoft.com/office/drawing/2014/main" id="{0CC20958-DDDF-3D4B-B602-21D0FE4D8357}"/>
              </a:ext>
            </a:extLst>
          </p:cNvPr>
          <p:cNvSpPr>
            <a:spLocks noGrp="1"/>
          </p:cNvSpPr>
          <p:nvPr>
            <p:ph type="ftr" sz="quarter" idx="11"/>
          </p:nvPr>
        </p:nvSpPr>
        <p:spPr>
          <a:xfrm>
            <a:off x="2358000" y="4590000"/>
            <a:ext cx="5040000" cy="180000"/>
          </a:xfrm>
        </p:spPr>
        <p:txBody>
          <a:bodyPr anchor="t">
            <a:normAutofit/>
          </a:bodyPr>
          <a:lstStyle/>
          <a:p>
            <a:pPr>
              <a:spcAft>
                <a:spcPts val="600"/>
              </a:spcAft>
            </a:pPr>
            <a:r>
              <a:rPr lang="nl-NL" dirty="0" err="1"/>
              <a:t>Symfony</a:t>
            </a:r>
            <a:r>
              <a:rPr lang="nl-NL" dirty="0"/>
              <a:t> presentatie </a:t>
            </a:r>
            <a:r>
              <a:rPr lang="nl-NL" dirty="0" err="1"/>
              <a:t>many-to-many</a:t>
            </a:r>
            <a:endParaRPr lang="nl-NL" dirty="0"/>
          </a:p>
        </p:txBody>
      </p:sp>
      <p:sp>
        <p:nvSpPr>
          <p:cNvPr id="6" name="Tijdelijke aanduiding voor dianummer 5">
            <a:extLst>
              <a:ext uri="{FF2B5EF4-FFF2-40B4-BE49-F238E27FC236}">
                <a16:creationId xmlns:a16="http://schemas.microsoft.com/office/drawing/2014/main" id="{19D79C34-DE15-C547-9D5D-ACB58DB93BB3}"/>
              </a:ext>
            </a:extLst>
          </p:cNvPr>
          <p:cNvSpPr>
            <a:spLocks noGrp="1"/>
          </p:cNvSpPr>
          <p:nvPr>
            <p:ph type="sldNum" sz="quarter" idx="12"/>
          </p:nvPr>
        </p:nvSpPr>
        <p:spPr>
          <a:xfrm>
            <a:off x="8424000" y="4590000"/>
            <a:ext cx="216000" cy="180000"/>
          </a:xfrm>
        </p:spPr>
        <p:txBody>
          <a:bodyPr anchor="t">
            <a:normAutofit/>
          </a:bodyPr>
          <a:lstStyle/>
          <a:p>
            <a:pPr>
              <a:spcAft>
                <a:spcPts val="600"/>
              </a:spcAft>
            </a:pPr>
            <a:fld id="{14F1411D-0280-154F-AEAC-4C20B7AA46B2}" type="slidenum">
              <a:rPr lang="nl-NL" smtClean="0"/>
              <a:pPr>
                <a:spcAft>
                  <a:spcPts val="600"/>
                </a:spcAft>
              </a:pPr>
              <a:t>4</a:t>
            </a:fld>
            <a:endParaRPr lang="nl-NL"/>
          </a:p>
        </p:txBody>
      </p:sp>
    </p:spTree>
    <p:extLst>
      <p:ext uri="{BB962C8B-B14F-4D97-AF65-F5344CB8AC3E}">
        <p14:creationId xmlns:p14="http://schemas.microsoft.com/office/powerpoint/2010/main" val="2125893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FB52F9B5-C6C4-1D68-8015-E6ED7A37B8D4}"/>
              </a:ext>
            </a:extLst>
          </p:cNvPr>
          <p:cNvSpPr>
            <a:spLocks noGrp="1"/>
          </p:cNvSpPr>
          <p:nvPr>
            <p:ph type="title"/>
          </p:nvPr>
        </p:nvSpPr>
        <p:spPr>
          <a:xfrm>
            <a:off x="504000" y="792000"/>
            <a:ext cx="8136000" cy="324000"/>
          </a:xfrm>
        </p:spPr>
        <p:txBody>
          <a:bodyPr/>
          <a:lstStyle/>
          <a:p>
            <a:r>
              <a:rPr lang="en-US" dirty="0"/>
              <a:t>De </a:t>
            </a:r>
            <a:r>
              <a:rPr lang="en-US" dirty="0" err="1"/>
              <a:t>koppeltabel</a:t>
            </a:r>
            <a:endParaRPr lang="en-US" dirty="0"/>
          </a:p>
        </p:txBody>
      </p:sp>
      <p:sp>
        <p:nvSpPr>
          <p:cNvPr id="16" name="Content Placeholder 2">
            <a:extLst>
              <a:ext uri="{FF2B5EF4-FFF2-40B4-BE49-F238E27FC236}">
                <a16:creationId xmlns:a16="http://schemas.microsoft.com/office/drawing/2014/main" id="{A4523254-1982-AC2C-5C29-752165A69FEE}"/>
              </a:ext>
            </a:extLst>
          </p:cNvPr>
          <p:cNvSpPr>
            <a:spLocks noGrp="1"/>
          </p:cNvSpPr>
          <p:nvPr>
            <p:ph sz="half" idx="1"/>
          </p:nvPr>
        </p:nvSpPr>
        <p:spPr>
          <a:xfrm>
            <a:off x="504000" y="1116000"/>
            <a:ext cx="3960000" cy="3311999"/>
          </a:xfrm>
        </p:spPr>
        <p:txBody>
          <a:bodyPr/>
          <a:lstStyle/>
          <a:p>
            <a:pPr marL="179705" indent="-179705"/>
            <a:r>
              <a:rPr lang="en-US" dirty="0"/>
              <a:t>De </a:t>
            </a:r>
            <a:r>
              <a:rPr lang="en-US" dirty="0" err="1"/>
              <a:t>gemaakte</a:t>
            </a:r>
            <a:r>
              <a:rPr lang="en-US" dirty="0"/>
              <a:t> </a:t>
            </a:r>
            <a:r>
              <a:rPr lang="en-US" dirty="0" err="1"/>
              <a:t>koppeltabel</a:t>
            </a:r>
            <a:r>
              <a:rPr lang="en-US" dirty="0"/>
              <a:t> </a:t>
            </a:r>
            <a:r>
              <a:rPr lang="en-US" dirty="0" err="1"/>
              <a:t>heeft</a:t>
            </a:r>
            <a:r>
              <a:rPr lang="en-US" dirty="0"/>
              <a:t> </a:t>
            </a:r>
            <a:r>
              <a:rPr lang="en-US" dirty="0" err="1"/>
              <a:t>geen</a:t>
            </a:r>
            <a:r>
              <a:rPr lang="en-US" dirty="0"/>
              <a:t> </a:t>
            </a:r>
            <a:r>
              <a:rPr lang="en-US" dirty="0" err="1"/>
              <a:t>los</a:t>
            </a:r>
            <a:r>
              <a:rPr lang="en-US" dirty="0"/>
              <a:t> id veld.</a:t>
            </a:r>
            <a:endParaRPr lang="en-US">
              <a:cs typeface="Arial"/>
            </a:endParaRPr>
          </a:p>
          <a:p>
            <a:pPr marL="179705" indent="-179705"/>
            <a:r>
              <a:rPr lang="en-US" dirty="0"/>
              <a:t>De </a:t>
            </a:r>
            <a:r>
              <a:rPr lang="en-US" dirty="0" err="1"/>
              <a:t>koppeltabel</a:t>
            </a:r>
            <a:r>
              <a:rPr lang="en-US" dirty="0"/>
              <a:t> </a:t>
            </a:r>
            <a:r>
              <a:rPr lang="en-US" dirty="0" err="1"/>
              <a:t>heeft</a:t>
            </a:r>
            <a:r>
              <a:rPr lang="en-US" dirty="0"/>
              <a:t> 2 </a:t>
            </a:r>
            <a:r>
              <a:rPr lang="en-US" dirty="0" err="1"/>
              <a:t>foreignkeys</a:t>
            </a:r>
            <a:r>
              <a:rPr lang="en-US" dirty="0"/>
              <a:t> </a:t>
            </a:r>
            <a:r>
              <a:rPr lang="en-US" dirty="0" err="1"/>
              <a:t>en</a:t>
            </a:r>
            <a:r>
              <a:rPr lang="en-US" dirty="0"/>
              <a:t> </a:t>
            </a:r>
            <a:r>
              <a:rPr lang="en-US" dirty="0" err="1"/>
              <a:t>samen</a:t>
            </a:r>
            <a:r>
              <a:rPr lang="en-US" dirty="0"/>
              <a:t> </a:t>
            </a:r>
            <a:r>
              <a:rPr lang="en-US" dirty="0" err="1"/>
              <a:t>worden</a:t>
            </a:r>
            <a:r>
              <a:rPr lang="en-US" dirty="0"/>
              <a:t> die de primary-key van die </a:t>
            </a:r>
            <a:r>
              <a:rPr lang="en-US" dirty="0" err="1"/>
              <a:t>tabel</a:t>
            </a:r>
            <a:r>
              <a:rPr lang="en-US" dirty="0"/>
              <a:t>. </a:t>
            </a:r>
            <a:endParaRPr lang="en-US">
              <a:cs typeface="Arial" panose="020B0604020202020204"/>
            </a:endParaRPr>
          </a:p>
          <a:p>
            <a:pPr marL="179705" indent="-179705"/>
            <a:r>
              <a:rPr lang="en-US" dirty="0"/>
              <a:t>Er </a:t>
            </a:r>
            <a:r>
              <a:rPr lang="en-US" dirty="0" err="1"/>
              <a:t>staan</a:t>
            </a:r>
            <a:r>
              <a:rPr lang="en-US" dirty="0"/>
              <a:t> </a:t>
            </a:r>
            <a:r>
              <a:rPr lang="en-US" err="1"/>
              <a:t>geen</a:t>
            </a:r>
            <a:r>
              <a:rPr lang="en-US"/>
              <a:t> </a:t>
            </a:r>
            <a:r>
              <a:rPr lang="en-US" dirty="0" err="1"/>
              <a:t>andere</a:t>
            </a:r>
            <a:r>
              <a:rPr lang="en-US" dirty="0"/>
              <a:t> </a:t>
            </a:r>
            <a:r>
              <a:rPr lang="en-US" dirty="0" err="1"/>
              <a:t>velden</a:t>
            </a:r>
            <a:r>
              <a:rPr lang="en-US" dirty="0"/>
              <a:t> in de </a:t>
            </a:r>
            <a:r>
              <a:rPr lang="en-US" dirty="0" err="1"/>
              <a:t>tabel</a:t>
            </a:r>
            <a:r>
              <a:rPr lang="en-US" dirty="0"/>
              <a:t>.</a:t>
            </a:r>
            <a:endParaRPr lang="en-US">
              <a:cs typeface="Arial"/>
            </a:endParaRPr>
          </a:p>
          <a:p>
            <a:pPr marL="179705" indent="-179705"/>
            <a:r>
              <a:rPr lang="en-US" dirty="0"/>
              <a:t>De </a:t>
            </a:r>
            <a:r>
              <a:rPr lang="en-US" dirty="0" err="1"/>
              <a:t>koppeltabel</a:t>
            </a:r>
            <a:r>
              <a:rPr lang="en-US" dirty="0"/>
              <a:t> is </a:t>
            </a:r>
            <a:r>
              <a:rPr lang="en-US" dirty="0" err="1"/>
              <a:t>ook</a:t>
            </a:r>
            <a:r>
              <a:rPr lang="en-US" dirty="0"/>
              <a:t> </a:t>
            </a:r>
            <a:r>
              <a:rPr lang="en-US" dirty="0" err="1"/>
              <a:t>geen</a:t>
            </a:r>
            <a:r>
              <a:rPr lang="en-US" dirty="0"/>
              <a:t> Entity in </a:t>
            </a:r>
            <a:r>
              <a:rPr lang="en-US" dirty="0" err="1"/>
              <a:t>jouw</a:t>
            </a:r>
            <a:r>
              <a:rPr lang="en-US" dirty="0"/>
              <a:t> </a:t>
            </a:r>
            <a:r>
              <a:rPr lang="en-US" dirty="0" err="1"/>
              <a:t>applicatie</a:t>
            </a:r>
            <a:endParaRPr lang="en-US">
              <a:cs typeface="Arial" panose="020B0604020202020204"/>
            </a:endParaRPr>
          </a:p>
          <a:p>
            <a:pPr marL="179705" indent="-179705"/>
            <a:endParaRPr lang="en-US">
              <a:cs typeface="Arial" panose="020B0604020202020204"/>
            </a:endParaRPr>
          </a:p>
          <a:p>
            <a:pPr marL="179705" indent="-179705"/>
            <a:endParaRPr lang="en-US">
              <a:cs typeface="Arial" panose="020B0604020202020204"/>
            </a:endParaRPr>
          </a:p>
          <a:p>
            <a:pPr marL="179705" indent="-179705"/>
            <a:r>
              <a:rPr lang="en-US" dirty="0"/>
              <a:t>Wil je </a:t>
            </a:r>
            <a:r>
              <a:rPr lang="en-US" dirty="0" err="1"/>
              <a:t>wel</a:t>
            </a:r>
            <a:r>
              <a:rPr lang="en-US" dirty="0"/>
              <a:t> </a:t>
            </a:r>
            <a:r>
              <a:rPr lang="en-US" dirty="0" err="1"/>
              <a:t>meerdere</a:t>
            </a:r>
            <a:r>
              <a:rPr lang="en-US" dirty="0"/>
              <a:t> Velden, dan is het </a:t>
            </a:r>
            <a:r>
              <a:rPr lang="en-US" dirty="0" err="1"/>
              <a:t>geen</a:t>
            </a:r>
            <a:r>
              <a:rPr lang="en-US" dirty="0"/>
              <a:t> </a:t>
            </a:r>
            <a:r>
              <a:rPr lang="en-US" dirty="0" err="1"/>
              <a:t>echte</a:t>
            </a:r>
            <a:r>
              <a:rPr lang="en-US" dirty="0"/>
              <a:t> </a:t>
            </a:r>
            <a:r>
              <a:rPr lang="en-US"/>
              <a:t>MtM</a:t>
            </a:r>
            <a:r>
              <a:rPr lang="en-US" dirty="0"/>
              <a:t>, </a:t>
            </a:r>
            <a:r>
              <a:rPr lang="en-US" dirty="0" err="1"/>
              <a:t>en</a:t>
            </a:r>
            <a:r>
              <a:rPr lang="en-US" dirty="0"/>
              <a:t> </a:t>
            </a:r>
            <a:r>
              <a:rPr lang="en-US" dirty="0" err="1"/>
              <a:t>maak</a:t>
            </a:r>
            <a:r>
              <a:rPr lang="en-US" dirty="0"/>
              <a:t> je 3 Entities </a:t>
            </a:r>
            <a:r>
              <a:rPr lang="en-US" dirty="0" err="1"/>
              <a:t>aan</a:t>
            </a:r>
            <a:r>
              <a:rPr lang="en-US" dirty="0"/>
              <a:t> </a:t>
            </a:r>
            <a:r>
              <a:rPr lang="en-US" dirty="0" err="1"/>
              <a:t>en</a:t>
            </a:r>
            <a:r>
              <a:rPr lang="en-US" dirty="0"/>
              <a:t> </a:t>
            </a:r>
            <a:r>
              <a:rPr lang="en-US" dirty="0" err="1"/>
              <a:t>verbind</a:t>
            </a:r>
            <a:r>
              <a:rPr lang="en-US" dirty="0"/>
              <a:t> je die met </a:t>
            </a:r>
            <a:r>
              <a:rPr lang="en-US" dirty="0" err="1"/>
              <a:t>MtO</a:t>
            </a:r>
            <a:r>
              <a:rPr lang="en-US" dirty="0"/>
              <a:t>/ </a:t>
            </a:r>
            <a:r>
              <a:rPr lang="en-US" dirty="0" err="1"/>
              <a:t>OtM</a:t>
            </a:r>
            <a:r>
              <a:rPr lang="en-US" dirty="0"/>
              <a:t> </a:t>
            </a:r>
            <a:r>
              <a:rPr lang="en-US" dirty="0" err="1"/>
              <a:t>relaties</a:t>
            </a:r>
            <a:r>
              <a:rPr lang="en-US" dirty="0"/>
              <a:t>.</a:t>
            </a:r>
            <a:endParaRPr lang="en-US">
              <a:cs typeface="Arial"/>
            </a:endParaRPr>
          </a:p>
          <a:p>
            <a:pPr marL="179705" indent="-179705"/>
            <a:endParaRPr lang="en-US">
              <a:cs typeface="Arial"/>
            </a:endParaRPr>
          </a:p>
        </p:txBody>
      </p:sp>
      <p:sp>
        <p:nvSpPr>
          <p:cNvPr id="5" name="Tijdelijke aanduiding voor datum 4">
            <a:extLst>
              <a:ext uri="{FF2B5EF4-FFF2-40B4-BE49-F238E27FC236}">
                <a16:creationId xmlns:a16="http://schemas.microsoft.com/office/drawing/2014/main" id="{9B11CF62-D499-5B92-3E89-3D263FD11D40}"/>
              </a:ext>
            </a:extLst>
          </p:cNvPr>
          <p:cNvSpPr>
            <a:spLocks noGrp="1"/>
          </p:cNvSpPr>
          <p:nvPr>
            <p:ph type="dt" sz="half" idx="10"/>
          </p:nvPr>
        </p:nvSpPr>
        <p:spPr>
          <a:xfrm>
            <a:off x="504000" y="4590000"/>
            <a:ext cx="1440000" cy="180000"/>
          </a:xfrm>
        </p:spPr>
        <p:txBody>
          <a:bodyPr anchor="t">
            <a:normAutofit/>
          </a:bodyPr>
          <a:lstStyle/>
          <a:p>
            <a:pPr>
              <a:spcAft>
                <a:spcPts val="600"/>
              </a:spcAft>
            </a:pPr>
            <a:r>
              <a:rPr lang="nl-NL" dirty="0"/>
              <a:t>Periode 8 - week 2</a:t>
            </a:r>
          </a:p>
        </p:txBody>
      </p:sp>
      <p:sp>
        <p:nvSpPr>
          <p:cNvPr id="6" name="Tijdelijke aanduiding voor voettekst 5">
            <a:extLst>
              <a:ext uri="{FF2B5EF4-FFF2-40B4-BE49-F238E27FC236}">
                <a16:creationId xmlns:a16="http://schemas.microsoft.com/office/drawing/2014/main" id="{47A39FA0-A0F0-3DEB-C81B-0B0C53898DCA}"/>
              </a:ext>
            </a:extLst>
          </p:cNvPr>
          <p:cNvSpPr>
            <a:spLocks noGrp="1"/>
          </p:cNvSpPr>
          <p:nvPr>
            <p:ph type="ftr" sz="quarter" idx="11"/>
          </p:nvPr>
        </p:nvSpPr>
        <p:spPr>
          <a:xfrm>
            <a:off x="2358000" y="4590000"/>
            <a:ext cx="5040000" cy="180000"/>
          </a:xfrm>
        </p:spPr>
        <p:txBody>
          <a:bodyPr anchor="t">
            <a:normAutofit/>
          </a:bodyPr>
          <a:lstStyle/>
          <a:p>
            <a:pPr>
              <a:spcAft>
                <a:spcPts val="600"/>
              </a:spcAft>
            </a:pPr>
            <a:r>
              <a:rPr lang="nl-NL" dirty="0" err="1"/>
              <a:t>Symfony</a:t>
            </a:r>
            <a:r>
              <a:rPr lang="nl-NL" dirty="0"/>
              <a:t> presentatie </a:t>
            </a:r>
            <a:r>
              <a:rPr lang="nl-NL" dirty="0" err="1"/>
              <a:t>many-to-many</a:t>
            </a:r>
            <a:endParaRPr lang="nl-NL" dirty="0"/>
          </a:p>
        </p:txBody>
      </p:sp>
      <p:sp>
        <p:nvSpPr>
          <p:cNvPr id="7" name="Tijdelijke aanduiding voor dianummer 6">
            <a:extLst>
              <a:ext uri="{FF2B5EF4-FFF2-40B4-BE49-F238E27FC236}">
                <a16:creationId xmlns:a16="http://schemas.microsoft.com/office/drawing/2014/main" id="{A2BB1F2F-169A-6967-4B94-C7ACA3EC91D9}"/>
              </a:ext>
            </a:extLst>
          </p:cNvPr>
          <p:cNvSpPr>
            <a:spLocks noGrp="1"/>
          </p:cNvSpPr>
          <p:nvPr>
            <p:ph type="sldNum" sz="quarter" idx="12"/>
          </p:nvPr>
        </p:nvSpPr>
        <p:spPr>
          <a:xfrm>
            <a:off x="8424000" y="4590000"/>
            <a:ext cx="216000" cy="180000"/>
          </a:xfrm>
        </p:spPr>
        <p:txBody>
          <a:bodyPr anchor="t">
            <a:normAutofit/>
          </a:bodyPr>
          <a:lstStyle/>
          <a:p>
            <a:pPr>
              <a:spcAft>
                <a:spcPts val="600"/>
              </a:spcAft>
            </a:pPr>
            <a:fld id="{14F1411D-0280-154F-AEAC-4C20B7AA46B2}" type="slidenum">
              <a:rPr lang="nl-NL" smtClean="0"/>
              <a:pPr>
                <a:spcAft>
                  <a:spcPts val="600"/>
                </a:spcAft>
              </a:pPr>
              <a:t>5</a:t>
            </a:fld>
            <a:endParaRPr lang="nl-NL"/>
          </a:p>
        </p:txBody>
      </p:sp>
      <p:pic>
        <p:nvPicPr>
          <p:cNvPr id="8" name="Afbeelding 7">
            <a:extLst>
              <a:ext uri="{FF2B5EF4-FFF2-40B4-BE49-F238E27FC236}">
                <a16:creationId xmlns:a16="http://schemas.microsoft.com/office/drawing/2014/main" id="{61BB8A8E-CB16-F8E1-BD71-4373F395FF1C}"/>
              </a:ext>
            </a:extLst>
          </p:cNvPr>
          <p:cNvPicPr>
            <a:picLocks noChangeAspect="1"/>
          </p:cNvPicPr>
          <p:nvPr/>
        </p:nvPicPr>
        <p:blipFill>
          <a:blip r:embed="rId2"/>
          <a:stretch>
            <a:fillRect/>
          </a:stretch>
        </p:blipFill>
        <p:spPr>
          <a:xfrm>
            <a:off x="4464000" y="953999"/>
            <a:ext cx="2438120" cy="1001801"/>
          </a:xfrm>
          <a:prstGeom prst="rect">
            <a:avLst/>
          </a:prstGeom>
        </p:spPr>
      </p:pic>
      <p:pic>
        <p:nvPicPr>
          <p:cNvPr id="11" name="Afbeelding 10">
            <a:extLst>
              <a:ext uri="{FF2B5EF4-FFF2-40B4-BE49-F238E27FC236}">
                <a16:creationId xmlns:a16="http://schemas.microsoft.com/office/drawing/2014/main" id="{97B0513A-09D4-8694-5118-52EFF3F2A149}"/>
              </a:ext>
            </a:extLst>
          </p:cNvPr>
          <p:cNvPicPr>
            <a:picLocks noChangeAspect="1"/>
          </p:cNvPicPr>
          <p:nvPr/>
        </p:nvPicPr>
        <p:blipFill>
          <a:blip r:embed="rId3"/>
          <a:stretch>
            <a:fillRect/>
          </a:stretch>
        </p:blipFill>
        <p:spPr>
          <a:xfrm>
            <a:off x="3496733" y="3230754"/>
            <a:ext cx="5143267" cy="1120745"/>
          </a:xfrm>
          <a:prstGeom prst="rect">
            <a:avLst/>
          </a:prstGeom>
        </p:spPr>
      </p:pic>
    </p:spTree>
    <p:extLst>
      <p:ext uri="{BB962C8B-B14F-4D97-AF65-F5344CB8AC3E}">
        <p14:creationId xmlns:p14="http://schemas.microsoft.com/office/powerpoint/2010/main" val="2529186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jdelijke aanduiding voor inhoud 6">
            <a:extLst>
              <a:ext uri="{FF2B5EF4-FFF2-40B4-BE49-F238E27FC236}">
                <a16:creationId xmlns:a16="http://schemas.microsoft.com/office/drawing/2014/main" id="{DACFF566-1EC9-A408-6096-E0BC117B6770}"/>
              </a:ext>
            </a:extLst>
          </p:cNvPr>
          <p:cNvSpPr>
            <a:spLocks noGrp="1"/>
          </p:cNvSpPr>
          <p:nvPr>
            <p:ph idx="1"/>
          </p:nvPr>
        </p:nvSpPr>
        <p:spPr>
          <a:xfrm>
            <a:off x="503999" y="1116000"/>
            <a:ext cx="8453733" cy="3311999"/>
          </a:xfrm>
        </p:spPr>
        <p:txBody>
          <a:bodyPr anchor="t">
            <a:normAutofit/>
          </a:bodyPr>
          <a:lstStyle/>
          <a:p>
            <a:pPr>
              <a:spcAft>
                <a:spcPts val="600"/>
              </a:spcAft>
            </a:pPr>
            <a:r>
              <a:rPr lang="nl-NL" sz="1200" dirty="0"/>
              <a:t>Als je extra data wilt opslaan  bij een </a:t>
            </a:r>
            <a:r>
              <a:rPr lang="nl-NL" sz="1200" dirty="0" err="1"/>
              <a:t>Many-to-Many</a:t>
            </a:r>
            <a:r>
              <a:rPr lang="nl-NL" sz="1200" dirty="0"/>
              <a:t>, dan kan je dat niet doen met de </a:t>
            </a:r>
            <a:r>
              <a:rPr lang="nl-NL" sz="1200" dirty="0" err="1"/>
              <a:t>MtM</a:t>
            </a:r>
            <a:r>
              <a:rPr lang="nl-NL" sz="1200" dirty="0"/>
              <a:t> oplossing</a:t>
            </a:r>
          </a:p>
          <a:p>
            <a:pPr>
              <a:spcAft>
                <a:spcPts val="600"/>
              </a:spcAft>
            </a:pPr>
            <a:r>
              <a:rPr lang="nl-NL" sz="1200" dirty="0"/>
              <a:t>Je maakt 3 losse </a:t>
            </a:r>
            <a:r>
              <a:rPr lang="nl-NL" sz="1200" dirty="0" err="1"/>
              <a:t>Entities</a:t>
            </a:r>
            <a:r>
              <a:rPr lang="nl-NL" sz="1200" dirty="0"/>
              <a:t> waarbij de middelste wel de koppel-benaming heeft</a:t>
            </a:r>
          </a:p>
          <a:p>
            <a:pPr>
              <a:spcAft>
                <a:spcPts val="600"/>
              </a:spcAft>
            </a:pPr>
            <a:r>
              <a:rPr lang="nl-NL" sz="1200" dirty="0"/>
              <a:t>Je maakt vervolgens de relaties zoals je gewend bent. (Vanuit de koppel </a:t>
            </a:r>
            <a:r>
              <a:rPr lang="nl-NL" sz="1200" dirty="0" err="1"/>
              <a:t>Entity</a:t>
            </a:r>
            <a:r>
              <a:rPr lang="nl-NL" sz="1200" dirty="0"/>
              <a:t> maak je 2x een </a:t>
            </a:r>
            <a:r>
              <a:rPr lang="nl-NL" sz="1200" dirty="0" err="1"/>
              <a:t>Many-to-One</a:t>
            </a:r>
            <a:r>
              <a:rPr lang="nl-NL" sz="1200" dirty="0"/>
              <a:t>, of vanuit beide andere </a:t>
            </a:r>
            <a:r>
              <a:rPr lang="nl-NL" sz="1200" dirty="0" err="1"/>
              <a:t>Entities</a:t>
            </a:r>
            <a:r>
              <a:rPr lang="nl-NL" sz="1200" dirty="0"/>
              <a:t> maak een </a:t>
            </a:r>
            <a:r>
              <a:rPr lang="nl-NL" sz="1200" dirty="0" err="1"/>
              <a:t>One-to-Many</a:t>
            </a:r>
            <a:r>
              <a:rPr lang="nl-NL" sz="1200" dirty="0"/>
              <a:t>)</a:t>
            </a:r>
          </a:p>
          <a:p>
            <a:pPr>
              <a:spcAft>
                <a:spcPts val="600"/>
              </a:spcAft>
            </a:pPr>
            <a:endParaRPr lang="nl-NL" sz="1200" dirty="0"/>
          </a:p>
        </p:txBody>
      </p:sp>
      <p:sp>
        <p:nvSpPr>
          <p:cNvPr id="3" name="Tijdelijke aanduiding voor datum 2">
            <a:extLst>
              <a:ext uri="{FF2B5EF4-FFF2-40B4-BE49-F238E27FC236}">
                <a16:creationId xmlns:a16="http://schemas.microsoft.com/office/drawing/2014/main" id="{DA9D20CC-E6E1-1573-64C6-9E317B7A2830}"/>
              </a:ext>
            </a:extLst>
          </p:cNvPr>
          <p:cNvSpPr>
            <a:spLocks noGrp="1"/>
          </p:cNvSpPr>
          <p:nvPr>
            <p:ph type="dt" sz="half" idx="10"/>
          </p:nvPr>
        </p:nvSpPr>
        <p:spPr>
          <a:xfrm>
            <a:off x="504000" y="4590000"/>
            <a:ext cx="1440000" cy="180000"/>
          </a:xfrm>
        </p:spPr>
        <p:txBody>
          <a:bodyPr anchor="t">
            <a:normAutofit/>
          </a:bodyPr>
          <a:lstStyle/>
          <a:p>
            <a:pPr>
              <a:spcAft>
                <a:spcPts val="600"/>
              </a:spcAft>
            </a:pPr>
            <a:r>
              <a:rPr lang="nl-NL" dirty="0"/>
              <a:t>Periode 8 - week 2</a:t>
            </a:r>
          </a:p>
        </p:txBody>
      </p:sp>
      <p:sp>
        <p:nvSpPr>
          <p:cNvPr id="4" name="Tijdelijke aanduiding voor voettekst 3">
            <a:extLst>
              <a:ext uri="{FF2B5EF4-FFF2-40B4-BE49-F238E27FC236}">
                <a16:creationId xmlns:a16="http://schemas.microsoft.com/office/drawing/2014/main" id="{83A4370C-4CE2-E780-6B0A-8D4834D1D535}"/>
              </a:ext>
            </a:extLst>
          </p:cNvPr>
          <p:cNvSpPr>
            <a:spLocks noGrp="1"/>
          </p:cNvSpPr>
          <p:nvPr>
            <p:ph type="ftr" sz="quarter" idx="11"/>
          </p:nvPr>
        </p:nvSpPr>
        <p:spPr>
          <a:xfrm>
            <a:off x="2358000" y="4590000"/>
            <a:ext cx="5040000" cy="180000"/>
          </a:xfrm>
        </p:spPr>
        <p:txBody>
          <a:bodyPr anchor="t">
            <a:normAutofit/>
          </a:bodyPr>
          <a:lstStyle/>
          <a:p>
            <a:pPr>
              <a:spcAft>
                <a:spcPts val="600"/>
              </a:spcAft>
            </a:pPr>
            <a:r>
              <a:rPr lang="nl-NL" dirty="0" err="1"/>
              <a:t>Symfony</a:t>
            </a:r>
            <a:r>
              <a:rPr lang="nl-NL" dirty="0"/>
              <a:t> presentatie </a:t>
            </a:r>
            <a:r>
              <a:rPr lang="nl-NL" dirty="0" err="1"/>
              <a:t>many-to-many</a:t>
            </a:r>
            <a:endParaRPr lang="nl-NL" dirty="0"/>
          </a:p>
        </p:txBody>
      </p:sp>
      <p:sp>
        <p:nvSpPr>
          <p:cNvPr id="5" name="Tijdelijke aanduiding voor dianummer 4">
            <a:extLst>
              <a:ext uri="{FF2B5EF4-FFF2-40B4-BE49-F238E27FC236}">
                <a16:creationId xmlns:a16="http://schemas.microsoft.com/office/drawing/2014/main" id="{4CD0C5D3-8899-62D8-DF43-EF942586FF46}"/>
              </a:ext>
            </a:extLst>
          </p:cNvPr>
          <p:cNvSpPr>
            <a:spLocks noGrp="1"/>
          </p:cNvSpPr>
          <p:nvPr>
            <p:ph type="sldNum" sz="quarter" idx="12"/>
          </p:nvPr>
        </p:nvSpPr>
        <p:spPr>
          <a:xfrm>
            <a:off x="8424000" y="4590000"/>
            <a:ext cx="216000" cy="180000"/>
          </a:xfrm>
        </p:spPr>
        <p:txBody>
          <a:bodyPr anchor="t">
            <a:normAutofit/>
          </a:bodyPr>
          <a:lstStyle/>
          <a:p>
            <a:pPr>
              <a:spcAft>
                <a:spcPts val="600"/>
              </a:spcAft>
            </a:pPr>
            <a:fld id="{14F1411D-0280-154F-AEAC-4C20B7AA46B2}" type="slidenum">
              <a:rPr lang="nl-NL" smtClean="0"/>
              <a:pPr>
                <a:spcAft>
                  <a:spcPts val="600"/>
                </a:spcAft>
              </a:pPr>
              <a:t>6</a:t>
            </a:fld>
            <a:endParaRPr lang="nl-NL"/>
          </a:p>
        </p:txBody>
      </p:sp>
      <p:sp>
        <p:nvSpPr>
          <p:cNvPr id="2" name="Titel 1">
            <a:extLst>
              <a:ext uri="{FF2B5EF4-FFF2-40B4-BE49-F238E27FC236}">
                <a16:creationId xmlns:a16="http://schemas.microsoft.com/office/drawing/2014/main" id="{E0BDFEE6-5196-5B88-D929-FB0393C31E16}"/>
              </a:ext>
            </a:extLst>
          </p:cNvPr>
          <p:cNvSpPr>
            <a:spLocks noGrp="1"/>
          </p:cNvSpPr>
          <p:nvPr>
            <p:ph type="title"/>
          </p:nvPr>
        </p:nvSpPr>
        <p:spPr>
          <a:xfrm>
            <a:off x="504000" y="288001"/>
            <a:ext cx="8136000" cy="503999"/>
          </a:xfrm>
        </p:spPr>
        <p:txBody>
          <a:bodyPr anchor="t">
            <a:normAutofit/>
          </a:bodyPr>
          <a:lstStyle/>
          <a:p>
            <a:r>
              <a:rPr lang="nl-NL" dirty="0"/>
              <a:t>Een koppeltabel met extra velden</a:t>
            </a:r>
          </a:p>
        </p:txBody>
      </p:sp>
      <p:pic>
        <p:nvPicPr>
          <p:cNvPr id="11" name="Afbeelding 10">
            <a:extLst>
              <a:ext uri="{FF2B5EF4-FFF2-40B4-BE49-F238E27FC236}">
                <a16:creationId xmlns:a16="http://schemas.microsoft.com/office/drawing/2014/main" id="{B87BA040-EA1A-2394-B929-584961204444}"/>
              </a:ext>
            </a:extLst>
          </p:cNvPr>
          <p:cNvPicPr>
            <a:picLocks noChangeAspect="1"/>
          </p:cNvPicPr>
          <p:nvPr/>
        </p:nvPicPr>
        <p:blipFill>
          <a:blip r:embed="rId2"/>
          <a:stretch>
            <a:fillRect/>
          </a:stretch>
        </p:blipFill>
        <p:spPr>
          <a:xfrm>
            <a:off x="927161" y="2846682"/>
            <a:ext cx="6697010" cy="1743318"/>
          </a:xfrm>
          <a:prstGeom prst="rect">
            <a:avLst/>
          </a:prstGeom>
        </p:spPr>
      </p:pic>
    </p:spTree>
    <p:extLst>
      <p:ext uri="{BB962C8B-B14F-4D97-AF65-F5344CB8AC3E}">
        <p14:creationId xmlns:p14="http://schemas.microsoft.com/office/powerpoint/2010/main" val="1385117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BDFEE6-5196-5B88-D929-FB0393C31E16}"/>
              </a:ext>
            </a:extLst>
          </p:cNvPr>
          <p:cNvSpPr>
            <a:spLocks noGrp="1"/>
          </p:cNvSpPr>
          <p:nvPr>
            <p:ph type="title"/>
          </p:nvPr>
        </p:nvSpPr>
        <p:spPr>
          <a:xfrm>
            <a:off x="396000" y="152397"/>
            <a:ext cx="8136000" cy="324000"/>
          </a:xfrm>
        </p:spPr>
        <p:txBody>
          <a:bodyPr anchor="t">
            <a:normAutofit/>
          </a:bodyPr>
          <a:lstStyle/>
          <a:p>
            <a:r>
              <a:rPr lang="nl-NL" dirty="0">
                <a:solidFill>
                  <a:schemeClr val="bg1"/>
                </a:solidFill>
              </a:rPr>
              <a:t>Een </a:t>
            </a:r>
            <a:r>
              <a:rPr lang="nl-NL" dirty="0" err="1">
                <a:solidFill>
                  <a:schemeClr val="bg1"/>
                </a:solidFill>
              </a:rPr>
              <a:t>Many-to-Many</a:t>
            </a:r>
            <a:r>
              <a:rPr lang="nl-NL" dirty="0">
                <a:solidFill>
                  <a:schemeClr val="bg1"/>
                </a:solidFill>
              </a:rPr>
              <a:t> maken in </a:t>
            </a:r>
            <a:r>
              <a:rPr lang="nl-NL" dirty="0" err="1">
                <a:solidFill>
                  <a:schemeClr val="bg1"/>
                </a:solidFill>
              </a:rPr>
              <a:t>Symfony</a:t>
            </a:r>
            <a:endParaRPr lang="nl-NL" dirty="0">
              <a:solidFill>
                <a:schemeClr val="bg1"/>
              </a:solidFill>
            </a:endParaRPr>
          </a:p>
        </p:txBody>
      </p:sp>
      <p:sp>
        <p:nvSpPr>
          <p:cNvPr id="7" name="Tijdelijke aanduiding voor inhoud 6">
            <a:extLst>
              <a:ext uri="{FF2B5EF4-FFF2-40B4-BE49-F238E27FC236}">
                <a16:creationId xmlns:a16="http://schemas.microsoft.com/office/drawing/2014/main" id="{DACFF566-1EC9-A408-6096-E0BC117B6770}"/>
              </a:ext>
            </a:extLst>
          </p:cNvPr>
          <p:cNvSpPr>
            <a:spLocks noGrp="1"/>
          </p:cNvSpPr>
          <p:nvPr>
            <p:ph sz="half" idx="1"/>
          </p:nvPr>
        </p:nvSpPr>
        <p:spPr>
          <a:xfrm>
            <a:off x="504000" y="600076"/>
            <a:ext cx="3960000" cy="3827924"/>
          </a:xfrm>
        </p:spPr>
        <p:txBody>
          <a:bodyPr anchor="t">
            <a:normAutofit/>
          </a:bodyPr>
          <a:lstStyle/>
          <a:p>
            <a:pPr>
              <a:spcAft>
                <a:spcPts val="600"/>
              </a:spcAft>
            </a:pPr>
            <a:r>
              <a:rPr lang="nl-NL" dirty="0"/>
              <a:t>Het handigste is als je eerst beide </a:t>
            </a:r>
            <a:r>
              <a:rPr lang="nl-NL" dirty="0" err="1"/>
              <a:t>Entities</a:t>
            </a:r>
            <a:r>
              <a:rPr lang="nl-NL" dirty="0"/>
              <a:t> maakt, de </a:t>
            </a:r>
            <a:r>
              <a:rPr lang="nl-NL" dirty="0" err="1"/>
              <a:t>migration</a:t>
            </a:r>
            <a:r>
              <a:rPr lang="nl-NL" dirty="0"/>
              <a:t> commando’s uitvoert, je werk opslaat, </a:t>
            </a:r>
            <a:r>
              <a:rPr lang="nl-NL" dirty="0" err="1"/>
              <a:t>commit</a:t>
            </a:r>
            <a:r>
              <a:rPr lang="nl-NL" dirty="0"/>
              <a:t> en </a:t>
            </a:r>
            <a:r>
              <a:rPr lang="nl-NL" dirty="0" err="1"/>
              <a:t>pushed</a:t>
            </a:r>
            <a:r>
              <a:rPr lang="nl-NL" dirty="0"/>
              <a:t>, een </a:t>
            </a:r>
            <a:r>
              <a:rPr lang="nl-NL" dirty="0" err="1"/>
              <a:t>backup</a:t>
            </a:r>
            <a:r>
              <a:rPr lang="nl-NL" dirty="0"/>
              <a:t> maakt van de DB.</a:t>
            </a:r>
            <a:br>
              <a:rPr lang="nl-NL" dirty="0"/>
            </a:br>
            <a:r>
              <a:rPr lang="nl-NL" dirty="0"/>
              <a:t>	</a:t>
            </a:r>
            <a:r>
              <a:rPr lang="nl-NL" b="1" dirty="0"/>
              <a:t>Dit is handig voor als je een fout maakt! </a:t>
            </a:r>
          </a:p>
          <a:p>
            <a:pPr>
              <a:spcAft>
                <a:spcPts val="600"/>
              </a:spcAft>
            </a:pPr>
            <a:r>
              <a:rPr lang="nl-NL" dirty="0"/>
              <a:t>In dit voorbeeld maken we de </a:t>
            </a:r>
            <a:r>
              <a:rPr lang="nl-NL" dirty="0" err="1"/>
              <a:t>MtM</a:t>
            </a:r>
            <a:r>
              <a:rPr lang="nl-NL" dirty="0"/>
              <a:t> van </a:t>
            </a:r>
            <a:r>
              <a:rPr lang="nl-NL" dirty="0" err="1"/>
              <a:t>Book</a:t>
            </a:r>
            <a:r>
              <a:rPr lang="nl-NL" dirty="0"/>
              <a:t> en Author</a:t>
            </a:r>
          </a:p>
          <a:p>
            <a:pPr>
              <a:spcAft>
                <a:spcPts val="600"/>
              </a:spcAft>
            </a:pPr>
            <a:r>
              <a:rPr lang="nl-NL" dirty="0"/>
              <a:t>Voer het commando </a:t>
            </a:r>
            <a:r>
              <a:rPr lang="nl-NL" dirty="0" err="1">
                <a:solidFill>
                  <a:schemeClr val="accent1"/>
                </a:solidFill>
                <a:latin typeface="Consolas" panose="020B0609020204030204" pitchFamily="49" charset="0"/>
              </a:rPr>
              <a:t>symfony</a:t>
            </a:r>
            <a:r>
              <a:rPr lang="nl-NL" dirty="0">
                <a:solidFill>
                  <a:schemeClr val="accent1"/>
                </a:solidFill>
                <a:latin typeface="Consolas" panose="020B0609020204030204" pitchFamily="49" charset="0"/>
              </a:rPr>
              <a:t> console </a:t>
            </a:r>
            <a:r>
              <a:rPr lang="nl-NL" dirty="0" err="1">
                <a:solidFill>
                  <a:schemeClr val="accent1"/>
                </a:solidFill>
                <a:latin typeface="Consolas" panose="020B0609020204030204" pitchFamily="49" charset="0"/>
              </a:rPr>
              <a:t>make:entity</a:t>
            </a:r>
            <a:r>
              <a:rPr lang="nl-NL" dirty="0">
                <a:solidFill>
                  <a:schemeClr val="accent1"/>
                </a:solidFill>
                <a:latin typeface="Consolas" panose="020B0609020204030204" pitchFamily="49" charset="0"/>
              </a:rPr>
              <a:t> </a:t>
            </a:r>
            <a:r>
              <a:rPr lang="nl-NL" dirty="0" err="1">
                <a:solidFill>
                  <a:schemeClr val="accent1"/>
                </a:solidFill>
                <a:latin typeface="Consolas" panose="020B0609020204030204" pitchFamily="49" charset="0"/>
              </a:rPr>
              <a:t>Book</a:t>
            </a:r>
            <a:r>
              <a:rPr lang="nl-NL" dirty="0"/>
              <a:t> uit (Student kan natuurlijk ook)</a:t>
            </a:r>
          </a:p>
          <a:p>
            <a:pPr>
              <a:spcAft>
                <a:spcPts val="600"/>
              </a:spcAft>
            </a:pPr>
            <a:r>
              <a:rPr lang="nl-NL" dirty="0"/>
              <a:t>De property is dan </a:t>
            </a:r>
            <a:r>
              <a:rPr lang="nl-NL" b="1" dirty="0" err="1">
                <a:solidFill>
                  <a:schemeClr val="accent1"/>
                </a:solidFill>
              </a:rPr>
              <a:t>authors</a:t>
            </a:r>
            <a:r>
              <a:rPr lang="nl-NL" dirty="0"/>
              <a:t> (LET OP: Meervoud!)</a:t>
            </a:r>
          </a:p>
          <a:p>
            <a:pPr>
              <a:spcAft>
                <a:spcPts val="600"/>
              </a:spcAft>
            </a:pPr>
            <a:r>
              <a:rPr lang="nl-NL" dirty="0"/>
              <a:t>Field type is </a:t>
            </a:r>
            <a:r>
              <a:rPr lang="nl-NL" b="1" dirty="0" err="1">
                <a:solidFill>
                  <a:schemeClr val="accent1"/>
                </a:solidFill>
              </a:rPr>
              <a:t>relation</a:t>
            </a:r>
            <a:endParaRPr lang="nl-NL" b="1" dirty="0">
              <a:solidFill>
                <a:schemeClr val="accent1"/>
              </a:solidFill>
            </a:endParaRPr>
          </a:p>
          <a:p>
            <a:pPr>
              <a:spcAft>
                <a:spcPts val="600"/>
              </a:spcAft>
            </a:pPr>
            <a:r>
              <a:rPr lang="nl-NL" dirty="0"/>
              <a:t>Class is </a:t>
            </a:r>
            <a:r>
              <a:rPr lang="nl-NL" b="1" dirty="0">
                <a:solidFill>
                  <a:schemeClr val="accent1"/>
                </a:solidFill>
              </a:rPr>
              <a:t>Author</a:t>
            </a:r>
            <a:r>
              <a:rPr lang="nl-NL" dirty="0"/>
              <a:t> (LET OP Hoofdletter)</a:t>
            </a:r>
          </a:p>
          <a:p>
            <a:pPr>
              <a:spcAft>
                <a:spcPts val="600"/>
              </a:spcAft>
            </a:pPr>
            <a:r>
              <a:rPr lang="nl-NL" dirty="0"/>
              <a:t>Type relatie </a:t>
            </a:r>
            <a:r>
              <a:rPr lang="nl-NL" b="1" dirty="0" err="1">
                <a:solidFill>
                  <a:schemeClr val="accent1"/>
                </a:solidFill>
              </a:rPr>
              <a:t>ManytoMany</a:t>
            </a:r>
            <a:endParaRPr lang="nl-NL" b="1" dirty="0">
              <a:solidFill>
                <a:schemeClr val="accent1"/>
              </a:solidFill>
            </a:endParaRPr>
          </a:p>
          <a:p>
            <a:pPr>
              <a:spcAft>
                <a:spcPts val="600"/>
              </a:spcAft>
            </a:pPr>
            <a:r>
              <a:rPr lang="nl-NL" dirty="0"/>
              <a:t>De rest van de vragen beantwoorden zoals nodig.</a:t>
            </a:r>
          </a:p>
          <a:p>
            <a:pPr>
              <a:spcAft>
                <a:spcPts val="600"/>
              </a:spcAft>
            </a:pPr>
            <a:endParaRPr lang="nl-NL" dirty="0"/>
          </a:p>
          <a:p>
            <a:pPr>
              <a:spcAft>
                <a:spcPts val="600"/>
              </a:spcAft>
            </a:pPr>
            <a:endParaRPr lang="nl-NL" dirty="0"/>
          </a:p>
          <a:p>
            <a:pPr>
              <a:spcAft>
                <a:spcPts val="600"/>
              </a:spcAft>
            </a:pPr>
            <a:endParaRPr lang="nl-NL" dirty="0"/>
          </a:p>
        </p:txBody>
      </p:sp>
      <p:pic>
        <p:nvPicPr>
          <p:cNvPr id="8" name="Afbeelding 7">
            <a:extLst>
              <a:ext uri="{FF2B5EF4-FFF2-40B4-BE49-F238E27FC236}">
                <a16:creationId xmlns:a16="http://schemas.microsoft.com/office/drawing/2014/main" id="{9D4C2B65-370E-358B-13C1-E343A09DAB68}"/>
              </a:ext>
            </a:extLst>
          </p:cNvPr>
          <p:cNvPicPr>
            <a:picLocks noChangeAspect="1"/>
          </p:cNvPicPr>
          <p:nvPr/>
        </p:nvPicPr>
        <p:blipFill>
          <a:blip r:embed="rId2"/>
          <a:stretch>
            <a:fillRect/>
          </a:stretch>
        </p:blipFill>
        <p:spPr>
          <a:xfrm>
            <a:off x="4680002" y="600076"/>
            <a:ext cx="3960000" cy="2196734"/>
          </a:xfrm>
          <a:prstGeom prst="rect">
            <a:avLst/>
          </a:prstGeom>
          <a:noFill/>
        </p:spPr>
      </p:pic>
      <p:sp>
        <p:nvSpPr>
          <p:cNvPr id="3" name="Tijdelijke aanduiding voor datum 2">
            <a:extLst>
              <a:ext uri="{FF2B5EF4-FFF2-40B4-BE49-F238E27FC236}">
                <a16:creationId xmlns:a16="http://schemas.microsoft.com/office/drawing/2014/main" id="{DA9D20CC-E6E1-1573-64C6-9E317B7A2830}"/>
              </a:ext>
            </a:extLst>
          </p:cNvPr>
          <p:cNvSpPr>
            <a:spLocks noGrp="1"/>
          </p:cNvSpPr>
          <p:nvPr>
            <p:ph type="dt" sz="half" idx="10"/>
          </p:nvPr>
        </p:nvSpPr>
        <p:spPr>
          <a:xfrm>
            <a:off x="504000" y="4590000"/>
            <a:ext cx="1440000" cy="180000"/>
          </a:xfrm>
        </p:spPr>
        <p:txBody>
          <a:bodyPr anchor="t">
            <a:normAutofit/>
          </a:bodyPr>
          <a:lstStyle/>
          <a:p>
            <a:pPr>
              <a:spcAft>
                <a:spcPts val="600"/>
              </a:spcAft>
            </a:pPr>
            <a:r>
              <a:rPr lang="nl-NL" dirty="0"/>
              <a:t>Periode 8 - week 2</a:t>
            </a:r>
          </a:p>
        </p:txBody>
      </p:sp>
      <p:sp>
        <p:nvSpPr>
          <p:cNvPr id="4" name="Tijdelijke aanduiding voor voettekst 3">
            <a:extLst>
              <a:ext uri="{FF2B5EF4-FFF2-40B4-BE49-F238E27FC236}">
                <a16:creationId xmlns:a16="http://schemas.microsoft.com/office/drawing/2014/main" id="{83A4370C-4CE2-E780-6B0A-8D4834D1D535}"/>
              </a:ext>
            </a:extLst>
          </p:cNvPr>
          <p:cNvSpPr>
            <a:spLocks noGrp="1"/>
          </p:cNvSpPr>
          <p:nvPr>
            <p:ph type="ftr" sz="quarter" idx="11"/>
          </p:nvPr>
        </p:nvSpPr>
        <p:spPr>
          <a:xfrm>
            <a:off x="2358000" y="4590000"/>
            <a:ext cx="5040000" cy="180000"/>
          </a:xfrm>
        </p:spPr>
        <p:txBody>
          <a:bodyPr anchor="t">
            <a:normAutofit/>
          </a:bodyPr>
          <a:lstStyle/>
          <a:p>
            <a:pPr>
              <a:spcAft>
                <a:spcPts val="600"/>
              </a:spcAft>
            </a:pPr>
            <a:r>
              <a:rPr lang="nl-NL" dirty="0" err="1"/>
              <a:t>Symfony</a:t>
            </a:r>
            <a:r>
              <a:rPr lang="nl-NL" dirty="0"/>
              <a:t> presentatie </a:t>
            </a:r>
            <a:r>
              <a:rPr lang="nl-NL" dirty="0" err="1"/>
              <a:t>many-to-many</a:t>
            </a:r>
            <a:endParaRPr lang="nl-NL" dirty="0"/>
          </a:p>
        </p:txBody>
      </p:sp>
      <p:sp>
        <p:nvSpPr>
          <p:cNvPr id="5" name="Tijdelijke aanduiding voor dianummer 4">
            <a:extLst>
              <a:ext uri="{FF2B5EF4-FFF2-40B4-BE49-F238E27FC236}">
                <a16:creationId xmlns:a16="http://schemas.microsoft.com/office/drawing/2014/main" id="{4CD0C5D3-8899-62D8-DF43-EF942586FF46}"/>
              </a:ext>
            </a:extLst>
          </p:cNvPr>
          <p:cNvSpPr>
            <a:spLocks noGrp="1"/>
          </p:cNvSpPr>
          <p:nvPr>
            <p:ph type="sldNum" sz="quarter" idx="12"/>
          </p:nvPr>
        </p:nvSpPr>
        <p:spPr>
          <a:xfrm>
            <a:off x="8424000" y="4590000"/>
            <a:ext cx="216000" cy="180000"/>
          </a:xfrm>
        </p:spPr>
        <p:txBody>
          <a:bodyPr anchor="t">
            <a:normAutofit/>
          </a:bodyPr>
          <a:lstStyle/>
          <a:p>
            <a:pPr>
              <a:spcAft>
                <a:spcPts val="600"/>
              </a:spcAft>
            </a:pPr>
            <a:fld id="{14F1411D-0280-154F-AEAC-4C20B7AA46B2}" type="slidenum">
              <a:rPr lang="nl-NL" smtClean="0"/>
              <a:pPr>
                <a:spcAft>
                  <a:spcPts val="600"/>
                </a:spcAft>
              </a:pPr>
              <a:t>7</a:t>
            </a:fld>
            <a:endParaRPr lang="nl-NL"/>
          </a:p>
        </p:txBody>
      </p:sp>
    </p:spTree>
    <p:extLst>
      <p:ext uri="{BB962C8B-B14F-4D97-AF65-F5344CB8AC3E}">
        <p14:creationId xmlns:p14="http://schemas.microsoft.com/office/powerpoint/2010/main" val="2577748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763ED0-00C0-271A-AEB8-F6F115A50B68}"/>
              </a:ext>
            </a:extLst>
          </p:cNvPr>
          <p:cNvSpPr>
            <a:spLocks noGrp="1"/>
          </p:cNvSpPr>
          <p:nvPr>
            <p:ph type="title"/>
          </p:nvPr>
        </p:nvSpPr>
        <p:spPr>
          <a:xfrm>
            <a:off x="504000" y="0"/>
            <a:ext cx="8136000" cy="4590000"/>
          </a:xfrm>
        </p:spPr>
        <p:txBody>
          <a:bodyPr/>
          <a:lstStyle/>
          <a:p>
            <a:r>
              <a:rPr lang="nl-NL" dirty="0"/>
              <a:t>Aan de slag, </a:t>
            </a:r>
            <a:r>
              <a:rPr lang="nl-NL" dirty="0" err="1"/>
              <a:t>clone</a:t>
            </a:r>
            <a:r>
              <a:rPr lang="nl-NL" dirty="0"/>
              <a:t> de </a:t>
            </a:r>
            <a:r>
              <a:rPr lang="nl-NL" dirty="0" err="1"/>
              <a:t>repository</a:t>
            </a:r>
            <a:r>
              <a:rPr lang="nl-NL" dirty="0"/>
              <a:t> uit de teams opdracht.</a:t>
            </a:r>
            <a:br>
              <a:rPr lang="nl-NL" dirty="0"/>
            </a:br>
            <a:br>
              <a:rPr lang="nl-NL" sz="3200" dirty="0"/>
            </a:br>
            <a:br>
              <a:rPr lang="nl-NL" sz="3200" dirty="0"/>
            </a:br>
            <a:r>
              <a:rPr lang="nl-NL" sz="1500" dirty="0" err="1"/>
              <a:t>Clone</a:t>
            </a:r>
            <a:r>
              <a:rPr lang="nl-NL" sz="1500" dirty="0"/>
              <a:t> de repository</a:t>
            </a:r>
            <a:br>
              <a:rPr lang="nl-NL" sz="1500" dirty="0"/>
            </a:br>
            <a:r>
              <a:rPr lang="nl-NL" sz="1500" dirty="0"/>
              <a:t>Kopieer de .</a:t>
            </a:r>
            <a:r>
              <a:rPr lang="nl-NL" sz="1500" dirty="0" err="1"/>
              <a:t>env</a:t>
            </a:r>
            <a:r>
              <a:rPr lang="nl-NL" sz="1500" dirty="0"/>
              <a:t> naar .</a:t>
            </a:r>
            <a:r>
              <a:rPr lang="nl-NL" sz="1500" dirty="0" err="1"/>
              <a:t>env.local</a:t>
            </a:r>
            <a:br>
              <a:rPr lang="nl-NL" sz="1500" dirty="0"/>
            </a:br>
            <a:r>
              <a:rPr lang="nl-NL" sz="1500" dirty="0"/>
              <a:t>Maak een database aan (bv. </a:t>
            </a:r>
            <a:r>
              <a:rPr lang="nl-NL" sz="1500" dirty="0" err="1"/>
              <a:t>symfony</a:t>
            </a:r>
            <a:r>
              <a:rPr lang="nl-NL" sz="1500" dirty="0"/>
              <a:t>-oefen)</a:t>
            </a:r>
            <a:br>
              <a:rPr lang="nl-NL" sz="1500" dirty="0"/>
            </a:br>
            <a:r>
              <a:rPr lang="nl-NL" sz="1500" dirty="0"/>
              <a:t>Pas de regel aan in de .</a:t>
            </a:r>
            <a:r>
              <a:rPr lang="nl-NL" sz="1500" dirty="0" err="1"/>
              <a:t>env.local</a:t>
            </a:r>
            <a:br>
              <a:rPr lang="nl-NL" sz="1500" dirty="0"/>
            </a:br>
            <a:r>
              <a:rPr lang="nl-NL" sz="1500" dirty="0"/>
              <a:t>Importeer de </a:t>
            </a:r>
            <a:r>
              <a:rPr lang="nl-NL" sz="1500" dirty="0" err="1"/>
              <a:t>backup</a:t>
            </a:r>
            <a:r>
              <a:rPr lang="nl-NL" sz="1500" dirty="0"/>
              <a:t> in de nieuwe database</a:t>
            </a:r>
            <a:br>
              <a:rPr lang="nl-NL" sz="1500" dirty="0"/>
            </a:br>
            <a:r>
              <a:rPr lang="nl-NL" sz="1500" dirty="0"/>
              <a:t>Voer </a:t>
            </a:r>
            <a:r>
              <a:rPr lang="nl-NL" sz="1500" dirty="0">
                <a:solidFill>
                  <a:schemeClr val="accent3"/>
                </a:solidFill>
                <a:latin typeface="Consolas" panose="020B0609020204030204" pitchFamily="49" charset="0"/>
              </a:rPr>
              <a:t>composer </a:t>
            </a:r>
            <a:r>
              <a:rPr lang="nl-NL" sz="1500" dirty="0" err="1">
                <a:solidFill>
                  <a:schemeClr val="accent3"/>
                </a:solidFill>
                <a:latin typeface="Consolas" panose="020B0609020204030204" pitchFamily="49" charset="0"/>
              </a:rPr>
              <a:t>install</a:t>
            </a:r>
            <a:r>
              <a:rPr lang="nl-NL" sz="1500" dirty="0">
                <a:solidFill>
                  <a:schemeClr val="accent3"/>
                </a:solidFill>
                <a:latin typeface="Consolas" panose="020B0609020204030204" pitchFamily="49" charset="0"/>
              </a:rPr>
              <a:t> </a:t>
            </a:r>
            <a:r>
              <a:rPr lang="nl-NL" sz="1500" dirty="0"/>
              <a:t>uit (dit kan even duren)</a:t>
            </a:r>
            <a:br>
              <a:rPr lang="nl-NL" sz="1500" dirty="0"/>
            </a:br>
            <a:r>
              <a:rPr lang="nl-NL" sz="1500" dirty="0"/>
              <a:t>Start </a:t>
            </a:r>
            <a:r>
              <a:rPr lang="nl-NL" sz="1500" dirty="0" err="1"/>
              <a:t>symfony</a:t>
            </a:r>
            <a:r>
              <a:rPr lang="nl-NL" sz="1500" dirty="0"/>
              <a:t> server met </a:t>
            </a:r>
            <a:r>
              <a:rPr lang="nl-NL" sz="1500" dirty="0" err="1">
                <a:solidFill>
                  <a:schemeClr val="accent3"/>
                </a:solidFill>
                <a:latin typeface="Consolas" panose="020B0609020204030204" pitchFamily="49" charset="0"/>
              </a:rPr>
              <a:t>symfony</a:t>
            </a:r>
            <a:r>
              <a:rPr lang="nl-NL" sz="1500" dirty="0">
                <a:solidFill>
                  <a:schemeClr val="accent3"/>
                </a:solidFill>
                <a:latin typeface="Consolas" panose="020B0609020204030204" pitchFamily="49" charset="0"/>
              </a:rPr>
              <a:t> serve</a:t>
            </a:r>
            <a:br>
              <a:rPr lang="nl-NL" sz="1500" dirty="0">
                <a:latin typeface="Consolas" panose="020B0609020204030204" pitchFamily="49" charset="0"/>
              </a:rPr>
            </a:br>
            <a:r>
              <a:rPr lang="nl-NL" sz="1500" dirty="0">
                <a:latin typeface="+mn-lt"/>
              </a:rPr>
              <a:t>Toon het welkomscherm</a:t>
            </a:r>
            <a:endParaRPr lang="nl-NL" dirty="0">
              <a:latin typeface="+mn-lt"/>
            </a:endParaRPr>
          </a:p>
        </p:txBody>
      </p:sp>
      <p:sp>
        <p:nvSpPr>
          <p:cNvPr id="3" name="Tijdelijke aanduiding voor datum 2">
            <a:extLst>
              <a:ext uri="{FF2B5EF4-FFF2-40B4-BE49-F238E27FC236}">
                <a16:creationId xmlns:a16="http://schemas.microsoft.com/office/drawing/2014/main" id="{79AE27EA-EB37-2A63-A27A-053D72978759}"/>
              </a:ext>
            </a:extLst>
          </p:cNvPr>
          <p:cNvSpPr>
            <a:spLocks noGrp="1"/>
          </p:cNvSpPr>
          <p:nvPr>
            <p:ph type="dt" sz="half" idx="10"/>
          </p:nvPr>
        </p:nvSpPr>
        <p:spPr/>
        <p:txBody>
          <a:bodyPr/>
          <a:lstStyle/>
          <a:p>
            <a:r>
              <a:rPr lang="nl-NL"/>
              <a:t>Periode 8 - week 3</a:t>
            </a:r>
          </a:p>
        </p:txBody>
      </p:sp>
      <p:sp>
        <p:nvSpPr>
          <p:cNvPr id="4" name="Tijdelijke aanduiding voor voettekst 3">
            <a:extLst>
              <a:ext uri="{FF2B5EF4-FFF2-40B4-BE49-F238E27FC236}">
                <a16:creationId xmlns:a16="http://schemas.microsoft.com/office/drawing/2014/main" id="{717E3E62-49B2-F8E5-9E89-3A7350E5BEB0}"/>
              </a:ext>
            </a:extLst>
          </p:cNvPr>
          <p:cNvSpPr>
            <a:spLocks noGrp="1"/>
          </p:cNvSpPr>
          <p:nvPr>
            <p:ph type="ftr" sz="quarter" idx="11"/>
          </p:nvPr>
        </p:nvSpPr>
        <p:spPr/>
        <p:txBody>
          <a:bodyPr/>
          <a:lstStyle/>
          <a:p>
            <a:r>
              <a:rPr lang="nl-NL" dirty="0" err="1"/>
              <a:t>Symfony</a:t>
            </a:r>
            <a:r>
              <a:rPr lang="nl-NL" dirty="0"/>
              <a:t> presentatie </a:t>
            </a:r>
            <a:r>
              <a:rPr lang="nl-NL" dirty="0" err="1"/>
              <a:t>many-to-many</a:t>
            </a:r>
            <a:endParaRPr lang="nl-NL" dirty="0"/>
          </a:p>
        </p:txBody>
      </p:sp>
      <p:sp>
        <p:nvSpPr>
          <p:cNvPr id="5" name="Tijdelijke aanduiding voor dianummer 4">
            <a:extLst>
              <a:ext uri="{FF2B5EF4-FFF2-40B4-BE49-F238E27FC236}">
                <a16:creationId xmlns:a16="http://schemas.microsoft.com/office/drawing/2014/main" id="{D230E5E1-54F3-9EDA-9625-0A426712054D}"/>
              </a:ext>
            </a:extLst>
          </p:cNvPr>
          <p:cNvSpPr>
            <a:spLocks noGrp="1"/>
          </p:cNvSpPr>
          <p:nvPr>
            <p:ph type="sldNum" sz="quarter" idx="12"/>
          </p:nvPr>
        </p:nvSpPr>
        <p:spPr/>
        <p:txBody>
          <a:bodyPr/>
          <a:lstStyle/>
          <a:p>
            <a:fld id="{14F1411D-0280-154F-AEAC-4C20B7AA46B2}" type="slidenum">
              <a:rPr lang="nl-NL" smtClean="0"/>
              <a:t>8</a:t>
            </a:fld>
            <a:endParaRPr lang="nl-NL"/>
          </a:p>
        </p:txBody>
      </p:sp>
    </p:spTree>
    <p:extLst>
      <p:ext uri="{BB962C8B-B14F-4D97-AF65-F5344CB8AC3E}">
        <p14:creationId xmlns:p14="http://schemas.microsoft.com/office/powerpoint/2010/main" val="4213172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763ED0-00C0-271A-AEB8-F6F115A50B68}"/>
              </a:ext>
            </a:extLst>
          </p:cNvPr>
          <p:cNvSpPr>
            <a:spLocks noGrp="1"/>
          </p:cNvSpPr>
          <p:nvPr>
            <p:ph type="title"/>
          </p:nvPr>
        </p:nvSpPr>
        <p:spPr/>
        <p:txBody>
          <a:bodyPr/>
          <a:lstStyle/>
          <a:p>
            <a:r>
              <a:rPr lang="nl-NL" dirty="0"/>
              <a:t>Aan de slag! Lees MBO-SD H6.1 en 6.2.</a:t>
            </a:r>
          </a:p>
        </p:txBody>
      </p:sp>
      <p:sp>
        <p:nvSpPr>
          <p:cNvPr id="3" name="Tijdelijke aanduiding voor datum 2">
            <a:extLst>
              <a:ext uri="{FF2B5EF4-FFF2-40B4-BE49-F238E27FC236}">
                <a16:creationId xmlns:a16="http://schemas.microsoft.com/office/drawing/2014/main" id="{79AE27EA-EB37-2A63-A27A-053D72978759}"/>
              </a:ext>
            </a:extLst>
          </p:cNvPr>
          <p:cNvSpPr>
            <a:spLocks noGrp="1"/>
          </p:cNvSpPr>
          <p:nvPr>
            <p:ph type="dt" sz="half" idx="10"/>
          </p:nvPr>
        </p:nvSpPr>
        <p:spPr/>
        <p:txBody>
          <a:bodyPr/>
          <a:lstStyle/>
          <a:p>
            <a:r>
              <a:rPr lang="nl-NL"/>
              <a:t>Periode 8 - week 3</a:t>
            </a:r>
          </a:p>
        </p:txBody>
      </p:sp>
      <p:sp>
        <p:nvSpPr>
          <p:cNvPr id="4" name="Tijdelijke aanduiding voor voettekst 3">
            <a:extLst>
              <a:ext uri="{FF2B5EF4-FFF2-40B4-BE49-F238E27FC236}">
                <a16:creationId xmlns:a16="http://schemas.microsoft.com/office/drawing/2014/main" id="{717E3E62-49B2-F8E5-9E89-3A7350E5BEB0}"/>
              </a:ext>
            </a:extLst>
          </p:cNvPr>
          <p:cNvSpPr>
            <a:spLocks noGrp="1"/>
          </p:cNvSpPr>
          <p:nvPr>
            <p:ph type="ftr" sz="quarter" idx="11"/>
          </p:nvPr>
        </p:nvSpPr>
        <p:spPr/>
        <p:txBody>
          <a:bodyPr/>
          <a:lstStyle/>
          <a:p>
            <a:r>
              <a:rPr lang="nl-NL" dirty="0" err="1"/>
              <a:t>Symfony</a:t>
            </a:r>
            <a:r>
              <a:rPr lang="nl-NL" dirty="0"/>
              <a:t> presentatie </a:t>
            </a:r>
            <a:r>
              <a:rPr lang="nl-NL" dirty="0" err="1"/>
              <a:t>many-to-many</a:t>
            </a:r>
            <a:endParaRPr lang="nl-NL" dirty="0"/>
          </a:p>
        </p:txBody>
      </p:sp>
      <p:sp>
        <p:nvSpPr>
          <p:cNvPr id="5" name="Tijdelijke aanduiding voor dianummer 4">
            <a:extLst>
              <a:ext uri="{FF2B5EF4-FFF2-40B4-BE49-F238E27FC236}">
                <a16:creationId xmlns:a16="http://schemas.microsoft.com/office/drawing/2014/main" id="{D230E5E1-54F3-9EDA-9625-0A426712054D}"/>
              </a:ext>
            </a:extLst>
          </p:cNvPr>
          <p:cNvSpPr>
            <a:spLocks noGrp="1"/>
          </p:cNvSpPr>
          <p:nvPr>
            <p:ph type="sldNum" sz="quarter" idx="12"/>
          </p:nvPr>
        </p:nvSpPr>
        <p:spPr/>
        <p:txBody>
          <a:bodyPr/>
          <a:lstStyle/>
          <a:p>
            <a:fld id="{14F1411D-0280-154F-AEAC-4C20B7AA46B2}" type="slidenum">
              <a:rPr lang="nl-NL" smtClean="0"/>
              <a:t>9</a:t>
            </a:fld>
            <a:endParaRPr lang="nl-NL"/>
          </a:p>
        </p:txBody>
      </p:sp>
    </p:spTree>
    <p:extLst>
      <p:ext uri="{BB962C8B-B14F-4D97-AF65-F5344CB8AC3E}">
        <p14:creationId xmlns:p14="http://schemas.microsoft.com/office/powerpoint/2010/main" val="3580385872"/>
      </p:ext>
    </p:extLst>
  </p:cSld>
  <p:clrMapOvr>
    <a:masterClrMapping/>
  </p:clrMapOvr>
</p:sld>
</file>

<file path=ppt/theme/theme1.xml><?xml version="1.0" encoding="utf-8"?>
<a:theme xmlns:a="http://schemas.openxmlformats.org/drawingml/2006/main" name="Office-thema">
  <a:themeElements>
    <a:clrScheme name="ROC Mondriaan Kleuren">
      <a:dk1>
        <a:srgbClr val="000000"/>
      </a:dk1>
      <a:lt1>
        <a:srgbClr val="FFFFFF"/>
      </a:lt1>
      <a:dk2>
        <a:srgbClr val="002355"/>
      </a:dk2>
      <a:lt2>
        <a:srgbClr val="E0E0E0"/>
      </a:lt2>
      <a:accent1>
        <a:srgbClr val="0050AA"/>
      </a:accent1>
      <a:accent2>
        <a:srgbClr val="E6002D"/>
      </a:accent2>
      <a:accent3>
        <a:srgbClr val="FDD200"/>
      </a:accent3>
      <a:accent4>
        <a:srgbClr val="B9DCFF"/>
      </a:accent4>
      <a:accent5>
        <a:srgbClr val="46C891"/>
      </a:accent5>
      <a:accent6>
        <a:srgbClr val="6E375A"/>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rtlCol="0">
        <a:noAutofit/>
      </a:bodyPr>
      <a:lstStyle>
        <a:defPPr algn="l">
          <a:defRPr sz="1300" dirty="0" err="1" smtClean="0"/>
        </a:defPPr>
      </a:lstStyle>
    </a:txDef>
  </a:objectDefaults>
  <a:extraClrSchemeLst/>
  <a:custClrLst>
    <a:custClr name="Rood Donker">
      <a:srgbClr val="870000"/>
    </a:custClr>
    <a:custClr name="Rood">
      <a:srgbClr val="E6002D"/>
    </a:custClr>
    <a:custClr name="Rood Licht ">
      <a:srgbClr val="FBB4BE"/>
    </a:custClr>
    <a:custClr name="Geel Donker">
      <a:srgbClr val="CD9B00"/>
    </a:custClr>
    <a:custClr name="Geel">
      <a:srgbClr val="FDD200"/>
    </a:custClr>
    <a:custClr name="Geel Licht">
      <a:srgbClr val="FFF09B"/>
    </a:custClr>
    <a:custClr name="Blauw Donker">
      <a:srgbClr val="002355"/>
    </a:custClr>
    <a:custClr name="Blauw">
      <a:srgbClr val="0050AA"/>
    </a:custClr>
    <a:custClr name="Blauw Licht">
      <a:srgbClr val="B9DCFF"/>
    </a:custClr>
    <a:custClr name="Paars Donker">
      <a:srgbClr val="6E375A"/>
    </a:custClr>
    <a:custClr name="Paars">
      <a:srgbClr val="B48CC8"/>
    </a:custClr>
    <a:custClr name="Groen Donker">
      <a:srgbClr val="009B73"/>
    </a:custClr>
    <a:custClr name="Groen">
      <a:srgbClr val="46C891"/>
    </a:custClr>
    <a:custClr name="Zwart">
      <a:srgbClr val="000000"/>
    </a:custClr>
    <a:custClr name="Grijs">
      <a:srgbClr val="6E6E6E"/>
    </a:custClr>
    <a:custClr name="Wit">
      <a:srgbClr val="FFFFFF"/>
    </a:custClr>
  </a:custClrLst>
  <a:extLst>
    <a:ext uri="{05A4C25C-085E-4340-85A3-A5531E510DB2}">
      <thm15:themeFamily xmlns:thm15="http://schemas.microsoft.com/office/thememl/2012/main" name="ROC Mondriaan - Power Point - 2023" id="{5DB252B7-1FD7-4DBB-A6CA-743F244770FA}" vid="{81BE598E-B98A-46B4-90D3-B12384BCCBC6}"/>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DE564797CD7D3429AC3282A0BC273C4" ma:contentTypeVersion="13" ma:contentTypeDescription="Een nieuw document maken." ma:contentTypeScope="" ma:versionID="3d70788e602e7afcebcaf818859eac16">
  <xsd:schema xmlns:xsd="http://www.w3.org/2001/XMLSchema" xmlns:xs="http://www.w3.org/2001/XMLSchema" xmlns:p="http://schemas.microsoft.com/office/2006/metadata/properties" xmlns:ns2="714bac2d-1fdd-40e1-86c3-3a2b14296c7f" xmlns:ns3="04d7a64c-0565-43dd-bfe1-e2c7239532d4" targetNamespace="http://schemas.microsoft.com/office/2006/metadata/properties" ma:root="true" ma:fieldsID="d69d743a8633c13ec57ff8f64f116eb7" ns2:_="" ns3:_="">
    <xsd:import namespace="714bac2d-1fdd-40e1-86c3-3a2b14296c7f"/>
    <xsd:import namespace="04d7a64c-0565-43dd-bfe1-e2c7239532d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GenerationTime" minOccurs="0"/>
                <xsd:element ref="ns2:MediaServiceEventHashCode" minOccurs="0"/>
                <xsd:element ref="ns2:MediaServiceOCR" minOccurs="0"/>
                <xsd:element ref="ns2:MediaLengthInSecond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4bac2d-1fdd-40e1-86c3-3a2b14296c7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Afbeeldingtags" ma:readOnly="false" ma:fieldId="{5cf76f15-5ced-4ddc-b409-7134ff3c332f}" ma:taxonomyMulti="true" ma:sspId="527928d4-2fba-4575-b28c-4dd47955e2e4"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LengthInSeconds" ma:index="19" nillable="true" ma:displayName="MediaLengthInSeconds" ma:hidden="true" ma:internalName="MediaLengthInSeconds" ma:readOnly="true">
      <xsd:simpleType>
        <xsd:restriction base="dms:Unknown"/>
      </xsd:simpleType>
    </xsd:element>
    <xsd:element name="MediaServiceLocation" ma:index="20"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4d7a64c-0565-43dd-bfe1-e2c7239532d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26936831-6cb3-431c-9235-7d924ead2638}" ma:internalName="TaxCatchAll" ma:showField="CatchAllData" ma:web="04d7a64c-0565-43dd-bfe1-e2c7239532d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04d7a64c-0565-43dd-bfe1-e2c7239532d4" xsi:nil="true"/>
    <lcf76f155ced4ddcb4097134ff3c332f xmlns="714bac2d-1fdd-40e1-86c3-3a2b14296c7f">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C2F27FB-1E36-4562-87F5-04CDE948F5B3}"/>
</file>

<file path=customXml/itemProps2.xml><?xml version="1.0" encoding="utf-8"?>
<ds:datastoreItem xmlns:ds="http://schemas.openxmlformats.org/officeDocument/2006/customXml" ds:itemID="{04BDFC7A-75BE-4BCD-B590-46664194C35E}">
  <ds:schemaRefs>
    <ds:schemaRef ds:uri="73dbb10f-d65e-4026-aa5c-544c0db9c1ca"/>
    <ds:schemaRef ds:uri="http://www.w3.org/XML/1998/namespace"/>
    <ds:schemaRef ds:uri="http://schemas.microsoft.com/office/2006/documentManagement/types"/>
    <ds:schemaRef ds:uri="a95f19fb-cad5-4f59-9d9d-bfe7d2b05f17"/>
    <ds:schemaRef ds:uri="http://purl.org/dc/elements/1.1/"/>
    <ds:schemaRef ds:uri="9c7db627-a19b-4420-ba46-d2da62c8f9f7"/>
    <ds:schemaRef ds:uri="http://schemas.microsoft.com/sharepoint/v3"/>
    <ds:schemaRef ds:uri="http://purl.org/dc/dcmitype/"/>
    <ds:schemaRef ds:uri="http://schemas.microsoft.com/office/2006/metadata/properties"/>
    <ds:schemaRef ds:uri="http://schemas.microsoft.com/office/infopath/2007/PartnerControls"/>
    <ds:schemaRef ds:uri="http://schemas.openxmlformats.org/package/2006/metadata/core-properties"/>
    <ds:schemaRef ds:uri="http://purl.org/dc/terms/"/>
  </ds:schemaRefs>
</ds:datastoreItem>
</file>

<file path=customXml/itemProps3.xml><?xml version="1.0" encoding="utf-8"?>
<ds:datastoreItem xmlns:ds="http://schemas.openxmlformats.org/officeDocument/2006/customXml" ds:itemID="{C474362A-791E-41CB-890E-B37EA19C59B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ROC_Mondriaan_Power Point - 2023 Sjabloon</Template>
  <TotalTime>1435</TotalTime>
  <Words>656</Words>
  <Application>Microsoft Office PowerPoint</Application>
  <PresentationFormat>Diavoorstelling (16:9)</PresentationFormat>
  <Paragraphs>80</Paragraphs>
  <Slides>10</Slides>
  <Notes>0</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10</vt:i4>
      </vt:variant>
    </vt:vector>
  </HeadingPairs>
  <TitlesOfParts>
    <vt:vector size="15" baseType="lpstr">
      <vt:lpstr>Arial</vt:lpstr>
      <vt:lpstr>Calibri</vt:lpstr>
      <vt:lpstr>Consolas</vt:lpstr>
      <vt:lpstr>Systeemlettertype regulier</vt:lpstr>
      <vt:lpstr>Office-thema</vt:lpstr>
      <vt:lpstr>Symfony en Many-to-Many</vt:lpstr>
      <vt:lpstr>Inhoud</vt:lpstr>
      <vt:lpstr>Wat ken je al?</vt:lpstr>
      <vt:lpstr>Wat is een Many-to-Many relatie</vt:lpstr>
      <vt:lpstr>De koppeltabel</vt:lpstr>
      <vt:lpstr>Een koppeltabel met extra velden</vt:lpstr>
      <vt:lpstr>Een Many-to-Many maken in Symfony</vt:lpstr>
      <vt:lpstr>Aan de slag, clone de repository uit de teams opdracht.   Clone de repository Kopieer de .env naar .env.local Maak een database aan (bv. symfony-oefen) Pas de regel aan in de .env.local Importeer de backup in de nieuwe database Voer composer install uit (dit kan even duren) Start symfony server met symfony serve Toon het welkomscherm</vt:lpstr>
      <vt:lpstr>Aan de slag! Lees MBO-SD H6.1 en 6.2.</vt:lpstr>
      <vt:lpstr>PowerPoint-presentatie</vt:lpstr>
    </vt:vector>
  </TitlesOfParts>
  <Manager/>
  <Company>ROC Mondriaan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asdfafasf</dc:title>
  <dc:subject/>
  <dc:creator>Auerbach, Michiel</dc:creator>
  <cp:keywords/>
  <dc:description>roc Mondriaan presentatie - versie 1 - augustus 2022
Ontwerp: Ontwerpwerk
Template: Ton Persoon</dc:description>
  <cp:lastModifiedBy>Kleijwegt, Mark</cp:lastModifiedBy>
  <cp:revision>2</cp:revision>
  <dcterms:created xsi:type="dcterms:W3CDTF">2024-04-08T05:35:49Z</dcterms:created>
  <dcterms:modified xsi:type="dcterms:W3CDTF">2024-11-22T06:52:37Z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0x0101007DE564797CD7D3429AC3282A0BC273C4</vt:lpwstr>
  </property>
  <property fmtid="{D5CDD505-2E9C-101B-9397-08002B2CF9AE}" pid="3" name="MediaServiceImageTags">
    <vt:lpwstr/>
  </property>
</Properties>
</file>