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6"/>
  </p:notesMasterIdLst>
  <p:sldIdLst>
    <p:sldId id="258" r:id="rId5"/>
    <p:sldId id="263" r:id="rId6"/>
    <p:sldId id="264" r:id="rId7"/>
    <p:sldId id="268" r:id="rId8"/>
    <p:sldId id="281" r:id="rId9"/>
    <p:sldId id="282" r:id="rId10"/>
    <p:sldId id="283" r:id="rId11"/>
    <p:sldId id="284" r:id="rId12"/>
    <p:sldId id="280" r:id="rId13"/>
    <p:sldId id="279" r:id="rId14"/>
    <p:sldId id="270" r:id="rId15"/>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F74B4-1AD0-4E0D-93FA-8E1B399C96F6}" v="2" dt="2024-04-16T06:06:37.215"/>
    <p1510:client id="{9E42BCDD-9896-4E6C-850D-A83B53075EF7}" v="9" dt="2024-04-15T17:03:55.669"/>
    <p1510:client id="{EC94E812-5C31-4357-9EAF-E6ED6F59D528}" v="9" dt="2024-04-15T19:14:23.49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6327"/>
  </p:normalViewPr>
  <p:slideViewPr>
    <p:cSldViewPr snapToGrid="0" snapToObjects="1">
      <p:cViewPr varScale="1">
        <p:scale>
          <a:sx n="147" d="100"/>
          <a:sy n="147" d="100"/>
        </p:scale>
        <p:origin x="60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eijwegt, Mark" userId="S::klem06@rocmondriaan.nl::a0bc88e8-58c9-4d1a-b81a-11ee91d0acb1" providerId="AD" clId="Web-{EC94E812-5C31-4357-9EAF-E6ED6F59D528}"/>
    <pc:docChg chg="modSld">
      <pc:chgData name="Kleijwegt, Mark" userId="S::klem06@rocmondriaan.nl::a0bc88e8-58c9-4d1a-b81a-11ee91d0acb1" providerId="AD" clId="Web-{EC94E812-5C31-4357-9EAF-E6ED6F59D528}" dt="2024-04-15T19:14:23.493" v="8" actId="20577"/>
      <pc:docMkLst>
        <pc:docMk/>
      </pc:docMkLst>
      <pc:sldChg chg="modSp">
        <pc:chgData name="Kleijwegt, Mark" userId="S::klem06@rocmondriaan.nl::a0bc88e8-58c9-4d1a-b81a-11ee91d0acb1" providerId="AD" clId="Web-{EC94E812-5C31-4357-9EAF-E6ED6F59D528}" dt="2024-04-15T19:13:27.538" v="2" actId="20577"/>
        <pc:sldMkLst>
          <pc:docMk/>
          <pc:sldMk cId="4130192829" sldId="264"/>
        </pc:sldMkLst>
        <pc:spChg chg="mod">
          <ac:chgData name="Kleijwegt, Mark" userId="S::klem06@rocmondriaan.nl::a0bc88e8-58c9-4d1a-b81a-11ee91d0acb1" providerId="AD" clId="Web-{EC94E812-5C31-4357-9EAF-E6ED6F59D528}" dt="2024-04-15T19:13:27.538" v="2" actId="20577"/>
          <ac:spMkLst>
            <pc:docMk/>
            <pc:sldMk cId="4130192829" sldId="264"/>
            <ac:spMk id="3" creationId="{B87D7925-38FB-F4E5-D9C1-90D62DD88441}"/>
          </ac:spMkLst>
        </pc:spChg>
      </pc:sldChg>
      <pc:sldChg chg="modSp">
        <pc:chgData name="Kleijwegt, Mark" userId="S::klem06@rocmondriaan.nl::a0bc88e8-58c9-4d1a-b81a-11ee91d0acb1" providerId="AD" clId="Web-{EC94E812-5C31-4357-9EAF-E6ED6F59D528}" dt="2024-04-15T19:14:23.493" v="8" actId="20577"/>
        <pc:sldMkLst>
          <pc:docMk/>
          <pc:sldMk cId="2529186520" sldId="265"/>
        </pc:sldMkLst>
        <pc:spChg chg="mod">
          <ac:chgData name="Kleijwegt, Mark" userId="S::klem06@rocmondriaan.nl::a0bc88e8-58c9-4d1a-b81a-11ee91d0acb1" providerId="AD" clId="Web-{EC94E812-5C31-4357-9EAF-E6ED6F59D528}" dt="2024-04-15T19:14:23.493" v="8" actId="20577"/>
          <ac:spMkLst>
            <pc:docMk/>
            <pc:sldMk cId="2529186520" sldId="265"/>
            <ac:spMk id="16" creationId="{A4523254-1982-AC2C-5C29-752165A69FEE}"/>
          </ac:spMkLst>
        </pc:spChg>
      </pc:sldChg>
    </pc:docChg>
  </pc:docChgLst>
  <pc:docChgLst>
    <pc:chgData name="Auerbach, Michiel" userId="515bf18e-b387-4cf3-acfd-4a53dc30f1a5" providerId="ADAL" clId="{49E6B7ED-FA3D-406A-925E-3343E28E87F5}"/>
    <pc:docChg chg="undo custSel addSld modSld">
      <pc:chgData name="Auerbach, Michiel" userId="515bf18e-b387-4cf3-acfd-4a53dc30f1a5" providerId="ADAL" clId="{49E6B7ED-FA3D-406A-925E-3343E28E87F5}" dt="2024-04-09T05:34:41.840" v="551" actId="20577"/>
      <pc:docMkLst>
        <pc:docMk/>
      </pc:docMkLst>
      <pc:sldChg chg="modSp mod">
        <pc:chgData name="Auerbach, Michiel" userId="515bf18e-b387-4cf3-acfd-4a53dc30f1a5" providerId="ADAL" clId="{49E6B7ED-FA3D-406A-925E-3343E28E87F5}" dt="2024-04-09T05:29:46.443" v="70" actId="6549"/>
        <pc:sldMkLst>
          <pc:docMk/>
          <pc:sldMk cId="4130192829" sldId="264"/>
        </pc:sldMkLst>
        <pc:spChg chg="mod">
          <ac:chgData name="Auerbach, Michiel" userId="515bf18e-b387-4cf3-acfd-4a53dc30f1a5" providerId="ADAL" clId="{49E6B7ED-FA3D-406A-925E-3343E28E87F5}" dt="2024-04-09T05:29:46.443" v="70" actId="6549"/>
          <ac:spMkLst>
            <pc:docMk/>
            <pc:sldMk cId="4130192829" sldId="264"/>
            <ac:spMk id="3" creationId="{B87D7925-38FB-F4E5-D9C1-90D62DD88441}"/>
          </ac:spMkLst>
        </pc:spChg>
      </pc:sldChg>
      <pc:sldChg chg="modSp mod">
        <pc:chgData name="Auerbach, Michiel" userId="515bf18e-b387-4cf3-acfd-4a53dc30f1a5" providerId="ADAL" clId="{49E6B7ED-FA3D-406A-925E-3343E28E87F5}" dt="2024-04-09T05:34:03.581" v="542" actId="113"/>
        <pc:sldMkLst>
          <pc:docMk/>
          <pc:sldMk cId="2529186520" sldId="265"/>
        </pc:sldMkLst>
        <pc:spChg chg="mod">
          <ac:chgData name="Auerbach, Michiel" userId="515bf18e-b387-4cf3-acfd-4a53dc30f1a5" providerId="ADAL" clId="{49E6B7ED-FA3D-406A-925E-3343E28E87F5}" dt="2024-04-09T05:34:03.581" v="542" actId="113"/>
          <ac:spMkLst>
            <pc:docMk/>
            <pc:sldMk cId="2529186520" sldId="265"/>
            <ac:spMk id="16" creationId="{A4523254-1982-AC2C-5C29-752165A69FEE}"/>
          </ac:spMkLst>
        </pc:spChg>
      </pc:sldChg>
      <pc:sldChg chg="modSp mod">
        <pc:chgData name="Auerbach, Michiel" userId="515bf18e-b387-4cf3-acfd-4a53dc30f1a5" providerId="ADAL" clId="{49E6B7ED-FA3D-406A-925E-3343E28E87F5}" dt="2024-04-09T05:34:24.892" v="547" actId="113"/>
        <pc:sldMkLst>
          <pc:docMk/>
          <pc:sldMk cId="1385117169" sldId="267"/>
        </pc:sldMkLst>
        <pc:spChg chg="mod">
          <ac:chgData name="Auerbach, Michiel" userId="515bf18e-b387-4cf3-acfd-4a53dc30f1a5" providerId="ADAL" clId="{49E6B7ED-FA3D-406A-925E-3343E28E87F5}" dt="2024-04-09T05:34:24.892" v="547" actId="113"/>
          <ac:spMkLst>
            <pc:docMk/>
            <pc:sldMk cId="1385117169" sldId="267"/>
            <ac:spMk id="7" creationId="{DACFF566-1EC9-A408-6096-E0BC117B6770}"/>
          </ac:spMkLst>
        </pc:spChg>
      </pc:sldChg>
      <pc:sldChg chg="modSp mod">
        <pc:chgData name="Auerbach, Michiel" userId="515bf18e-b387-4cf3-acfd-4a53dc30f1a5" providerId="ADAL" clId="{49E6B7ED-FA3D-406A-925E-3343E28E87F5}" dt="2024-04-09T05:34:41.840" v="551" actId="20577"/>
        <pc:sldMkLst>
          <pc:docMk/>
          <pc:sldMk cId="195677048" sldId="268"/>
        </pc:sldMkLst>
        <pc:spChg chg="mod">
          <ac:chgData name="Auerbach, Michiel" userId="515bf18e-b387-4cf3-acfd-4a53dc30f1a5" providerId="ADAL" clId="{49E6B7ED-FA3D-406A-925E-3343E28E87F5}" dt="2024-04-09T05:34:41.840" v="551" actId="20577"/>
          <ac:spMkLst>
            <pc:docMk/>
            <pc:sldMk cId="195677048" sldId="268"/>
            <ac:spMk id="10" creationId="{460A81E9-EAEF-5983-D1C7-2CDD75C05492}"/>
          </ac:spMkLst>
        </pc:spChg>
      </pc:sldChg>
      <pc:sldChg chg="modSp mod">
        <pc:chgData name="Auerbach, Michiel" userId="515bf18e-b387-4cf3-acfd-4a53dc30f1a5" providerId="ADAL" clId="{49E6B7ED-FA3D-406A-925E-3343E28E87F5}" dt="2024-04-08T11:11:21.473" v="17" actId="20577"/>
        <pc:sldMkLst>
          <pc:docMk/>
          <pc:sldMk cId="1326252306" sldId="279"/>
        </pc:sldMkLst>
        <pc:spChg chg="mod">
          <ac:chgData name="Auerbach, Michiel" userId="515bf18e-b387-4cf3-acfd-4a53dc30f1a5" providerId="ADAL" clId="{49E6B7ED-FA3D-406A-925E-3343E28E87F5}" dt="2024-04-08T11:11:21.473" v="17" actId="20577"/>
          <ac:spMkLst>
            <pc:docMk/>
            <pc:sldMk cId="1326252306" sldId="279"/>
            <ac:spMk id="2" creationId="{A6763ED0-00C0-271A-AEB8-F6F115A50B68}"/>
          </ac:spMkLst>
        </pc:spChg>
      </pc:sldChg>
      <pc:sldChg chg="modSp add mod">
        <pc:chgData name="Auerbach, Michiel" userId="515bf18e-b387-4cf3-acfd-4a53dc30f1a5" providerId="ADAL" clId="{49E6B7ED-FA3D-406A-925E-3343E28E87F5}" dt="2024-04-09T05:33:42.450" v="541" actId="20577"/>
        <pc:sldMkLst>
          <pc:docMk/>
          <pc:sldMk cId="4213172739" sldId="280"/>
        </pc:sldMkLst>
        <pc:spChg chg="mod">
          <ac:chgData name="Auerbach, Michiel" userId="515bf18e-b387-4cf3-acfd-4a53dc30f1a5" providerId="ADAL" clId="{49E6B7ED-FA3D-406A-925E-3343E28E87F5}" dt="2024-04-09T05:33:42.450" v="541" actId="20577"/>
          <ac:spMkLst>
            <pc:docMk/>
            <pc:sldMk cId="4213172739" sldId="280"/>
            <ac:spMk id="2" creationId="{A6763ED0-00C0-271A-AEB8-F6F115A50B68}"/>
          </ac:spMkLst>
        </pc:spChg>
      </pc:sldChg>
    </pc:docChg>
  </pc:docChgLst>
  <pc:docChgLst>
    <pc:chgData name="Auerbach, Michiel" userId="515bf18e-b387-4cf3-acfd-4a53dc30f1a5" providerId="ADAL" clId="{117166CE-878B-458A-8C6B-DAC3140727D3}"/>
    <pc:docChg chg="undo custSel addSld delSld modSld sldOrd">
      <pc:chgData name="Auerbach, Michiel" userId="515bf18e-b387-4cf3-acfd-4a53dc30f1a5" providerId="ADAL" clId="{117166CE-878B-458A-8C6B-DAC3140727D3}" dt="2024-04-08T06:02:46.973" v="2998" actId="47"/>
      <pc:docMkLst>
        <pc:docMk/>
      </pc:docMkLst>
      <pc:sldChg chg="addSp delSp modSp mod modClrScheme chgLayout">
        <pc:chgData name="Auerbach, Michiel" userId="515bf18e-b387-4cf3-acfd-4a53dc30f1a5" providerId="ADAL" clId="{117166CE-878B-458A-8C6B-DAC3140727D3}" dt="2024-04-08T05:47:44.497" v="1512" actId="20577"/>
        <pc:sldMkLst>
          <pc:docMk/>
          <pc:sldMk cId="2125893649" sldId="257"/>
        </pc:sldMkLst>
        <pc:spChg chg="mod">
          <ac:chgData name="Auerbach, Michiel" userId="515bf18e-b387-4cf3-acfd-4a53dc30f1a5" providerId="ADAL" clId="{117166CE-878B-458A-8C6B-DAC3140727D3}" dt="2024-04-08T05:46:14.074" v="972" actId="26606"/>
          <ac:spMkLst>
            <pc:docMk/>
            <pc:sldMk cId="2125893649" sldId="257"/>
            <ac:spMk id="2" creationId="{6DE9B91B-F14E-2043-BD76-96190A054D83}"/>
          </ac:spMkLst>
        </pc:spChg>
        <pc:spChg chg="del">
          <ac:chgData name="Auerbach, Michiel" userId="515bf18e-b387-4cf3-acfd-4a53dc30f1a5" providerId="ADAL" clId="{117166CE-878B-458A-8C6B-DAC3140727D3}" dt="2024-04-08T05:46:10.947" v="969"/>
          <ac:spMkLst>
            <pc:docMk/>
            <pc:sldMk cId="2125893649" sldId="257"/>
            <ac:spMk id="3" creationId="{8736748A-7232-ED40-9756-84B040FA550A}"/>
          </ac:spMkLst>
        </pc:spChg>
        <pc:spChg chg="mod">
          <ac:chgData name="Auerbach, Michiel" userId="515bf18e-b387-4cf3-acfd-4a53dc30f1a5" providerId="ADAL" clId="{117166CE-878B-458A-8C6B-DAC3140727D3}" dt="2024-04-08T05:46:14.074" v="972" actId="26606"/>
          <ac:spMkLst>
            <pc:docMk/>
            <pc:sldMk cId="2125893649" sldId="257"/>
            <ac:spMk id="4" creationId="{4588B78B-2266-8940-A691-F18E05B7EDA5}"/>
          </ac:spMkLst>
        </pc:spChg>
        <pc:spChg chg="mod">
          <ac:chgData name="Auerbach, Michiel" userId="515bf18e-b387-4cf3-acfd-4a53dc30f1a5" providerId="ADAL" clId="{117166CE-878B-458A-8C6B-DAC3140727D3}" dt="2024-04-08T05:46:14.074" v="972" actId="26606"/>
          <ac:spMkLst>
            <pc:docMk/>
            <pc:sldMk cId="2125893649" sldId="257"/>
            <ac:spMk id="5" creationId="{0CC20958-DDDF-3D4B-B602-21D0FE4D8357}"/>
          </ac:spMkLst>
        </pc:spChg>
        <pc:spChg chg="mod">
          <ac:chgData name="Auerbach, Michiel" userId="515bf18e-b387-4cf3-acfd-4a53dc30f1a5" providerId="ADAL" clId="{117166CE-878B-458A-8C6B-DAC3140727D3}" dt="2024-04-08T05:46:14.074" v="972" actId="26606"/>
          <ac:spMkLst>
            <pc:docMk/>
            <pc:sldMk cId="2125893649" sldId="257"/>
            <ac:spMk id="6" creationId="{19D79C34-DE15-C547-9D5D-ACB58DB93BB3}"/>
          </ac:spMkLst>
        </pc:spChg>
        <pc:spChg chg="add mod">
          <ac:chgData name="Auerbach, Michiel" userId="515bf18e-b387-4cf3-acfd-4a53dc30f1a5" providerId="ADAL" clId="{117166CE-878B-458A-8C6B-DAC3140727D3}" dt="2024-04-08T05:47:44.497" v="1512" actId="20577"/>
          <ac:spMkLst>
            <pc:docMk/>
            <pc:sldMk cId="2125893649" sldId="257"/>
            <ac:spMk id="13" creationId="{32750A62-855E-0E93-83E2-641A5D2106EE}"/>
          </ac:spMkLst>
        </pc:spChg>
        <pc:picChg chg="add mod">
          <ac:chgData name="Auerbach, Michiel" userId="515bf18e-b387-4cf3-acfd-4a53dc30f1a5" providerId="ADAL" clId="{117166CE-878B-458A-8C6B-DAC3140727D3}" dt="2024-04-08T05:46:14.074" v="972" actId="26606"/>
          <ac:picMkLst>
            <pc:docMk/>
            <pc:sldMk cId="2125893649" sldId="257"/>
            <ac:picMk id="8" creationId="{52889A8D-E701-CD3C-29A8-33E8DFEBF464}"/>
          </ac:picMkLst>
        </pc:picChg>
      </pc:sldChg>
      <pc:sldChg chg="addSp delSp modSp mod">
        <pc:chgData name="Auerbach, Michiel" userId="515bf18e-b387-4cf3-acfd-4a53dc30f1a5" providerId="ADAL" clId="{117166CE-878B-458A-8C6B-DAC3140727D3}" dt="2024-04-08T05:37:56.445" v="60" actId="962"/>
        <pc:sldMkLst>
          <pc:docMk/>
          <pc:sldMk cId="4054382824" sldId="258"/>
        </pc:sldMkLst>
        <pc:spChg chg="mod">
          <ac:chgData name="Auerbach, Michiel" userId="515bf18e-b387-4cf3-acfd-4a53dc30f1a5" providerId="ADAL" clId="{117166CE-878B-458A-8C6B-DAC3140727D3}" dt="2024-04-08T05:36:45.931" v="44" actId="20577"/>
          <ac:spMkLst>
            <pc:docMk/>
            <pc:sldMk cId="4054382824" sldId="258"/>
            <ac:spMk id="2" creationId="{C21C2B8E-C7F7-3690-4245-778F1DA4FCB8}"/>
          </ac:spMkLst>
        </pc:spChg>
        <pc:spChg chg="mod">
          <ac:chgData name="Auerbach, Michiel" userId="515bf18e-b387-4cf3-acfd-4a53dc30f1a5" providerId="ADAL" clId="{117166CE-878B-458A-8C6B-DAC3140727D3}" dt="2024-04-08T05:36:50.699" v="57" actId="20577"/>
          <ac:spMkLst>
            <pc:docMk/>
            <pc:sldMk cId="4054382824" sldId="258"/>
            <ac:spMk id="3" creationId="{CF1576D1-BC63-FD14-C360-8042F69D724D}"/>
          </ac:spMkLst>
        </pc:spChg>
        <pc:spChg chg="del">
          <ac:chgData name="Auerbach, Michiel" userId="515bf18e-b387-4cf3-acfd-4a53dc30f1a5" providerId="ADAL" clId="{117166CE-878B-458A-8C6B-DAC3140727D3}" dt="2024-04-08T05:37:54.139" v="58"/>
          <ac:spMkLst>
            <pc:docMk/>
            <pc:sldMk cId="4054382824" sldId="258"/>
            <ac:spMk id="7" creationId="{0116B041-6850-0C87-10A4-1C5C7B34F820}"/>
          </ac:spMkLst>
        </pc:spChg>
        <pc:picChg chg="add mod">
          <ac:chgData name="Auerbach, Michiel" userId="515bf18e-b387-4cf3-acfd-4a53dc30f1a5" providerId="ADAL" clId="{117166CE-878B-458A-8C6B-DAC3140727D3}" dt="2024-04-08T05:37:56.445" v="60" actId="962"/>
          <ac:picMkLst>
            <pc:docMk/>
            <pc:sldMk cId="4054382824" sldId="258"/>
            <ac:picMk id="9" creationId="{67F53E65-7665-8CB1-B66B-A6859E8A3745}"/>
          </ac:picMkLst>
        </pc:picChg>
      </pc:sldChg>
      <pc:sldChg chg="del">
        <pc:chgData name="Auerbach, Michiel" userId="515bf18e-b387-4cf3-acfd-4a53dc30f1a5" providerId="ADAL" clId="{117166CE-878B-458A-8C6B-DAC3140727D3}" dt="2024-04-08T05:38:12.811" v="61" actId="2696"/>
        <pc:sldMkLst>
          <pc:docMk/>
          <pc:sldMk cId="3722502443" sldId="259"/>
        </pc:sldMkLst>
      </pc:sldChg>
      <pc:sldChg chg="del">
        <pc:chgData name="Auerbach, Michiel" userId="515bf18e-b387-4cf3-acfd-4a53dc30f1a5" providerId="ADAL" clId="{117166CE-878B-458A-8C6B-DAC3140727D3}" dt="2024-04-08T06:02:46.973" v="2998" actId="47"/>
        <pc:sldMkLst>
          <pc:docMk/>
          <pc:sldMk cId="3772822615" sldId="260"/>
        </pc:sldMkLst>
      </pc:sldChg>
      <pc:sldChg chg="del">
        <pc:chgData name="Auerbach, Michiel" userId="515bf18e-b387-4cf3-acfd-4a53dc30f1a5" providerId="ADAL" clId="{117166CE-878B-458A-8C6B-DAC3140727D3}" dt="2024-04-08T06:02:46.973" v="2998" actId="47"/>
        <pc:sldMkLst>
          <pc:docMk/>
          <pc:sldMk cId="3911183481" sldId="261"/>
        </pc:sldMkLst>
      </pc:sldChg>
      <pc:sldChg chg="del">
        <pc:chgData name="Auerbach, Michiel" userId="515bf18e-b387-4cf3-acfd-4a53dc30f1a5" providerId="ADAL" clId="{117166CE-878B-458A-8C6B-DAC3140727D3}" dt="2024-04-08T06:02:46.973" v="2998" actId="47"/>
        <pc:sldMkLst>
          <pc:docMk/>
          <pc:sldMk cId="3519690427" sldId="262"/>
        </pc:sldMkLst>
      </pc:sldChg>
      <pc:sldChg chg="modSp mod">
        <pc:chgData name="Auerbach, Michiel" userId="515bf18e-b387-4cf3-acfd-4a53dc30f1a5" providerId="ADAL" clId="{117166CE-878B-458A-8C6B-DAC3140727D3}" dt="2024-04-08T05:51:40.838" v="2017"/>
        <pc:sldMkLst>
          <pc:docMk/>
          <pc:sldMk cId="266482769" sldId="263"/>
        </pc:sldMkLst>
        <pc:spChg chg="mod">
          <ac:chgData name="Auerbach, Michiel" userId="515bf18e-b387-4cf3-acfd-4a53dc30f1a5" providerId="ADAL" clId="{117166CE-878B-458A-8C6B-DAC3140727D3}" dt="2024-04-08T05:51:40.838" v="2017"/>
          <ac:spMkLst>
            <pc:docMk/>
            <pc:sldMk cId="266482769" sldId="263"/>
            <ac:spMk id="2" creationId="{399FF532-816D-0D66-0718-6E9BF408188F}"/>
          </ac:spMkLst>
        </pc:spChg>
      </pc:sldChg>
      <pc:sldChg chg="modSp mod">
        <pc:chgData name="Auerbach, Michiel" userId="515bf18e-b387-4cf3-acfd-4a53dc30f1a5" providerId="ADAL" clId="{117166CE-878B-458A-8C6B-DAC3140727D3}" dt="2024-04-08T05:44:48.920" v="953" actId="114"/>
        <pc:sldMkLst>
          <pc:docMk/>
          <pc:sldMk cId="4130192829" sldId="264"/>
        </pc:sldMkLst>
        <pc:spChg chg="mod">
          <ac:chgData name="Auerbach, Michiel" userId="515bf18e-b387-4cf3-acfd-4a53dc30f1a5" providerId="ADAL" clId="{117166CE-878B-458A-8C6B-DAC3140727D3}" dt="2024-04-08T05:39:52.834" v="335" actId="20577"/>
          <ac:spMkLst>
            <pc:docMk/>
            <pc:sldMk cId="4130192829" sldId="264"/>
            <ac:spMk id="2" creationId="{C95823C7-553E-DC3D-CF01-D0D2060A2E19}"/>
          </ac:spMkLst>
        </pc:spChg>
        <pc:spChg chg="mod">
          <ac:chgData name="Auerbach, Michiel" userId="515bf18e-b387-4cf3-acfd-4a53dc30f1a5" providerId="ADAL" clId="{117166CE-878B-458A-8C6B-DAC3140727D3}" dt="2024-04-08T05:44:48.920" v="953" actId="114"/>
          <ac:spMkLst>
            <pc:docMk/>
            <pc:sldMk cId="4130192829" sldId="264"/>
            <ac:spMk id="3" creationId="{B87D7925-38FB-F4E5-D9C1-90D62DD88441}"/>
          </ac:spMkLst>
        </pc:spChg>
      </pc:sldChg>
      <pc:sldChg chg="addSp delSp modSp mod">
        <pc:chgData name="Auerbach, Michiel" userId="515bf18e-b387-4cf3-acfd-4a53dc30f1a5" providerId="ADAL" clId="{117166CE-878B-458A-8C6B-DAC3140727D3}" dt="2024-04-08T05:51:49.920" v="2029" actId="20577"/>
        <pc:sldMkLst>
          <pc:docMk/>
          <pc:sldMk cId="2529186520" sldId="265"/>
        </pc:sldMkLst>
        <pc:spChg chg="del">
          <ac:chgData name="Auerbach, Michiel" userId="515bf18e-b387-4cf3-acfd-4a53dc30f1a5" providerId="ADAL" clId="{117166CE-878B-458A-8C6B-DAC3140727D3}" dt="2024-04-08T05:49:17.756" v="1516" actId="26606"/>
          <ac:spMkLst>
            <pc:docMk/>
            <pc:sldMk cId="2529186520" sldId="265"/>
            <ac:spMk id="2" creationId="{53AE2D29-D57A-7DD5-7A69-602BED7C21A4}"/>
          </ac:spMkLst>
        </pc:spChg>
        <pc:spChg chg="del">
          <ac:chgData name="Auerbach, Michiel" userId="515bf18e-b387-4cf3-acfd-4a53dc30f1a5" providerId="ADAL" clId="{117166CE-878B-458A-8C6B-DAC3140727D3}" dt="2024-04-08T05:49:14.886" v="1513"/>
          <ac:spMkLst>
            <pc:docMk/>
            <pc:sldMk cId="2529186520" sldId="265"/>
            <ac:spMk id="3" creationId="{9F980DEC-F555-A60D-A83E-3C959A3BD55E}"/>
          </ac:spMkLst>
        </pc:spChg>
        <pc:spChg chg="del">
          <ac:chgData name="Auerbach, Michiel" userId="515bf18e-b387-4cf3-acfd-4a53dc30f1a5" providerId="ADAL" clId="{117166CE-878B-458A-8C6B-DAC3140727D3}" dt="2024-04-08T05:49:17.756" v="1516" actId="26606"/>
          <ac:spMkLst>
            <pc:docMk/>
            <pc:sldMk cId="2529186520" sldId="265"/>
            <ac:spMk id="4" creationId="{9DBDFD4C-BCF5-7673-840B-54FB1D8E2582}"/>
          </ac:spMkLst>
        </pc:spChg>
        <pc:spChg chg="mod">
          <ac:chgData name="Auerbach, Michiel" userId="515bf18e-b387-4cf3-acfd-4a53dc30f1a5" providerId="ADAL" clId="{117166CE-878B-458A-8C6B-DAC3140727D3}" dt="2024-04-08T05:49:17.756" v="1516" actId="26606"/>
          <ac:spMkLst>
            <pc:docMk/>
            <pc:sldMk cId="2529186520" sldId="265"/>
            <ac:spMk id="5" creationId="{9B11CF62-D499-5B92-3E89-3D263FD11D40}"/>
          </ac:spMkLst>
        </pc:spChg>
        <pc:spChg chg="mod">
          <ac:chgData name="Auerbach, Michiel" userId="515bf18e-b387-4cf3-acfd-4a53dc30f1a5" providerId="ADAL" clId="{117166CE-878B-458A-8C6B-DAC3140727D3}" dt="2024-04-08T05:49:17.756" v="1516" actId="26606"/>
          <ac:spMkLst>
            <pc:docMk/>
            <pc:sldMk cId="2529186520" sldId="265"/>
            <ac:spMk id="6" creationId="{47A39FA0-A0F0-3DEB-C81B-0B0C53898DCA}"/>
          </ac:spMkLst>
        </pc:spChg>
        <pc:spChg chg="mod">
          <ac:chgData name="Auerbach, Michiel" userId="515bf18e-b387-4cf3-acfd-4a53dc30f1a5" providerId="ADAL" clId="{117166CE-878B-458A-8C6B-DAC3140727D3}" dt="2024-04-08T05:49:17.756" v="1516" actId="26606"/>
          <ac:spMkLst>
            <pc:docMk/>
            <pc:sldMk cId="2529186520" sldId="265"/>
            <ac:spMk id="7" creationId="{A2BB1F2F-169A-6967-4B94-C7ACA3EC91D9}"/>
          </ac:spMkLst>
        </pc:spChg>
        <pc:spChg chg="add mod">
          <ac:chgData name="Auerbach, Michiel" userId="515bf18e-b387-4cf3-acfd-4a53dc30f1a5" providerId="ADAL" clId="{117166CE-878B-458A-8C6B-DAC3140727D3}" dt="2024-04-08T05:49:29.331" v="1554" actId="20577"/>
          <ac:spMkLst>
            <pc:docMk/>
            <pc:sldMk cId="2529186520" sldId="265"/>
            <ac:spMk id="14" creationId="{FB52F9B5-C6C4-1D68-8015-E6ED7A37B8D4}"/>
          </ac:spMkLst>
        </pc:spChg>
        <pc:spChg chg="add mod">
          <ac:chgData name="Auerbach, Michiel" userId="515bf18e-b387-4cf3-acfd-4a53dc30f1a5" providerId="ADAL" clId="{117166CE-878B-458A-8C6B-DAC3140727D3}" dt="2024-04-08T05:51:49.920" v="2029" actId="20577"/>
          <ac:spMkLst>
            <pc:docMk/>
            <pc:sldMk cId="2529186520" sldId="265"/>
            <ac:spMk id="16" creationId="{A4523254-1982-AC2C-5C29-752165A69FEE}"/>
          </ac:spMkLst>
        </pc:spChg>
        <pc:picChg chg="add mod">
          <ac:chgData name="Auerbach, Michiel" userId="515bf18e-b387-4cf3-acfd-4a53dc30f1a5" providerId="ADAL" clId="{117166CE-878B-458A-8C6B-DAC3140727D3}" dt="2024-04-08T05:49:17.756" v="1516" actId="26606"/>
          <ac:picMkLst>
            <pc:docMk/>
            <pc:sldMk cId="2529186520" sldId="265"/>
            <ac:picMk id="9" creationId="{C8F64B69-A179-C99D-5586-F507438ECC4F}"/>
          </ac:picMkLst>
        </pc:picChg>
      </pc:sldChg>
      <pc:sldChg chg="modSp mod ord">
        <pc:chgData name="Auerbach, Michiel" userId="515bf18e-b387-4cf3-acfd-4a53dc30f1a5" providerId="ADAL" clId="{117166CE-878B-458A-8C6B-DAC3140727D3}" dt="2024-04-08T05:59:19.235" v="2657" actId="20577"/>
        <pc:sldMkLst>
          <pc:docMk/>
          <pc:sldMk cId="3580385872" sldId="266"/>
        </pc:sldMkLst>
        <pc:spChg chg="mod">
          <ac:chgData name="Auerbach, Michiel" userId="515bf18e-b387-4cf3-acfd-4a53dc30f1a5" providerId="ADAL" clId="{117166CE-878B-458A-8C6B-DAC3140727D3}" dt="2024-04-08T05:59:19.235" v="2657" actId="20577"/>
          <ac:spMkLst>
            <pc:docMk/>
            <pc:sldMk cId="3580385872" sldId="266"/>
            <ac:spMk id="2" creationId="{A6763ED0-00C0-271A-AEB8-F6F115A50B68}"/>
          </ac:spMkLst>
        </pc:spChg>
      </pc:sldChg>
      <pc:sldChg chg="addSp delSp modSp mod">
        <pc:chgData name="Auerbach, Michiel" userId="515bf18e-b387-4cf3-acfd-4a53dc30f1a5" providerId="ADAL" clId="{117166CE-878B-458A-8C6B-DAC3140727D3}" dt="2024-04-08T05:58:20.689" v="2544" actId="207"/>
        <pc:sldMkLst>
          <pc:docMk/>
          <pc:sldMk cId="1385117169" sldId="267"/>
        </pc:sldMkLst>
        <pc:spChg chg="mod">
          <ac:chgData name="Auerbach, Michiel" userId="515bf18e-b387-4cf3-acfd-4a53dc30f1a5" providerId="ADAL" clId="{117166CE-878B-458A-8C6B-DAC3140727D3}" dt="2024-04-08T05:55:17.094" v="2053" actId="20577"/>
          <ac:spMkLst>
            <pc:docMk/>
            <pc:sldMk cId="1385117169" sldId="267"/>
            <ac:spMk id="2" creationId="{E0BDFEE6-5196-5B88-D929-FB0393C31E16}"/>
          </ac:spMkLst>
        </pc:spChg>
        <pc:spChg chg="del">
          <ac:chgData name="Auerbach, Michiel" userId="515bf18e-b387-4cf3-acfd-4a53dc30f1a5" providerId="ADAL" clId="{117166CE-878B-458A-8C6B-DAC3140727D3}" dt="2024-04-08T05:54:35.032" v="2030" actId="22"/>
          <ac:spMkLst>
            <pc:docMk/>
            <pc:sldMk cId="1385117169" sldId="267"/>
            <ac:spMk id="6" creationId="{94697A0C-1FB1-3D80-0906-9520ABF2B88B}"/>
          </ac:spMkLst>
        </pc:spChg>
        <pc:spChg chg="mod">
          <ac:chgData name="Auerbach, Michiel" userId="515bf18e-b387-4cf3-acfd-4a53dc30f1a5" providerId="ADAL" clId="{117166CE-878B-458A-8C6B-DAC3140727D3}" dt="2024-04-08T05:58:20.689" v="2544" actId="207"/>
          <ac:spMkLst>
            <pc:docMk/>
            <pc:sldMk cId="1385117169" sldId="267"/>
            <ac:spMk id="7" creationId="{DACFF566-1EC9-A408-6096-E0BC117B6770}"/>
          </ac:spMkLst>
        </pc:spChg>
        <pc:picChg chg="add mod ord">
          <ac:chgData name="Auerbach, Michiel" userId="515bf18e-b387-4cf3-acfd-4a53dc30f1a5" providerId="ADAL" clId="{117166CE-878B-458A-8C6B-DAC3140727D3}" dt="2024-04-08T05:54:35.032" v="2030" actId="22"/>
          <ac:picMkLst>
            <pc:docMk/>
            <pc:sldMk cId="1385117169" sldId="267"/>
            <ac:picMk id="9" creationId="{6768D9AD-B148-4BC6-9BA8-CC56380CCE81}"/>
          </ac:picMkLst>
        </pc:picChg>
      </pc:sldChg>
      <pc:sldChg chg="addSp delSp modSp mod modClrScheme chgLayout">
        <pc:chgData name="Auerbach, Michiel" userId="515bf18e-b387-4cf3-acfd-4a53dc30f1a5" providerId="ADAL" clId="{117166CE-878B-458A-8C6B-DAC3140727D3}" dt="2024-04-08T06:01:57.419" v="2873" actId="20577"/>
        <pc:sldMkLst>
          <pc:docMk/>
          <pc:sldMk cId="195677048" sldId="268"/>
        </pc:sldMkLst>
        <pc:spChg chg="del">
          <ac:chgData name="Auerbach, Michiel" userId="515bf18e-b387-4cf3-acfd-4a53dc30f1a5" providerId="ADAL" clId="{117166CE-878B-458A-8C6B-DAC3140727D3}" dt="2024-04-08T05:59:57.812" v="2679" actId="26606"/>
          <ac:spMkLst>
            <pc:docMk/>
            <pc:sldMk cId="195677048" sldId="268"/>
            <ac:spMk id="2" creationId="{6C866DDF-1922-D893-4185-45A5CC45B479}"/>
          </ac:spMkLst>
        </pc:spChg>
        <pc:spChg chg="mod ord">
          <ac:chgData name="Auerbach, Michiel" userId="515bf18e-b387-4cf3-acfd-4a53dc30f1a5" providerId="ADAL" clId="{117166CE-878B-458A-8C6B-DAC3140727D3}" dt="2024-04-08T06:00:24.855" v="2703" actId="700"/>
          <ac:spMkLst>
            <pc:docMk/>
            <pc:sldMk cId="195677048" sldId="268"/>
            <ac:spMk id="3" creationId="{D947A20B-4B70-6B93-7CE7-3457931DA112}"/>
          </ac:spMkLst>
        </pc:spChg>
        <pc:spChg chg="mod ord">
          <ac:chgData name="Auerbach, Michiel" userId="515bf18e-b387-4cf3-acfd-4a53dc30f1a5" providerId="ADAL" clId="{117166CE-878B-458A-8C6B-DAC3140727D3}" dt="2024-04-08T06:00:24.855" v="2703" actId="700"/>
          <ac:spMkLst>
            <pc:docMk/>
            <pc:sldMk cId="195677048" sldId="268"/>
            <ac:spMk id="4" creationId="{89601BE0-3C11-461A-AF01-A94699CBCAE6}"/>
          </ac:spMkLst>
        </pc:spChg>
        <pc:spChg chg="mod ord">
          <ac:chgData name="Auerbach, Michiel" userId="515bf18e-b387-4cf3-acfd-4a53dc30f1a5" providerId="ADAL" clId="{117166CE-878B-458A-8C6B-DAC3140727D3}" dt="2024-04-08T06:00:24.855" v="2703" actId="700"/>
          <ac:spMkLst>
            <pc:docMk/>
            <pc:sldMk cId="195677048" sldId="268"/>
            <ac:spMk id="5" creationId="{68AB4285-B98B-1965-9EC4-6EC319903810}"/>
          </ac:spMkLst>
        </pc:spChg>
        <pc:spChg chg="add del mod ord">
          <ac:chgData name="Auerbach, Michiel" userId="515bf18e-b387-4cf3-acfd-4a53dc30f1a5" providerId="ADAL" clId="{117166CE-878B-458A-8C6B-DAC3140727D3}" dt="2024-04-08T06:00:24.855" v="2703" actId="700"/>
          <ac:spMkLst>
            <pc:docMk/>
            <pc:sldMk cId="195677048" sldId="268"/>
            <ac:spMk id="8" creationId="{A5F7A22D-8F5F-FD21-430D-14D48A1A5D98}"/>
          </ac:spMkLst>
        </pc:spChg>
        <pc:spChg chg="add del mod ord">
          <ac:chgData name="Auerbach, Michiel" userId="515bf18e-b387-4cf3-acfd-4a53dc30f1a5" providerId="ADAL" clId="{117166CE-878B-458A-8C6B-DAC3140727D3}" dt="2024-04-08T06:00:24.855" v="2703" actId="700"/>
          <ac:spMkLst>
            <pc:docMk/>
            <pc:sldMk cId="195677048" sldId="268"/>
            <ac:spMk id="9" creationId="{30242153-E1C0-29EF-9592-53377794D2C9}"/>
          </ac:spMkLst>
        </pc:spChg>
        <pc:spChg chg="add mod">
          <ac:chgData name="Auerbach, Michiel" userId="515bf18e-b387-4cf3-acfd-4a53dc30f1a5" providerId="ADAL" clId="{117166CE-878B-458A-8C6B-DAC3140727D3}" dt="2024-04-08T06:01:57.419" v="2873" actId="20577"/>
          <ac:spMkLst>
            <pc:docMk/>
            <pc:sldMk cId="195677048" sldId="268"/>
            <ac:spMk id="10" creationId="{460A81E9-EAEF-5983-D1C7-2CDD75C05492}"/>
          </ac:spMkLst>
        </pc:spChg>
        <pc:spChg chg="add mod ord">
          <ac:chgData name="Auerbach, Michiel" userId="515bf18e-b387-4cf3-acfd-4a53dc30f1a5" providerId="ADAL" clId="{117166CE-878B-458A-8C6B-DAC3140727D3}" dt="2024-04-08T06:00:24.855" v="2703" actId="700"/>
          <ac:spMkLst>
            <pc:docMk/>
            <pc:sldMk cId="195677048" sldId="268"/>
            <ac:spMk id="12" creationId="{EF6EFED3-1BCC-1EC7-8349-DF36407CCE3F}"/>
          </ac:spMkLst>
        </pc:spChg>
        <pc:picChg chg="add mod ord">
          <ac:chgData name="Auerbach, Michiel" userId="515bf18e-b387-4cf3-acfd-4a53dc30f1a5" providerId="ADAL" clId="{117166CE-878B-458A-8C6B-DAC3140727D3}" dt="2024-04-08T06:00:13.903" v="2701" actId="14100"/>
          <ac:picMkLst>
            <pc:docMk/>
            <pc:sldMk cId="195677048" sldId="268"/>
            <ac:picMk id="7" creationId="{E813FD5C-ED95-2262-1EB8-B13AE8BE31C8}"/>
          </ac:picMkLst>
        </pc:picChg>
      </pc:sldChg>
      <pc:sldChg chg="del">
        <pc:chgData name="Auerbach, Michiel" userId="515bf18e-b387-4cf3-acfd-4a53dc30f1a5" providerId="ADAL" clId="{117166CE-878B-458A-8C6B-DAC3140727D3}" dt="2024-04-08T06:02:46.973" v="2998" actId="47"/>
        <pc:sldMkLst>
          <pc:docMk/>
          <pc:sldMk cId="2010707297" sldId="269"/>
        </pc:sldMkLst>
      </pc:sldChg>
      <pc:sldChg chg="ord">
        <pc:chgData name="Auerbach, Michiel" userId="515bf18e-b387-4cf3-acfd-4a53dc30f1a5" providerId="ADAL" clId="{117166CE-878B-458A-8C6B-DAC3140727D3}" dt="2024-04-08T05:58:58.391" v="2548"/>
        <pc:sldMkLst>
          <pc:docMk/>
          <pc:sldMk cId="3840938293" sldId="270"/>
        </pc:sldMkLst>
      </pc:sldChg>
      <pc:sldChg chg="del">
        <pc:chgData name="Auerbach, Michiel" userId="515bf18e-b387-4cf3-acfd-4a53dc30f1a5" providerId="ADAL" clId="{117166CE-878B-458A-8C6B-DAC3140727D3}" dt="2024-04-08T06:02:46.973" v="2998" actId="47"/>
        <pc:sldMkLst>
          <pc:docMk/>
          <pc:sldMk cId="2474373054" sldId="271"/>
        </pc:sldMkLst>
      </pc:sldChg>
      <pc:sldChg chg="del">
        <pc:chgData name="Auerbach, Michiel" userId="515bf18e-b387-4cf3-acfd-4a53dc30f1a5" providerId="ADAL" clId="{117166CE-878B-458A-8C6B-DAC3140727D3}" dt="2024-04-08T06:02:46.973" v="2998" actId="47"/>
        <pc:sldMkLst>
          <pc:docMk/>
          <pc:sldMk cId="2622899176" sldId="272"/>
        </pc:sldMkLst>
      </pc:sldChg>
      <pc:sldChg chg="del">
        <pc:chgData name="Auerbach, Michiel" userId="515bf18e-b387-4cf3-acfd-4a53dc30f1a5" providerId="ADAL" clId="{117166CE-878B-458A-8C6B-DAC3140727D3}" dt="2024-04-08T06:02:46.973" v="2998" actId="47"/>
        <pc:sldMkLst>
          <pc:docMk/>
          <pc:sldMk cId="3669477155" sldId="273"/>
        </pc:sldMkLst>
      </pc:sldChg>
      <pc:sldChg chg="del">
        <pc:chgData name="Auerbach, Michiel" userId="515bf18e-b387-4cf3-acfd-4a53dc30f1a5" providerId="ADAL" clId="{117166CE-878B-458A-8C6B-DAC3140727D3}" dt="2024-04-08T06:02:46.973" v="2998" actId="47"/>
        <pc:sldMkLst>
          <pc:docMk/>
          <pc:sldMk cId="895094914" sldId="274"/>
        </pc:sldMkLst>
      </pc:sldChg>
      <pc:sldChg chg="del">
        <pc:chgData name="Auerbach, Michiel" userId="515bf18e-b387-4cf3-acfd-4a53dc30f1a5" providerId="ADAL" clId="{117166CE-878B-458A-8C6B-DAC3140727D3}" dt="2024-04-08T06:02:46.973" v="2998" actId="47"/>
        <pc:sldMkLst>
          <pc:docMk/>
          <pc:sldMk cId="3188983532" sldId="276"/>
        </pc:sldMkLst>
      </pc:sldChg>
      <pc:sldChg chg="del">
        <pc:chgData name="Auerbach, Michiel" userId="515bf18e-b387-4cf3-acfd-4a53dc30f1a5" providerId="ADAL" clId="{117166CE-878B-458A-8C6B-DAC3140727D3}" dt="2024-04-08T06:02:46.973" v="2998" actId="47"/>
        <pc:sldMkLst>
          <pc:docMk/>
          <pc:sldMk cId="4140632000" sldId="277"/>
        </pc:sldMkLst>
      </pc:sldChg>
      <pc:sldChg chg="del">
        <pc:chgData name="Auerbach, Michiel" userId="515bf18e-b387-4cf3-acfd-4a53dc30f1a5" providerId="ADAL" clId="{117166CE-878B-458A-8C6B-DAC3140727D3}" dt="2024-04-08T06:02:46.973" v="2998" actId="47"/>
        <pc:sldMkLst>
          <pc:docMk/>
          <pc:sldMk cId="4198794885" sldId="278"/>
        </pc:sldMkLst>
      </pc:sldChg>
      <pc:sldChg chg="modSp add mod">
        <pc:chgData name="Auerbach, Michiel" userId="515bf18e-b387-4cf3-acfd-4a53dc30f1a5" providerId="ADAL" clId="{117166CE-878B-458A-8C6B-DAC3140727D3}" dt="2024-04-08T06:02:41.554" v="2997" actId="6549"/>
        <pc:sldMkLst>
          <pc:docMk/>
          <pc:sldMk cId="1326252306" sldId="279"/>
        </pc:sldMkLst>
        <pc:spChg chg="mod">
          <ac:chgData name="Auerbach, Michiel" userId="515bf18e-b387-4cf3-acfd-4a53dc30f1a5" providerId="ADAL" clId="{117166CE-878B-458A-8C6B-DAC3140727D3}" dt="2024-04-08T06:02:41.554" v="2997" actId="6549"/>
          <ac:spMkLst>
            <pc:docMk/>
            <pc:sldMk cId="1326252306" sldId="279"/>
            <ac:spMk id="2" creationId="{A6763ED0-00C0-271A-AEB8-F6F115A50B68}"/>
          </ac:spMkLst>
        </pc:spChg>
      </pc:sldChg>
      <pc:sldChg chg="addSp delSp modSp add del mod ord">
        <pc:chgData name="Auerbach, Michiel" userId="515bf18e-b387-4cf3-acfd-4a53dc30f1a5" providerId="ADAL" clId="{117166CE-878B-458A-8C6B-DAC3140727D3}" dt="2024-04-08T06:00:05.785" v="2700" actId="47"/>
        <pc:sldMkLst>
          <pc:docMk/>
          <pc:sldMk cId="1440136576" sldId="279"/>
        </pc:sldMkLst>
        <pc:spChg chg="mod">
          <ac:chgData name="Auerbach, Michiel" userId="515bf18e-b387-4cf3-acfd-4a53dc30f1a5" providerId="ADAL" clId="{117166CE-878B-458A-8C6B-DAC3140727D3}" dt="2024-04-08T05:59:26.890" v="2668" actId="20577"/>
          <ac:spMkLst>
            <pc:docMk/>
            <pc:sldMk cId="1440136576" sldId="279"/>
            <ac:spMk id="2" creationId="{E0BDFEE6-5196-5B88-D929-FB0393C31E16}"/>
          </ac:spMkLst>
        </pc:spChg>
        <pc:spChg chg="mod">
          <ac:chgData name="Auerbach, Michiel" userId="515bf18e-b387-4cf3-acfd-4a53dc30f1a5" providerId="ADAL" clId="{117166CE-878B-458A-8C6B-DAC3140727D3}" dt="2024-04-08T05:59:34.314" v="2670" actId="1076"/>
          <ac:spMkLst>
            <pc:docMk/>
            <pc:sldMk cId="1440136576" sldId="279"/>
            <ac:spMk id="7" creationId="{DACFF566-1EC9-A408-6096-E0BC117B6770}"/>
          </ac:spMkLst>
        </pc:spChg>
        <pc:spChg chg="add mod">
          <ac:chgData name="Auerbach, Michiel" userId="515bf18e-b387-4cf3-acfd-4a53dc30f1a5" providerId="ADAL" clId="{117166CE-878B-458A-8C6B-DAC3140727D3}" dt="2024-04-08T05:59:45.628" v="2673" actId="1076"/>
          <ac:spMkLst>
            <pc:docMk/>
            <pc:sldMk cId="1440136576" sldId="279"/>
            <ac:spMk id="8" creationId="{E1B7F507-B549-7453-31E5-95452754E589}"/>
          </ac:spMkLst>
        </pc:spChg>
        <pc:picChg chg="del mod">
          <ac:chgData name="Auerbach, Michiel" userId="515bf18e-b387-4cf3-acfd-4a53dc30f1a5" providerId="ADAL" clId="{117166CE-878B-458A-8C6B-DAC3140727D3}" dt="2024-04-08T05:59:40.496" v="2672" actId="478"/>
          <ac:picMkLst>
            <pc:docMk/>
            <pc:sldMk cId="1440136576" sldId="279"/>
            <ac:picMk id="9" creationId="{6768D9AD-B148-4BC6-9BA8-CC56380CCE81}"/>
          </ac:picMkLst>
        </pc:picChg>
      </pc:sldChg>
      <pc:sldChg chg="del">
        <pc:chgData name="Auerbach, Michiel" userId="515bf18e-b387-4cf3-acfd-4a53dc30f1a5" providerId="ADAL" clId="{117166CE-878B-458A-8C6B-DAC3140727D3}" dt="2024-04-08T05:38:12.811" v="61" actId="2696"/>
        <pc:sldMkLst>
          <pc:docMk/>
          <pc:sldMk cId="3381910369" sldId="279"/>
        </pc:sldMkLst>
      </pc:sldChg>
      <pc:sldChg chg="add del">
        <pc:chgData name="Auerbach, Michiel" userId="515bf18e-b387-4cf3-acfd-4a53dc30f1a5" providerId="ADAL" clId="{117166CE-878B-458A-8C6B-DAC3140727D3}" dt="2024-04-08T05:59:46.925" v="2675"/>
        <pc:sldMkLst>
          <pc:docMk/>
          <pc:sldMk cId="3653189514" sldId="280"/>
        </pc:sldMkLst>
      </pc:sldChg>
    </pc:docChg>
  </pc:docChgLst>
  <pc:docChgLst>
    <pc:chgData name="Auerbach, Michiel" userId="515bf18e-b387-4cf3-acfd-4a53dc30f1a5" providerId="ADAL" clId="{737F74B4-1AD0-4E0D-93FA-8E1B399C96F6}"/>
    <pc:docChg chg="undo custSel addSld modSld">
      <pc:chgData name="Auerbach, Michiel" userId="515bf18e-b387-4cf3-acfd-4a53dc30f1a5" providerId="ADAL" clId="{737F74B4-1AD0-4E0D-93FA-8E1B399C96F6}" dt="2024-04-16T06:06:23.837" v="5183" actId="207"/>
      <pc:docMkLst>
        <pc:docMk/>
      </pc:docMkLst>
      <pc:sldChg chg="addSp delSp modSp mod">
        <pc:chgData name="Auerbach, Michiel" userId="515bf18e-b387-4cf3-acfd-4a53dc30f1a5" providerId="ADAL" clId="{737F74B4-1AD0-4E0D-93FA-8E1B399C96F6}" dt="2024-04-11T09:56:32.785" v="1288" actId="20577"/>
        <pc:sldMkLst>
          <pc:docMk/>
          <pc:sldMk cId="2125893649" sldId="257"/>
        </pc:sldMkLst>
        <pc:spChg chg="mod">
          <ac:chgData name="Auerbach, Michiel" userId="515bf18e-b387-4cf3-acfd-4a53dc30f1a5" providerId="ADAL" clId="{737F74B4-1AD0-4E0D-93FA-8E1B399C96F6}" dt="2024-04-11T09:54:48.605" v="733" actId="20577"/>
          <ac:spMkLst>
            <pc:docMk/>
            <pc:sldMk cId="2125893649" sldId="257"/>
            <ac:spMk id="2" creationId="{6DE9B91B-F14E-2043-BD76-96190A054D83}"/>
          </ac:spMkLst>
        </pc:spChg>
        <pc:spChg chg="add del mod">
          <ac:chgData name="Auerbach, Michiel" userId="515bf18e-b387-4cf3-acfd-4a53dc30f1a5" providerId="ADAL" clId="{737F74B4-1AD0-4E0D-93FA-8E1B399C96F6}" dt="2024-04-11T09:54:33.516" v="700" actId="26606"/>
          <ac:spMkLst>
            <pc:docMk/>
            <pc:sldMk cId="2125893649" sldId="257"/>
            <ac:spMk id="7" creationId="{D98BBEF2-7A14-FC94-7C4B-79367F760886}"/>
          </ac:spMkLst>
        </pc:spChg>
        <pc:spChg chg="mod">
          <ac:chgData name="Auerbach, Michiel" userId="515bf18e-b387-4cf3-acfd-4a53dc30f1a5" providerId="ADAL" clId="{737F74B4-1AD0-4E0D-93FA-8E1B399C96F6}" dt="2024-04-11T09:56:32.785" v="1288" actId="20577"/>
          <ac:spMkLst>
            <pc:docMk/>
            <pc:sldMk cId="2125893649" sldId="257"/>
            <ac:spMk id="13" creationId="{32750A62-855E-0E93-83E2-641A5D2106EE}"/>
          </ac:spMkLst>
        </pc:spChg>
        <pc:picChg chg="del">
          <ac:chgData name="Auerbach, Michiel" userId="515bf18e-b387-4cf3-acfd-4a53dc30f1a5" providerId="ADAL" clId="{737F74B4-1AD0-4E0D-93FA-8E1B399C96F6}" dt="2024-04-11T09:54:26.162" v="698" actId="478"/>
          <ac:picMkLst>
            <pc:docMk/>
            <pc:sldMk cId="2125893649" sldId="257"/>
            <ac:picMk id="8" creationId="{52889A8D-E701-CD3C-29A8-33E8DFEBF464}"/>
          </ac:picMkLst>
        </pc:picChg>
        <pc:picChg chg="add mod ord">
          <ac:chgData name="Auerbach, Michiel" userId="515bf18e-b387-4cf3-acfd-4a53dc30f1a5" providerId="ADAL" clId="{737F74B4-1AD0-4E0D-93FA-8E1B399C96F6}" dt="2024-04-11T09:54:40.942" v="702" actId="14100"/>
          <ac:picMkLst>
            <pc:docMk/>
            <pc:sldMk cId="2125893649" sldId="257"/>
            <ac:picMk id="10" creationId="{0A50C907-2147-0E74-4069-E5548AFEB32E}"/>
          </ac:picMkLst>
        </pc:picChg>
      </pc:sldChg>
      <pc:sldChg chg="modSp mod">
        <pc:chgData name="Auerbach, Michiel" userId="515bf18e-b387-4cf3-acfd-4a53dc30f1a5" providerId="ADAL" clId="{737F74B4-1AD0-4E0D-93FA-8E1B399C96F6}" dt="2024-04-11T09:40:56.186" v="74" actId="20577"/>
        <pc:sldMkLst>
          <pc:docMk/>
          <pc:sldMk cId="266482769" sldId="263"/>
        </pc:sldMkLst>
        <pc:spChg chg="mod">
          <ac:chgData name="Auerbach, Michiel" userId="515bf18e-b387-4cf3-acfd-4a53dc30f1a5" providerId="ADAL" clId="{737F74B4-1AD0-4E0D-93FA-8E1B399C96F6}" dt="2024-04-11T09:40:56.186" v="74" actId="20577"/>
          <ac:spMkLst>
            <pc:docMk/>
            <pc:sldMk cId="266482769" sldId="263"/>
            <ac:spMk id="2" creationId="{399FF532-816D-0D66-0718-6E9BF408188F}"/>
          </ac:spMkLst>
        </pc:spChg>
      </pc:sldChg>
      <pc:sldChg chg="modSp mod">
        <pc:chgData name="Auerbach, Michiel" userId="515bf18e-b387-4cf3-acfd-4a53dc30f1a5" providerId="ADAL" clId="{737F74B4-1AD0-4E0D-93FA-8E1B399C96F6}" dt="2024-04-11T09:43:08.186" v="697" actId="20577"/>
        <pc:sldMkLst>
          <pc:docMk/>
          <pc:sldMk cId="4130192829" sldId="264"/>
        </pc:sldMkLst>
        <pc:spChg chg="mod">
          <ac:chgData name="Auerbach, Michiel" userId="515bf18e-b387-4cf3-acfd-4a53dc30f1a5" providerId="ADAL" clId="{737F74B4-1AD0-4E0D-93FA-8E1B399C96F6}" dt="2024-04-11T09:43:08.186" v="697" actId="20577"/>
          <ac:spMkLst>
            <pc:docMk/>
            <pc:sldMk cId="4130192829" sldId="264"/>
            <ac:spMk id="3" creationId="{B87D7925-38FB-F4E5-D9C1-90D62DD88441}"/>
          </ac:spMkLst>
        </pc:spChg>
      </pc:sldChg>
      <pc:sldChg chg="addSp delSp modSp mod">
        <pc:chgData name="Auerbach, Michiel" userId="515bf18e-b387-4cf3-acfd-4a53dc30f1a5" providerId="ADAL" clId="{737F74B4-1AD0-4E0D-93FA-8E1B399C96F6}" dt="2024-04-11T09:59:24.146" v="1804" actId="14100"/>
        <pc:sldMkLst>
          <pc:docMk/>
          <pc:sldMk cId="2529186520" sldId="265"/>
        </pc:sldMkLst>
        <pc:spChg chg="add del mod">
          <ac:chgData name="Auerbach, Michiel" userId="515bf18e-b387-4cf3-acfd-4a53dc30f1a5" providerId="ADAL" clId="{737F74B4-1AD0-4E0D-93FA-8E1B399C96F6}" dt="2024-04-11T09:57:57.869" v="1490" actId="478"/>
          <ac:spMkLst>
            <pc:docMk/>
            <pc:sldMk cId="2529186520" sldId="265"/>
            <ac:spMk id="3" creationId="{43C6E8BE-99D2-2049-C5F5-FDCFA015E13C}"/>
          </ac:spMkLst>
        </pc:spChg>
        <pc:spChg chg="mod">
          <ac:chgData name="Auerbach, Michiel" userId="515bf18e-b387-4cf3-acfd-4a53dc30f1a5" providerId="ADAL" clId="{737F74B4-1AD0-4E0D-93FA-8E1B399C96F6}" dt="2024-04-11T09:57:05.219" v="1303" actId="20577"/>
          <ac:spMkLst>
            <pc:docMk/>
            <pc:sldMk cId="2529186520" sldId="265"/>
            <ac:spMk id="14" creationId="{FB52F9B5-C6C4-1D68-8015-E6ED7A37B8D4}"/>
          </ac:spMkLst>
        </pc:spChg>
        <pc:spChg chg="mod">
          <ac:chgData name="Auerbach, Michiel" userId="515bf18e-b387-4cf3-acfd-4a53dc30f1a5" providerId="ADAL" clId="{737F74B4-1AD0-4E0D-93FA-8E1B399C96F6}" dt="2024-04-11T09:59:18.501" v="1803" actId="20577"/>
          <ac:spMkLst>
            <pc:docMk/>
            <pc:sldMk cId="2529186520" sldId="265"/>
            <ac:spMk id="16" creationId="{A4523254-1982-AC2C-5C29-752165A69FEE}"/>
          </ac:spMkLst>
        </pc:spChg>
        <pc:picChg chg="add mod">
          <ac:chgData name="Auerbach, Michiel" userId="515bf18e-b387-4cf3-acfd-4a53dc30f1a5" providerId="ADAL" clId="{737F74B4-1AD0-4E0D-93FA-8E1B399C96F6}" dt="2024-04-11T09:58:02.162" v="1492" actId="14100"/>
          <ac:picMkLst>
            <pc:docMk/>
            <pc:sldMk cId="2529186520" sldId="265"/>
            <ac:picMk id="8" creationId="{61BB8A8E-CB16-F8E1-BD71-4373F395FF1C}"/>
          </ac:picMkLst>
        </pc:picChg>
        <pc:picChg chg="del">
          <ac:chgData name="Auerbach, Michiel" userId="515bf18e-b387-4cf3-acfd-4a53dc30f1a5" providerId="ADAL" clId="{737F74B4-1AD0-4E0D-93FA-8E1B399C96F6}" dt="2024-04-11T09:56:57.824" v="1289" actId="478"/>
          <ac:picMkLst>
            <pc:docMk/>
            <pc:sldMk cId="2529186520" sldId="265"/>
            <ac:picMk id="9" creationId="{C8F64B69-A179-C99D-5586-F507438ECC4F}"/>
          </ac:picMkLst>
        </pc:picChg>
        <pc:picChg chg="add mod">
          <ac:chgData name="Auerbach, Michiel" userId="515bf18e-b387-4cf3-acfd-4a53dc30f1a5" providerId="ADAL" clId="{737F74B4-1AD0-4E0D-93FA-8E1B399C96F6}" dt="2024-04-11T09:59:24.146" v="1804" actId="14100"/>
          <ac:picMkLst>
            <pc:docMk/>
            <pc:sldMk cId="2529186520" sldId="265"/>
            <ac:picMk id="11" creationId="{97B0513A-09D4-8694-5118-52EFF3F2A149}"/>
          </ac:picMkLst>
        </pc:picChg>
      </pc:sldChg>
      <pc:sldChg chg="modSp mod">
        <pc:chgData name="Auerbach, Michiel" userId="515bf18e-b387-4cf3-acfd-4a53dc30f1a5" providerId="ADAL" clId="{737F74B4-1AD0-4E0D-93FA-8E1B399C96F6}" dt="2024-04-11T10:12:16.929" v="2392" actId="20577"/>
        <pc:sldMkLst>
          <pc:docMk/>
          <pc:sldMk cId="3580385872" sldId="266"/>
        </pc:sldMkLst>
        <pc:spChg chg="mod">
          <ac:chgData name="Auerbach, Michiel" userId="515bf18e-b387-4cf3-acfd-4a53dc30f1a5" providerId="ADAL" clId="{737F74B4-1AD0-4E0D-93FA-8E1B399C96F6}" dt="2024-04-11T10:12:16.929" v="2392" actId="20577"/>
          <ac:spMkLst>
            <pc:docMk/>
            <pc:sldMk cId="3580385872" sldId="266"/>
            <ac:spMk id="2" creationId="{A6763ED0-00C0-271A-AEB8-F6F115A50B68}"/>
          </ac:spMkLst>
        </pc:spChg>
      </pc:sldChg>
      <pc:sldChg chg="addSp delSp modSp mod modClrScheme chgLayout">
        <pc:chgData name="Auerbach, Michiel" userId="515bf18e-b387-4cf3-acfd-4a53dc30f1a5" providerId="ADAL" clId="{737F74B4-1AD0-4E0D-93FA-8E1B399C96F6}" dt="2024-04-11T10:11:18.753" v="2355" actId="20577"/>
        <pc:sldMkLst>
          <pc:docMk/>
          <pc:sldMk cId="1385117169" sldId="267"/>
        </pc:sldMkLst>
        <pc:spChg chg="mod ord">
          <ac:chgData name="Auerbach, Michiel" userId="515bf18e-b387-4cf3-acfd-4a53dc30f1a5" providerId="ADAL" clId="{737F74B4-1AD0-4E0D-93FA-8E1B399C96F6}" dt="2024-04-11T10:08:53.018" v="1839" actId="20577"/>
          <ac:spMkLst>
            <pc:docMk/>
            <pc:sldMk cId="1385117169" sldId="267"/>
            <ac:spMk id="2" creationId="{E0BDFEE6-5196-5B88-D929-FB0393C31E16}"/>
          </ac:spMkLst>
        </pc:spChg>
        <pc:spChg chg="mod">
          <ac:chgData name="Auerbach, Michiel" userId="515bf18e-b387-4cf3-acfd-4a53dc30f1a5" providerId="ADAL" clId="{737F74B4-1AD0-4E0D-93FA-8E1B399C96F6}" dt="2024-04-11T10:08:46.873" v="1807" actId="26606"/>
          <ac:spMkLst>
            <pc:docMk/>
            <pc:sldMk cId="1385117169" sldId="267"/>
            <ac:spMk id="3" creationId="{DA9D20CC-E6E1-1573-64C6-9E317B7A2830}"/>
          </ac:spMkLst>
        </pc:spChg>
        <pc:spChg chg="mod">
          <ac:chgData name="Auerbach, Michiel" userId="515bf18e-b387-4cf3-acfd-4a53dc30f1a5" providerId="ADAL" clId="{737F74B4-1AD0-4E0D-93FA-8E1B399C96F6}" dt="2024-04-11T10:08:46.873" v="1807" actId="26606"/>
          <ac:spMkLst>
            <pc:docMk/>
            <pc:sldMk cId="1385117169" sldId="267"/>
            <ac:spMk id="4" creationId="{83A4370C-4CE2-E780-6B0A-8D4834D1D535}"/>
          </ac:spMkLst>
        </pc:spChg>
        <pc:spChg chg="mod">
          <ac:chgData name="Auerbach, Michiel" userId="515bf18e-b387-4cf3-acfd-4a53dc30f1a5" providerId="ADAL" clId="{737F74B4-1AD0-4E0D-93FA-8E1B399C96F6}" dt="2024-04-11T10:08:46.873" v="1807" actId="26606"/>
          <ac:spMkLst>
            <pc:docMk/>
            <pc:sldMk cId="1385117169" sldId="267"/>
            <ac:spMk id="5" creationId="{4CD0C5D3-8899-62D8-DF43-EF942586FF46}"/>
          </ac:spMkLst>
        </pc:spChg>
        <pc:spChg chg="mod ord">
          <ac:chgData name="Auerbach, Michiel" userId="515bf18e-b387-4cf3-acfd-4a53dc30f1a5" providerId="ADAL" clId="{737F74B4-1AD0-4E0D-93FA-8E1B399C96F6}" dt="2024-04-11T10:11:18.753" v="2355" actId="20577"/>
          <ac:spMkLst>
            <pc:docMk/>
            <pc:sldMk cId="1385117169" sldId="267"/>
            <ac:spMk id="7" creationId="{DACFF566-1EC9-A408-6096-E0BC117B6770}"/>
          </ac:spMkLst>
        </pc:spChg>
        <pc:spChg chg="add del mod">
          <ac:chgData name="Auerbach, Michiel" userId="515bf18e-b387-4cf3-acfd-4a53dc30f1a5" providerId="ADAL" clId="{737F74B4-1AD0-4E0D-93FA-8E1B399C96F6}" dt="2024-04-11T10:08:43.429" v="1806" actId="478"/>
          <ac:spMkLst>
            <pc:docMk/>
            <pc:sldMk cId="1385117169" sldId="267"/>
            <ac:spMk id="8" creationId="{702A6FEE-4E59-F05D-6782-71E786A43257}"/>
          </ac:spMkLst>
        </pc:spChg>
        <pc:picChg chg="del">
          <ac:chgData name="Auerbach, Michiel" userId="515bf18e-b387-4cf3-acfd-4a53dc30f1a5" providerId="ADAL" clId="{737F74B4-1AD0-4E0D-93FA-8E1B399C96F6}" dt="2024-04-11T10:08:40.186" v="1805" actId="478"/>
          <ac:picMkLst>
            <pc:docMk/>
            <pc:sldMk cId="1385117169" sldId="267"/>
            <ac:picMk id="9" creationId="{6768D9AD-B148-4BC6-9BA8-CC56380CCE81}"/>
          </ac:picMkLst>
        </pc:picChg>
        <pc:picChg chg="add mod">
          <ac:chgData name="Auerbach, Michiel" userId="515bf18e-b387-4cf3-acfd-4a53dc30f1a5" providerId="ADAL" clId="{737F74B4-1AD0-4E0D-93FA-8E1B399C96F6}" dt="2024-04-11T10:09:41.295" v="1842" actId="1076"/>
          <ac:picMkLst>
            <pc:docMk/>
            <pc:sldMk cId="1385117169" sldId="267"/>
            <ac:picMk id="11" creationId="{B87BA040-EA1A-2394-B929-584961204444}"/>
          </ac:picMkLst>
        </pc:picChg>
      </pc:sldChg>
      <pc:sldChg chg="addSp delSp modSp mod">
        <pc:chgData name="Auerbach, Michiel" userId="515bf18e-b387-4cf3-acfd-4a53dc30f1a5" providerId="ADAL" clId="{737F74B4-1AD0-4E0D-93FA-8E1B399C96F6}" dt="2024-04-11T10:21:46.383" v="2694" actId="14100"/>
        <pc:sldMkLst>
          <pc:docMk/>
          <pc:sldMk cId="195677048" sldId="268"/>
        </pc:sldMkLst>
        <pc:spChg chg="mod">
          <ac:chgData name="Auerbach, Michiel" userId="515bf18e-b387-4cf3-acfd-4a53dc30f1a5" providerId="ADAL" clId="{737F74B4-1AD0-4E0D-93FA-8E1B399C96F6}" dt="2024-04-11T10:13:57.147" v="2692" actId="20577"/>
          <ac:spMkLst>
            <pc:docMk/>
            <pc:sldMk cId="195677048" sldId="268"/>
            <ac:spMk id="10" creationId="{460A81E9-EAEF-5983-D1C7-2CDD75C05492}"/>
          </ac:spMkLst>
        </pc:spChg>
        <pc:spChg chg="mod">
          <ac:chgData name="Auerbach, Michiel" userId="515bf18e-b387-4cf3-acfd-4a53dc30f1a5" providerId="ADAL" clId="{737F74B4-1AD0-4E0D-93FA-8E1B399C96F6}" dt="2024-04-11T10:12:50.212" v="2414" actId="20577"/>
          <ac:spMkLst>
            <pc:docMk/>
            <pc:sldMk cId="195677048" sldId="268"/>
            <ac:spMk id="12" creationId="{EF6EFED3-1BCC-1EC7-8349-DF36407CCE3F}"/>
          </ac:spMkLst>
        </pc:spChg>
        <pc:picChg chg="add mod">
          <ac:chgData name="Auerbach, Michiel" userId="515bf18e-b387-4cf3-acfd-4a53dc30f1a5" providerId="ADAL" clId="{737F74B4-1AD0-4E0D-93FA-8E1B399C96F6}" dt="2024-04-11T10:21:46.383" v="2694" actId="14100"/>
          <ac:picMkLst>
            <pc:docMk/>
            <pc:sldMk cId="195677048" sldId="268"/>
            <ac:picMk id="6" creationId="{3C9553F3-B8DF-7154-E5FE-45AC4E01A2B3}"/>
          </ac:picMkLst>
        </pc:picChg>
        <pc:picChg chg="del">
          <ac:chgData name="Auerbach, Michiel" userId="515bf18e-b387-4cf3-acfd-4a53dc30f1a5" providerId="ADAL" clId="{737F74B4-1AD0-4E0D-93FA-8E1B399C96F6}" dt="2024-04-11T10:12:53.069" v="2415" actId="478"/>
          <ac:picMkLst>
            <pc:docMk/>
            <pc:sldMk cId="195677048" sldId="268"/>
            <ac:picMk id="7" creationId="{E813FD5C-ED95-2262-1EB8-B13AE8BE31C8}"/>
          </ac:picMkLst>
        </pc:picChg>
      </pc:sldChg>
      <pc:sldChg chg="modSp mod">
        <pc:chgData name="Auerbach, Michiel" userId="515bf18e-b387-4cf3-acfd-4a53dc30f1a5" providerId="ADAL" clId="{737F74B4-1AD0-4E0D-93FA-8E1B399C96F6}" dt="2024-04-11T10:35:42.173" v="4149" actId="20577"/>
        <pc:sldMkLst>
          <pc:docMk/>
          <pc:sldMk cId="1326252306" sldId="279"/>
        </pc:sldMkLst>
        <pc:spChg chg="mod">
          <ac:chgData name="Auerbach, Michiel" userId="515bf18e-b387-4cf3-acfd-4a53dc30f1a5" providerId="ADAL" clId="{737F74B4-1AD0-4E0D-93FA-8E1B399C96F6}" dt="2024-04-11T10:35:42.173" v="4149" actId="20577"/>
          <ac:spMkLst>
            <pc:docMk/>
            <pc:sldMk cId="1326252306" sldId="279"/>
            <ac:spMk id="2" creationId="{A6763ED0-00C0-271A-AEB8-F6F115A50B68}"/>
          </ac:spMkLst>
        </pc:spChg>
      </pc:sldChg>
      <pc:sldChg chg="addSp delSp modSp add mod modClrScheme chgLayout">
        <pc:chgData name="Auerbach, Michiel" userId="515bf18e-b387-4cf3-acfd-4a53dc30f1a5" providerId="ADAL" clId="{737F74B4-1AD0-4E0D-93FA-8E1B399C96F6}" dt="2024-04-11T10:28:00.079" v="3538" actId="207"/>
        <pc:sldMkLst>
          <pc:docMk/>
          <pc:sldMk cId="3742873574" sldId="281"/>
        </pc:sldMkLst>
        <pc:spChg chg="mod">
          <ac:chgData name="Auerbach, Michiel" userId="515bf18e-b387-4cf3-acfd-4a53dc30f1a5" providerId="ADAL" clId="{737F74B4-1AD0-4E0D-93FA-8E1B399C96F6}" dt="2024-04-11T10:22:39.874" v="2767" actId="26606"/>
          <ac:spMkLst>
            <pc:docMk/>
            <pc:sldMk cId="3742873574" sldId="281"/>
            <ac:spMk id="3" creationId="{D947A20B-4B70-6B93-7CE7-3457931DA112}"/>
          </ac:spMkLst>
        </pc:spChg>
        <pc:spChg chg="mod ord">
          <ac:chgData name="Auerbach, Michiel" userId="515bf18e-b387-4cf3-acfd-4a53dc30f1a5" providerId="ADAL" clId="{737F74B4-1AD0-4E0D-93FA-8E1B399C96F6}" dt="2024-04-11T10:22:39.874" v="2767" actId="26606"/>
          <ac:spMkLst>
            <pc:docMk/>
            <pc:sldMk cId="3742873574" sldId="281"/>
            <ac:spMk id="4" creationId="{89601BE0-3C11-461A-AF01-A94699CBCAE6}"/>
          </ac:spMkLst>
        </pc:spChg>
        <pc:spChg chg="mod ord">
          <ac:chgData name="Auerbach, Michiel" userId="515bf18e-b387-4cf3-acfd-4a53dc30f1a5" providerId="ADAL" clId="{737F74B4-1AD0-4E0D-93FA-8E1B399C96F6}" dt="2024-04-11T10:22:39.874" v="2767" actId="26606"/>
          <ac:spMkLst>
            <pc:docMk/>
            <pc:sldMk cId="3742873574" sldId="281"/>
            <ac:spMk id="5" creationId="{68AB4285-B98B-1965-9EC4-6EC319903810}"/>
          </ac:spMkLst>
        </pc:spChg>
        <pc:spChg chg="mod ord">
          <ac:chgData name="Auerbach, Michiel" userId="515bf18e-b387-4cf3-acfd-4a53dc30f1a5" providerId="ADAL" clId="{737F74B4-1AD0-4E0D-93FA-8E1B399C96F6}" dt="2024-04-11T10:28:00.079" v="3538" actId="207"/>
          <ac:spMkLst>
            <pc:docMk/>
            <pc:sldMk cId="3742873574" sldId="281"/>
            <ac:spMk id="10" creationId="{460A81E9-EAEF-5983-D1C7-2CDD75C05492}"/>
          </ac:spMkLst>
        </pc:spChg>
        <pc:spChg chg="mod">
          <ac:chgData name="Auerbach, Michiel" userId="515bf18e-b387-4cf3-acfd-4a53dc30f1a5" providerId="ADAL" clId="{737F74B4-1AD0-4E0D-93FA-8E1B399C96F6}" dt="2024-04-11T10:22:39.874" v="2767" actId="26606"/>
          <ac:spMkLst>
            <pc:docMk/>
            <pc:sldMk cId="3742873574" sldId="281"/>
            <ac:spMk id="12" creationId="{EF6EFED3-1BCC-1EC7-8349-DF36407CCE3F}"/>
          </ac:spMkLst>
        </pc:spChg>
        <pc:picChg chg="del">
          <ac:chgData name="Auerbach, Michiel" userId="515bf18e-b387-4cf3-acfd-4a53dc30f1a5" providerId="ADAL" clId="{737F74B4-1AD0-4E0D-93FA-8E1B399C96F6}" dt="2024-04-11T10:22:00.884" v="2724" actId="478"/>
          <ac:picMkLst>
            <pc:docMk/>
            <pc:sldMk cId="3742873574" sldId="281"/>
            <ac:picMk id="6" creationId="{3C9553F3-B8DF-7154-E5FE-45AC4E01A2B3}"/>
          </ac:picMkLst>
        </pc:picChg>
        <pc:picChg chg="add mod">
          <ac:chgData name="Auerbach, Michiel" userId="515bf18e-b387-4cf3-acfd-4a53dc30f1a5" providerId="ADAL" clId="{737F74B4-1AD0-4E0D-93FA-8E1B399C96F6}" dt="2024-04-11T10:22:39.874" v="2767" actId="26606"/>
          <ac:picMkLst>
            <pc:docMk/>
            <pc:sldMk cId="3742873574" sldId="281"/>
            <ac:picMk id="7" creationId="{1D9F38F6-75B5-EDDB-FD75-871779EB3058}"/>
          </ac:picMkLst>
        </pc:picChg>
      </pc:sldChg>
      <pc:sldChg chg="modSp add mod">
        <pc:chgData name="Auerbach, Michiel" userId="515bf18e-b387-4cf3-acfd-4a53dc30f1a5" providerId="ADAL" clId="{737F74B4-1AD0-4E0D-93FA-8E1B399C96F6}" dt="2024-04-11T10:26:32.102" v="3427" actId="27636"/>
        <pc:sldMkLst>
          <pc:docMk/>
          <pc:sldMk cId="2286911598" sldId="282"/>
        </pc:sldMkLst>
        <pc:spChg chg="mod">
          <ac:chgData name="Auerbach, Michiel" userId="515bf18e-b387-4cf3-acfd-4a53dc30f1a5" providerId="ADAL" clId="{737F74B4-1AD0-4E0D-93FA-8E1B399C96F6}" dt="2024-04-11T10:26:32.102" v="3427" actId="27636"/>
          <ac:spMkLst>
            <pc:docMk/>
            <pc:sldMk cId="2286911598" sldId="282"/>
            <ac:spMk id="10" creationId="{460A81E9-EAEF-5983-D1C7-2CDD75C05492}"/>
          </ac:spMkLst>
        </pc:spChg>
        <pc:spChg chg="mod">
          <ac:chgData name="Auerbach, Michiel" userId="515bf18e-b387-4cf3-acfd-4a53dc30f1a5" providerId="ADAL" clId="{737F74B4-1AD0-4E0D-93FA-8E1B399C96F6}" dt="2024-04-11T10:23:34.627" v="2950" actId="20577"/>
          <ac:spMkLst>
            <pc:docMk/>
            <pc:sldMk cId="2286911598" sldId="282"/>
            <ac:spMk id="12" creationId="{EF6EFED3-1BCC-1EC7-8349-DF36407CCE3F}"/>
          </ac:spMkLst>
        </pc:spChg>
      </pc:sldChg>
      <pc:sldChg chg="addSp delSp modSp add mod">
        <pc:chgData name="Auerbach, Michiel" userId="515bf18e-b387-4cf3-acfd-4a53dc30f1a5" providerId="ADAL" clId="{737F74B4-1AD0-4E0D-93FA-8E1B399C96F6}" dt="2024-04-11T10:32:37.173" v="3997" actId="14100"/>
        <pc:sldMkLst>
          <pc:docMk/>
          <pc:sldMk cId="3124491620" sldId="283"/>
        </pc:sldMkLst>
        <pc:spChg chg="mod">
          <ac:chgData name="Auerbach, Michiel" userId="515bf18e-b387-4cf3-acfd-4a53dc30f1a5" providerId="ADAL" clId="{737F74B4-1AD0-4E0D-93FA-8E1B399C96F6}" dt="2024-04-11T10:32:19.792" v="3991" actId="313"/>
          <ac:spMkLst>
            <pc:docMk/>
            <pc:sldMk cId="3124491620" sldId="283"/>
            <ac:spMk id="10" creationId="{460A81E9-EAEF-5983-D1C7-2CDD75C05492}"/>
          </ac:spMkLst>
        </pc:spChg>
        <pc:spChg chg="mod">
          <ac:chgData name="Auerbach, Michiel" userId="515bf18e-b387-4cf3-acfd-4a53dc30f1a5" providerId="ADAL" clId="{737F74B4-1AD0-4E0D-93FA-8E1B399C96F6}" dt="2024-04-11T10:26:47.708" v="3448" actId="20577"/>
          <ac:spMkLst>
            <pc:docMk/>
            <pc:sldMk cId="3124491620" sldId="283"/>
            <ac:spMk id="12" creationId="{EF6EFED3-1BCC-1EC7-8349-DF36407CCE3F}"/>
          </ac:spMkLst>
        </pc:spChg>
        <pc:picChg chg="add mod">
          <ac:chgData name="Auerbach, Michiel" userId="515bf18e-b387-4cf3-acfd-4a53dc30f1a5" providerId="ADAL" clId="{737F74B4-1AD0-4E0D-93FA-8E1B399C96F6}" dt="2024-04-11T10:32:37.173" v="3997" actId="14100"/>
          <ac:picMkLst>
            <pc:docMk/>
            <pc:sldMk cId="3124491620" sldId="283"/>
            <ac:picMk id="6" creationId="{C51C537E-25B5-C3D2-A1BC-4AC176386BBE}"/>
          </ac:picMkLst>
        </pc:picChg>
        <pc:picChg chg="del">
          <ac:chgData name="Auerbach, Michiel" userId="515bf18e-b387-4cf3-acfd-4a53dc30f1a5" providerId="ADAL" clId="{737F74B4-1AD0-4E0D-93FA-8E1B399C96F6}" dt="2024-04-11T10:28:48.965" v="3703" actId="478"/>
          <ac:picMkLst>
            <pc:docMk/>
            <pc:sldMk cId="3124491620" sldId="283"/>
            <ac:picMk id="7" creationId="{1D9F38F6-75B5-EDDB-FD75-871779EB3058}"/>
          </ac:picMkLst>
        </pc:picChg>
      </pc:sldChg>
      <pc:sldChg chg="addSp delSp modSp add mod modClrScheme chgLayout">
        <pc:chgData name="Auerbach, Michiel" userId="515bf18e-b387-4cf3-acfd-4a53dc30f1a5" providerId="ADAL" clId="{737F74B4-1AD0-4E0D-93FA-8E1B399C96F6}" dt="2024-04-11T10:37:49.537" v="4309" actId="14100"/>
        <pc:sldMkLst>
          <pc:docMk/>
          <pc:sldMk cId="2699740735" sldId="284"/>
        </pc:sldMkLst>
        <pc:spChg chg="mod ord">
          <ac:chgData name="Auerbach, Michiel" userId="515bf18e-b387-4cf3-acfd-4a53dc30f1a5" providerId="ADAL" clId="{737F74B4-1AD0-4E0D-93FA-8E1B399C96F6}" dt="2024-04-11T10:35:48.451" v="4151" actId="26606"/>
          <ac:spMkLst>
            <pc:docMk/>
            <pc:sldMk cId="2699740735" sldId="284"/>
            <ac:spMk id="3" creationId="{D947A20B-4B70-6B93-7CE7-3457931DA112}"/>
          </ac:spMkLst>
        </pc:spChg>
        <pc:spChg chg="mod ord">
          <ac:chgData name="Auerbach, Michiel" userId="515bf18e-b387-4cf3-acfd-4a53dc30f1a5" providerId="ADAL" clId="{737F74B4-1AD0-4E0D-93FA-8E1B399C96F6}" dt="2024-04-11T10:35:48.451" v="4151" actId="26606"/>
          <ac:spMkLst>
            <pc:docMk/>
            <pc:sldMk cId="2699740735" sldId="284"/>
            <ac:spMk id="4" creationId="{89601BE0-3C11-461A-AF01-A94699CBCAE6}"/>
          </ac:spMkLst>
        </pc:spChg>
        <pc:spChg chg="mod ord">
          <ac:chgData name="Auerbach, Michiel" userId="515bf18e-b387-4cf3-acfd-4a53dc30f1a5" providerId="ADAL" clId="{737F74B4-1AD0-4E0D-93FA-8E1B399C96F6}" dt="2024-04-11T10:35:48.451" v="4151" actId="26606"/>
          <ac:spMkLst>
            <pc:docMk/>
            <pc:sldMk cId="2699740735" sldId="284"/>
            <ac:spMk id="5" creationId="{68AB4285-B98B-1965-9EC4-6EC319903810}"/>
          </ac:spMkLst>
        </pc:spChg>
        <pc:spChg chg="mod ord">
          <ac:chgData name="Auerbach, Michiel" userId="515bf18e-b387-4cf3-acfd-4a53dc30f1a5" providerId="ADAL" clId="{737F74B4-1AD0-4E0D-93FA-8E1B399C96F6}" dt="2024-04-11T10:36:49.645" v="4305" actId="20577"/>
          <ac:spMkLst>
            <pc:docMk/>
            <pc:sldMk cId="2699740735" sldId="284"/>
            <ac:spMk id="10" creationId="{460A81E9-EAEF-5983-D1C7-2CDD75C05492}"/>
          </ac:spMkLst>
        </pc:spChg>
        <pc:spChg chg="mod">
          <ac:chgData name="Auerbach, Michiel" userId="515bf18e-b387-4cf3-acfd-4a53dc30f1a5" providerId="ADAL" clId="{737F74B4-1AD0-4E0D-93FA-8E1B399C96F6}" dt="2024-04-11T10:35:48.451" v="4151" actId="26606"/>
          <ac:spMkLst>
            <pc:docMk/>
            <pc:sldMk cId="2699740735" sldId="284"/>
            <ac:spMk id="12" creationId="{EF6EFED3-1BCC-1EC7-8349-DF36407CCE3F}"/>
          </ac:spMkLst>
        </pc:spChg>
        <pc:picChg chg="del">
          <ac:chgData name="Auerbach, Michiel" userId="515bf18e-b387-4cf3-acfd-4a53dc30f1a5" providerId="ADAL" clId="{737F74B4-1AD0-4E0D-93FA-8E1B399C96F6}" dt="2024-04-11T10:33:18.294" v="4001" actId="478"/>
          <ac:picMkLst>
            <pc:docMk/>
            <pc:sldMk cId="2699740735" sldId="284"/>
            <ac:picMk id="6" creationId="{3C9553F3-B8DF-7154-E5FE-45AC4E01A2B3}"/>
          </ac:picMkLst>
        </pc:picChg>
        <pc:picChg chg="add mod">
          <ac:chgData name="Auerbach, Michiel" userId="515bf18e-b387-4cf3-acfd-4a53dc30f1a5" providerId="ADAL" clId="{737F74B4-1AD0-4E0D-93FA-8E1B399C96F6}" dt="2024-04-11T10:37:40.057" v="4306" actId="1076"/>
          <ac:picMkLst>
            <pc:docMk/>
            <pc:sldMk cId="2699740735" sldId="284"/>
            <ac:picMk id="7" creationId="{B2C77759-429C-CC37-63D1-16874B4E3CE4}"/>
          </ac:picMkLst>
        </pc:picChg>
        <pc:picChg chg="add mod">
          <ac:chgData name="Auerbach, Michiel" userId="515bf18e-b387-4cf3-acfd-4a53dc30f1a5" providerId="ADAL" clId="{737F74B4-1AD0-4E0D-93FA-8E1B399C96F6}" dt="2024-04-11T10:37:49.537" v="4309" actId="14100"/>
          <ac:picMkLst>
            <pc:docMk/>
            <pc:sldMk cId="2699740735" sldId="284"/>
            <ac:picMk id="9" creationId="{4517428A-FD30-5C1E-57DD-F1A2950A89AC}"/>
          </ac:picMkLst>
        </pc:picChg>
      </pc:sldChg>
      <pc:sldChg chg="addSp delSp modSp add mod modClrScheme chgLayout">
        <pc:chgData name="Auerbach, Michiel" userId="515bf18e-b387-4cf3-acfd-4a53dc30f1a5" providerId="ADAL" clId="{737F74B4-1AD0-4E0D-93FA-8E1B399C96F6}" dt="2024-04-16T06:06:23.837" v="5183" actId="207"/>
        <pc:sldMkLst>
          <pc:docMk/>
          <pc:sldMk cId="2577748907" sldId="285"/>
        </pc:sldMkLst>
        <pc:spChg chg="mod ord">
          <ac:chgData name="Auerbach, Michiel" userId="515bf18e-b387-4cf3-acfd-4a53dc30f1a5" providerId="ADAL" clId="{737F74B4-1AD0-4E0D-93FA-8E1B399C96F6}" dt="2024-04-16T06:05:57.987" v="5145" actId="207"/>
          <ac:spMkLst>
            <pc:docMk/>
            <pc:sldMk cId="2577748907" sldId="285"/>
            <ac:spMk id="2" creationId="{E0BDFEE6-5196-5B88-D929-FB0393C31E16}"/>
          </ac:spMkLst>
        </pc:spChg>
        <pc:spChg chg="mod">
          <ac:chgData name="Auerbach, Michiel" userId="515bf18e-b387-4cf3-acfd-4a53dc30f1a5" providerId="ADAL" clId="{737F74B4-1AD0-4E0D-93FA-8E1B399C96F6}" dt="2024-04-16T05:50:59.241" v="4983" actId="26606"/>
          <ac:spMkLst>
            <pc:docMk/>
            <pc:sldMk cId="2577748907" sldId="285"/>
            <ac:spMk id="3" creationId="{DA9D20CC-E6E1-1573-64C6-9E317B7A2830}"/>
          </ac:spMkLst>
        </pc:spChg>
        <pc:spChg chg="mod">
          <ac:chgData name="Auerbach, Michiel" userId="515bf18e-b387-4cf3-acfd-4a53dc30f1a5" providerId="ADAL" clId="{737F74B4-1AD0-4E0D-93FA-8E1B399C96F6}" dt="2024-04-16T05:50:59.241" v="4983" actId="26606"/>
          <ac:spMkLst>
            <pc:docMk/>
            <pc:sldMk cId="2577748907" sldId="285"/>
            <ac:spMk id="4" creationId="{83A4370C-4CE2-E780-6B0A-8D4834D1D535}"/>
          </ac:spMkLst>
        </pc:spChg>
        <pc:spChg chg="mod">
          <ac:chgData name="Auerbach, Michiel" userId="515bf18e-b387-4cf3-acfd-4a53dc30f1a5" providerId="ADAL" clId="{737F74B4-1AD0-4E0D-93FA-8E1B399C96F6}" dt="2024-04-16T05:50:59.241" v="4983" actId="26606"/>
          <ac:spMkLst>
            <pc:docMk/>
            <pc:sldMk cId="2577748907" sldId="285"/>
            <ac:spMk id="5" creationId="{4CD0C5D3-8899-62D8-DF43-EF942586FF46}"/>
          </ac:spMkLst>
        </pc:spChg>
        <pc:spChg chg="mod ord">
          <ac:chgData name="Auerbach, Michiel" userId="515bf18e-b387-4cf3-acfd-4a53dc30f1a5" providerId="ADAL" clId="{737F74B4-1AD0-4E0D-93FA-8E1B399C96F6}" dt="2024-04-16T06:06:23.837" v="5183" actId="207"/>
          <ac:spMkLst>
            <pc:docMk/>
            <pc:sldMk cId="2577748907" sldId="285"/>
            <ac:spMk id="7" creationId="{DACFF566-1EC9-A408-6096-E0BC117B6770}"/>
          </ac:spMkLst>
        </pc:spChg>
        <pc:picChg chg="add mod ord">
          <ac:chgData name="Auerbach, Michiel" userId="515bf18e-b387-4cf3-acfd-4a53dc30f1a5" providerId="ADAL" clId="{737F74B4-1AD0-4E0D-93FA-8E1B399C96F6}" dt="2024-04-16T06:06:05.815" v="5147" actId="1076"/>
          <ac:picMkLst>
            <pc:docMk/>
            <pc:sldMk cId="2577748907" sldId="285"/>
            <ac:picMk id="8" creationId="{9D4C2B65-370E-358B-13C1-E343A09DAB68}"/>
          </ac:picMkLst>
        </pc:picChg>
        <pc:picChg chg="del">
          <ac:chgData name="Auerbach, Michiel" userId="515bf18e-b387-4cf3-acfd-4a53dc30f1a5" providerId="ADAL" clId="{737F74B4-1AD0-4E0D-93FA-8E1B399C96F6}" dt="2024-04-16T05:42:33.104" v="4374" actId="478"/>
          <ac:picMkLst>
            <pc:docMk/>
            <pc:sldMk cId="2577748907" sldId="285"/>
            <ac:picMk id="11" creationId="{B87BA040-EA1A-2394-B929-584961204444}"/>
          </ac:picMkLst>
        </pc:picChg>
      </pc:sldChg>
    </pc:docChg>
  </pc:docChgLst>
  <pc:docChgLst>
    <pc:chgData name="Auerbach, Michiel" userId="515bf18e-b387-4cf3-acfd-4a53dc30f1a5" providerId="ADAL" clId="{EE473B61-F215-4C2C-BBF2-835313D4576B}"/>
    <pc:docChg chg="modSld">
      <pc:chgData name="Auerbach, Michiel" userId="515bf18e-b387-4cf3-acfd-4a53dc30f1a5" providerId="ADAL" clId="{EE473B61-F215-4C2C-BBF2-835313D4576B}" dt="2024-04-09T05:40:11.460" v="749" actId="20577"/>
      <pc:docMkLst>
        <pc:docMk/>
      </pc:docMkLst>
      <pc:sldChg chg="modSp mod">
        <pc:chgData name="Auerbach, Michiel" userId="515bf18e-b387-4cf3-acfd-4a53dc30f1a5" providerId="ADAL" clId="{EE473B61-F215-4C2C-BBF2-835313D4576B}" dt="2024-04-09T05:37:37.270" v="67" actId="404"/>
        <pc:sldMkLst>
          <pc:docMk/>
          <pc:sldMk cId="4054382824" sldId="258"/>
        </pc:sldMkLst>
        <pc:spChg chg="mod">
          <ac:chgData name="Auerbach, Michiel" userId="515bf18e-b387-4cf3-acfd-4a53dc30f1a5" providerId="ADAL" clId="{EE473B61-F215-4C2C-BBF2-835313D4576B}" dt="2024-04-09T05:37:37.270" v="67" actId="404"/>
          <ac:spMkLst>
            <pc:docMk/>
            <pc:sldMk cId="4054382824" sldId="258"/>
            <ac:spMk id="2" creationId="{C21C2B8E-C7F7-3690-4245-778F1DA4FCB8}"/>
          </ac:spMkLst>
        </pc:spChg>
      </pc:sldChg>
      <pc:sldChg chg="modSp mod">
        <pc:chgData name="Auerbach, Michiel" userId="515bf18e-b387-4cf3-acfd-4a53dc30f1a5" providerId="ADAL" clId="{EE473B61-F215-4C2C-BBF2-835313D4576B}" dt="2024-04-09T05:38:16.823" v="177" actId="5793"/>
        <pc:sldMkLst>
          <pc:docMk/>
          <pc:sldMk cId="266482769" sldId="263"/>
        </pc:sldMkLst>
        <pc:spChg chg="mod">
          <ac:chgData name="Auerbach, Michiel" userId="515bf18e-b387-4cf3-acfd-4a53dc30f1a5" providerId="ADAL" clId="{EE473B61-F215-4C2C-BBF2-835313D4576B}" dt="2024-04-09T05:38:16.823" v="177" actId="5793"/>
          <ac:spMkLst>
            <pc:docMk/>
            <pc:sldMk cId="266482769" sldId="263"/>
            <ac:spMk id="2" creationId="{399FF532-816D-0D66-0718-6E9BF408188F}"/>
          </ac:spMkLst>
        </pc:spChg>
      </pc:sldChg>
      <pc:sldChg chg="modSp mod">
        <pc:chgData name="Auerbach, Michiel" userId="515bf18e-b387-4cf3-acfd-4a53dc30f1a5" providerId="ADAL" clId="{EE473B61-F215-4C2C-BBF2-835313D4576B}" dt="2024-04-09T05:40:11.460" v="749" actId="20577"/>
        <pc:sldMkLst>
          <pc:docMk/>
          <pc:sldMk cId="4130192829" sldId="264"/>
        </pc:sldMkLst>
        <pc:spChg chg="mod">
          <ac:chgData name="Auerbach, Michiel" userId="515bf18e-b387-4cf3-acfd-4a53dc30f1a5" providerId="ADAL" clId="{EE473B61-F215-4C2C-BBF2-835313D4576B}" dt="2024-04-09T05:40:11.460" v="749" actId="20577"/>
          <ac:spMkLst>
            <pc:docMk/>
            <pc:sldMk cId="4130192829" sldId="264"/>
            <ac:spMk id="3" creationId="{B87D7925-38FB-F4E5-D9C1-90D62DD88441}"/>
          </ac:spMkLst>
        </pc:spChg>
      </pc:sldChg>
    </pc:docChg>
  </pc:docChgLst>
  <pc:docChgLst>
    <pc:chgData name="Kleijwegt, Mark" userId="S::klem06@rocmondriaan.nl::a0bc88e8-58c9-4d1a-b81a-11ee91d0acb1" providerId="AD" clId="Web-{9E42BCDD-9896-4E6C-850D-A83B53075EF7}"/>
    <pc:docChg chg="modSld">
      <pc:chgData name="Kleijwegt, Mark" userId="S::klem06@rocmondriaan.nl::a0bc88e8-58c9-4d1a-b81a-11ee91d0acb1" providerId="AD" clId="Web-{9E42BCDD-9896-4E6C-850D-A83B53075EF7}" dt="2024-04-15T17:03:55.669" v="8" actId="20577"/>
      <pc:docMkLst>
        <pc:docMk/>
      </pc:docMkLst>
      <pc:sldChg chg="modSp">
        <pc:chgData name="Kleijwegt, Mark" userId="S::klem06@rocmondriaan.nl::a0bc88e8-58c9-4d1a-b81a-11ee91d0acb1" providerId="AD" clId="Web-{9E42BCDD-9896-4E6C-850D-A83B53075EF7}" dt="2024-04-15T17:03:55.669" v="8" actId="20577"/>
        <pc:sldMkLst>
          <pc:docMk/>
          <pc:sldMk cId="2125893649" sldId="257"/>
        </pc:sldMkLst>
        <pc:spChg chg="mod">
          <ac:chgData name="Kleijwegt, Mark" userId="S::klem06@rocmondriaan.nl::a0bc88e8-58c9-4d1a-b81a-11ee91d0acb1" providerId="AD" clId="Web-{9E42BCDD-9896-4E6C-850D-A83B53075EF7}" dt="2024-04-15T17:03:55.669" v="8" actId="20577"/>
          <ac:spMkLst>
            <pc:docMk/>
            <pc:sldMk cId="2125893649" sldId="257"/>
            <ac:spMk id="13" creationId="{32750A62-855E-0E93-83E2-641A5D2106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4ABBD-1D8E-AB4D-BFC8-A9CE9EA7FF94}" type="datetimeFigureOut">
              <a:rPr lang="nl-NL" smtClean="0"/>
              <a:t>22-11-2024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96F5E-A800-3B4F-BB9F-6BE6D9D41791}" type="slidenum">
              <a:rPr lang="nl-NL" smtClean="0"/>
              <a:t>‹nr.›</a:t>
            </a:fld>
            <a:endParaRPr lang="nl-NL"/>
          </a:p>
        </p:txBody>
      </p:sp>
    </p:spTree>
    <p:extLst>
      <p:ext uri="{BB962C8B-B14F-4D97-AF65-F5344CB8AC3E}">
        <p14:creationId xmlns:p14="http://schemas.microsoft.com/office/powerpoint/2010/main" val="74608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24000" y="2160000"/>
            <a:ext cx="5760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3" name="Subtitle 2"/>
          <p:cNvSpPr>
            <a:spLocks noGrp="1"/>
          </p:cNvSpPr>
          <p:nvPr>
            <p:ph type="subTitle" idx="1" hasCustomPrompt="1"/>
          </p:nvPr>
        </p:nvSpPr>
        <p:spPr>
          <a:xfrm>
            <a:off x="3024005" y="3384000"/>
            <a:ext cx="5760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4" name="Date Placeholder 3"/>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3</a:t>
            </a:r>
            <a:endParaRPr lang="nl-NL" dirty="0"/>
          </a:p>
        </p:txBody>
      </p:sp>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11" name="Tijdelijke aanduiding voor afbeelding 10">
            <a:extLst>
              <a:ext uri="{FF2B5EF4-FFF2-40B4-BE49-F238E27FC236}">
                <a16:creationId xmlns:a16="http://schemas.microsoft.com/office/drawing/2014/main" id="{AB737111-8D86-1C91-A3D3-4A8DCFF65AFD}"/>
              </a:ext>
            </a:extLst>
          </p:cNvPr>
          <p:cNvSpPr>
            <a:spLocks noGrp="1" noChangeAspect="1"/>
          </p:cNvSpPr>
          <p:nvPr>
            <p:ph type="pic" idx="13"/>
          </p:nvPr>
        </p:nvSpPr>
        <p:spPr>
          <a:xfrm>
            <a:off x="0" y="-1"/>
            <a:ext cx="9144000" cy="2495296"/>
          </a:xfrm>
          <a:custGeom>
            <a:avLst/>
            <a:gdLst>
              <a:gd name="connsiteX0" fmla="*/ 0 w 9144000"/>
              <a:gd name="connsiteY0" fmla="*/ 0 h 2495296"/>
              <a:gd name="connsiteX1" fmla="*/ 9144000 w 9144000"/>
              <a:gd name="connsiteY1" fmla="*/ 0 h 2495296"/>
              <a:gd name="connsiteX2" fmla="*/ 9144000 w 9144000"/>
              <a:gd name="connsiteY2" fmla="*/ 1924177 h 2495296"/>
              <a:gd name="connsiteX3" fmla="*/ 8892032 w 9144000"/>
              <a:gd name="connsiteY3" fmla="*/ 1970024 h 2495296"/>
              <a:gd name="connsiteX4" fmla="*/ 8892032 w 9144000"/>
              <a:gd name="connsiteY4" fmla="*/ 1492250 h 2495296"/>
              <a:gd name="connsiteX5" fmla="*/ 5842000 w 9144000"/>
              <a:gd name="connsiteY5" fmla="*/ 2143506 h 2495296"/>
              <a:gd name="connsiteX6" fmla="*/ 2794000 w 9144000"/>
              <a:gd name="connsiteY6" fmla="*/ 1500505 h 2495296"/>
              <a:gd name="connsiteX7" fmla="*/ 2794000 w 9144000"/>
              <a:gd name="connsiteY7" fmla="*/ 2495296 h 2495296"/>
              <a:gd name="connsiteX8" fmla="*/ 0 w 9144000"/>
              <a:gd name="connsiteY8" fmla="*/ 1924177 h 249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2495296">
                <a:moveTo>
                  <a:pt x="0" y="0"/>
                </a:moveTo>
                <a:lnTo>
                  <a:pt x="9144000" y="0"/>
                </a:lnTo>
                <a:lnTo>
                  <a:pt x="9144000" y="1924177"/>
                </a:lnTo>
                <a:lnTo>
                  <a:pt x="8892032" y="1970024"/>
                </a:lnTo>
                <a:lnTo>
                  <a:pt x="8892032" y="1492250"/>
                </a:lnTo>
                <a:lnTo>
                  <a:pt x="5842000" y="2143506"/>
                </a:lnTo>
                <a:lnTo>
                  <a:pt x="2794000" y="1500505"/>
                </a:lnTo>
                <a:lnTo>
                  <a:pt x="2794000" y="2495296"/>
                </a:lnTo>
                <a:lnTo>
                  <a:pt x="0" y="1924177"/>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140310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1"/>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57464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Blauw">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3</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9204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ay-of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3</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Tree>
    <p:extLst>
      <p:ext uri="{BB962C8B-B14F-4D97-AF65-F5344CB8AC3E}">
        <p14:creationId xmlns:p14="http://schemas.microsoft.com/office/powerpoint/2010/main" val="1047042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afbeeldin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06C89040-D6EF-292B-092B-272CFD306C6C}"/>
              </a:ext>
            </a:extLst>
          </p:cNvPr>
          <p:cNvSpPr>
            <a:spLocks noGrp="1" noChangeAspect="1"/>
          </p:cNvSpPr>
          <p:nvPr>
            <p:ph type="pic" idx="1" hasCustomPrompt="1"/>
          </p:nvPr>
        </p:nvSpPr>
        <p:spPr>
          <a:xfrm>
            <a:off x="0" y="0"/>
            <a:ext cx="9144000" cy="5143500"/>
          </a:xfrm>
          <a:custGeom>
            <a:avLst/>
            <a:gdLst>
              <a:gd name="connsiteX0" fmla="*/ 0 w 9144000"/>
              <a:gd name="connsiteY0" fmla="*/ 0 h 5143500"/>
              <a:gd name="connsiteX1" fmla="*/ 252000 w 9144000"/>
              <a:gd name="connsiteY1" fmla="*/ 0 h 5143500"/>
              <a:gd name="connsiteX2" fmla="*/ 252000 w 9144000"/>
              <a:gd name="connsiteY2" fmla="*/ 639095 h 5143500"/>
              <a:gd name="connsiteX3" fmla="*/ 8892001 w 9144000"/>
              <a:gd name="connsiteY3" fmla="*/ 213074 h 5143500"/>
              <a:gd name="connsiteX4" fmla="*/ 8892001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252000" y="0"/>
                </a:lnTo>
                <a:lnTo>
                  <a:pt x="252000" y="639095"/>
                </a:lnTo>
                <a:lnTo>
                  <a:pt x="8892001" y="213074"/>
                </a:lnTo>
                <a:lnTo>
                  <a:pt x="8892001" y="0"/>
                </a:lnTo>
                <a:lnTo>
                  <a:pt x="9144000" y="0"/>
                </a:lnTo>
                <a:lnTo>
                  <a:pt x="9144000" y="5143500"/>
                </a:lnTo>
                <a:lnTo>
                  <a:pt x="0" y="5143500"/>
                </a:lnTo>
                <a:close/>
              </a:path>
            </a:pathLst>
          </a:custGeom>
          <a:solidFill>
            <a:schemeClr val="bg1">
              <a:lumMod val="85000"/>
            </a:schemeClr>
          </a:solidFill>
        </p:spPr>
        <p:txBody>
          <a:bodyPr wrap="square" lIns="1800000" tIns="792000" rIns="180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dirty="0"/>
              <a:t>Sleep de afbeelding naar de tijdelijke aanduiding of klik op het pictogram als u een afbeelding wilt toevoegen</a:t>
            </a:r>
            <a:endParaRPr lang="en-US" dirty="0"/>
          </a:p>
        </p:txBody>
      </p:sp>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3</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8" name="Graphic 7">
            <a:extLst>
              <a:ext uri="{FF2B5EF4-FFF2-40B4-BE49-F238E27FC236}">
                <a16:creationId xmlns:a16="http://schemas.microsoft.com/office/drawing/2014/main" id="{865E1526-B306-D783-A0B7-B4BF5765F84A}"/>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76235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7" name="Tijdelijke aanduiding voor tabel 6">
            <a:extLst>
              <a:ext uri="{FF2B5EF4-FFF2-40B4-BE49-F238E27FC236}">
                <a16:creationId xmlns:a16="http://schemas.microsoft.com/office/drawing/2014/main" id="{EC9BF42F-FC57-6078-AED2-A68C2FA358AC}"/>
              </a:ext>
            </a:extLst>
          </p:cNvPr>
          <p:cNvSpPr>
            <a:spLocks noGrp="1"/>
          </p:cNvSpPr>
          <p:nvPr>
            <p:ph type="tbl" sz="quarter" idx="13" hasCustomPrompt="1"/>
          </p:nvPr>
        </p:nvSpPr>
        <p:spPr>
          <a:xfrm>
            <a:off x="503238" y="1188000"/>
            <a:ext cx="8137525" cy="3240000"/>
          </a:xfrm>
        </p:spPr>
        <p:txBody>
          <a:bodyPr tIns="360000"/>
          <a:lstStyle>
            <a:lvl1pPr marL="0" marR="0" indent="0" algn="ctr" defTabSz="685800" rtl="0" eaLnBrk="1" fontAlgn="auto" latinLnBrk="0" hangingPunct="1">
              <a:lnSpc>
                <a:spcPts val="1800"/>
              </a:lnSpc>
              <a:spcBef>
                <a:spcPts val="0"/>
              </a:spcBef>
              <a:spcAft>
                <a:spcPts val="0"/>
              </a:spcAft>
              <a:buClrTx/>
              <a:buSzPct val="120000"/>
              <a:buFontTx/>
              <a:buNone/>
              <a:tabLst/>
              <a:defRPr sz="1600">
                <a:solidFill>
                  <a:schemeClr val="tx1">
                    <a:lumMod val="50000"/>
                    <a:lumOff val="50000"/>
                  </a:schemeClr>
                </a:solidFill>
              </a:defRPr>
            </a:lvl1pPr>
          </a:lstStyle>
          <a:p>
            <a:pPr marL="0" marR="0" lvl="0" indent="0" algn="ctr" defTabSz="685800" rtl="0" eaLnBrk="1" fontAlgn="auto" latinLnBrk="0" hangingPunct="1">
              <a:lnSpc>
                <a:spcPts val="1800"/>
              </a:lnSpc>
              <a:spcBef>
                <a:spcPts val="0"/>
              </a:spcBef>
              <a:spcAft>
                <a:spcPts val="0"/>
              </a:spcAft>
              <a:buClrTx/>
              <a:buSzPct val="120000"/>
              <a:buFontTx/>
              <a:buNone/>
              <a:tabLst/>
              <a:defRPr/>
            </a:pPr>
            <a:r>
              <a:rPr lang="nl-NL" dirty="0"/>
              <a:t>Klik om een tabel in te voegen</a:t>
            </a:r>
          </a:p>
        </p:txBody>
      </p:sp>
      <p:sp>
        <p:nvSpPr>
          <p:cNvPr id="8" name="Graphic 7">
            <a:extLst>
              <a:ext uri="{FF2B5EF4-FFF2-40B4-BE49-F238E27FC236}">
                <a16:creationId xmlns:a16="http://schemas.microsoft.com/office/drawing/2014/main" id="{0D1CD68B-5995-41BA-E569-4402CDE090DF}"/>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902035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8" y="1187999"/>
            <a:ext cx="8137525"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5502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ee grafiek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9"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
        <p:nvSpPr>
          <p:cNvPr id="6" name="Tijdelijke aanduiding voor grafiek 7">
            <a:extLst>
              <a:ext uri="{FF2B5EF4-FFF2-40B4-BE49-F238E27FC236}">
                <a16:creationId xmlns:a16="http://schemas.microsoft.com/office/drawing/2014/main" id="{15315869-D629-B502-88C5-62E40E639FD8}"/>
              </a:ext>
            </a:extLst>
          </p:cNvPr>
          <p:cNvSpPr>
            <a:spLocks noGrp="1"/>
          </p:cNvSpPr>
          <p:nvPr>
            <p:ph type="chart" sz="quarter" idx="14" hasCustomPrompt="1"/>
          </p:nvPr>
        </p:nvSpPr>
        <p:spPr>
          <a:xfrm>
            <a:off x="4680763"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Tree>
    <p:extLst>
      <p:ext uri="{BB962C8B-B14F-4D97-AF65-F5344CB8AC3E}">
        <p14:creationId xmlns:p14="http://schemas.microsoft.com/office/powerpoint/2010/main" val="388087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Ge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91871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Ge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3</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81608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3</a:t>
            </a:r>
            <a:endParaRPr lang="nl-NL" dirty="0"/>
          </a:p>
        </p:txBody>
      </p:sp>
      <p:sp>
        <p:nvSpPr>
          <p:cNvPr id="12" name="Text Placeholder 3">
            <a:extLst>
              <a:ext uri="{FF2B5EF4-FFF2-40B4-BE49-F238E27FC236}">
                <a16:creationId xmlns:a16="http://schemas.microsoft.com/office/drawing/2014/main" id="{3BB30F63-0BF7-E341-E4D1-D8D00A1243A6}"/>
              </a:ext>
            </a:extLst>
          </p:cNvPr>
          <p:cNvSpPr>
            <a:spLocks noGrp="1"/>
          </p:cNvSpPr>
          <p:nvPr>
            <p:ph type="body" sz="half" idx="2" hasCustomPrompt="1"/>
          </p:nvPr>
        </p:nvSpPr>
        <p:spPr>
          <a:xfrm>
            <a:off x="792000" y="216000"/>
            <a:ext cx="2808000" cy="432000"/>
          </a:xfrm>
        </p:spPr>
        <p:txBody>
          <a:bodyPr anchor="b" anchorCtr="0"/>
          <a:lstStyle>
            <a:lvl1pPr marL="0" indent="0">
              <a:lnSpc>
                <a:spcPct val="100000"/>
              </a:lnSpc>
              <a:buNone/>
              <a:defRPr sz="1300" b="1">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dirty="0"/>
              <a:t>Klikken om de schoolnaam of sectornaam te bewerken</a:t>
            </a:r>
          </a:p>
        </p:txBody>
      </p:sp>
      <p:sp>
        <p:nvSpPr>
          <p:cNvPr id="13" name="Rechthoek 12">
            <a:extLst>
              <a:ext uri="{FF2B5EF4-FFF2-40B4-BE49-F238E27FC236}">
                <a16:creationId xmlns:a16="http://schemas.microsoft.com/office/drawing/2014/main" id="{B854F5D7-EDC6-E854-15AA-C9503F371D78}"/>
              </a:ext>
            </a:extLst>
          </p:cNvPr>
          <p:cNvSpPr/>
          <p:nvPr userDrawn="1"/>
        </p:nvSpPr>
        <p:spPr>
          <a:xfrm>
            <a:off x="504000" y="0"/>
            <a:ext cx="144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435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Corpora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3</a:t>
            </a:r>
            <a:endParaRPr lang="nl-NL" dirty="0"/>
          </a:p>
        </p:txBody>
      </p:sp>
    </p:spTree>
    <p:extLst>
      <p:ext uri="{BB962C8B-B14F-4D97-AF65-F5344CB8AC3E}">
        <p14:creationId xmlns:p14="http://schemas.microsoft.com/office/powerpoint/2010/main" val="75345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00" y="1116000"/>
            <a:ext cx="5040000" cy="3311999"/>
          </a:xfrm>
        </p:spPr>
        <p:txBody>
          <a:bodyPr/>
          <a:lstStyle>
            <a:lvl1pPr marL="252000" indent="-252000">
              <a:lnSpc>
                <a:spcPts val="2400"/>
              </a:lnSpc>
              <a:buSzPct val="100000"/>
              <a:buFont typeface="+mj-lt"/>
              <a:buAutoNum type="arabicPeriod"/>
              <a:defRPr sz="1600"/>
            </a:lvl1pPr>
            <a:lvl2pPr marL="504000" indent="-252000">
              <a:lnSpc>
                <a:spcPts val="2400"/>
              </a:lnSpc>
              <a:buSzPct val="100000"/>
              <a:buFont typeface="+mj-lt"/>
              <a:buAutoNum type="arabicPeriod"/>
              <a:defRPr sz="1600"/>
            </a:lvl2pPr>
            <a:lvl3pPr marL="504000" indent="-252000">
              <a:lnSpc>
                <a:spcPts val="2400"/>
              </a:lnSpc>
              <a:buFont typeface="+mj-lt"/>
              <a:buAutoNum type="arabicPeriod"/>
              <a:defRPr sz="1600"/>
            </a:lvl3pPr>
            <a:lvl4pPr marL="504000" indent="-252000">
              <a:lnSpc>
                <a:spcPts val="2400"/>
              </a:lnSpc>
              <a:buFont typeface="+mj-lt"/>
              <a:buAutoNum type="arabicPeriod"/>
              <a:defRPr sz="1600" b="0">
                <a:solidFill>
                  <a:schemeClr val="tx1"/>
                </a:solidFill>
              </a:defRPr>
            </a:lvl4pPr>
            <a:lvl5pPr marL="504000" indent="-252000">
              <a:lnSpc>
                <a:spcPts val="2400"/>
              </a:lnSpc>
              <a:buFont typeface="+mj-lt"/>
              <a:buAutoNum type="arabicPeriod"/>
              <a:defRPr sz="16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1" name="Vrije vorm 10">
            <a:extLst>
              <a:ext uri="{FF2B5EF4-FFF2-40B4-BE49-F238E27FC236}">
                <a16:creationId xmlns:a16="http://schemas.microsoft.com/office/drawing/2014/main" id="{0FD87E55-C8C9-F7C3-73A7-FC99BF955789}"/>
              </a:ext>
            </a:extLst>
          </p:cNvPr>
          <p:cNvSpPr/>
          <p:nvPr userDrawn="1"/>
        </p:nvSpPr>
        <p:spPr>
          <a:xfrm>
            <a:off x="252000" y="0"/>
            <a:ext cx="8640001" cy="965688"/>
          </a:xfrm>
          <a:custGeom>
            <a:avLst/>
            <a:gdLst>
              <a:gd name="connsiteX0" fmla="*/ 0 w 8640001"/>
              <a:gd name="connsiteY0" fmla="*/ 0 h 965688"/>
              <a:gd name="connsiteX1" fmla="*/ 8640001 w 8640001"/>
              <a:gd name="connsiteY1" fmla="*/ 0 h 965688"/>
              <a:gd name="connsiteX2" fmla="*/ 8640001 w 8640001"/>
              <a:gd name="connsiteY2" fmla="*/ 164592 h 965688"/>
              <a:gd name="connsiteX3" fmla="*/ 8640001 w 8640001"/>
              <a:gd name="connsiteY3" fmla="*/ 213074 h 965688"/>
              <a:gd name="connsiteX4" fmla="*/ 8640001 w 8640001"/>
              <a:gd name="connsiteY4" fmla="*/ 326593 h 965688"/>
              <a:gd name="connsiteX5" fmla="*/ 8640001 w 8640001"/>
              <a:gd name="connsiteY5" fmla="*/ 377666 h 965688"/>
              <a:gd name="connsiteX6" fmla="*/ 8640001 w 8640001"/>
              <a:gd name="connsiteY6" fmla="*/ 539667 h 965688"/>
              <a:gd name="connsiteX7" fmla="*/ 0 w 8640001"/>
              <a:gd name="connsiteY7" fmla="*/ 965688 h 965688"/>
              <a:gd name="connsiteX8" fmla="*/ 0 w 8640001"/>
              <a:gd name="connsiteY8" fmla="*/ 803687 h 965688"/>
              <a:gd name="connsiteX9" fmla="*/ 0 w 8640001"/>
              <a:gd name="connsiteY9" fmla="*/ 639095 h 965688"/>
              <a:gd name="connsiteX10" fmla="*/ 0 w 8640001"/>
              <a:gd name="connsiteY10" fmla="*/ 639095 h 96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1" h="965688">
                <a:moveTo>
                  <a:pt x="0" y="0"/>
                </a:moveTo>
                <a:lnTo>
                  <a:pt x="8640001" y="0"/>
                </a:lnTo>
                <a:lnTo>
                  <a:pt x="8640001" y="164592"/>
                </a:lnTo>
                <a:lnTo>
                  <a:pt x="8640001" y="213074"/>
                </a:lnTo>
                <a:lnTo>
                  <a:pt x="8640001" y="326593"/>
                </a:lnTo>
                <a:lnTo>
                  <a:pt x="8640001" y="377666"/>
                </a:lnTo>
                <a:lnTo>
                  <a:pt x="8640001" y="539667"/>
                </a:lnTo>
                <a:lnTo>
                  <a:pt x="0" y="965688"/>
                </a:lnTo>
                <a:lnTo>
                  <a:pt x="0" y="803687"/>
                </a:lnTo>
                <a:lnTo>
                  <a:pt x="0" y="639095"/>
                </a:lnTo>
                <a:lnTo>
                  <a:pt x="0" y="639095"/>
                </a:lnTo>
                <a:close/>
              </a:path>
            </a:pathLst>
          </a:custGeom>
          <a:solidFill>
            <a:schemeClr val="accent5"/>
          </a:solidFill>
          <a:ln w="12705" cap="flat">
            <a:noFill/>
            <a:prstDash val="solid"/>
            <a:miter/>
          </a:ln>
        </p:spPr>
        <p:txBody>
          <a:bodyPr wrap="square" rtlCol="0" anchor="ctr">
            <a:noAutofit/>
          </a:bodyPr>
          <a:lstStyle/>
          <a:p>
            <a:endParaRPr lang="nl-NL"/>
          </a:p>
        </p:txBody>
      </p:sp>
      <p:sp>
        <p:nvSpPr>
          <p:cNvPr id="2" name="Title 1"/>
          <p:cNvSpPr>
            <a:spLocks noGrp="1"/>
          </p:cNvSpPr>
          <p:nvPr>
            <p:ph type="title"/>
          </p:nvPr>
        </p:nvSpPr>
        <p:spPr>
          <a:xfrm>
            <a:off x="504000" y="288001"/>
            <a:ext cx="8136000" cy="503999"/>
          </a:xfrm>
        </p:spPr>
        <p:txBody>
          <a:bodyPr/>
          <a:lstStyle>
            <a:lvl1pPr>
              <a:lnSpc>
                <a:spcPct val="95000"/>
              </a:lnSpc>
              <a:defRPr sz="3000">
                <a:solidFill>
                  <a:schemeClr val="bg1"/>
                </a:solidFill>
              </a:defRPr>
            </a:lvl1pPr>
          </a:lstStyle>
          <a:p>
            <a:r>
              <a:rPr lang="nl-NL"/>
              <a:t>Klik om stijl te bewerken</a:t>
            </a:r>
            <a:endParaRPr lang="en-US" dirty="0"/>
          </a:p>
        </p:txBody>
      </p:sp>
    </p:spTree>
    <p:extLst>
      <p:ext uri="{BB962C8B-B14F-4D97-AF65-F5344CB8AC3E}">
        <p14:creationId xmlns:p14="http://schemas.microsoft.com/office/powerpoint/2010/main" val="381698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3" name="Content Placeholder 2"/>
          <p:cNvSpPr>
            <a:spLocks noGrp="1"/>
          </p:cNvSpPr>
          <p:nvPr>
            <p:ph idx="1"/>
          </p:nvPr>
        </p:nvSpPr>
        <p:spPr>
          <a:xfrm>
            <a:off x="504000" y="1566000"/>
            <a:ext cx="8136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244429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ubtitel en opsomm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7" name="Graphic 7">
            <a:extLst>
              <a:ext uri="{FF2B5EF4-FFF2-40B4-BE49-F238E27FC236}">
                <a16:creationId xmlns:a16="http://schemas.microsoft.com/office/drawing/2014/main" id="{A41951C4-522F-E31F-8C62-86A4063CF9B5}"/>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46667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ee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504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680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r>
              <a:rPr lang="nl-NL"/>
              <a:t>Periode 8 - week 3</a:t>
            </a:r>
          </a:p>
        </p:txBody>
      </p:sp>
      <p:sp>
        <p:nvSpPr>
          <p:cNvPr id="6" name="Footer Placeholder 5"/>
          <p:cNvSpPr>
            <a:spLocks noGrp="1"/>
          </p:cNvSpPr>
          <p:nvPr>
            <p:ph type="ftr" sz="quarter" idx="11"/>
          </p:nvPr>
        </p:nvSpPr>
        <p:spPr/>
        <p:txBody>
          <a:bodyPr/>
          <a:lstStyle/>
          <a:p>
            <a:r>
              <a:rPr lang="nl-NL"/>
              <a:t>Symfony presentatie security (registratie en inloggen)</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Graphic 7">
            <a:extLst>
              <a:ext uri="{FF2B5EF4-FFF2-40B4-BE49-F238E27FC236}">
                <a16:creationId xmlns:a16="http://schemas.microsoft.com/office/drawing/2014/main" id="{F35EEAD3-13C9-FAE6-8CBE-58888863472C}"/>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29685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000" y="827999"/>
            <a:ext cx="8136000" cy="2376000"/>
          </a:xfrm>
        </p:spPr>
        <p:txBody>
          <a:bodyPr anchor="t" anchorCtr="0"/>
          <a:lstStyle>
            <a:lvl1pPr>
              <a:lnSpc>
                <a:spcPct val="95000"/>
              </a:lnSpc>
              <a:defRPr sz="4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70372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psomming en afbeeld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ijdelijke aanduiding voor afbeelding 11">
            <a:extLst>
              <a:ext uri="{FF2B5EF4-FFF2-40B4-BE49-F238E27FC236}">
                <a16:creationId xmlns:a16="http://schemas.microsoft.com/office/drawing/2014/main" id="{088F4E59-3F81-B5AA-A2CE-B79B50834D5D}"/>
              </a:ext>
            </a:extLst>
          </p:cNvPr>
          <p:cNvSpPr>
            <a:spLocks noGrp="1" noChangeAspect="1"/>
          </p:cNvSpPr>
          <p:nvPr>
            <p:ph type="pic" idx="13"/>
          </p:nvPr>
        </p:nvSpPr>
        <p:spPr>
          <a:xfrm>
            <a:off x="5076000" y="1072800"/>
            <a:ext cx="3816000" cy="3425475"/>
          </a:xfrm>
          <a:custGeom>
            <a:avLst/>
            <a:gdLst>
              <a:gd name="connsiteX0" fmla="*/ 3816000 w 3816000"/>
              <a:gd name="connsiteY0" fmla="*/ 0 h 3425475"/>
              <a:gd name="connsiteX1" fmla="*/ 3816000 w 3816000"/>
              <a:gd name="connsiteY1" fmla="*/ 3211359 h 3425475"/>
              <a:gd name="connsiteX2" fmla="*/ 0 w 3816000"/>
              <a:gd name="connsiteY2" fmla="*/ 3425475 h 3425475"/>
              <a:gd name="connsiteX3" fmla="*/ 0 w 3816000"/>
              <a:gd name="connsiteY3" fmla="*/ 188874 h 3425475"/>
            </a:gdLst>
            <a:ahLst/>
            <a:cxnLst>
              <a:cxn ang="0">
                <a:pos x="connsiteX0" y="connsiteY0"/>
              </a:cxn>
              <a:cxn ang="0">
                <a:pos x="connsiteX1" y="connsiteY1"/>
              </a:cxn>
              <a:cxn ang="0">
                <a:pos x="connsiteX2" y="connsiteY2"/>
              </a:cxn>
              <a:cxn ang="0">
                <a:pos x="connsiteX3" y="connsiteY3"/>
              </a:cxn>
            </a:cxnLst>
            <a:rect l="l" t="t" r="r" b="b"/>
            <a:pathLst>
              <a:path w="3816000" h="3425475">
                <a:moveTo>
                  <a:pt x="3816000" y="0"/>
                </a:moveTo>
                <a:lnTo>
                  <a:pt x="3816000" y="3211359"/>
                </a:lnTo>
                <a:lnTo>
                  <a:pt x="0" y="3425475"/>
                </a:lnTo>
                <a:lnTo>
                  <a:pt x="0" y="188874"/>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7" name="Content Placeholder 2">
            <a:extLst>
              <a:ext uri="{FF2B5EF4-FFF2-40B4-BE49-F238E27FC236}">
                <a16:creationId xmlns:a16="http://schemas.microsoft.com/office/drawing/2014/main" id="{72E4CB5E-B06C-20C0-6D16-5A37D5CA4FD3}"/>
              </a:ext>
            </a:extLst>
          </p:cNvPr>
          <p:cNvSpPr>
            <a:spLocks noGrp="1"/>
          </p:cNvSpPr>
          <p:nvPr>
            <p:ph idx="1"/>
          </p:nvPr>
        </p:nvSpPr>
        <p:spPr>
          <a:xfrm>
            <a:off x="504000" y="1566000"/>
            <a:ext cx="4212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363733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792000"/>
            <a:ext cx="8136000" cy="324000"/>
          </a:xfrm>
          <a:prstGeom prst="rect">
            <a:avLst/>
          </a:prstGeom>
        </p:spPr>
        <p:txBody>
          <a:bodyPr vert="horz" lIns="0" tIns="0" rIns="0" bIns="0" rtlCol="0" anchor="t"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504000" y="1116000"/>
            <a:ext cx="8136000" cy="3311999"/>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504000" y="4590000"/>
            <a:ext cx="1440000" cy="180000"/>
          </a:xfrm>
          <a:prstGeom prst="rect">
            <a:avLst/>
          </a:prstGeom>
        </p:spPr>
        <p:txBody>
          <a:bodyPr vert="horz" lIns="0" tIns="0" rIns="0" bIns="0" rtlCol="0" anchor="t" anchorCtr="0">
            <a:noAutofit/>
          </a:bodyPr>
          <a:lstStyle>
            <a:lvl1pPr algn="l">
              <a:defRPr sz="900">
                <a:solidFill>
                  <a:schemeClr val="tx1"/>
                </a:solidFill>
              </a:defRPr>
            </a:lvl1pPr>
          </a:lstStyle>
          <a:p>
            <a:r>
              <a:rPr lang="nl-NL"/>
              <a:t>Periode 8 - week 3</a:t>
            </a:r>
            <a:endParaRPr lang="nl-NL" dirty="0"/>
          </a:p>
        </p:txBody>
      </p:sp>
      <p:sp>
        <p:nvSpPr>
          <p:cNvPr id="5" name="Footer Placeholder 4"/>
          <p:cNvSpPr>
            <a:spLocks noGrp="1"/>
          </p:cNvSpPr>
          <p:nvPr>
            <p:ph type="ftr" sz="quarter" idx="3"/>
          </p:nvPr>
        </p:nvSpPr>
        <p:spPr>
          <a:xfrm>
            <a:off x="2358000" y="4590000"/>
            <a:ext cx="5040000" cy="180000"/>
          </a:xfrm>
          <a:prstGeom prst="rect">
            <a:avLst/>
          </a:prstGeom>
        </p:spPr>
        <p:txBody>
          <a:bodyPr vert="horz" lIns="0" tIns="0" rIns="108000" bIns="0" rtlCol="0" anchor="t" anchorCtr="0">
            <a:noAutofit/>
          </a:bodyPr>
          <a:lstStyle>
            <a:lvl1pPr algn="r">
              <a:defRPr sz="900">
                <a:solidFill>
                  <a:schemeClr val="tx1"/>
                </a:solidFill>
              </a:defRPr>
            </a:lvl1pPr>
          </a:lstStyle>
          <a:p>
            <a:r>
              <a:rPr lang="nl-NL"/>
              <a:t>Symfony presentatie security (registratie en inloggen)</a:t>
            </a:r>
            <a:endParaRPr lang="nl-NL" dirty="0"/>
          </a:p>
        </p:txBody>
      </p:sp>
      <p:sp>
        <p:nvSpPr>
          <p:cNvPr id="6" name="Slide Number Placeholder 5"/>
          <p:cNvSpPr>
            <a:spLocks noGrp="1"/>
          </p:cNvSpPr>
          <p:nvPr>
            <p:ph type="sldNum" sz="quarter" idx="4"/>
          </p:nvPr>
        </p:nvSpPr>
        <p:spPr>
          <a:xfrm>
            <a:off x="8424000" y="4590000"/>
            <a:ext cx="216000" cy="180000"/>
          </a:xfrm>
          <a:prstGeom prst="rect">
            <a:avLst/>
          </a:prstGeom>
        </p:spPr>
        <p:txBody>
          <a:bodyPr vert="horz" lIns="0" tIns="0" rIns="0" bIns="0" rtlCol="0" anchor="t" anchorCtr="0">
            <a:noAutofit/>
          </a:bodyPr>
          <a:lstStyle>
            <a:lvl1pPr algn="r">
              <a:defRPr sz="900">
                <a:solidFill>
                  <a:schemeClr val="tx1"/>
                </a:solidFill>
              </a:defRPr>
            </a:lvl1pPr>
          </a:lstStyle>
          <a:p>
            <a:fld id="{14F1411D-0280-154F-AEAC-4C20B7AA46B2}" type="slidenum">
              <a:rPr lang="nl-NL" smtClean="0"/>
              <a:pPr/>
              <a:t>‹nr.›</a:t>
            </a:fld>
            <a:endParaRPr lang="nl-NL" dirty="0"/>
          </a:p>
        </p:txBody>
      </p:sp>
      <p:sp>
        <p:nvSpPr>
          <p:cNvPr id="7" name="Tekstvak 6">
            <a:extLst>
              <a:ext uri="{FF2B5EF4-FFF2-40B4-BE49-F238E27FC236}">
                <a16:creationId xmlns:a16="http://schemas.microsoft.com/office/drawing/2014/main" id="{C9AD4CB2-32A0-6059-F189-10CE930633AD}"/>
              </a:ext>
            </a:extLst>
          </p:cNvPr>
          <p:cNvSpPr txBox="1"/>
          <p:nvPr userDrawn="1"/>
        </p:nvSpPr>
        <p:spPr>
          <a:xfrm>
            <a:off x="7380000" y="4590000"/>
            <a:ext cx="1044000" cy="180000"/>
          </a:xfrm>
          <a:prstGeom prst="rect">
            <a:avLst/>
          </a:prstGeom>
          <a:noFill/>
        </p:spPr>
        <p:txBody>
          <a:bodyPr wrap="square" lIns="108000" tIns="0" rIns="108000" rtlCol="0">
            <a:noAutofit/>
          </a:bodyPr>
          <a:lstStyle/>
          <a:p>
            <a:pPr algn="r"/>
            <a:r>
              <a:rPr lang="nl-NL" sz="900" dirty="0"/>
              <a:t>ROC Mondriaan</a:t>
            </a:r>
          </a:p>
        </p:txBody>
      </p:sp>
      <p:cxnSp>
        <p:nvCxnSpPr>
          <p:cNvPr id="9" name="Rechte verbindingslijn 8">
            <a:extLst>
              <a:ext uri="{FF2B5EF4-FFF2-40B4-BE49-F238E27FC236}">
                <a16:creationId xmlns:a16="http://schemas.microsoft.com/office/drawing/2014/main" id="{6A72ED6B-CC0B-63FF-D72C-110A67F97B94}"/>
              </a:ext>
            </a:extLst>
          </p:cNvPr>
          <p:cNvCxnSpPr/>
          <p:nvPr userDrawn="1"/>
        </p:nvCxnSpPr>
        <p:spPr>
          <a:xfrm>
            <a:off x="7398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9659AA81-B583-69B4-B379-DE5C0B2AB101}"/>
              </a:ext>
            </a:extLst>
          </p:cNvPr>
          <p:cNvCxnSpPr/>
          <p:nvPr userDrawn="1"/>
        </p:nvCxnSpPr>
        <p:spPr>
          <a:xfrm>
            <a:off x="8424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673" r:id="rId3"/>
    <p:sldLayoutId id="2147483693" r:id="rId4"/>
    <p:sldLayoutId id="2147483694" r:id="rId5"/>
    <p:sldLayoutId id="2147483686" r:id="rId6"/>
    <p:sldLayoutId id="2147483676" r:id="rId7"/>
    <p:sldLayoutId id="2147483675" r:id="rId8"/>
    <p:sldLayoutId id="2147483689" r:id="rId9"/>
    <p:sldLayoutId id="2147483678" r:id="rId10"/>
    <p:sldLayoutId id="2147483683" r:id="rId11"/>
    <p:sldLayoutId id="2147483687" r:id="rId12"/>
    <p:sldLayoutId id="2147483679" r:id="rId13"/>
    <p:sldLayoutId id="2147483690" r:id="rId14"/>
    <p:sldLayoutId id="2147483691" r:id="rId15"/>
    <p:sldLayoutId id="2147483695" r:id="rId16"/>
    <p:sldLayoutId id="2147483696" r:id="rId17"/>
    <p:sldLayoutId id="2147483692" r:id="rId18"/>
  </p:sldLayoutIdLst>
  <p:hf hdr="0"/>
  <p:txStyles>
    <p:titleStyle>
      <a:lvl1pPr algn="l" defTabSz="685800" rtl="0" eaLnBrk="1" latinLnBrk="0" hangingPunct="1">
        <a:lnSpc>
          <a:spcPct val="100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ts val="1800"/>
        </a:lnSpc>
        <a:spcBef>
          <a:spcPts val="0"/>
        </a:spcBef>
        <a:buSzPct val="120000"/>
        <a:buFont typeface="Arial" panose="020B0604020202020204" pitchFamily="34" charset="0"/>
        <a:buChar char="•"/>
        <a:defRPr sz="1300" kern="1200">
          <a:solidFill>
            <a:schemeClr val="tx1"/>
          </a:solidFill>
          <a:latin typeface="+mn-lt"/>
          <a:ea typeface="+mn-ea"/>
          <a:cs typeface="+mn-cs"/>
        </a:defRPr>
      </a:lvl1pPr>
      <a:lvl2pPr marL="360000" indent="-180000" algn="l" defTabSz="685800" rtl="0" eaLnBrk="1" latinLnBrk="0" hangingPunct="1">
        <a:lnSpc>
          <a:spcPts val="1800"/>
        </a:lnSpc>
        <a:spcBef>
          <a:spcPts val="0"/>
        </a:spcBef>
        <a:buSzPct val="120000"/>
        <a:buFont typeface="Systeemlettertype regulier"/>
        <a:buChar char="-"/>
        <a:defRPr sz="1300" kern="1200">
          <a:solidFill>
            <a:schemeClr val="tx1"/>
          </a:solidFill>
          <a:latin typeface="+mn-lt"/>
          <a:ea typeface="+mn-ea"/>
          <a:cs typeface="+mn-cs"/>
        </a:defRPr>
      </a:lvl2pPr>
      <a:lvl3pPr marL="0" indent="0" algn="l" defTabSz="685800" rtl="0" eaLnBrk="1" latinLnBrk="0" hangingPunct="1">
        <a:lnSpc>
          <a:spcPts val="1800"/>
        </a:lnSpc>
        <a:spcBef>
          <a:spcPts val="0"/>
        </a:spcBef>
        <a:buFontTx/>
        <a:buNone/>
        <a:defRPr sz="1300" kern="1200">
          <a:solidFill>
            <a:schemeClr val="tx1"/>
          </a:solidFill>
          <a:latin typeface="+mn-lt"/>
          <a:ea typeface="+mn-ea"/>
          <a:cs typeface="+mn-cs"/>
        </a:defRPr>
      </a:lvl3pPr>
      <a:lvl4pPr marL="0" indent="0" algn="l" defTabSz="685800" rtl="0" eaLnBrk="1" latinLnBrk="0" hangingPunct="1">
        <a:lnSpc>
          <a:spcPts val="1800"/>
        </a:lnSpc>
        <a:spcBef>
          <a:spcPts val="0"/>
        </a:spcBef>
        <a:buFontTx/>
        <a:buNone/>
        <a:defRPr sz="1300" b="1" kern="1200">
          <a:solidFill>
            <a:schemeClr val="tx2"/>
          </a:solidFill>
          <a:latin typeface="+mn-lt"/>
          <a:ea typeface="+mn-ea"/>
          <a:cs typeface="+mn-cs"/>
        </a:defRPr>
      </a:lvl4pPr>
      <a:lvl5pPr marL="540000" indent="-180000" algn="l" defTabSz="685800" rtl="0" eaLnBrk="1" latinLnBrk="0" hangingPunct="1">
        <a:lnSpc>
          <a:spcPts val="1800"/>
        </a:lnSpc>
        <a:spcBef>
          <a:spcPts val="0"/>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1C2B8E-C7F7-3690-4245-778F1DA4FCB8}"/>
              </a:ext>
            </a:extLst>
          </p:cNvPr>
          <p:cNvSpPr>
            <a:spLocks noGrp="1"/>
          </p:cNvSpPr>
          <p:nvPr>
            <p:ph type="ctrTitle"/>
          </p:nvPr>
        </p:nvSpPr>
        <p:spPr>
          <a:xfrm>
            <a:off x="2876365" y="2160000"/>
            <a:ext cx="6267635" cy="1224000"/>
          </a:xfrm>
        </p:spPr>
        <p:txBody>
          <a:bodyPr/>
          <a:lstStyle/>
          <a:p>
            <a:r>
              <a:rPr lang="nl-NL" sz="3600" dirty="0" err="1"/>
              <a:t>Symfony</a:t>
            </a:r>
            <a:r>
              <a:rPr lang="nl-NL" sz="3600" dirty="0"/>
              <a:t> en </a:t>
            </a:r>
            <a:r>
              <a:rPr lang="nl-NL" sz="3600" dirty="0" err="1"/>
              <a:t>custom</a:t>
            </a:r>
            <a:r>
              <a:rPr lang="nl-NL" sz="3600" dirty="0"/>
              <a:t>-formulieren</a:t>
            </a:r>
          </a:p>
        </p:txBody>
      </p:sp>
      <p:sp>
        <p:nvSpPr>
          <p:cNvPr id="3" name="Ondertitel 2">
            <a:extLst>
              <a:ext uri="{FF2B5EF4-FFF2-40B4-BE49-F238E27FC236}">
                <a16:creationId xmlns:a16="http://schemas.microsoft.com/office/drawing/2014/main" id="{CF1576D1-BC63-FD14-C360-8042F69D724D}"/>
              </a:ext>
            </a:extLst>
          </p:cNvPr>
          <p:cNvSpPr>
            <a:spLocks noGrp="1"/>
          </p:cNvSpPr>
          <p:nvPr>
            <p:ph type="subTitle" idx="1"/>
          </p:nvPr>
        </p:nvSpPr>
        <p:spPr/>
        <p:txBody>
          <a:bodyPr/>
          <a:lstStyle/>
          <a:p>
            <a:r>
              <a:rPr lang="nl-NL" dirty="0"/>
              <a:t>Hoe werkt het</a:t>
            </a:r>
          </a:p>
        </p:txBody>
      </p:sp>
      <p:sp>
        <p:nvSpPr>
          <p:cNvPr id="4" name="Tijdelijke aanduiding voor datum 3">
            <a:extLst>
              <a:ext uri="{FF2B5EF4-FFF2-40B4-BE49-F238E27FC236}">
                <a16:creationId xmlns:a16="http://schemas.microsoft.com/office/drawing/2014/main" id="{60DE25D2-D83E-75CE-21B5-BDDA0CF0251A}"/>
              </a:ext>
            </a:extLst>
          </p:cNvPr>
          <p:cNvSpPr>
            <a:spLocks noGrp="1"/>
          </p:cNvSpPr>
          <p:nvPr>
            <p:ph type="dt" sz="half" idx="10"/>
          </p:nvPr>
        </p:nvSpPr>
        <p:spPr/>
        <p:txBody>
          <a:bodyPr/>
          <a:lstStyle/>
          <a:p>
            <a:r>
              <a:rPr lang="nl-NL" dirty="0"/>
              <a:t>Periode 8 - week 3</a:t>
            </a:r>
          </a:p>
        </p:txBody>
      </p:sp>
      <p:sp>
        <p:nvSpPr>
          <p:cNvPr id="5" name="Tijdelijke aanduiding voor voettekst 4">
            <a:extLst>
              <a:ext uri="{FF2B5EF4-FFF2-40B4-BE49-F238E27FC236}">
                <a16:creationId xmlns:a16="http://schemas.microsoft.com/office/drawing/2014/main" id="{80664B48-0C0E-CA84-A481-1091BB4CEDD9}"/>
              </a:ext>
            </a:extLst>
          </p:cNvPr>
          <p:cNvSpPr>
            <a:spLocks noGrp="1"/>
          </p:cNvSpPr>
          <p:nvPr>
            <p:ph type="ftr" sz="quarter" idx="11"/>
          </p:nvPr>
        </p:nvSpPr>
        <p:spPr/>
        <p:txBody>
          <a:bodyPr/>
          <a:lstStyle/>
          <a:p>
            <a:r>
              <a:rPr lang="nl-NL"/>
              <a:t>Symfony presentatie security (registratie en inloggen)</a:t>
            </a:r>
          </a:p>
        </p:txBody>
      </p:sp>
      <p:sp>
        <p:nvSpPr>
          <p:cNvPr id="6" name="Tijdelijke aanduiding voor dianummer 5">
            <a:extLst>
              <a:ext uri="{FF2B5EF4-FFF2-40B4-BE49-F238E27FC236}">
                <a16:creationId xmlns:a16="http://schemas.microsoft.com/office/drawing/2014/main" id="{6321A425-C296-E702-68CE-C72F33647CE2}"/>
              </a:ext>
            </a:extLst>
          </p:cNvPr>
          <p:cNvSpPr>
            <a:spLocks noGrp="1"/>
          </p:cNvSpPr>
          <p:nvPr>
            <p:ph type="sldNum" sz="quarter" idx="12"/>
          </p:nvPr>
        </p:nvSpPr>
        <p:spPr/>
        <p:txBody>
          <a:bodyPr/>
          <a:lstStyle/>
          <a:p>
            <a:fld id="{14F1411D-0280-154F-AEAC-4C20B7AA46B2}" type="slidenum">
              <a:rPr lang="nl-NL" smtClean="0"/>
              <a:pPr/>
              <a:t>1</a:t>
            </a:fld>
            <a:endParaRPr lang="nl-NL"/>
          </a:p>
        </p:txBody>
      </p:sp>
      <p:pic>
        <p:nvPicPr>
          <p:cNvPr id="9" name="Tijdelijke aanduiding voor afbeelding 8" descr="Afbeelding met tekst, schermopname, software, Multimediasoftware&#10;&#10;Automatisch gegenereerde beschrijving">
            <a:extLst>
              <a:ext uri="{FF2B5EF4-FFF2-40B4-BE49-F238E27FC236}">
                <a16:creationId xmlns:a16="http://schemas.microsoft.com/office/drawing/2014/main" id="{67F53E65-7665-8CB1-B66B-A6859E8A3745}"/>
              </a:ext>
            </a:extLst>
          </p:cNvPr>
          <p:cNvPicPr>
            <a:picLocks noGrp="1" noChangeAspect="1"/>
          </p:cNvPicPr>
          <p:nvPr>
            <p:ph type="pic" idx="13"/>
          </p:nvPr>
        </p:nvPicPr>
        <p:blipFill>
          <a:blip r:embed="rId2"/>
          <a:srcRect t="26924" b="26924"/>
          <a:stretch>
            <a:fillRect/>
          </a:stretch>
        </p:blipFill>
        <p:spPr/>
      </p:pic>
    </p:spTree>
    <p:extLst>
      <p:ext uri="{BB962C8B-B14F-4D97-AF65-F5344CB8AC3E}">
        <p14:creationId xmlns:p14="http://schemas.microsoft.com/office/powerpoint/2010/main" val="405438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p:txBody>
          <a:bodyPr/>
          <a:lstStyle/>
          <a:p>
            <a:r>
              <a:rPr lang="nl-NL" dirty="0"/>
              <a:t>Aan de slag! Lees MBO-SD hoofdstuk 5.5 helemaal!</a:t>
            </a: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dirty="0" err="1"/>
              <a:t>Symfony</a:t>
            </a:r>
            <a:r>
              <a:rPr lang="nl-NL" dirty="0"/>
              <a:t> presentatie </a:t>
            </a:r>
            <a:r>
              <a:rPr lang="nl-NL" dirty="0" err="1"/>
              <a:t>custom</a:t>
            </a:r>
            <a:r>
              <a:rPr lang="nl-NL" dirty="0"/>
              <a:t> formulieren</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10</a:t>
            </a:fld>
            <a:endParaRPr lang="nl-NL"/>
          </a:p>
        </p:txBody>
      </p:sp>
    </p:spTree>
    <p:extLst>
      <p:ext uri="{BB962C8B-B14F-4D97-AF65-F5344CB8AC3E}">
        <p14:creationId xmlns:p14="http://schemas.microsoft.com/office/powerpoint/2010/main" val="132625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7800213-4580-027C-9C68-8F6AD14486F4}"/>
              </a:ext>
            </a:extLst>
          </p:cNvPr>
          <p:cNvSpPr>
            <a:spLocks noGrp="1"/>
          </p:cNvSpPr>
          <p:nvPr>
            <p:ph type="dt" sz="half" idx="10"/>
          </p:nvPr>
        </p:nvSpPr>
        <p:spPr/>
        <p:txBody>
          <a:bodyPr/>
          <a:lstStyle/>
          <a:p>
            <a:r>
              <a:rPr lang="nl-NL"/>
              <a:t>Periode 8 - week 3</a:t>
            </a:r>
          </a:p>
        </p:txBody>
      </p:sp>
      <p:sp>
        <p:nvSpPr>
          <p:cNvPr id="3" name="Tijdelijke aanduiding voor voettekst 2">
            <a:extLst>
              <a:ext uri="{FF2B5EF4-FFF2-40B4-BE49-F238E27FC236}">
                <a16:creationId xmlns:a16="http://schemas.microsoft.com/office/drawing/2014/main" id="{7FD80FE0-0C68-907A-415B-1D308E2E3D61}"/>
              </a:ext>
            </a:extLst>
          </p:cNvPr>
          <p:cNvSpPr>
            <a:spLocks noGrp="1"/>
          </p:cNvSpPr>
          <p:nvPr>
            <p:ph type="ftr" sz="quarter" idx="11"/>
          </p:nvPr>
        </p:nvSpPr>
        <p:spPr/>
        <p:txBody>
          <a:bodyPr/>
          <a:lstStyle/>
          <a:p>
            <a:r>
              <a:rPr lang="nl-NL"/>
              <a:t>Symfony presentatie security (registratie en inloggen)</a:t>
            </a:r>
          </a:p>
        </p:txBody>
      </p:sp>
      <p:sp>
        <p:nvSpPr>
          <p:cNvPr id="4" name="Tijdelijke aanduiding voor dianummer 3">
            <a:extLst>
              <a:ext uri="{FF2B5EF4-FFF2-40B4-BE49-F238E27FC236}">
                <a16:creationId xmlns:a16="http://schemas.microsoft.com/office/drawing/2014/main" id="{75A9AEA0-F9EC-99C0-FAC8-0A8B2BAF6262}"/>
              </a:ext>
            </a:extLst>
          </p:cNvPr>
          <p:cNvSpPr>
            <a:spLocks noGrp="1"/>
          </p:cNvSpPr>
          <p:nvPr>
            <p:ph type="sldNum" sz="quarter" idx="12"/>
          </p:nvPr>
        </p:nvSpPr>
        <p:spPr/>
        <p:txBody>
          <a:bodyPr/>
          <a:lstStyle/>
          <a:p>
            <a:fld id="{14F1411D-0280-154F-AEAC-4C20B7AA46B2}" type="slidenum">
              <a:rPr lang="nl-NL" smtClean="0"/>
              <a:pPr/>
              <a:t>11</a:t>
            </a:fld>
            <a:endParaRPr lang="nl-NL"/>
          </a:p>
        </p:txBody>
      </p:sp>
    </p:spTree>
    <p:extLst>
      <p:ext uri="{BB962C8B-B14F-4D97-AF65-F5344CB8AC3E}">
        <p14:creationId xmlns:p14="http://schemas.microsoft.com/office/powerpoint/2010/main" val="384093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399FF532-816D-0D66-0718-6E9BF408188F}"/>
              </a:ext>
            </a:extLst>
          </p:cNvPr>
          <p:cNvSpPr>
            <a:spLocks noGrp="1"/>
          </p:cNvSpPr>
          <p:nvPr>
            <p:ph idx="1"/>
          </p:nvPr>
        </p:nvSpPr>
        <p:spPr/>
        <p:txBody>
          <a:bodyPr/>
          <a:lstStyle/>
          <a:p>
            <a:r>
              <a:rPr lang="nl-NL" dirty="0"/>
              <a:t>Aangepaste formulieren</a:t>
            </a:r>
          </a:p>
          <a:p>
            <a:r>
              <a:rPr lang="nl-NL" dirty="0"/>
              <a:t>In het </a:t>
            </a:r>
            <a:r>
              <a:rPr lang="nl-NL" dirty="0" err="1"/>
              <a:t>FormType</a:t>
            </a:r>
            <a:r>
              <a:rPr lang="nl-NL" dirty="0"/>
              <a:t> bestand</a:t>
            </a:r>
          </a:p>
          <a:p>
            <a:r>
              <a:rPr lang="nl-NL" dirty="0"/>
              <a:t>In de </a:t>
            </a:r>
            <a:r>
              <a:rPr lang="nl-NL" dirty="0" err="1"/>
              <a:t>Twig</a:t>
            </a:r>
            <a:r>
              <a:rPr lang="nl-NL" dirty="0"/>
              <a:t> file</a:t>
            </a:r>
          </a:p>
          <a:p>
            <a:r>
              <a:rPr lang="nl-NL" dirty="0">
                <a:solidFill>
                  <a:schemeClr val="accent1"/>
                </a:solidFill>
              </a:rPr>
              <a:t>Aan het werk!</a:t>
            </a:r>
            <a:endParaRPr lang="nl-NL" dirty="0"/>
          </a:p>
          <a:p>
            <a:pPr marL="0" indent="0">
              <a:buNone/>
            </a:pPr>
            <a:endParaRPr lang="nl-NL" dirty="0"/>
          </a:p>
        </p:txBody>
      </p:sp>
      <p:sp>
        <p:nvSpPr>
          <p:cNvPr id="3" name="Tijdelijke aanduiding voor datum 2">
            <a:extLst>
              <a:ext uri="{FF2B5EF4-FFF2-40B4-BE49-F238E27FC236}">
                <a16:creationId xmlns:a16="http://schemas.microsoft.com/office/drawing/2014/main" id="{73638CE8-99A0-8B3D-4E68-AE4881F617E1}"/>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8B6C27A1-515E-20C5-AB40-D8D94F587552}"/>
              </a:ext>
            </a:extLst>
          </p:cNvPr>
          <p:cNvSpPr>
            <a:spLocks noGrp="1"/>
          </p:cNvSpPr>
          <p:nvPr>
            <p:ph type="ftr" sz="quarter" idx="11"/>
          </p:nvPr>
        </p:nvSpPr>
        <p:spPr/>
        <p:txBody>
          <a:bodyPr/>
          <a:lstStyle/>
          <a:p>
            <a:r>
              <a:rPr lang="nl-NL" dirty="0" err="1"/>
              <a:t>Symfony</a:t>
            </a:r>
            <a:r>
              <a:rPr lang="nl-NL" dirty="0"/>
              <a:t> presentatie </a:t>
            </a:r>
            <a:r>
              <a:rPr lang="nl-NL" dirty="0" err="1"/>
              <a:t>custom</a:t>
            </a:r>
            <a:r>
              <a:rPr lang="nl-NL" dirty="0"/>
              <a:t> formulieren</a:t>
            </a:r>
          </a:p>
        </p:txBody>
      </p:sp>
      <p:sp>
        <p:nvSpPr>
          <p:cNvPr id="5" name="Tijdelijke aanduiding voor dianummer 4">
            <a:extLst>
              <a:ext uri="{FF2B5EF4-FFF2-40B4-BE49-F238E27FC236}">
                <a16:creationId xmlns:a16="http://schemas.microsoft.com/office/drawing/2014/main" id="{17318641-65A5-3C28-7405-7911523686A6}"/>
              </a:ext>
            </a:extLst>
          </p:cNvPr>
          <p:cNvSpPr>
            <a:spLocks noGrp="1"/>
          </p:cNvSpPr>
          <p:nvPr>
            <p:ph type="sldNum" sz="quarter" idx="12"/>
          </p:nvPr>
        </p:nvSpPr>
        <p:spPr/>
        <p:txBody>
          <a:bodyPr/>
          <a:lstStyle/>
          <a:p>
            <a:fld id="{14F1411D-0280-154F-AEAC-4C20B7AA46B2}" type="slidenum">
              <a:rPr lang="nl-NL" smtClean="0"/>
              <a:t>2</a:t>
            </a:fld>
            <a:endParaRPr lang="nl-NL"/>
          </a:p>
        </p:txBody>
      </p:sp>
      <p:sp>
        <p:nvSpPr>
          <p:cNvPr id="6" name="Titel 5">
            <a:extLst>
              <a:ext uri="{FF2B5EF4-FFF2-40B4-BE49-F238E27FC236}">
                <a16:creationId xmlns:a16="http://schemas.microsoft.com/office/drawing/2014/main" id="{F755E385-22C5-A1EA-5102-C3A97419CDC5}"/>
              </a:ext>
            </a:extLst>
          </p:cNvPr>
          <p:cNvSpPr>
            <a:spLocks noGrp="1"/>
          </p:cNvSpPr>
          <p:nvPr>
            <p:ph type="title"/>
          </p:nvPr>
        </p:nvSpPr>
        <p:spPr/>
        <p:txBody>
          <a:bodyPr/>
          <a:lstStyle/>
          <a:p>
            <a:r>
              <a:rPr lang="nl-NL" dirty="0"/>
              <a:t>Inhoud</a:t>
            </a:r>
          </a:p>
        </p:txBody>
      </p:sp>
    </p:spTree>
    <p:extLst>
      <p:ext uri="{BB962C8B-B14F-4D97-AF65-F5344CB8AC3E}">
        <p14:creationId xmlns:p14="http://schemas.microsoft.com/office/powerpoint/2010/main" val="26648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5823C7-553E-DC3D-CF01-D0D2060A2E19}"/>
              </a:ext>
            </a:extLst>
          </p:cNvPr>
          <p:cNvSpPr>
            <a:spLocks noGrp="1"/>
          </p:cNvSpPr>
          <p:nvPr>
            <p:ph type="title"/>
          </p:nvPr>
        </p:nvSpPr>
        <p:spPr/>
        <p:txBody>
          <a:bodyPr/>
          <a:lstStyle/>
          <a:p>
            <a:r>
              <a:rPr lang="nl-NL" dirty="0"/>
              <a:t>Wat ken je al?</a:t>
            </a:r>
          </a:p>
        </p:txBody>
      </p:sp>
      <p:sp>
        <p:nvSpPr>
          <p:cNvPr id="3" name="Tijdelijke aanduiding voor inhoud 2">
            <a:extLst>
              <a:ext uri="{FF2B5EF4-FFF2-40B4-BE49-F238E27FC236}">
                <a16:creationId xmlns:a16="http://schemas.microsoft.com/office/drawing/2014/main" id="{B87D7925-38FB-F4E5-D9C1-90D62DD88441}"/>
              </a:ext>
            </a:extLst>
          </p:cNvPr>
          <p:cNvSpPr>
            <a:spLocks noGrp="1"/>
          </p:cNvSpPr>
          <p:nvPr>
            <p:ph idx="1"/>
          </p:nvPr>
        </p:nvSpPr>
        <p:spPr/>
        <p:txBody>
          <a:bodyPr/>
          <a:lstStyle/>
          <a:p>
            <a:pPr marL="179705" indent="-179705"/>
            <a:r>
              <a:rPr lang="nl-NL" dirty="0"/>
              <a:t>Je </a:t>
            </a:r>
            <a:r>
              <a:rPr lang="nl-NL" dirty="0" err="1"/>
              <a:t>cloned</a:t>
            </a:r>
            <a:r>
              <a:rPr lang="nl-NL" dirty="0"/>
              <a:t> en start een </a:t>
            </a:r>
            <a:r>
              <a:rPr lang="nl-NL" dirty="0" err="1"/>
              <a:t>Symfony</a:t>
            </a:r>
            <a:r>
              <a:rPr lang="nl-NL" dirty="0"/>
              <a:t> repository</a:t>
            </a:r>
          </a:p>
          <a:p>
            <a:pPr marL="179705" indent="-179705"/>
            <a:r>
              <a:rPr lang="nl-NL" dirty="0"/>
              <a:t>Je maakt de CRD-onderdelen van de CRUD</a:t>
            </a:r>
            <a:endParaRPr lang="nl-NL" dirty="0">
              <a:cs typeface="Arial" panose="020B0604020202020204"/>
            </a:endParaRPr>
          </a:p>
          <a:p>
            <a:pPr marL="179705" indent="-179705"/>
            <a:r>
              <a:rPr lang="nl-NL" dirty="0"/>
              <a:t>Je maakt een </a:t>
            </a:r>
            <a:r>
              <a:rPr lang="nl-NL" dirty="0" err="1"/>
              <a:t>Entity</a:t>
            </a:r>
            <a:r>
              <a:rPr lang="nl-NL" dirty="0"/>
              <a:t> met onderlinge relatie(s) (</a:t>
            </a:r>
            <a:r>
              <a:rPr lang="nl-NL" dirty="0" err="1"/>
              <a:t>Many-to-One</a:t>
            </a:r>
            <a:r>
              <a:rPr lang="nl-NL" dirty="0"/>
              <a:t> en </a:t>
            </a:r>
            <a:r>
              <a:rPr lang="nl-NL" dirty="0" err="1"/>
              <a:t>One-to-Many</a:t>
            </a:r>
            <a:r>
              <a:rPr lang="nl-NL" dirty="0"/>
              <a:t>)</a:t>
            </a:r>
            <a:endParaRPr lang="nl-NL" dirty="0">
              <a:cs typeface="Arial" panose="020B0604020202020204"/>
            </a:endParaRPr>
          </a:p>
          <a:p>
            <a:pPr marL="179705" indent="-179705"/>
            <a:r>
              <a:rPr lang="nl-NL" dirty="0"/>
              <a:t>Je maakt een registratiepagina met User </a:t>
            </a:r>
            <a:r>
              <a:rPr lang="nl-NL" dirty="0" err="1"/>
              <a:t>entity</a:t>
            </a:r>
            <a:endParaRPr lang="nl-NL" dirty="0">
              <a:cs typeface="Arial" panose="020B0604020202020204"/>
            </a:endParaRPr>
          </a:p>
          <a:p>
            <a:pPr marL="179705" indent="-179705"/>
            <a:r>
              <a:rPr lang="nl-NL" dirty="0"/>
              <a:t>Je maakt een inlogpagina en kan deze verwerken</a:t>
            </a:r>
            <a:endParaRPr lang="nl-NL" dirty="0">
              <a:cs typeface="Arial"/>
            </a:endParaRPr>
          </a:p>
          <a:p>
            <a:pPr marL="179705" indent="-179705"/>
            <a:r>
              <a:rPr lang="nl-NL" dirty="0"/>
              <a:t>Je begrijpt hoe de rollen werken in </a:t>
            </a:r>
            <a:r>
              <a:rPr lang="nl-NL" dirty="0" err="1"/>
              <a:t>Symfony</a:t>
            </a:r>
            <a:r>
              <a:rPr lang="nl-NL" dirty="0"/>
              <a:t> en kan deze verwerken in een Controller en </a:t>
            </a:r>
            <a:r>
              <a:rPr lang="nl-NL" dirty="0" err="1"/>
              <a:t>Twig</a:t>
            </a:r>
            <a:r>
              <a:rPr lang="nl-NL" dirty="0"/>
              <a:t> bestand</a:t>
            </a:r>
          </a:p>
          <a:p>
            <a:pPr marL="179705" indent="-179705"/>
            <a:r>
              <a:rPr lang="nl-NL" dirty="0">
                <a:cs typeface="Arial" panose="020B0604020202020204"/>
              </a:rPr>
              <a:t>Je maakt een </a:t>
            </a:r>
            <a:r>
              <a:rPr lang="nl-NL" dirty="0" err="1">
                <a:cs typeface="Arial" panose="020B0604020202020204"/>
              </a:rPr>
              <a:t>Many-to-Many</a:t>
            </a:r>
            <a:r>
              <a:rPr lang="nl-NL" dirty="0">
                <a:cs typeface="Arial" panose="020B0604020202020204"/>
              </a:rPr>
              <a:t> relatie tussen twee entiteiten</a:t>
            </a:r>
          </a:p>
          <a:p>
            <a:pPr marL="179705" indent="-179705"/>
            <a:endParaRPr lang="nl-NL" i="1" dirty="0">
              <a:solidFill>
                <a:schemeClr val="accent1"/>
              </a:solidFill>
              <a:cs typeface="Arial" panose="020B0604020202020204"/>
            </a:endParaRPr>
          </a:p>
          <a:p>
            <a:pPr marL="179705" indent="-179705"/>
            <a:endParaRPr lang="nl-NL" i="1" dirty="0">
              <a:solidFill>
                <a:schemeClr val="accent1"/>
              </a:solidFill>
              <a:cs typeface="Arial" panose="020B0604020202020204"/>
            </a:endParaRPr>
          </a:p>
          <a:p>
            <a:pPr marL="179705" indent="-179705"/>
            <a:endParaRPr lang="nl-NL" i="1" dirty="0">
              <a:solidFill>
                <a:schemeClr val="accent1"/>
              </a:solidFill>
              <a:cs typeface="Arial" panose="020B0604020202020204"/>
            </a:endParaRPr>
          </a:p>
          <a:p>
            <a:pPr marL="179705" indent="-179705"/>
            <a:endParaRPr lang="nl-NL" i="1" dirty="0">
              <a:solidFill>
                <a:schemeClr val="accent1"/>
              </a:solidFill>
              <a:cs typeface="Arial" panose="020B0604020202020204"/>
            </a:endParaRPr>
          </a:p>
          <a:p>
            <a:pPr marL="179705" indent="-179705"/>
            <a:endParaRPr lang="nl-NL" i="1" dirty="0">
              <a:solidFill>
                <a:schemeClr val="accent1"/>
              </a:solidFill>
              <a:cs typeface="Arial" panose="020B0604020202020204"/>
            </a:endParaRPr>
          </a:p>
          <a:p>
            <a:pPr marL="179705" indent="-179705"/>
            <a:r>
              <a:rPr lang="nl-NL" i="1" dirty="0">
                <a:solidFill>
                  <a:schemeClr val="accent1"/>
                </a:solidFill>
              </a:rPr>
              <a:t>Als je ergens informatie mist, check https://mbo-sd.nl</a:t>
            </a:r>
            <a:endParaRPr lang="nl-NL" i="1" dirty="0">
              <a:solidFill>
                <a:schemeClr val="accent1"/>
              </a:solidFill>
              <a:cs typeface="Arial" panose="020B0604020202020204"/>
            </a:endParaRPr>
          </a:p>
        </p:txBody>
      </p:sp>
      <p:sp>
        <p:nvSpPr>
          <p:cNvPr id="4" name="Tijdelijke aanduiding voor datum 3">
            <a:extLst>
              <a:ext uri="{FF2B5EF4-FFF2-40B4-BE49-F238E27FC236}">
                <a16:creationId xmlns:a16="http://schemas.microsoft.com/office/drawing/2014/main" id="{7FEAD5EA-03B2-FCAB-CC99-64B605A769F9}"/>
              </a:ext>
            </a:extLst>
          </p:cNvPr>
          <p:cNvSpPr>
            <a:spLocks noGrp="1"/>
          </p:cNvSpPr>
          <p:nvPr>
            <p:ph type="dt" sz="half" idx="10"/>
          </p:nvPr>
        </p:nvSpPr>
        <p:spPr/>
        <p:txBody>
          <a:bodyPr/>
          <a:lstStyle/>
          <a:p>
            <a:r>
              <a:rPr lang="nl-NL"/>
              <a:t>Periode 8 - week 3</a:t>
            </a:r>
          </a:p>
        </p:txBody>
      </p:sp>
      <p:sp>
        <p:nvSpPr>
          <p:cNvPr id="5" name="Tijdelijke aanduiding voor voettekst 4">
            <a:extLst>
              <a:ext uri="{FF2B5EF4-FFF2-40B4-BE49-F238E27FC236}">
                <a16:creationId xmlns:a16="http://schemas.microsoft.com/office/drawing/2014/main" id="{FEC2E35E-D3FA-4F89-60B3-FA27225C5D0B}"/>
              </a:ext>
            </a:extLst>
          </p:cNvPr>
          <p:cNvSpPr>
            <a:spLocks noGrp="1"/>
          </p:cNvSpPr>
          <p:nvPr>
            <p:ph type="ftr" sz="quarter" idx="11"/>
          </p:nvPr>
        </p:nvSpPr>
        <p:spPr/>
        <p:txBody>
          <a:bodyPr/>
          <a:lstStyle/>
          <a:p>
            <a:r>
              <a:rPr lang="nl-NL" dirty="0" err="1"/>
              <a:t>Symfony</a:t>
            </a:r>
            <a:r>
              <a:rPr lang="nl-NL" dirty="0"/>
              <a:t> presentatie </a:t>
            </a:r>
            <a:r>
              <a:rPr lang="nl-NL" dirty="0" err="1"/>
              <a:t>custom</a:t>
            </a:r>
            <a:r>
              <a:rPr lang="nl-NL" dirty="0"/>
              <a:t> formulieren</a:t>
            </a:r>
          </a:p>
        </p:txBody>
      </p:sp>
      <p:sp>
        <p:nvSpPr>
          <p:cNvPr id="6" name="Tijdelijke aanduiding voor dianummer 5">
            <a:extLst>
              <a:ext uri="{FF2B5EF4-FFF2-40B4-BE49-F238E27FC236}">
                <a16:creationId xmlns:a16="http://schemas.microsoft.com/office/drawing/2014/main" id="{9EF04A83-12DB-C0D3-8916-94F94826931C}"/>
              </a:ext>
            </a:extLst>
          </p:cNvPr>
          <p:cNvSpPr>
            <a:spLocks noGrp="1"/>
          </p:cNvSpPr>
          <p:nvPr>
            <p:ph type="sldNum" sz="quarter" idx="12"/>
          </p:nvPr>
        </p:nvSpPr>
        <p:spPr/>
        <p:txBody>
          <a:bodyPr/>
          <a:lstStyle/>
          <a:p>
            <a:fld id="{14F1411D-0280-154F-AEAC-4C20B7AA46B2}" type="slidenum">
              <a:rPr lang="nl-NL" smtClean="0"/>
              <a:t>3</a:t>
            </a:fld>
            <a:endParaRPr lang="nl-NL"/>
          </a:p>
        </p:txBody>
      </p:sp>
    </p:spTree>
    <p:extLst>
      <p:ext uri="{BB962C8B-B14F-4D97-AF65-F5344CB8AC3E}">
        <p14:creationId xmlns:p14="http://schemas.microsoft.com/office/powerpoint/2010/main" val="413019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voettekst 3">
            <a:extLst>
              <a:ext uri="{FF2B5EF4-FFF2-40B4-BE49-F238E27FC236}">
                <a16:creationId xmlns:a16="http://schemas.microsoft.com/office/drawing/2014/main" id="{89601BE0-3C11-461A-AF01-A94699CBCAE6}"/>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a:t>
            </a:r>
            <a:r>
              <a:rPr lang="nl-NL" dirty="0" err="1"/>
              <a:t>custom</a:t>
            </a:r>
            <a:r>
              <a:rPr lang="nl-NL" dirty="0"/>
              <a:t> formulieren</a:t>
            </a:r>
          </a:p>
        </p:txBody>
      </p:sp>
      <p:sp>
        <p:nvSpPr>
          <p:cNvPr id="5" name="Tijdelijke aanduiding voor dianummer 4">
            <a:extLst>
              <a:ext uri="{FF2B5EF4-FFF2-40B4-BE49-F238E27FC236}">
                <a16:creationId xmlns:a16="http://schemas.microsoft.com/office/drawing/2014/main" id="{68AB4285-B98B-1965-9EC4-6EC319903810}"/>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4</a:t>
            </a:fld>
            <a:endParaRPr lang="nl-NL"/>
          </a:p>
        </p:txBody>
      </p:sp>
      <p:sp>
        <p:nvSpPr>
          <p:cNvPr id="12" name="Title 5">
            <a:extLst>
              <a:ext uri="{FF2B5EF4-FFF2-40B4-BE49-F238E27FC236}">
                <a16:creationId xmlns:a16="http://schemas.microsoft.com/office/drawing/2014/main" id="{EF6EFED3-1BCC-1EC7-8349-DF36407CCE3F}"/>
              </a:ext>
            </a:extLst>
          </p:cNvPr>
          <p:cNvSpPr>
            <a:spLocks noGrp="1"/>
          </p:cNvSpPr>
          <p:nvPr>
            <p:ph type="title"/>
          </p:nvPr>
        </p:nvSpPr>
        <p:spPr>
          <a:xfrm>
            <a:off x="504000" y="288001"/>
            <a:ext cx="8136000" cy="503999"/>
          </a:xfrm>
        </p:spPr>
        <p:txBody>
          <a:bodyPr/>
          <a:lstStyle/>
          <a:p>
            <a:r>
              <a:rPr lang="en-US" dirty="0" err="1"/>
              <a:t>Aangepaste</a:t>
            </a:r>
            <a:r>
              <a:rPr lang="en-US" dirty="0"/>
              <a:t> </a:t>
            </a:r>
            <a:r>
              <a:rPr lang="en-US" dirty="0" err="1"/>
              <a:t>formulieren</a:t>
            </a:r>
            <a:endParaRPr lang="en-US" dirty="0"/>
          </a:p>
        </p:txBody>
      </p:sp>
      <p:sp>
        <p:nvSpPr>
          <p:cNvPr id="3" name="Tijdelijke aanduiding voor datum 2">
            <a:extLst>
              <a:ext uri="{FF2B5EF4-FFF2-40B4-BE49-F238E27FC236}">
                <a16:creationId xmlns:a16="http://schemas.microsoft.com/office/drawing/2014/main" id="{D947A20B-4B70-6B93-7CE7-3457931DA112}"/>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a:t>Periode 8 - week 3</a:t>
            </a:r>
          </a:p>
        </p:txBody>
      </p:sp>
      <p:sp>
        <p:nvSpPr>
          <p:cNvPr id="10" name="Tijdelijke aanduiding voor inhoud 6">
            <a:extLst>
              <a:ext uri="{FF2B5EF4-FFF2-40B4-BE49-F238E27FC236}">
                <a16:creationId xmlns:a16="http://schemas.microsoft.com/office/drawing/2014/main" id="{460A81E9-EAEF-5983-D1C7-2CDD75C05492}"/>
              </a:ext>
            </a:extLst>
          </p:cNvPr>
          <p:cNvSpPr>
            <a:spLocks noGrp="1"/>
          </p:cNvSpPr>
          <p:nvPr>
            <p:ph idx="1"/>
          </p:nvPr>
        </p:nvSpPr>
        <p:spPr>
          <a:xfrm>
            <a:off x="252000" y="1279331"/>
            <a:ext cx="4212000" cy="2861999"/>
          </a:xfrm>
        </p:spPr>
        <p:txBody>
          <a:bodyPr/>
          <a:lstStyle/>
          <a:p>
            <a:r>
              <a:rPr lang="nl-NL" sz="1300" dirty="0"/>
              <a:t>Je kan een formulier op twee manieren aanpassen</a:t>
            </a:r>
          </a:p>
          <a:p>
            <a:pPr lvl="1"/>
            <a:r>
              <a:rPr lang="nl-NL" sz="1300" dirty="0"/>
              <a:t>Via het </a:t>
            </a:r>
            <a:r>
              <a:rPr lang="nl-NL" sz="1300" dirty="0" err="1"/>
              <a:t>FormType</a:t>
            </a:r>
            <a:r>
              <a:rPr lang="nl-NL" sz="1300" dirty="0"/>
              <a:t> bestand</a:t>
            </a:r>
          </a:p>
          <a:p>
            <a:pPr lvl="1"/>
            <a:r>
              <a:rPr lang="nl-NL" sz="1300" dirty="0"/>
              <a:t>In de TWIG</a:t>
            </a:r>
          </a:p>
          <a:p>
            <a:r>
              <a:rPr lang="nl-NL" sz="1300" dirty="0"/>
              <a:t>In de </a:t>
            </a:r>
            <a:r>
              <a:rPr lang="nl-NL" sz="1300" dirty="0" err="1"/>
              <a:t>FormType</a:t>
            </a:r>
            <a:r>
              <a:rPr lang="nl-NL" sz="1300" dirty="0"/>
              <a:t> kan je extra informatie toepassen als label, HTML-classes, keuzes etc.</a:t>
            </a:r>
          </a:p>
          <a:p>
            <a:r>
              <a:rPr lang="nl-NL" sz="1300" dirty="0"/>
              <a:t>In de TWIG file kan je de hele HTML opmaak aanpassen</a:t>
            </a:r>
          </a:p>
        </p:txBody>
      </p:sp>
      <p:pic>
        <p:nvPicPr>
          <p:cNvPr id="6" name="Afbeelding 5">
            <a:extLst>
              <a:ext uri="{FF2B5EF4-FFF2-40B4-BE49-F238E27FC236}">
                <a16:creationId xmlns:a16="http://schemas.microsoft.com/office/drawing/2014/main" id="{3C9553F3-B8DF-7154-E5FE-45AC4E01A2B3}"/>
              </a:ext>
            </a:extLst>
          </p:cNvPr>
          <p:cNvPicPr>
            <a:picLocks noChangeAspect="1"/>
          </p:cNvPicPr>
          <p:nvPr/>
        </p:nvPicPr>
        <p:blipFill>
          <a:blip r:embed="rId2"/>
          <a:stretch>
            <a:fillRect/>
          </a:stretch>
        </p:blipFill>
        <p:spPr>
          <a:xfrm>
            <a:off x="4572000" y="1323801"/>
            <a:ext cx="3272294" cy="1247949"/>
          </a:xfrm>
          <a:prstGeom prst="rect">
            <a:avLst/>
          </a:prstGeom>
        </p:spPr>
      </p:pic>
    </p:spTree>
    <p:extLst>
      <p:ext uri="{BB962C8B-B14F-4D97-AF65-F5344CB8AC3E}">
        <p14:creationId xmlns:p14="http://schemas.microsoft.com/office/powerpoint/2010/main" val="19567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a:extLst>
              <a:ext uri="{FF2B5EF4-FFF2-40B4-BE49-F238E27FC236}">
                <a16:creationId xmlns:a16="http://schemas.microsoft.com/office/drawing/2014/main" id="{EF6EFED3-1BCC-1EC7-8349-DF36407CCE3F}"/>
              </a:ext>
            </a:extLst>
          </p:cNvPr>
          <p:cNvSpPr>
            <a:spLocks noGrp="1"/>
          </p:cNvSpPr>
          <p:nvPr>
            <p:ph type="title"/>
          </p:nvPr>
        </p:nvSpPr>
        <p:spPr>
          <a:xfrm>
            <a:off x="504000" y="288000"/>
            <a:ext cx="8136000" cy="972000"/>
          </a:xfrm>
        </p:spPr>
        <p:txBody>
          <a:bodyPr anchor="t">
            <a:normAutofit/>
          </a:bodyPr>
          <a:lstStyle/>
          <a:p>
            <a:r>
              <a:rPr lang="en-US" dirty="0" err="1"/>
              <a:t>Een</a:t>
            </a:r>
            <a:r>
              <a:rPr lang="en-US" dirty="0"/>
              <a:t> </a:t>
            </a:r>
            <a:r>
              <a:rPr lang="en-US" dirty="0" err="1"/>
              <a:t>paar</a:t>
            </a:r>
            <a:r>
              <a:rPr lang="en-US" dirty="0"/>
              <a:t> </a:t>
            </a:r>
            <a:r>
              <a:rPr lang="en-US" dirty="0" err="1"/>
              <a:t>FormType</a:t>
            </a:r>
            <a:r>
              <a:rPr lang="en-US" dirty="0"/>
              <a:t> </a:t>
            </a:r>
            <a:r>
              <a:rPr lang="en-US" dirty="0" err="1"/>
              <a:t>opties</a:t>
            </a:r>
            <a:endParaRPr lang="en-US" dirty="0"/>
          </a:p>
        </p:txBody>
      </p:sp>
      <p:sp>
        <p:nvSpPr>
          <p:cNvPr id="3" name="Tijdelijke aanduiding voor datum 2">
            <a:extLst>
              <a:ext uri="{FF2B5EF4-FFF2-40B4-BE49-F238E27FC236}">
                <a16:creationId xmlns:a16="http://schemas.microsoft.com/office/drawing/2014/main" id="{D947A20B-4B70-6B93-7CE7-3457931DA112}"/>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a:t>Periode 8 - week 3</a:t>
            </a:r>
          </a:p>
        </p:txBody>
      </p:sp>
      <p:sp>
        <p:nvSpPr>
          <p:cNvPr id="4" name="Tijdelijke aanduiding voor voettekst 3">
            <a:extLst>
              <a:ext uri="{FF2B5EF4-FFF2-40B4-BE49-F238E27FC236}">
                <a16:creationId xmlns:a16="http://schemas.microsoft.com/office/drawing/2014/main" id="{89601BE0-3C11-461A-AF01-A94699CBCAE6}"/>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customer formulieren</a:t>
            </a:r>
          </a:p>
        </p:txBody>
      </p:sp>
      <p:sp>
        <p:nvSpPr>
          <p:cNvPr id="5" name="Tijdelijke aanduiding voor dianummer 4">
            <a:extLst>
              <a:ext uri="{FF2B5EF4-FFF2-40B4-BE49-F238E27FC236}">
                <a16:creationId xmlns:a16="http://schemas.microsoft.com/office/drawing/2014/main" id="{68AB4285-B98B-1965-9EC4-6EC319903810}"/>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5</a:t>
            </a:fld>
            <a:endParaRPr lang="nl-NL"/>
          </a:p>
        </p:txBody>
      </p:sp>
      <p:pic>
        <p:nvPicPr>
          <p:cNvPr id="7" name="Afbeelding 6">
            <a:extLst>
              <a:ext uri="{FF2B5EF4-FFF2-40B4-BE49-F238E27FC236}">
                <a16:creationId xmlns:a16="http://schemas.microsoft.com/office/drawing/2014/main" id="{1D9F38F6-75B5-EDDB-FD75-871779EB3058}"/>
              </a:ext>
            </a:extLst>
          </p:cNvPr>
          <p:cNvPicPr>
            <a:picLocks noChangeAspect="1"/>
          </p:cNvPicPr>
          <p:nvPr/>
        </p:nvPicPr>
        <p:blipFill rotWithShape="1">
          <a:blip r:embed="rId2"/>
          <a:srcRect r="30095" b="-2"/>
          <a:stretch/>
        </p:blipFill>
        <p:spPr>
          <a:xfrm>
            <a:off x="5076000" y="1072800"/>
            <a:ext cx="3816000" cy="3425475"/>
          </a:xfrm>
          <a:custGeom>
            <a:avLst/>
            <a:gdLst>
              <a:gd name="connsiteX0" fmla="*/ 3816000 w 3816000"/>
              <a:gd name="connsiteY0" fmla="*/ 0 h 3425475"/>
              <a:gd name="connsiteX1" fmla="*/ 3816000 w 3816000"/>
              <a:gd name="connsiteY1" fmla="*/ 3211359 h 3425475"/>
              <a:gd name="connsiteX2" fmla="*/ 0 w 3816000"/>
              <a:gd name="connsiteY2" fmla="*/ 3425475 h 3425475"/>
              <a:gd name="connsiteX3" fmla="*/ 0 w 3816000"/>
              <a:gd name="connsiteY3" fmla="*/ 188874 h 3425475"/>
            </a:gdLst>
            <a:ahLst/>
            <a:cxnLst>
              <a:cxn ang="0">
                <a:pos x="connsiteX0" y="connsiteY0"/>
              </a:cxn>
              <a:cxn ang="0">
                <a:pos x="connsiteX1" y="connsiteY1"/>
              </a:cxn>
              <a:cxn ang="0">
                <a:pos x="connsiteX2" y="connsiteY2"/>
              </a:cxn>
              <a:cxn ang="0">
                <a:pos x="connsiteX3" y="connsiteY3"/>
              </a:cxn>
            </a:cxnLst>
            <a:rect l="l" t="t" r="r" b="b"/>
            <a:pathLst>
              <a:path w="3816000" h="3425475">
                <a:moveTo>
                  <a:pt x="3816000" y="0"/>
                </a:moveTo>
                <a:lnTo>
                  <a:pt x="3816000" y="3211359"/>
                </a:lnTo>
                <a:lnTo>
                  <a:pt x="0" y="3425475"/>
                </a:lnTo>
                <a:lnTo>
                  <a:pt x="0" y="188874"/>
                </a:lnTo>
                <a:close/>
              </a:path>
            </a:pathLst>
          </a:custGeom>
          <a:noFill/>
        </p:spPr>
      </p:pic>
      <p:sp>
        <p:nvSpPr>
          <p:cNvPr id="10" name="Tijdelijke aanduiding voor inhoud 6">
            <a:extLst>
              <a:ext uri="{FF2B5EF4-FFF2-40B4-BE49-F238E27FC236}">
                <a16:creationId xmlns:a16="http://schemas.microsoft.com/office/drawing/2014/main" id="{460A81E9-EAEF-5983-D1C7-2CDD75C05492}"/>
              </a:ext>
            </a:extLst>
          </p:cNvPr>
          <p:cNvSpPr>
            <a:spLocks noGrp="1"/>
          </p:cNvSpPr>
          <p:nvPr>
            <p:ph idx="1"/>
          </p:nvPr>
        </p:nvSpPr>
        <p:spPr>
          <a:xfrm>
            <a:off x="504000" y="1566000"/>
            <a:ext cx="4212000" cy="2861999"/>
          </a:xfrm>
        </p:spPr>
        <p:txBody>
          <a:bodyPr anchor="t">
            <a:normAutofit/>
          </a:bodyPr>
          <a:lstStyle/>
          <a:p>
            <a:pPr>
              <a:spcAft>
                <a:spcPts val="600"/>
              </a:spcAft>
            </a:pPr>
            <a:r>
              <a:rPr lang="nl-NL" dirty="0"/>
              <a:t>De -&gt;</a:t>
            </a:r>
            <a:r>
              <a:rPr lang="nl-NL" dirty="0" err="1"/>
              <a:t>add</a:t>
            </a:r>
            <a:r>
              <a:rPr lang="nl-NL" dirty="0"/>
              <a:t>() functie uitgelegd</a:t>
            </a:r>
          </a:p>
          <a:p>
            <a:pPr>
              <a:spcAft>
                <a:spcPts val="600"/>
              </a:spcAft>
            </a:pPr>
            <a:r>
              <a:rPr lang="nl-NL" sz="1400" dirty="0">
                <a:solidFill>
                  <a:schemeClr val="accent5"/>
                </a:solidFill>
                <a:latin typeface="Consolas" panose="020B0609020204030204" pitchFamily="49" charset="0"/>
              </a:rPr>
              <a:t>-&gt;</a:t>
            </a:r>
            <a:r>
              <a:rPr lang="nl-NL" sz="1400" dirty="0" err="1">
                <a:solidFill>
                  <a:schemeClr val="accent5"/>
                </a:solidFill>
                <a:latin typeface="Consolas" panose="020B0609020204030204" pitchFamily="49" charset="0"/>
              </a:rPr>
              <a:t>add</a:t>
            </a:r>
            <a:r>
              <a:rPr lang="nl-NL" sz="1400" dirty="0">
                <a:solidFill>
                  <a:schemeClr val="accent5"/>
                </a:solidFill>
                <a:latin typeface="Consolas" panose="020B0609020204030204" pitchFamily="49" charset="0"/>
              </a:rPr>
              <a:t>(‘</a:t>
            </a:r>
            <a:r>
              <a:rPr lang="nl-NL" sz="1400" dirty="0" err="1">
                <a:solidFill>
                  <a:schemeClr val="accent2"/>
                </a:solidFill>
                <a:latin typeface="Consolas" panose="020B0609020204030204" pitchFamily="49" charset="0"/>
              </a:rPr>
              <a:t>firstname</a:t>
            </a:r>
            <a:r>
              <a:rPr lang="nl-NL" sz="1400" dirty="0">
                <a:solidFill>
                  <a:schemeClr val="accent5"/>
                </a:solidFill>
                <a:latin typeface="Consolas" panose="020B0609020204030204" pitchFamily="49" charset="0"/>
              </a:rPr>
              <a:t>’, </a:t>
            </a:r>
            <a:r>
              <a:rPr lang="nl-NL" sz="1400" dirty="0" err="1">
                <a:solidFill>
                  <a:schemeClr val="accent1"/>
                </a:solidFill>
                <a:latin typeface="Consolas" panose="020B0609020204030204" pitchFamily="49" charset="0"/>
              </a:rPr>
              <a:t>TextType</a:t>
            </a:r>
            <a:r>
              <a:rPr lang="nl-NL" sz="1400" dirty="0">
                <a:solidFill>
                  <a:schemeClr val="accent1"/>
                </a:solidFill>
                <a:latin typeface="Consolas" panose="020B0609020204030204" pitchFamily="49" charset="0"/>
              </a:rPr>
              <a:t>::class</a:t>
            </a:r>
            <a:r>
              <a:rPr lang="nl-NL" sz="1400" dirty="0">
                <a:solidFill>
                  <a:schemeClr val="accent5"/>
                </a:solidFill>
                <a:latin typeface="Consolas" panose="020B0609020204030204" pitchFamily="49" charset="0"/>
              </a:rPr>
              <a:t>, </a:t>
            </a:r>
            <a:r>
              <a:rPr lang="nl-NL" sz="1400" dirty="0">
                <a:solidFill>
                  <a:schemeClr val="accent6"/>
                </a:solidFill>
                <a:latin typeface="Consolas" panose="020B0609020204030204" pitchFamily="49" charset="0"/>
              </a:rPr>
              <a:t>[‘label’ =&gt; ‘Voornaam’]</a:t>
            </a:r>
            <a:r>
              <a:rPr lang="nl-NL" sz="1400" dirty="0">
                <a:solidFill>
                  <a:schemeClr val="accent5"/>
                </a:solidFill>
                <a:latin typeface="Consolas" panose="020B0609020204030204" pitchFamily="49" charset="0"/>
              </a:rPr>
              <a:t>)</a:t>
            </a:r>
            <a:endParaRPr lang="nl-NL" dirty="0">
              <a:solidFill>
                <a:schemeClr val="accent5"/>
              </a:solidFill>
              <a:latin typeface="Consolas" panose="020B0609020204030204" pitchFamily="49" charset="0"/>
            </a:endParaRPr>
          </a:p>
          <a:p>
            <a:pPr>
              <a:spcAft>
                <a:spcPts val="600"/>
              </a:spcAft>
            </a:pPr>
            <a:r>
              <a:rPr lang="nl-NL" dirty="0"/>
              <a:t>3 parameters</a:t>
            </a:r>
          </a:p>
          <a:p>
            <a:pPr lvl="1">
              <a:spcAft>
                <a:spcPts val="600"/>
              </a:spcAft>
            </a:pPr>
            <a:r>
              <a:rPr lang="nl-NL" dirty="0">
                <a:solidFill>
                  <a:schemeClr val="accent2"/>
                </a:solidFill>
              </a:rPr>
              <a:t>Naam</a:t>
            </a:r>
            <a:r>
              <a:rPr lang="nl-NL" dirty="0"/>
              <a:t> van het veld (name </a:t>
            </a:r>
            <a:r>
              <a:rPr lang="nl-NL" dirty="0" err="1"/>
              <a:t>attribute</a:t>
            </a:r>
            <a:r>
              <a:rPr lang="nl-NL" dirty="0"/>
              <a:t>)</a:t>
            </a:r>
          </a:p>
          <a:p>
            <a:pPr lvl="1">
              <a:spcAft>
                <a:spcPts val="600"/>
              </a:spcAft>
            </a:pPr>
            <a:r>
              <a:rPr lang="nl-NL" dirty="0">
                <a:solidFill>
                  <a:schemeClr val="accent1"/>
                </a:solidFill>
              </a:rPr>
              <a:t>Soort veld </a:t>
            </a:r>
            <a:r>
              <a:rPr lang="nl-NL" dirty="0"/>
              <a:t>(</a:t>
            </a:r>
            <a:r>
              <a:rPr lang="nl-NL" dirty="0" err="1"/>
              <a:t>null</a:t>
            </a:r>
            <a:r>
              <a:rPr lang="nl-NL" dirty="0"/>
              <a:t> voor automatische keuze, de Type die je gebruikt moet in de </a:t>
            </a:r>
            <a:r>
              <a:rPr lang="nl-NL" dirty="0" err="1"/>
              <a:t>use-space</a:t>
            </a:r>
            <a:r>
              <a:rPr lang="nl-NL" dirty="0"/>
              <a:t> staan)</a:t>
            </a:r>
          </a:p>
          <a:p>
            <a:pPr lvl="1">
              <a:spcAft>
                <a:spcPts val="600"/>
              </a:spcAft>
            </a:pPr>
            <a:r>
              <a:rPr lang="nl-NL" dirty="0">
                <a:solidFill>
                  <a:schemeClr val="accent6"/>
                </a:solidFill>
              </a:rPr>
              <a:t>Array met opties</a:t>
            </a:r>
          </a:p>
          <a:p>
            <a:pPr lvl="1">
              <a:spcAft>
                <a:spcPts val="600"/>
              </a:spcAft>
            </a:pPr>
            <a:endParaRPr lang="nl-NL" dirty="0"/>
          </a:p>
          <a:p>
            <a:pPr lvl="1">
              <a:spcAft>
                <a:spcPts val="600"/>
              </a:spcAft>
            </a:pPr>
            <a:endParaRPr lang="nl-NL" dirty="0"/>
          </a:p>
        </p:txBody>
      </p:sp>
    </p:spTree>
    <p:extLst>
      <p:ext uri="{BB962C8B-B14F-4D97-AF65-F5344CB8AC3E}">
        <p14:creationId xmlns:p14="http://schemas.microsoft.com/office/powerpoint/2010/main" val="374287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a:extLst>
              <a:ext uri="{FF2B5EF4-FFF2-40B4-BE49-F238E27FC236}">
                <a16:creationId xmlns:a16="http://schemas.microsoft.com/office/drawing/2014/main" id="{EF6EFED3-1BCC-1EC7-8349-DF36407CCE3F}"/>
              </a:ext>
            </a:extLst>
          </p:cNvPr>
          <p:cNvSpPr>
            <a:spLocks noGrp="1"/>
          </p:cNvSpPr>
          <p:nvPr>
            <p:ph type="title"/>
          </p:nvPr>
        </p:nvSpPr>
        <p:spPr>
          <a:xfrm>
            <a:off x="504000" y="288000"/>
            <a:ext cx="8136000" cy="972000"/>
          </a:xfrm>
        </p:spPr>
        <p:txBody>
          <a:bodyPr anchor="t">
            <a:normAutofit/>
          </a:bodyPr>
          <a:lstStyle/>
          <a:p>
            <a:r>
              <a:rPr lang="en-US" dirty="0" err="1"/>
              <a:t>Mogelijke</a:t>
            </a:r>
            <a:r>
              <a:rPr lang="en-US" dirty="0"/>
              <a:t> </a:t>
            </a:r>
            <a:r>
              <a:rPr lang="en-US" dirty="0" err="1"/>
              <a:t>soorten</a:t>
            </a:r>
            <a:r>
              <a:rPr lang="en-US" dirty="0"/>
              <a:t> </a:t>
            </a:r>
            <a:r>
              <a:rPr lang="en-US" dirty="0" err="1"/>
              <a:t>velden</a:t>
            </a:r>
            <a:endParaRPr lang="en-US" dirty="0"/>
          </a:p>
        </p:txBody>
      </p:sp>
      <p:sp>
        <p:nvSpPr>
          <p:cNvPr id="3" name="Tijdelijke aanduiding voor datum 2">
            <a:extLst>
              <a:ext uri="{FF2B5EF4-FFF2-40B4-BE49-F238E27FC236}">
                <a16:creationId xmlns:a16="http://schemas.microsoft.com/office/drawing/2014/main" id="{D947A20B-4B70-6B93-7CE7-3457931DA112}"/>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a:t>Periode 8 - week 3</a:t>
            </a:r>
          </a:p>
        </p:txBody>
      </p:sp>
      <p:sp>
        <p:nvSpPr>
          <p:cNvPr id="4" name="Tijdelijke aanduiding voor voettekst 3">
            <a:extLst>
              <a:ext uri="{FF2B5EF4-FFF2-40B4-BE49-F238E27FC236}">
                <a16:creationId xmlns:a16="http://schemas.microsoft.com/office/drawing/2014/main" id="{89601BE0-3C11-461A-AF01-A94699CBCAE6}"/>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a:t>
            </a:r>
            <a:r>
              <a:rPr lang="nl-NL" dirty="0" err="1"/>
              <a:t>custom</a:t>
            </a:r>
            <a:r>
              <a:rPr lang="nl-NL" dirty="0"/>
              <a:t> formulieren</a:t>
            </a:r>
          </a:p>
        </p:txBody>
      </p:sp>
      <p:sp>
        <p:nvSpPr>
          <p:cNvPr id="5" name="Tijdelijke aanduiding voor dianummer 4">
            <a:extLst>
              <a:ext uri="{FF2B5EF4-FFF2-40B4-BE49-F238E27FC236}">
                <a16:creationId xmlns:a16="http://schemas.microsoft.com/office/drawing/2014/main" id="{68AB4285-B98B-1965-9EC4-6EC319903810}"/>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6</a:t>
            </a:fld>
            <a:endParaRPr lang="nl-NL"/>
          </a:p>
        </p:txBody>
      </p:sp>
      <p:pic>
        <p:nvPicPr>
          <p:cNvPr id="7" name="Afbeelding 6">
            <a:extLst>
              <a:ext uri="{FF2B5EF4-FFF2-40B4-BE49-F238E27FC236}">
                <a16:creationId xmlns:a16="http://schemas.microsoft.com/office/drawing/2014/main" id="{1D9F38F6-75B5-EDDB-FD75-871779EB3058}"/>
              </a:ext>
            </a:extLst>
          </p:cNvPr>
          <p:cNvPicPr>
            <a:picLocks noChangeAspect="1"/>
          </p:cNvPicPr>
          <p:nvPr/>
        </p:nvPicPr>
        <p:blipFill rotWithShape="1">
          <a:blip r:embed="rId2"/>
          <a:srcRect r="30095" b="-2"/>
          <a:stretch/>
        </p:blipFill>
        <p:spPr>
          <a:xfrm>
            <a:off x="5076000" y="1072800"/>
            <a:ext cx="3816000" cy="3425475"/>
          </a:xfrm>
          <a:custGeom>
            <a:avLst/>
            <a:gdLst>
              <a:gd name="connsiteX0" fmla="*/ 3816000 w 3816000"/>
              <a:gd name="connsiteY0" fmla="*/ 0 h 3425475"/>
              <a:gd name="connsiteX1" fmla="*/ 3816000 w 3816000"/>
              <a:gd name="connsiteY1" fmla="*/ 3211359 h 3425475"/>
              <a:gd name="connsiteX2" fmla="*/ 0 w 3816000"/>
              <a:gd name="connsiteY2" fmla="*/ 3425475 h 3425475"/>
              <a:gd name="connsiteX3" fmla="*/ 0 w 3816000"/>
              <a:gd name="connsiteY3" fmla="*/ 188874 h 3425475"/>
            </a:gdLst>
            <a:ahLst/>
            <a:cxnLst>
              <a:cxn ang="0">
                <a:pos x="connsiteX0" y="connsiteY0"/>
              </a:cxn>
              <a:cxn ang="0">
                <a:pos x="connsiteX1" y="connsiteY1"/>
              </a:cxn>
              <a:cxn ang="0">
                <a:pos x="connsiteX2" y="connsiteY2"/>
              </a:cxn>
              <a:cxn ang="0">
                <a:pos x="connsiteX3" y="connsiteY3"/>
              </a:cxn>
            </a:cxnLst>
            <a:rect l="l" t="t" r="r" b="b"/>
            <a:pathLst>
              <a:path w="3816000" h="3425475">
                <a:moveTo>
                  <a:pt x="3816000" y="0"/>
                </a:moveTo>
                <a:lnTo>
                  <a:pt x="3816000" y="3211359"/>
                </a:lnTo>
                <a:lnTo>
                  <a:pt x="0" y="3425475"/>
                </a:lnTo>
                <a:lnTo>
                  <a:pt x="0" y="188874"/>
                </a:lnTo>
                <a:close/>
              </a:path>
            </a:pathLst>
          </a:custGeom>
          <a:noFill/>
        </p:spPr>
      </p:pic>
      <p:sp>
        <p:nvSpPr>
          <p:cNvPr id="10" name="Tijdelijke aanduiding voor inhoud 6">
            <a:extLst>
              <a:ext uri="{FF2B5EF4-FFF2-40B4-BE49-F238E27FC236}">
                <a16:creationId xmlns:a16="http://schemas.microsoft.com/office/drawing/2014/main" id="{460A81E9-EAEF-5983-D1C7-2CDD75C05492}"/>
              </a:ext>
            </a:extLst>
          </p:cNvPr>
          <p:cNvSpPr>
            <a:spLocks noGrp="1"/>
          </p:cNvSpPr>
          <p:nvPr>
            <p:ph idx="1"/>
          </p:nvPr>
        </p:nvSpPr>
        <p:spPr>
          <a:xfrm>
            <a:off x="504000" y="1566000"/>
            <a:ext cx="4212000" cy="3204000"/>
          </a:xfrm>
        </p:spPr>
        <p:txBody>
          <a:bodyPr anchor="t">
            <a:normAutofit fontScale="92500"/>
          </a:bodyPr>
          <a:lstStyle/>
          <a:p>
            <a:pPr>
              <a:spcAft>
                <a:spcPts val="600"/>
              </a:spcAft>
            </a:pPr>
            <a:r>
              <a:rPr lang="nl-NL" dirty="0" err="1"/>
              <a:t>SubmitType</a:t>
            </a:r>
            <a:r>
              <a:rPr lang="nl-NL" dirty="0"/>
              <a:t> -&gt; verstuurknop</a:t>
            </a:r>
          </a:p>
          <a:p>
            <a:pPr>
              <a:spcAft>
                <a:spcPts val="600"/>
              </a:spcAft>
            </a:pPr>
            <a:r>
              <a:rPr lang="nl-NL" dirty="0" err="1"/>
              <a:t>ChoiceType</a:t>
            </a:r>
            <a:r>
              <a:rPr lang="nl-NL" dirty="0"/>
              <a:t> -&gt; Keuze menu, let op die heeft bij de attributen ook ‘</a:t>
            </a:r>
            <a:r>
              <a:rPr lang="nl-NL" dirty="0" err="1"/>
              <a:t>choices</a:t>
            </a:r>
            <a:r>
              <a:rPr lang="nl-NL" dirty="0"/>
              <a:t>’ nodig</a:t>
            </a:r>
          </a:p>
          <a:p>
            <a:pPr>
              <a:spcAft>
                <a:spcPts val="600"/>
              </a:spcAft>
            </a:pPr>
            <a:r>
              <a:rPr lang="nl-NL" dirty="0" err="1"/>
              <a:t>EntityType</a:t>
            </a:r>
            <a:r>
              <a:rPr lang="nl-NL" dirty="0"/>
              <a:t> -&gt; gelinkt aan een entiteit, vul bij de attributen ook ‘label’ in voor de naam die je wilt gebruiken, anders krijg je standaard ‘</a:t>
            </a:r>
            <a:r>
              <a:rPr lang="nl-NL" dirty="0" err="1"/>
              <a:t>id</a:t>
            </a:r>
            <a:r>
              <a:rPr lang="nl-NL" dirty="0"/>
              <a:t>’</a:t>
            </a:r>
          </a:p>
          <a:p>
            <a:pPr>
              <a:spcAft>
                <a:spcPts val="600"/>
              </a:spcAft>
            </a:pPr>
            <a:r>
              <a:rPr lang="nl-NL" dirty="0" err="1"/>
              <a:t>PasswordType</a:t>
            </a:r>
            <a:r>
              <a:rPr lang="nl-NL" dirty="0"/>
              <a:t> -&gt; Wachtwoord</a:t>
            </a:r>
          </a:p>
          <a:p>
            <a:pPr>
              <a:spcAft>
                <a:spcPts val="600"/>
              </a:spcAft>
            </a:pPr>
            <a:r>
              <a:rPr lang="nl-NL" dirty="0" err="1"/>
              <a:t>CheckBoxType</a:t>
            </a:r>
            <a:r>
              <a:rPr lang="nl-NL" dirty="0"/>
              <a:t> -&gt; </a:t>
            </a:r>
            <a:r>
              <a:rPr lang="nl-NL" dirty="0" err="1"/>
              <a:t>Checkbox</a:t>
            </a:r>
            <a:endParaRPr lang="nl-NL" dirty="0"/>
          </a:p>
          <a:p>
            <a:pPr>
              <a:spcAft>
                <a:spcPts val="600"/>
              </a:spcAft>
            </a:pPr>
            <a:r>
              <a:rPr lang="nl-NL" dirty="0" err="1"/>
              <a:t>DateType</a:t>
            </a:r>
            <a:r>
              <a:rPr lang="nl-NL" dirty="0"/>
              <a:t> -&gt; Datum invoerveld</a:t>
            </a:r>
          </a:p>
          <a:p>
            <a:pPr>
              <a:spcAft>
                <a:spcPts val="600"/>
              </a:spcAft>
            </a:pPr>
            <a:r>
              <a:rPr lang="nl-NL" dirty="0"/>
              <a:t>Lees meer op </a:t>
            </a:r>
            <a:br>
              <a:rPr lang="nl-NL" dirty="0"/>
            </a:br>
            <a:r>
              <a:rPr lang="nl-NL" dirty="0"/>
              <a:t>https://symfony.com/doc/6.4/forms.html#form-type-options</a:t>
            </a:r>
          </a:p>
          <a:p>
            <a:pPr marL="0" indent="0">
              <a:spcAft>
                <a:spcPts val="600"/>
              </a:spcAft>
              <a:buNone/>
            </a:pPr>
            <a:endParaRPr lang="nl-NL" dirty="0"/>
          </a:p>
          <a:p>
            <a:pPr>
              <a:spcAft>
                <a:spcPts val="600"/>
              </a:spcAft>
            </a:pPr>
            <a:endParaRPr lang="nl-NL" dirty="0"/>
          </a:p>
          <a:p>
            <a:pPr>
              <a:spcAft>
                <a:spcPts val="600"/>
              </a:spcAft>
            </a:pPr>
            <a:endParaRPr lang="nl-NL" dirty="0"/>
          </a:p>
          <a:p>
            <a:pPr>
              <a:spcAft>
                <a:spcPts val="600"/>
              </a:spcAft>
            </a:pPr>
            <a:endParaRPr lang="nl-NL" dirty="0"/>
          </a:p>
          <a:p>
            <a:pPr lvl="1">
              <a:spcAft>
                <a:spcPts val="600"/>
              </a:spcAft>
            </a:pPr>
            <a:endParaRPr lang="nl-NL" dirty="0"/>
          </a:p>
          <a:p>
            <a:pPr lvl="1">
              <a:spcAft>
                <a:spcPts val="600"/>
              </a:spcAft>
            </a:pPr>
            <a:endParaRPr lang="nl-NL" dirty="0"/>
          </a:p>
        </p:txBody>
      </p:sp>
    </p:spTree>
    <p:extLst>
      <p:ext uri="{BB962C8B-B14F-4D97-AF65-F5344CB8AC3E}">
        <p14:creationId xmlns:p14="http://schemas.microsoft.com/office/powerpoint/2010/main" val="228691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a:extLst>
              <a:ext uri="{FF2B5EF4-FFF2-40B4-BE49-F238E27FC236}">
                <a16:creationId xmlns:a16="http://schemas.microsoft.com/office/drawing/2014/main" id="{EF6EFED3-1BCC-1EC7-8349-DF36407CCE3F}"/>
              </a:ext>
            </a:extLst>
          </p:cNvPr>
          <p:cNvSpPr>
            <a:spLocks noGrp="1"/>
          </p:cNvSpPr>
          <p:nvPr>
            <p:ph type="title"/>
          </p:nvPr>
        </p:nvSpPr>
        <p:spPr>
          <a:xfrm>
            <a:off x="504000" y="288000"/>
            <a:ext cx="8136000" cy="972000"/>
          </a:xfrm>
        </p:spPr>
        <p:txBody>
          <a:bodyPr anchor="t">
            <a:normAutofit/>
          </a:bodyPr>
          <a:lstStyle/>
          <a:p>
            <a:r>
              <a:rPr lang="en-US" dirty="0"/>
              <a:t>De array met </a:t>
            </a:r>
            <a:r>
              <a:rPr lang="en-US" dirty="0" err="1"/>
              <a:t>opties</a:t>
            </a:r>
            <a:endParaRPr lang="en-US" dirty="0"/>
          </a:p>
        </p:txBody>
      </p:sp>
      <p:sp>
        <p:nvSpPr>
          <p:cNvPr id="3" name="Tijdelijke aanduiding voor datum 2">
            <a:extLst>
              <a:ext uri="{FF2B5EF4-FFF2-40B4-BE49-F238E27FC236}">
                <a16:creationId xmlns:a16="http://schemas.microsoft.com/office/drawing/2014/main" id="{D947A20B-4B70-6B93-7CE7-3457931DA112}"/>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a:t>Periode 8 - week 3</a:t>
            </a:r>
          </a:p>
        </p:txBody>
      </p:sp>
      <p:sp>
        <p:nvSpPr>
          <p:cNvPr id="4" name="Tijdelijke aanduiding voor voettekst 3">
            <a:extLst>
              <a:ext uri="{FF2B5EF4-FFF2-40B4-BE49-F238E27FC236}">
                <a16:creationId xmlns:a16="http://schemas.microsoft.com/office/drawing/2014/main" id="{89601BE0-3C11-461A-AF01-A94699CBCAE6}"/>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a:t>
            </a:r>
            <a:r>
              <a:rPr lang="nl-NL" dirty="0" err="1"/>
              <a:t>custom</a:t>
            </a:r>
            <a:r>
              <a:rPr lang="nl-NL" dirty="0"/>
              <a:t> formulieren</a:t>
            </a:r>
          </a:p>
        </p:txBody>
      </p:sp>
      <p:sp>
        <p:nvSpPr>
          <p:cNvPr id="5" name="Tijdelijke aanduiding voor dianummer 4">
            <a:extLst>
              <a:ext uri="{FF2B5EF4-FFF2-40B4-BE49-F238E27FC236}">
                <a16:creationId xmlns:a16="http://schemas.microsoft.com/office/drawing/2014/main" id="{68AB4285-B98B-1965-9EC4-6EC319903810}"/>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7</a:t>
            </a:fld>
            <a:endParaRPr lang="nl-NL"/>
          </a:p>
        </p:txBody>
      </p:sp>
      <p:sp>
        <p:nvSpPr>
          <p:cNvPr id="10" name="Tijdelijke aanduiding voor inhoud 6">
            <a:extLst>
              <a:ext uri="{FF2B5EF4-FFF2-40B4-BE49-F238E27FC236}">
                <a16:creationId xmlns:a16="http://schemas.microsoft.com/office/drawing/2014/main" id="{460A81E9-EAEF-5983-D1C7-2CDD75C05492}"/>
              </a:ext>
            </a:extLst>
          </p:cNvPr>
          <p:cNvSpPr>
            <a:spLocks noGrp="1"/>
          </p:cNvSpPr>
          <p:nvPr>
            <p:ph idx="1"/>
          </p:nvPr>
        </p:nvSpPr>
        <p:spPr>
          <a:xfrm>
            <a:off x="504000" y="1566000"/>
            <a:ext cx="4212000" cy="3204000"/>
          </a:xfrm>
        </p:spPr>
        <p:txBody>
          <a:bodyPr anchor="t">
            <a:normAutofit/>
          </a:bodyPr>
          <a:lstStyle/>
          <a:p>
            <a:pPr>
              <a:spcAft>
                <a:spcPts val="600"/>
              </a:spcAft>
            </a:pPr>
            <a:r>
              <a:rPr lang="nl-NL" dirty="0"/>
              <a:t>Er zijn heel veel verschillende opties. De belangrijkste in vogelvlucht:</a:t>
            </a:r>
          </a:p>
          <a:p>
            <a:pPr>
              <a:spcAft>
                <a:spcPts val="600"/>
              </a:spcAft>
            </a:pPr>
            <a:r>
              <a:rPr lang="nl-NL" dirty="0"/>
              <a:t>‘label’ =&gt; ‘Label naam’</a:t>
            </a:r>
          </a:p>
          <a:p>
            <a:pPr>
              <a:spcAft>
                <a:spcPts val="600"/>
              </a:spcAft>
            </a:pPr>
            <a:r>
              <a:rPr lang="nl-NL" dirty="0"/>
              <a:t>‘</a:t>
            </a:r>
            <a:r>
              <a:rPr lang="nl-NL" dirty="0" err="1"/>
              <a:t>choices</a:t>
            </a:r>
            <a:r>
              <a:rPr lang="nl-NL" dirty="0"/>
              <a:t>’ =&gt; [‘Naam in optie’ =&gt; ‘waarde’]</a:t>
            </a:r>
          </a:p>
          <a:p>
            <a:pPr>
              <a:spcAft>
                <a:spcPts val="600"/>
              </a:spcAft>
            </a:pPr>
            <a:r>
              <a:rPr lang="nl-NL" dirty="0"/>
              <a:t>‘</a:t>
            </a:r>
            <a:r>
              <a:rPr lang="nl-NL" dirty="0" err="1"/>
              <a:t>attr</a:t>
            </a:r>
            <a:r>
              <a:rPr lang="nl-NL" dirty="0"/>
              <a:t>’ =&gt; [‘class’ =&gt; ‘class1, class2, class3’]</a:t>
            </a:r>
          </a:p>
          <a:p>
            <a:pPr>
              <a:spcAft>
                <a:spcPts val="600"/>
              </a:spcAft>
            </a:pPr>
            <a:r>
              <a:rPr lang="nl-NL" dirty="0"/>
              <a:t>‘</a:t>
            </a:r>
            <a:r>
              <a:rPr lang="nl-NL" dirty="0" err="1"/>
              <a:t>choice_label</a:t>
            </a:r>
            <a:r>
              <a:rPr lang="nl-NL" dirty="0"/>
              <a:t>’ =&gt; ‘</a:t>
            </a:r>
            <a:r>
              <a:rPr lang="nl-NL" dirty="0" err="1"/>
              <a:t>veld_naam</a:t>
            </a:r>
            <a:r>
              <a:rPr lang="nl-NL" dirty="0"/>
              <a:t>’</a:t>
            </a:r>
          </a:p>
          <a:p>
            <a:pPr>
              <a:spcAft>
                <a:spcPts val="600"/>
              </a:spcAft>
            </a:pPr>
            <a:r>
              <a:rPr lang="nl-NL" dirty="0"/>
              <a:t>‘class’ =&gt; </a:t>
            </a:r>
            <a:r>
              <a:rPr lang="nl-NL" dirty="0" err="1"/>
              <a:t>Entity</a:t>
            </a:r>
            <a:r>
              <a:rPr lang="nl-NL" dirty="0"/>
              <a:t>::class</a:t>
            </a:r>
          </a:p>
          <a:p>
            <a:pPr>
              <a:spcAft>
                <a:spcPts val="600"/>
              </a:spcAft>
            </a:pPr>
            <a:r>
              <a:rPr lang="nl-NL" dirty="0"/>
              <a:t>‘help’ =&gt; ‘help informatie regel’</a:t>
            </a:r>
          </a:p>
          <a:p>
            <a:pPr>
              <a:spcAft>
                <a:spcPts val="600"/>
              </a:spcAft>
            </a:pPr>
            <a:r>
              <a:rPr lang="nl-NL" dirty="0"/>
              <a:t>‘data’ =&gt; ‘standaard waarde’</a:t>
            </a:r>
          </a:p>
          <a:p>
            <a:pPr>
              <a:spcAft>
                <a:spcPts val="600"/>
              </a:spcAft>
            </a:pPr>
            <a:r>
              <a:rPr lang="nl-NL" dirty="0"/>
              <a:t>Meer informatie in de </a:t>
            </a:r>
            <a:r>
              <a:rPr lang="nl-NL" dirty="0" err="1"/>
              <a:t>Symfony</a:t>
            </a:r>
            <a:r>
              <a:rPr lang="nl-NL" dirty="0"/>
              <a:t> documentatie</a:t>
            </a:r>
          </a:p>
          <a:p>
            <a:pPr>
              <a:spcAft>
                <a:spcPts val="600"/>
              </a:spcAft>
            </a:pPr>
            <a:endParaRPr lang="nl-NL" dirty="0"/>
          </a:p>
          <a:p>
            <a:pPr>
              <a:spcAft>
                <a:spcPts val="600"/>
              </a:spcAft>
            </a:pPr>
            <a:endParaRPr lang="nl-NL" dirty="0"/>
          </a:p>
          <a:p>
            <a:pPr>
              <a:spcAft>
                <a:spcPts val="600"/>
              </a:spcAft>
            </a:pPr>
            <a:endParaRPr lang="nl-NL" dirty="0"/>
          </a:p>
          <a:p>
            <a:pPr lvl="1">
              <a:spcAft>
                <a:spcPts val="600"/>
              </a:spcAft>
            </a:pPr>
            <a:endParaRPr lang="nl-NL" dirty="0"/>
          </a:p>
          <a:p>
            <a:pPr lvl="1">
              <a:spcAft>
                <a:spcPts val="600"/>
              </a:spcAft>
            </a:pPr>
            <a:endParaRPr lang="nl-NL" dirty="0"/>
          </a:p>
        </p:txBody>
      </p:sp>
      <p:pic>
        <p:nvPicPr>
          <p:cNvPr id="6" name="Afbeelding 5">
            <a:extLst>
              <a:ext uri="{FF2B5EF4-FFF2-40B4-BE49-F238E27FC236}">
                <a16:creationId xmlns:a16="http://schemas.microsoft.com/office/drawing/2014/main" id="{C51C537E-25B5-C3D2-A1BC-4AC176386BBE}"/>
              </a:ext>
            </a:extLst>
          </p:cNvPr>
          <p:cNvPicPr>
            <a:picLocks noChangeAspect="1"/>
          </p:cNvPicPr>
          <p:nvPr/>
        </p:nvPicPr>
        <p:blipFill>
          <a:blip r:embed="rId2"/>
          <a:stretch>
            <a:fillRect/>
          </a:stretch>
        </p:blipFill>
        <p:spPr>
          <a:xfrm>
            <a:off x="4019999" y="1835773"/>
            <a:ext cx="4926931" cy="1923427"/>
          </a:xfrm>
          <a:prstGeom prst="rect">
            <a:avLst/>
          </a:prstGeom>
        </p:spPr>
      </p:pic>
    </p:spTree>
    <p:extLst>
      <p:ext uri="{BB962C8B-B14F-4D97-AF65-F5344CB8AC3E}">
        <p14:creationId xmlns:p14="http://schemas.microsoft.com/office/powerpoint/2010/main" val="312449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a:extLst>
              <a:ext uri="{FF2B5EF4-FFF2-40B4-BE49-F238E27FC236}">
                <a16:creationId xmlns:a16="http://schemas.microsoft.com/office/drawing/2014/main" id="{EF6EFED3-1BCC-1EC7-8349-DF36407CCE3F}"/>
              </a:ext>
            </a:extLst>
          </p:cNvPr>
          <p:cNvSpPr>
            <a:spLocks noGrp="1"/>
          </p:cNvSpPr>
          <p:nvPr>
            <p:ph type="title"/>
          </p:nvPr>
        </p:nvSpPr>
        <p:spPr>
          <a:xfrm>
            <a:off x="504000" y="792000"/>
            <a:ext cx="8136000" cy="324000"/>
          </a:xfrm>
        </p:spPr>
        <p:txBody>
          <a:bodyPr anchor="t">
            <a:normAutofit/>
          </a:bodyPr>
          <a:lstStyle/>
          <a:p>
            <a:r>
              <a:rPr lang="en-US" dirty="0" err="1"/>
              <a:t>Aanpassen</a:t>
            </a:r>
            <a:r>
              <a:rPr lang="en-US" dirty="0"/>
              <a:t> in de Twig file</a:t>
            </a:r>
          </a:p>
        </p:txBody>
      </p:sp>
      <p:pic>
        <p:nvPicPr>
          <p:cNvPr id="7" name="Afbeelding 6">
            <a:extLst>
              <a:ext uri="{FF2B5EF4-FFF2-40B4-BE49-F238E27FC236}">
                <a16:creationId xmlns:a16="http://schemas.microsoft.com/office/drawing/2014/main" id="{B2C77759-429C-CC37-63D1-16874B4E3CE4}"/>
              </a:ext>
            </a:extLst>
          </p:cNvPr>
          <p:cNvPicPr>
            <a:picLocks noChangeAspect="1"/>
          </p:cNvPicPr>
          <p:nvPr/>
        </p:nvPicPr>
        <p:blipFill>
          <a:blip r:embed="rId2"/>
          <a:stretch>
            <a:fillRect/>
          </a:stretch>
        </p:blipFill>
        <p:spPr>
          <a:xfrm>
            <a:off x="4680000" y="2631283"/>
            <a:ext cx="3960000" cy="1534499"/>
          </a:xfrm>
          <a:prstGeom prst="rect">
            <a:avLst/>
          </a:prstGeom>
          <a:noFill/>
        </p:spPr>
      </p:pic>
      <p:sp>
        <p:nvSpPr>
          <p:cNvPr id="10" name="Tijdelijke aanduiding voor inhoud 6">
            <a:extLst>
              <a:ext uri="{FF2B5EF4-FFF2-40B4-BE49-F238E27FC236}">
                <a16:creationId xmlns:a16="http://schemas.microsoft.com/office/drawing/2014/main" id="{460A81E9-EAEF-5983-D1C7-2CDD75C05492}"/>
              </a:ext>
            </a:extLst>
          </p:cNvPr>
          <p:cNvSpPr>
            <a:spLocks noGrp="1"/>
          </p:cNvSpPr>
          <p:nvPr>
            <p:ph sz="half" idx="2"/>
          </p:nvPr>
        </p:nvSpPr>
        <p:spPr>
          <a:xfrm>
            <a:off x="4680000" y="1116000"/>
            <a:ext cx="3960000" cy="3311999"/>
          </a:xfrm>
        </p:spPr>
        <p:txBody>
          <a:bodyPr anchor="t">
            <a:normAutofit/>
          </a:bodyPr>
          <a:lstStyle/>
          <a:p>
            <a:pPr>
              <a:spcAft>
                <a:spcPts val="600"/>
              </a:spcAft>
            </a:pPr>
            <a:r>
              <a:rPr lang="nl-NL" dirty="0"/>
              <a:t>Oplossing </a:t>
            </a:r>
            <a:r>
              <a:rPr lang="nl-NL" dirty="0" err="1"/>
              <a:t>form_row</a:t>
            </a:r>
            <a:r>
              <a:rPr lang="nl-NL" dirty="0"/>
              <a:t>()</a:t>
            </a:r>
          </a:p>
          <a:p>
            <a:pPr>
              <a:spcAft>
                <a:spcPts val="600"/>
              </a:spcAft>
            </a:pPr>
            <a:r>
              <a:rPr lang="nl-NL" dirty="0"/>
              <a:t>Oplossing </a:t>
            </a:r>
            <a:r>
              <a:rPr lang="nl-NL" dirty="0" err="1"/>
              <a:t>form_label</a:t>
            </a:r>
            <a:r>
              <a:rPr lang="nl-NL" dirty="0"/>
              <a:t>() en </a:t>
            </a:r>
            <a:r>
              <a:rPr lang="nl-NL" dirty="0" err="1"/>
              <a:t>form_widget</a:t>
            </a:r>
            <a:r>
              <a:rPr lang="nl-NL" dirty="0"/>
              <a:t>()</a:t>
            </a:r>
          </a:p>
          <a:p>
            <a:pPr>
              <a:spcAft>
                <a:spcPts val="600"/>
              </a:spcAft>
            </a:pPr>
            <a:r>
              <a:rPr lang="nl-NL" dirty="0"/>
              <a:t>Je gebruikt hiervoor de naam van de variabele van het formulier als object en de naam van het veld uit het </a:t>
            </a:r>
            <a:r>
              <a:rPr lang="nl-NL" dirty="0" err="1"/>
              <a:t>FormType</a:t>
            </a:r>
            <a:r>
              <a:rPr lang="nl-NL" dirty="0"/>
              <a:t> formulier</a:t>
            </a:r>
          </a:p>
        </p:txBody>
      </p:sp>
      <p:sp>
        <p:nvSpPr>
          <p:cNvPr id="3" name="Tijdelijke aanduiding voor datum 2">
            <a:extLst>
              <a:ext uri="{FF2B5EF4-FFF2-40B4-BE49-F238E27FC236}">
                <a16:creationId xmlns:a16="http://schemas.microsoft.com/office/drawing/2014/main" id="{D947A20B-4B70-6B93-7CE7-3457931DA112}"/>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a:t>Periode 8 - week 3</a:t>
            </a:r>
          </a:p>
        </p:txBody>
      </p:sp>
      <p:sp>
        <p:nvSpPr>
          <p:cNvPr id="4" name="Tijdelijke aanduiding voor voettekst 3">
            <a:extLst>
              <a:ext uri="{FF2B5EF4-FFF2-40B4-BE49-F238E27FC236}">
                <a16:creationId xmlns:a16="http://schemas.microsoft.com/office/drawing/2014/main" id="{89601BE0-3C11-461A-AF01-A94699CBCAE6}"/>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a:t>
            </a:r>
            <a:r>
              <a:rPr lang="nl-NL" dirty="0" err="1"/>
              <a:t>custom</a:t>
            </a:r>
            <a:r>
              <a:rPr lang="nl-NL" dirty="0"/>
              <a:t> formulieren</a:t>
            </a:r>
          </a:p>
        </p:txBody>
      </p:sp>
      <p:sp>
        <p:nvSpPr>
          <p:cNvPr id="5" name="Tijdelijke aanduiding voor dianummer 4">
            <a:extLst>
              <a:ext uri="{FF2B5EF4-FFF2-40B4-BE49-F238E27FC236}">
                <a16:creationId xmlns:a16="http://schemas.microsoft.com/office/drawing/2014/main" id="{68AB4285-B98B-1965-9EC4-6EC319903810}"/>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8</a:t>
            </a:fld>
            <a:endParaRPr lang="nl-NL"/>
          </a:p>
        </p:txBody>
      </p:sp>
      <p:pic>
        <p:nvPicPr>
          <p:cNvPr id="9" name="Afbeelding 8">
            <a:extLst>
              <a:ext uri="{FF2B5EF4-FFF2-40B4-BE49-F238E27FC236}">
                <a16:creationId xmlns:a16="http://schemas.microsoft.com/office/drawing/2014/main" id="{4517428A-FD30-5C1E-57DD-F1A2950A89AC}"/>
              </a:ext>
            </a:extLst>
          </p:cNvPr>
          <p:cNvPicPr>
            <a:picLocks noChangeAspect="1"/>
          </p:cNvPicPr>
          <p:nvPr/>
        </p:nvPicPr>
        <p:blipFill>
          <a:blip r:embed="rId3"/>
          <a:stretch>
            <a:fillRect/>
          </a:stretch>
        </p:blipFill>
        <p:spPr>
          <a:xfrm>
            <a:off x="247816" y="1207043"/>
            <a:ext cx="4324308" cy="2094957"/>
          </a:xfrm>
          <a:prstGeom prst="rect">
            <a:avLst/>
          </a:prstGeom>
        </p:spPr>
      </p:pic>
    </p:spTree>
    <p:extLst>
      <p:ext uri="{BB962C8B-B14F-4D97-AF65-F5344CB8AC3E}">
        <p14:creationId xmlns:p14="http://schemas.microsoft.com/office/powerpoint/2010/main" val="269974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a:xfrm>
            <a:off x="504000" y="0"/>
            <a:ext cx="8136000" cy="4590000"/>
          </a:xfrm>
        </p:spPr>
        <p:txBody>
          <a:bodyPr/>
          <a:lstStyle/>
          <a:p>
            <a:r>
              <a:rPr lang="nl-NL" dirty="0"/>
              <a:t>Aan de slag, </a:t>
            </a:r>
            <a:r>
              <a:rPr lang="nl-NL" dirty="0" err="1"/>
              <a:t>clone</a:t>
            </a:r>
            <a:r>
              <a:rPr lang="nl-NL" dirty="0"/>
              <a:t> de </a:t>
            </a:r>
            <a:r>
              <a:rPr lang="nl-NL" dirty="0" err="1"/>
              <a:t>repository</a:t>
            </a:r>
            <a:r>
              <a:rPr lang="nl-NL" dirty="0"/>
              <a:t> uit de teams opdracht</a:t>
            </a:r>
            <a:br>
              <a:rPr lang="nl-NL" sz="3200" dirty="0"/>
            </a:br>
            <a:br>
              <a:rPr lang="nl-NL" sz="3200" dirty="0"/>
            </a:br>
            <a:r>
              <a:rPr lang="nl-NL" sz="1500" dirty="0" err="1"/>
              <a:t>Clone</a:t>
            </a:r>
            <a:r>
              <a:rPr lang="nl-NL" sz="1500" dirty="0"/>
              <a:t> de repository</a:t>
            </a:r>
            <a:br>
              <a:rPr lang="nl-NL" sz="1500" dirty="0"/>
            </a:br>
            <a:r>
              <a:rPr lang="nl-NL" sz="1500" dirty="0"/>
              <a:t>Kopieer de .</a:t>
            </a:r>
            <a:r>
              <a:rPr lang="nl-NL" sz="1500" dirty="0" err="1"/>
              <a:t>env</a:t>
            </a:r>
            <a:r>
              <a:rPr lang="nl-NL" sz="1500" dirty="0"/>
              <a:t> naar .</a:t>
            </a:r>
            <a:r>
              <a:rPr lang="nl-NL" sz="1500" dirty="0" err="1"/>
              <a:t>env.local</a:t>
            </a:r>
            <a:br>
              <a:rPr lang="nl-NL" sz="1500" dirty="0"/>
            </a:br>
            <a:r>
              <a:rPr lang="nl-NL" sz="1500" dirty="0"/>
              <a:t>Maak een database aan (bv. </a:t>
            </a:r>
            <a:r>
              <a:rPr lang="nl-NL" sz="1500" dirty="0" err="1"/>
              <a:t>symfony</a:t>
            </a:r>
            <a:r>
              <a:rPr lang="nl-NL" sz="1500" dirty="0"/>
              <a:t>-oefen)</a:t>
            </a:r>
            <a:br>
              <a:rPr lang="nl-NL" sz="1500" dirty="0"/>
            </a:br>
            <a:r>
              <a:rPr lang="nl-NL" sz="1500" dirty="0"/>
              <a:t>Pas de regel aan in de .</a:t>
            </a:r>
            <a:r>
              <a:rPr lang="nl-NL" sz="1500" dirty="0" err="1"/>
              <a:t>env.local</a:t>
            </a:r>
            <a:br>
              <a:rPr lang="nl-NL" sz="1500" dirty="0"/>
            </a:br>
            <a:r>
              <a:rPr lang="nl-NL" sz="1500" dirty="0"/>
              <a:t>Importeer de </a:t>
            </a:r>
            <a:r>
              <a:rPr lang="nl-NL" sz="1500" dirty="0" err="1"/>
              <a:t>backup</a:t>
            </a:r>
            <a:r>
              <a:rPr lang="nl-NL" sz="1500" dirty="0"/>
              <a:t> in de nieuwe database</a:t>
            </a:r>
            <a:br>
              <a:rPr lang="nl-NL" sz="1500" dirty="0"/>
            </a:br>
            <a:r>
              <a:rPr lang="nl-NL" sz="1500" dirty="0"/>
              <a:t>Voer </a:t>
            </a:r>
            <a:r>
              <a:rPr lang="nl-NL" sz="1500" dirty="0">
                <a:solidFill>
                  <a:schemeClr val="accent3"/>
                </a:solidFill>
                <a:latin typeface="Consolas" panose="020B0609020204030204" pitchFamily="49" charset="0"/>
              </a:rPr>
              <a:t>composer </a:t>
            </a:r>
            <a:r>
              <a:rPr lang="nl-NL" sz="1500" dirty="0" err="1">
                <a:solidFill>
                  <a:schemeClr val="accent3"/>
                </a:solidFill>
                <a:latin typeface="Consolas" panose="020B0609020204030204" pitchFamily="49" charset="0"/>
              </a:rPr>
              <a:t>install</a:t>
            </a:r>
            <a:r>
              <a:rPr lang="nl-NL" sz="1500" dirty="0">
                <a:solidFill>
                  <a:schemeClr val="accent3"/>
                </a:solidFill>
                <a:latin typeface="Consolas" panose="020B0609020204030204" pitchFamily="49" charset="0"/>
              </a:rPr>
              <a:t> </a:t>
            </a:r>
            <a:r>
              <a:rPr lang="nl-NL" sz="1500" dirty="0"/>
              <a:t>uit (dit kan even duren)</a:t>
            </a:r>
            <a:br>
              <a:rPr lang="nl-NL" sz="1500" dirty="0"/>
            </a:br>
            <a:r>
              <a:rPr lang="nl-NL" sz="1500" dirty="0"/>
              <a:t>Start </a:t>
            </a:r>
            <a:r>
              <a:rPr lang="nl-NL" sz="1500" dirty="0" err="1"/>
              <a:t>symfony</a:t>
            </a:r>
            <a:r>
              <a:rPr lang="nl-NL" sz="1500" dirty="0"/>
              <a:t> server met </a:t>
            </a:r>
            <a:r>
              <a:rPr lang="nl-NL" sz="1500" dirty="0" err="1">
                <a:solidFill>
                  <a:schemeClr val="accent3"/>
                </a:solidFill>
                <a:latin typeface="Consolas" panose="020B0609020204030204" pitchFamily="49" charset="0"/>
              </a:rPr>
              <a:t>symfony</a:t>
            </a:r>
            <a:r>
              <a:rPr lang="nl-NL" sz="1500" dirty="0">
                <a:solidFill>
                  <a:schemeClr val="accent3"/>
                </a:solidFill>
                <a:latin typeface="Consolas" panose="020B0609020204030204" pitchFamily="49" charset="0"/>
              </a:rPr>
              <a:t> serve</a:t>
            </a:r>
            <a:br>
              <a:rPr lang="nl-NL" sz="1500" dirty="0">
                <a:latin typeface="Consolas" panose="020B0609020204030204" pitchFamily="49" charset="0"/>
              </a:rPr>
            </a:br>
            <a:r>
              <a:rPr lang="nl-NL" sz="1500" dirty="0">
                <a:latin typeface="+mn-lt"/>
              </a:rPr>
              <a:t>Toon het welkomscherm</a:t>
            </a:r>
            <a:endParaRPr lang="nl-NL" dirty="0">
              <a:latin typeface="+mn-lt"/>
            </a:endParaRP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dirty="0" err="1"/>
              <a:t>Symfony</a:t>
            </a:r>
            <a:r>
              <a:rPr lang="nl-NL" dirty="0"/>
              <a:t> presentatie </a:t>
            </a:r>
            <a:r>
              <a:rPr lang="nl-NL" dirty="0" err="1"/>
              <a:t>custom</a:t>
            </a:r>
            <a:r>
              <a:rPr lang="nl-NL" dirty="0"/>
              <a:t> formulieren</a:t>
            </a:r>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9</a:t>
            </a:fld>
            <a:endParaRPr lang="nl-NL"/>
          </a:p>
        </p:txBody>
      </p:sp>
    </p:spTree>
    <p:extLst>
      <p:ext uri="{BB962C8B-B14F-4D97-AF65-F5344CB8AC3E}">
        <p14:creationId xmlns:p14="http://schemas.microsoft.com/office/powerpoint/2010/main" val="4213172739"/>
      </p:ext>
    </p:extLst>
  </p:cSld>
  <p:clrMapOvr>
    <a:masterClrMapping/>
  </p:clrMapOvr>
</p:sld>
</file>

<file path=ppt/theme/theme1.xml><?xml version="1.0" encoding="utf-8"?>
<a:theme xmlns:a="http://schemas.openxmlformats.org/drawingml/2006/main" name="Office-thema">
  <a:themeElements>
    <a:clrScheme name="ROC Mondriaan Kleuren">
      <a:dk1>
        <a:srgbClr val="000000"/>
      </a:dk1>
      <a:lt1>
        <a:srgbClr val="FFFFFF"/>
      </a:lt1>
      <a:dk2>
        <a:srgbClr val="002355"/>
      </a:dk2>
      <a:lt2>
        <a:srgbClr val="E0E0E0"/>
      </a:lt2>
      <a:accent1>
        <a:srgbClr val="0050AA"/>
      </a:accent1>
      <a:accent2>
        <a:srgbClr val="E6002D"/>
      </a:accent2>
      <a:accent3>
        <a:srgbClr val="FDD200"/>
      </a:accent3>
      <a:accent4>
        <a:srgbClr val="B9DCFF"/>
      </a:accent4>
      <a:accent5>
        <a:srgbClr val="46C891"/>
      </a:accent5>
      <a:accent6>
        <a:srgbClr val="6E375A"/>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rtlCol="0">
        <a:noAutofit/>
      </a:bodyPr>
      <a:lstStyle>
        <a:defPPr algn="l">
          <a:defRPr sz="1300" dirty="0" err="1" smtClean="0"/>
        </a:defPPr>
      </a:lstStyle>
    </a:txDef>
  </a:objectDefaults>
  <a:extraClrSchemeLst/>
  <a:custClrLst>
    <a:custClr name="Rood Donker">
      <a:srgbClr val="870000"/>
    </a:custClr>
    <a:custClr name="Rood">
      <a:srgbClr val="E6002D"/>
    </a:custClr>
    <a:custClr name="Rood Licht ">
      <a:srgbClr val="FBB4BE"/>
    </a:custClr>
    <a:custClr name="Geel Donker">
      <a:srgbClr val="CD9B00"/>
    </a:custClr>
    <a:custClr name="Geel">
      <a:srgbClr val="FDD200"/>
    </a:custClr>
    <a:custClr name="Geel Licht">
      <a:srgbClr val="FFF09B"/>
    </a:custClr>
    <a:custClr name="Blauw Donker">
      <a:srgbClr val="002355"/>
    </a:custClr>
    <a:custClr name="Blauw">
      <a:srgbClr val="0050AA"/>
    </a:custClr>
    <a:custClr name="Blauw Licht">
      <a:srgbClr val="B9DCFF"/>
    </a:custClr>
    <a:custClr name="Paars Donker">
      <a:srgbClr val="6E375A"/>
    </a:custClr>
    <a:custClr name="Paars">
      <a:srgbClr val="B48CC8"/>
    </a:custClr>
    <a:custClr name="Groen Donker">
      <a:srgbClr val="009B73"/>
    </a:custClr>
    <a:custClr name="Groen">
      <a:srgbClr val="46C891"/>
    </a:custClr>
    <a:custClr name="Zwart">
      <a:srgbClr val="000000"/>
    </a:custClr>
    <a:custClr name="Grijs">
      <a:srgbClr val="6E6E6E"/>
    </a:custClr>
    <a:custClr name="Wit">
      <a:srgbClr val="FFFFFF"/>
    </a:custClr>
  </a:custClrLst>
  <a:extLst>
    <a:ext uri="{05A4C25C-085E-4340-85A3-A5531E510DB2}">
      <thm15:themeFamily xmlns:thm15="http://schemas.microsoft.com/office/thememl/2012/main" name="ROC Mondriaan - Power Point - 2023" id="{5DB252B7-1FD7-4DBB-A6CA-743F244770FA}" vid="{81BE598E-B98A-46B4-90D3-B12384BCCBC6}"/>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E564797CD7D3429AC3282A0BC273C4" ma:contentTypeVersion="13" ma:contentTypeDescription="Een nieuw document maken." ma:contentTypeScope="" ma:versionID="3d70788e602e7afcebcaf818859eac16">
  <xsd:schema xmlns:xsd="http://www.w3.org/2001/XMLSchema" xmlns:xs="http://www.w3.org/2001/XMLSchema" xmlns:p="http://schemas.microsoft.com/office/2006/metadata/properties" xmlns:ns2="714bac2d-1fdd-40e1-86c3-3a2b14296c7f" xmlns:ns3="04d7a64c-0565-43dd-bfe1-e2c7239532d4" targetNamespace="http://schemas.microsoft.com/office/2006/metadata/properties" ma:root="true" ma:fieldsID="d69d743a8633c13ec57ff8f64f116eb7" ns2:_="" ns3:_="">
    <xsd:import namespace="714bac2d-1fdd-40e1-86c3-3a2b14296c7f"/>
    <xsd:import namespace="04d7a64c-0565-43dd-bfe1-e2c7239532d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bac2d-1fdd-40e1-86c3-3a2b14296c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Afbeeldingtags" ma:readOnly="false" ma:fieldId="{5cf76f15-5ced-4ddc-b409-7134ff3c332f}" ma:taxonomyMulti="true" ma:sspId="527928d4-2fba-4575-b28c-4dd47955e2e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d7a64c-0565-43dd-bfe1-e2c7239532d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6936831-6cb3-431c-9235-7d924ead2638}" ma:internalName="TaxCatchAll" ma:showField="CatchAllData" ma:web="04d7a64c-0565-43dd-bfe1-e2c7239532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4d7a64c-0565-43dd-bfe1-e2c7239532d4" xsi:nil="true"/>
    <lcf76f155ced4ddcb4097134ff3c332f xmlns="714bac2d-1fdd-40e1-86c3-3a2b14296c7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474362A-791E-41CB-890E-B37EA19C59BA}">
  <ds:schemaRefs>
    <ds:schemaRef ds:uri="http://schemas.microsoft.com/sharepoint/v3/contenttype/forms"/>
  </ds:schemaRefs>
</ds:datastoreItem>
</file>

<file path=customXml/itemProps2.xml><?xml version="1.0" encoding="utf-8"?>
<ds:datastoreItem xmlns:ds="http://schemas.openxmlformats.org/officeDocument/2006/customXml" ds:itemID="{68549AFF-ABF3-4CCF-9801-6C488D5F5323}"/>
</file>

<file path=customXml/itemProps3.xml><?xml version="1.0" encoding="utf-8"?>
<ds:datastoreItem xmlns:ds="http://schemas.openxmlformats.org/officeDocument/2006/customXml" ds:itemID="{04BDFC7A-75BE-4BCD-B590-46664194C35E}">
  <ds:schemaRefs>
    <ds:schemaRef ds:uri="73dbb10f-d65e-4026-aa5c-544c0db9c1ca"/>
    <ds:schemaRef ds:uri="http://www.w3.org/XML/1998/namespace"/>
    <ds:schemaRef ds:uri="http://schemas.microsoft.com/office/2006/documentManagement/types"/>
    <ds:schemaRef ds:uri="a95f19fb-cad5-4f59-9d9d-bfe7d2b05f17"/>
    <ds:schemaRef ds:uri="http://purl.org/dc/elements/1.1/"/>
    <ds:schemaRef ds:uri="9c7db627-a19b-4420-ba46-d2da62c8f9f7"/>
    <ds:schemaRef ds:uri="http://schemas.microsoft.com/sharepoint/v3"/>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ROC_Mondriaan_Power Point - 2023 Sjabloon</Template>
  <TotalTime>1470</TotalTime>
  <Words>634</Words>
  <Application>Microsoft Office PowerPoint</Application>
  <PresentationFormat>Diavoorstelling (16:9)</PresentationFormat>
  <Paragraphs>98</Paragraphs>
  <Slides>11</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11</vt:i4>
      </vt:variant>
    </vt:vector>
  </HeadingPairs>
  <TitlesOfParts>
    <vt:vector size="16" baseType="lpstr">
      <vt:lpstr>Arial</vt:lpstr>
      <vt:lpstr>Calibri</vt:lpstr>
      <vt:lpstr>Consolas</vt:lpstr>
      <vt:lpstr>Systeemlettertype regulier</vt:lpstr>
      <vt:lpstr>Office-thema</vt:lpstr>
      <vt:lpstr>Symfony en custom-formulieren</vt:lpstr>
      <vt:lpstr>Inhoud</vt:lpstr>
      <vt:lpstr>Wat ken je al?</vt:lpstr>
      <vt:lpstr>Aangepaste formulieren</vt:lpstr>
      <vt:lpstr>Een paar FormType opties</vt:lpstr>
      <vt:lpstr>Mogelijke soorten velden</vt:lpstr>
      <vt:lpstr>De array met opties</vt:lpstr>
      <vt:lpstr>Aanpassen in de Twig file</vt:lpstr>
      <vt:lpstr>Aan de slag, clone de repository uit de teams opdracht  Clone de repository Kopieer de .env naar .env.local Maak een database aan (bv. symfony-oefen) Pas de regel aan in de .env.local Importeer de backup in de nieuwe database Voer composer install uit (dit kan even duren) Start symfony server met symfony serve Toon het welkomscherm</vt:lpstr>
      <vt:lpstr>Aan de slag! Lees MBO-SD hoofdstuk 5.5 helemaal!</vt:lpstr>
      <vt:lpstr>PowerPoint-presentatie</vt:lpstr>
    </vt:vector>
  </TitlesOfParts>
  <Manager/>
  <Company>ROC Mondriaan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asdfafasf</dc:title>
  <dc:subject/>
  <dc:creator>Auerbach, Michiel</dc:creator>
  <cp:keywords/>
  <dc:description>roc Mondriaan presentatie - versie 1 - augustus 2022
Ontwerp: Ontwerpwerk
Template: Ton Persoon</dc:description>
  <cp:lastModifiedBy>Kleijwegt, Mark</cp:lastModifiedBy>
  <cp:revision>2</cp:revision>
  <dcterms:created xsi:type="dcterms:W3CDTF">2024-04-08T05:35:49Z</dcterms:created>
  <dcterms:modified xsi:type="dcterms:W3CDTF">2024-11-22T07:34:44Z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0x0101007DE564797CD7D3429AC3282A0BC273C4</vt:lpwstr>
  </property>
  <property fmtid="{D5CDD505-2E9C-101B-9397-08002B2CF9AE}" pid="3" name="MediaServiceImageTags">
    <vt:lpwstr/>
  </property>
</Properties>
</file>