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F3BDE-4CD0-4277-A84F-09AB55470499}" v="26" dt="2025-05-22T09:06:4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FFBF3BDE-4CD0-4277-A84F-09AB55470499}"/>
    <pc:docChg chg="undo custSel addSld delSld modSld sldOrd">
      <pc:chgData name="Linden, M van der" userId="7071751e-8507-462b-863d-5bb5459a0324" providerId="ADAL" clId="{FFBF3BDE-4CD0-4277-A84F-09AB55470499}" dt="2025-05-22T09:07:02.517" v="584" actId="14100"/>
      <pc:docMkLst>
        <pc:docMk/>
      </pc:docMkLst>
      <pc:sldChg chg="addSp delSp modSp mod">
        <pc:chgData name="Linden, M van der" userId="7071751e-8507-462b-863d-5bb5459a0324" providerId="ADAL" clId="{FFBF3BDE-4CD0-4277-A84F-09AB55470499}" dt="2025-05-22T08:11:14.287" v="23" actId="14100"/>
        <pc:sldMkLst>
          <pc:docMk/>
          <pc:sldMk cId="2403768051" sldId="256"/>
        </pc:sldMkLst>
        <pc:spChg chg="mod">
          <ac:chgData name="Linden, M van der" userId="7071751e-8507-462b-863d-5bb5459a0324" providerId="ADAL" clId="{FFBF3BDE-4CD0-4277-A84F-09AB55470499}" dt="2025-05-22T08:09:16.239" v="20" actId="20577"/>
          <ac:spMkLst>
            <pc:docMk/>
            <pc:sldMk cId="2403768051" sldId="256"/>
            <ac:spMk id="2" creationId="{7ACAC991-D93B-E411-B97C-342868503007}"/>
          </ac:spMkLst>
        </pc:spChg>
        <pc:spChg chg="del">
          <ac:chgData name="Linden, M van der" userId="7071751e-8507-462b-863d-5bb5459a0324" providerId="ADAL" clId="{FFBF3BDE-4CD0-4277-A84F-09AB55470499}" dt="2025-05-22T08:08:58.002" v="0" actId="478"/>
          <ac:spMkLst>
            <pc:docMk/>
            <pc:sldMk cId="2403768051" sldId="256"/>
            <ac:spMk id="3" creationId="{98FF6F97-5745-CC4E-90F3-78FF101C0D57}"/>
          </ac:spMkLst>
        </pc:spChg>
        <pc:picChg chg="add mod">
          <ac:chgData name="Linden, M van der" userId="7071751e-8507-462b-863d-5bb5459a0324" providerId="ADAL" clId="{FFBF3BDE-4CD0-4277-A84F-09AB55470499}" dt="2025-05-22T08:11:14.287" v="23" actId="14100"/>
          <ac:picMkLst>
            <pc:docMk/>
            <pc:sldMk cId="2403768051" sldId="256"/>
            <ac:picMk id="4" creationId="{F754BE97-AC51-A798-6082-3C5B710CBCC0}"/>
          </ac:picMkLst>
        </pc:picChg>
        <pc:picChg chg="add mod">
          <ac:chgData name="Linden, M van der" userId="7071751e-8507-462b-863d-5bb5459a0324" providerId="ADAL" clId="{FFBF3BDE-4CD0-4277-A84F-09AB55470499}" dt="2025-05-22T08:09:08.680" v="6" actId="1076"/>
          <ac:picMkLst>
            <pc:docMk/>
            <pc:sldMk cId="2403768051" sldId="256"/>
            <ac:picMk id="1026" creationId="{27ECAEFC-A02F-369E-51B7-E7323F3F811E}"/>
          </ac:picMkLst>
        </pc:picChg>
      </pc:sldChg>
      <pc:sldChg chg="addSp delSp modSp new mod">
        <pc:chgData name="Linden, M van der" userId="7071751e-8507-462b-863d-5bb5459a0324" providerId="ADAL" clId="{FFBF3BDE-4CD0-4277-A84F-09AB55470499}" dt="2025-05-22T08:21:40.373" v="119" actId="20577"/>
        <pc:sldMkLst>
          <pc:docMk/>
          <pc:sldMk cId="2448993898" sldId="257"/>
        </pc:sldMkLst>
        <pc:spChg chg="mod">
          <ac:chgData name="Linden, M van der" userId="7071751e-8507-462b-863d-5bb5459a0324" providerId="ADAL" clId="{FFBF3BDE-4CD0-4277-A84F-09AB55470499}" dt="2025-05-22T08:21:40.373" v="119" actId="20577"/>
          <ac:spMkLst>
            <pc:docMk/>
            <pc:sldMk cId="2448993898" sldId="257"/>
            <ac:spMk id="2" creationId="{0EFBD0D0-482C-625A-84DD-CED44F40E226}"/>
          </ac:spMkLst>
        </pc:spChg>
        <pc:spChg chg="del">
          <ac:chgData name="Linden, M van der" userId="7071751e-8507-462b-863d-5bb5459a0324" providerId="ADAL" clId="{FFBF3BDE-4CD0-4277-A84F-09AB55470499}" dt="2025-05-22T08:11:58.832" v="52" actId="478"/>
          <ac:spMkLst>
            <pc:docMk/>
            <pc:sldMk cId="2448993898" sldId="257"/>
            <ac:spMk id="3" creationId="{1961C6F2-AE81-3ECD-904D-1D6FF91DB124}"/>
          </ac:spMkLst>
        </pc:spChg>
        <pc:picChg chg="add del mod">
          <ac:chgData name="Linden, M van der" userId="7071751e-8507-462b-863d-5bb5459a0324" providerId="ADAL" clId="{FFBF3BDE-4CD0-4277-A84F-09AB55470499}" dt="2025-05-22T08:15:49.812" v="77" actId="478"/>
          <ac:picMkLst>
            <pc:docMk/>
            <pc:sldMk cId="2448993898" sldId="257"/>
            <ac:picMk id="5" creationId="{078E3BC2-7C19-2947-1B2A-161338442B6E}"/>
          </ac:picMkLst>
        </pc:picChg>
        <pc:picChg chg="add del mod">
          <ac:chgData name="Linden, M van der" userId="7071751e-8507-462b-863d-5bb5459a0324" providerId="ADAL" clId="{FFBF3BDE-4CD0-4277-A84F-09AB55470499}" dt="2025-05-22T08:16:02.129" v="79" actId="478"/>
          <ac:picMkLst>
            <pc:docMk/>
            <pc:sldMk cId="2448993898" sldId="257"/>
            <ac:picMk id="7" creationId="{9F8F494E-C536-2413-AAD8-EE3A9B126F7B}"/>
          </ac:picMkLst>
        </pc:picChg>
        <pc:picChg chg="add mod">
          <ac:chgData name="Linden, M van der" userId="7071751e-8507-462b-863d-5bb5459a0324" providerId="ADAL" clId="{FFBF3BDE-4CD0-4277-A84F-09AB55470499}" dt="2025-05-22T08:20:22.837" v="95" actId="1076"/>
          <ac:picMkLst>
            <pc:docMk/>
            <pc:sldMk cId="2448993898" sldId="257"/>
            <ac:picMk id="9" creationId="{68BBCFED-0416-E69A-806A-803D7F62BB86}"/>
          </ac:picMkLst>
        </pc:picChg>
      </pc:sldChg>
      <pc:sldChg chg="delSp add setBg delDesignElem">
        <pc:chgData name="Linden, M van der" userId="7071751e-8507-462b-863d-5bb5459a0324" providerId="ADAL" clId="{FFBF3BDE-4CD0-4277-A84F-09AB55470499}" dt="2025-05-22T08:31:18.456" v="132"/>
        <pc:sldMkLst>
          <pc:docMk/>
          <pc:sldMk cId="1982378289" sldId="258"/>
        </pc:sldMkLst>
        <pc:spChg chg="del">
          <ac:chgData name="Linden, M van der" userId="7071751e-8507-462b-863d-5bb5459a0324" providerId="ADAL" clId="{FFBF3BDE-4CD0-4277-A84F-09AB55470499}" dt="2025-05-22T08:31:18.456" v="132"/>
          <ac:spMkLst>
            <pc:docMk/>
            <pc:sldMk cId="1982378289" sldId="258"/>
            <ac:spMk id="15" creationId="{47942995-B07F-4636-9A06-C6A104B260A8}"/>
          </ac:spMkLst>
        </pc:spChg>
        <pc:spChg chg="del">
          <ac:chgData name="Linden, M van der" userId="7071751e-8507-462b-863d-5bb5459a0324" providerId="ADAL" clId="{FFBF3BDE-4CD0-4277-A84F-09AB55470499}" dt="2025-05-22T08:31:18.456" v="132"/>
          <ac:spMkLst>
            <pc:docMk/>
            <pc:sldMk cId="1982378289" sldId="258"/>
            <ac:spMk id="16" creationId="{B81933D1-5615-42C7-9C0B-4EB7105CCE2D}"/>
          </ac:spMkLst>
        </pc:spChg>
        <pc:spChg chg="del">
          <ac:chgData name="Linden, M van der" userId="7071751e-8507-462b-863d-5bb5459a0324" providerId="ADAL" clId="{FFBF3BDE-4CD0-4277-A84F-09AB55470499}" dt="2025-05-22T08:31:18.456" v="132"/>
          <ac:spMkLst>
            <pc:docMk/>
            <pc:sldMk cId="1982378289" sldId="258"/>
            <ac:spMk id="18" creationId="{19C9EAEA-39D0-4B0E-A0EB-51E7B26740B1}"/>
          </ac:spMkLst>
        </pc:spChg>
        <pc:grpChg chg="del">
          <ac:chgData name="Linden, M van der" userId="7071751e-8507-462b-863d-5bb5459a0324" providerId="ADAL" clId="{FFBF3BDE-4CD0-4277-A84F-09AB55470499}" dt="2025-05-22T08:31:18.456" v="132"/>
          <ac:grpSpMkLst>
            <pc:docMk/>
            <pc:sldMk cId="1982378289" sldId="258"/>
            <ac:grpSpMk id="11" creationId="{032D8612-31EB-44CF-A1D0-14FD4C705424}"/>
          </ac:grpSpMkLst>
        </pc:grpChg>
      </pc:sldChg>
      <pc:sldChg chg="addSp delSp modSp new del mod setBg">
        <pc:chgData name="Linden, M van der" userId="7071751e-8507-462b-863d-5bb5459a0324" providerId="ADAL" clId="{FFBF3BDE-4CD0-4277-A84F-09AB55470499}" dt="2025-05-22T08:31:09.425" v="129" actId="2696"/>
        <pc:sldMkLst>
          <pc:docMk/>
          <pc:sldMk cId="3615357375" sldId="258"/>
        </pc:sldMkLst>
        <pc:spChg chg="mod">
          <ac:chgData name="Linden, M van der" userId="7071751e-8507-462b-863d-5bb5459a0324" providerId="ADAL" clId="{FFBF3BDE-4CD0-4277-A84F-09AB55470499}" dt="2025-05-22T08:30:37.513" v="127" actId="27636"/>
          <ac:spMkLst>
            <pc:docMk/>
            <pc:sldMk cId="3615357375" sldId="258"/>
            <ac:spMk id="2" creationId="{3B1A6028-BB81-5E04-C7FC-241290D65F15}"/>
          </ac:spMkLst>
        </pc:spChg>
        <pc:spChg chg="del">
          <ac:chgData name="Linden, M van der" userId="7071751e-8507-462b-863d-5bb5459a0324" providerId="ADAL" clId="{FFBF3BDE-4CD0-4277-A84F-09AB55470499}" dt="2025-05-22T08:22:10.281" v="120" actId="478"/>
          <ac:spMkLst>
            <pc:docMk/>
            <pc:sldMk cId="3615357375" sldId="258"/>
            <ac:spMk id="3" creationId="{10808100-8E5D-4A11-7857-7C0417907C39}"/>
          </ac:spMkLst>
        </pc:spChg>
        <pc:spChg chg="add del">
          <ac:chgData name="Linden, M van der" userId="7071751e-8507-462b-863d-5bb5459a0324" providerId="ADAL" clId="{FFBF3BDE-4CD0-4277-A84F-09AB55470499}" dt="2025-05-22T08:22:34.491" v="123" actId="26606"/>
          <ac:spMkLst>
            <pc:docMk/>
            <pc:sldMk cId="3615357375" sldId="258"/>
            <ac:spMk id="9" creationId="{D4771268-CB57-404A-9271-370EB28F6090}"/>
          </ac:spMkLst>
        </pc:spChg>
        <pc:spChg chg="add">
          <ac:chgData name="Linden, M van der" userId="7071751e-8507-462b-863d-5bb5459a0324" providerId="ADAL" clId="{FFBF3BDE-4CD0-4277-A84F-09AB55470499}" dt="2025-05-22T08:22:34.499" v="124" actId="26606"/>
          <ac:spMkLst>
            <pc:docMk/>
            <pc:sldMk cId="3615357375" sldId="258"/>
            <ac:spMk id="15" creationId="{47942995-B07F-4636-9A06-C6A104B260A8}"/>
          </ac:spMkLst>
        </pc:spChg>
        <pc:spChg chg="add">
          <ac:chgData name="Linden, M van der" userId="7071751e-8507-462b-863d-5bb5459a0324" providerId="ADAL" clId="{FFBF3BDE-4CD0-4277-A84F-09AB55470499}" dt="2025-05-22T08:22:34.499" v="124" actId="26606"/>
          <ac:spMkLst>
            <pc:docMk/>
            <pc:sldMk cId="3615357375" sldId="258"/>
            <ac:spMk id="16" creationId="{B81933D1-5615-42C7-9C0B-4EB7105CCE2D}"/>
          </ac:spMkLst>
        </pc:spChg>
        <pc:spChg chg="add">
          <ac:chgData name="Linden, M van der" userId="7071751e-8507-462b-863d-5bb5459a0324" providerId="ADAL" clId="{FFBF3BDE-4CD0-4277-A84F-09AB55470499}" dt="2025-05-22T08:22:34.499" v="124" actId="26606"/>
          <ac:spMkLst>
            <pc:docMk/>
            <pc:sldMk cId="3615357375" sldId="258"/>
            <ac:spMk id="18" creationId="{19C9EAEA-39D0-4B0E-A0EB-51E7B26740B1}"/>
          </ac:spMkLst>
        </pc:spChg>
        <pc:grpChg chg="add">
          <ac:chgData name="Linden, M van der" userId="7071751e-8507-462b-863d-5bb5459a0324" providerId="ADAL" clId="{FFBF3BDE-4CD0-4277-A84F-09AB55470499}" dt="2025-05-22T08:22:34.499" v="124" actId="26606"/>
          <ac:grpSpMkLst>
            <pc:docMk/>
            <pc:sldMk cId="3615357375" sldId="258"/>
            <ac:grpSpMk id="11" creationId="{032D8612-31EB-44CF-A1D0-14FD4C705424}"/>
          </ac:grpSpMkLst>
        </pc:grpChg>
        <pc:picChg chg="add mod">
          <ac:chgData name="Linden, M van der" userId="7071751e-8507-462b-863d-5bb5459a0324" providerId="ADAL" clId="{FFBF3BDE-4CD0-4277-A84F-09AB55470499}" dt="2025-05-22T08:30:40.537" v="128" actId="14100"/>
          <ac:picMkLst>
            <pc:docMk/>
            <pc:sldMk cId="3615357375" sldId="258"/>
            <ac:picMk id="4" creationId="{361F7CE4-E158-3145-0654-8CE90B120311}"/>
          </ac:picMkLst>
        </pc:picChg>
      </pc:sldChg>
      <pc:sldChg chg="addSp delSp modSp new mod ord">
        <pc:chgData name="Linden, M van der" userId="7071751e-8507-462b-863d-5bb5459a0324" providerId="ADAL" clId="{FFBF3BDE-4CD0-4277-A84F-09AB55470499}" dt="2025-05-22T08:36:53.101" v="220" actId="14100"/>
        <pc:sldMkLst>
          <pc:docMk/>
          <pc:sldMk cId="3827461143" sldId="259"/>
        </pc:sldMkLst>
        <pc:spChg chg="mod">
          <ac:chgData name="Linden, M van der" userId="7071751e-8507-462b-863d-5bb5459a0324" providerId="ADAL" clId="{FFBF3BDE-4CD0-4277-A84F-09AB55470499}" dt="2025-05-22T08:35:25.276" v="211" actId="20577"/>
          <ac:spMkLst>
            <pc:docMk/>
            <pc:sldMk cId="3827461143" sldId="259"/>
            <ac:spMk id="2" creationId="{A029132D-A0C2-634E-9967-D97E132B9131}"/>
          </ac:spMkLst>
        </pc:spChg>
        <pc:spChg chg="del">
          <ac:chgData name="Linden, M van der" userId="7071751e-8507-462b-863d-5bb5459a0324" providerId="ADAL" clId="{FFBF3BDE-4CD0-4277-A84F-09AB55470499}" dt="2025-05-22T08:31:14.190" v="130" actId="478"/>
          <ac:spMkLst>
            <pc:docMk/>
            <pc:sldMk cId="3827461143" sldId="259"/>
            <ac:spMk id="3" creationId="{70620A0E-A87C-0A35-FB2D-C7DB9831ED3B}"/>
          </ac:spMkLst>
        </pc:spChg>
        <pc:picChg chg="add mod">
          <ac:chgData name="Linden, M van der" userId="7071751e-8507-462b-863d-5bb5459a0324" providerId="ADAL" clId="{FFBF3BDE-4CD0-4277-A84F-09AB55470499}" dt="2025-05-22T08:35:56.078" v="215" actId="27614"/>
          <ac:picMkLst>
            <pc:docMk/>
            <pc:sldMk cId="3827461143" sldId="259"/>
            <ac:picMk id="5" creationId="{513A515A-D3AD-F437-AE14-D9B72F966D7A}"/>
          </ac:picMkLst>
        </pc:picChg>
        <pc:picChg chg="add mod">
          <ac:chgData name="Linden, M van der" userId="7071751e-8507-462b-863d-5bb5459a0324" providerId="ADAL" clId="{FFBF3BDE-4CD0-4277-A84F-09AB55470499}" dt="2025-05-22T08:36:53.101" v="220" actId="14100"/>
          <ac:picMkLst>
            <pc:docMk/>
            <pc:sldMk cId="3827461143" sldId="259"/>
            <ac:picMk id="7" creationId="{ADBD7BCA-B87D-8504-9838-101FE919507C}"/>
          </ac:picMkLst>
        </pc:picChg>
      </pc:sldChg>
      <pc:sldChg chg="addSp delSp modSp new mod">
        <pc:chgData name="Linden, M van der" userId="7071751e-8507-462b-863d-5bb5459a0324" providerId="ADAL" clId="{FFBF3BDE-4CD0-4277-A84F-09AB55470499}" dt="2025-05-22T08:40:37.378" v="317" actId="20577"/>
        <pc:sldMkLst>
          <pc:docMk/>
          <pc:sldMk cId="3561296048" sldId="260"/>
        </pc:sldMkLst>
        <pc:spChg chg="mod">
          <ac:chgData name="Linden, M van der" userId="7071751e-8507-462b-863d-5bb5459a0324" providerId="ADAL" clId="{FFBF3BDE-4CD0-4277-A84F-09AB55470499}" dt="2025-05-22T08:40:37.378" v="317" actId="20577"/>
          <ac:spMkLst>
            <pc:docMk/>
            <pc:sldMk cId="3561296048" sldId="260"/>
            <ac:spMk id="2" creationId="{FD18CC41-572D-9E6C-4E67-1F45FBC38413}"/>
          </ac:spMkLst>
        </pc:spChg>
        <pc:spChg chg="del">
          <ac:chgData name="Linden, M van der" userId="7071751e-8507-462b-863d-5bb5459a0324" providerId="ADAL" clId="{FFBF3BDE-4CD0-4277-A84F-09AB55470499}" dt="2025-05-22T08:38:55.811" v="264" actId="478"/>
          <ac:spMkLst>
            <pc:docMk/>
            <pc:sldMk cId="3561296048" sldId="260"/>
            <ac:spMk id="3" creationId="{765FE322-4F93-68D7-A21A-A850C0304CD4}"/>
          </ac:spMkLst>
        </pc:spChg>
        <pc:picChg chg="add mod">
          <ac:chgData name="Linden, M van der" userId="7071751e-8507-462b-863d-5bb5459a0324" providerId="ADAL" clId="{FFBF3BDE-4CD0-4277-A84F-09AB55470499}" dt="2025-05-22T08:39:06.382" v="268" actId="1076"/>
          <ac:picMkLst>
            <pc:docMk/>
            <pc:sldMk cId="3561296048" sldId="260"/>
            <ac:picMk id="4" creationId="{F3B179AC-5854-4D43-3ACC-0C5CA1E9563C}"/>
          </ac:picMkLst>
        </pc:picChg>
        <pc:picChg chg="add mod">
          <ac:chgData name="Linden, M van der" userId="7071751e-8507-462b-863d-5bb5459a0324" providerId="ADAL" clId="{FFBF3BDE-4CD0-4277-A84F-09AB55470499}" dt="2025-05-22T08:39:26.628" v="271" actId="14100"/>
          <ac:picMkLst>
            <pc:docMk/>
            <pc:sldMk cId="3561296048" sldId="260"/>
            <ac:picMk id="5" creationId="{0C0782C3-9B21-3B7B-ACDC-DB8525D4E715}"/>
          </ac:picMkLst>
        </pc:picChg>
        <pc:picChg chg="add mod">
          <ac:chgData name="Linden, M van der" userId="7071751e-8507-462b-863d-5bb5459a0324" providerId="ADAL" clId="{FFBF3BDE-4CD0-4277-A84F-09AB55470499}" dt="2025-05-22T08:39:56.248" v="275" actId="1076"/>
          <ac:picMkLst>
            <pc:docMk/>
            <pc:sldMk cId="3561296048" sldId="260"/>
            <ac:picMk id="6" creationId="{176BC2CE-1812-3BE0-7F24-1DADEF301683}"/>
          </ac:picMkLst>
        </pc:picChg>
      </pc:sldChg>
      <pc:sldChg chg="addSp delSp modSp new mod">
        <pc:chgData name="Linden, M van der" userId="7071751e-8507-462b-863d-5bb5459a0324" providerId="ADAL" clId="{FFBF3BDE-4CD0-4277-A84F-09AB55470499}" dt="2025-05-22T08:44:55.041" v="339" actId="20577"/>
        <pc:sldMkLst>
          <pc:docMk/>
          <pc:sldMk cId="4122451206" sldId="261"/>
        </pc:sldMkLst>
        <pc:spChg chg="mod">
          <ac:chgData name="Linden, M van der" userId="7071751e-8507-462b-863d-5bb5459a0324" providerId="ADAL" clId="{FFBF3BDE-4CD0-4277-A84F-09AB55470499}" dt="2025-05-22T08:44:55.041" v="339" actId="20577"/>
          <ac:spMkLst>
            <pc:docMk/>
            <pc:sldMk cId="4122451206" sldId="261"/>
            <ac:spMk id="2" creationId="{9A43FABC-B2CD-95B5-8082-05AFFC8BDDE8}"/>
          </ac:spMkLst>
        </pc:spChg>
        <pc:spChg chg="del">
          <ac:chgData name="Linden, M van der" userId="7071751e-8507-462b-863d-5bb5459a0324" providerId="ADAL" clId="{FFBF3BDE-4CD0-4277-A84F-09AB55470499}" dt="2025-05-22T08:44:05.526" v="324" actId="478"/>
          <ac:spMkLst>
            <pc:docMk/>
            <pc:sldMk cId="4122451206" sldId="261"/>
            <ac:spMk id="3" creationId="{B6C60E37-A841-9971-C7AB-A8F032056E24}"/>
          </ac:spMkLst>
        </pc:spChg>
        <pc:picChg chg="add mod">
          <ac:chgData name="Linden, M van der" userId="7071751e-8507-462b-863d-5bb5459a0324" providerId="ADAL" clId="{FFBF3BDE-4CD0-4277-A84F-09AB55470499}" dt="2025-05-22T08:44:25.108" v="328" actId="1076"/>
          <ac:picMkLst>
            <pc:docMk/>
            <pc:sldMk cId="4122451206" sldId="261"/>
            <ac:picMk id="5" creationId="{4BAD3B7B-4F6E-D19E-DD28-93FCB9D01481}"/>
          </ac:picMkLst>
        </pc:picChg>
      </pc:sldChg>
      <pc:sldChg chg="addSp delSp modSp new mod">
        <pc:chgData name="Linden, M van der" userId="7071751e-8507-462b-863d-5bb5459a0324" providerId="ADAL" clId="{FFBF3BDE-4CD0-4277-A84F-09AB55470499}" dt="2025-05-22T08:56:20.855" v="393" actId="1076"/>
        <pc:sldMkLst>
          <pc:docMk/>
          <pc:sldMk cId="3928124838" sldId="262"/>
        </pc:sldMkLst>
        <pc:spChg chg="mod">
          <ac:chgData name="Linden, M van der" userId="7071751e-8507-462b-863d-5bb5459a0324" providerId="ADAL" clId="{FFBF3BDE-4CD0-4277-A84F-09AB55470499}" dt="2025-05-22T08:52:32.211" v="370" actId="20577"/>
          <ac:spMkLst>
            <pc:docMk/>
            <pc:sldMk cId="3928124838" sldId="262"/>
            <ac:spMk id="2" creationId="{474D0324-A16D-1C09-7213-682C4CB7B691}"/>
          </ac:spMkLst>
        </pc:spChg>
        <pc:spChg chg="del">
          <ac:chgData name="Linden, M van der" userId="7071751e-8507-462b-863d-5bb5459a0324" providerId="ADAL" clId="{FFBF3BDE-4CD0-4277-A84F-09AB55470499}" dt="2025-05-22T08:50:16.575" v="364" actId="478"/>
          <ac:spMkLst>
            <pc:docMk/>
            <pc:sldMk cId="3928124838" sldId="262"/>
            <ac:spMk id="3" creationId="{CF36B60A-E3C8-3EE3-0B42-6999B45B1D07}"/>
          </ac:spMkLst>
        </pc:spChg>
        <pc:picChg chg="add mod">
          <ac:chgData name="Linden, M van der" userId="7071751e-8507-462b-863d-5bb5459a0324" providerId="ADAL" clId="{FFBF3BDE-4CD0-4277-A84F-09AB55470499}" dt="2025-05-22T08:56:20.855" v="393" actId="1076"/>
          <ac:picMkLst>
            <pc:docMk/>
            <pc:sldMk cId="3928124838" sldId="262"/>
            <ac:picMk id="5" creationId="{238C875F-9938-BB86-EB57-3900F08CA72A}"/>
          </ac:picMkLst>
        </pc:picChg>
      </pc:sldChg>
      <pc:sldChg chg="addSp delSp modSp new mod">
        <pc:chgData name="Linden, M van der" userId="7071751e-8507-462b-863d-5bb5459a0324" providerId="ADAL" clId="{FFBF3BDE-4CD0-4277-A84F-09AB55470499}" dt="2025-05-22T08:54:58.980" v="392" actId="14100"/>
        <pc:sldMkLst>
          <pc:docMk/>
          <pc:sldMk cId="1091721294" sldId="263"/>
        </pc:sldMkLst>
        <pc:spChg chg="mod">
          <ac:chgData name="Linden, M van der" userId="7071751e-8507-462b-863d-5bb5459a0324" providerId="ADAL" clId="{FFBF3BDE-4CD0-4277-A84F-09AB55470499}" dt="2025-05-22T08:52:56.985" v="386" actId="20577"/>
          <ac:spMkLst>
            <pc:docMk/>
            <pc:sldMk cId="1091721294" sldId="263"/>
            <ac:spMk id="2" creationId="{EE815F86-4811-A6C5-9B44-57792DDE4E98}"/>
          </ac:spMkLst>
        </pc:spChg>
        <pc:spChg chg="del">
          <ac:chgData name="Linden, M van der" userId="7071751e-8507-462b-863d-5bb5459a0324" providerId="ADAL" clId="{FFBF3BDE-4CD0-4277-A84F-09AB55470499}" dt="2025-05-22T08:52:53.785" v="384" actId="478"/>
          <ac:spMkLst>
            <pc:docMk/>
            <pc:sldMk cId="1091721294" sldId="263"/>
            <ac:spMk id="3" creationId="{EADD29B0-0F16-C7C0-3F11-10C2004551E3}"/>
          </ac:spMkLst>
        </pc:spChg>
        <pc:picChg chg="add mod">
          <ac:chgData name="Linden, M van der" userId="7071751e-8507-462b-863d-5bb5459a0324" providerId="ADAL" clId="{FFBF3BDE-4CD0-4277-A84F-09AB55470499}" dt="2025-05-22T08:54:58.980" v="392" actId="14100"/>
          <ac:picMkLst>
            <pc:docMk/>
            <pc:sldMk cId="1091721294" sldId="263"/>
            <ac:picMk id="5" creationId="{06EDC6FD-D3CF-A56D-84BA-74CEC50412FF}"/>
          </ac:picMkLst>
        </pc:picChg>
      </pc:sldChg>
      <pc:sldChg chg="addSp delSp modSp new mod">
        <pc:chgData name="Linden, M van der" userId="7071751e-8507-462b-863d-5bb5459a0324" providerId="ADAL" clId="{FFBF3BDE-4CD0-4277-A84F-09AB55470499}" dt="2025-05-22T09:02:10.642" v="424" actId="20577"/>
        <pc:sldMkLst>
          <pc:docMk/>
          <pc:sldMk cId="213175944" sldId="264"/>
        </pc:sldMkLst>
        <pc:spChg chg="mod">
          <ac:chgData name="Linden, M van der" userId="7071751e-8507-462b-863d-5bb5459a0324" providerId="ADAL" clId="{FFBF3BDE-4CD0-4277-A84F-09AB55470499}" dt="2025-05-22T09:02:10.642" v="424" actId="20577"/>
          <ac:spMkLst>
            <pc:docMk/>
            <pc:sldMk cId="213175944" sldId="264"/>
            <ac:spMk id="2" creationId="{5C497AE0-9C0B-2D84-8F30-F322C093F0B5}"/>
          </ac:spMkLst>
        </pc:spChg>
        <pc:spChg chg="del">
          <ac:chgData name="Linden, M van der" userId="7071751e-8507-462b-863d-5bb5459a0324" providerId="ADAL" clId="{FFBF3BDE-4CD0-4277-A84F-09AB55470499}" dt="2025-05-22T09:01:47.160" v="413" actId="478"/>
          <ac:spMkLst>
            <pc:docMk/>
            <pc:sldMk cId="213175944" sldId="264"/>
            <ac:spMk id="3" creationId="{7633B906-2AE9-06C3-3FA6-ABF222415CDE}"/>
          </ac:spMkLst>
        </pc:spChg>
        <pc:picChg chg="add mod">
          <ac:chgData name="Linden, M van der" userId="7071751e-8507-462b-863d-5bb5459a0324" providerId="ADAL" clId="{FFBF3BDE-4CD0-4277-A84F-09AB55470499}" dt="2025-05-22T09:02:04.455" v="418" actId="14100"/>
          <ac:picMkLst>
            <pc:docMk/>
            <pc:sldMk cId="213175944" sldId="264"/>
            <ac:picMk id="5" creationId="{6799F2D3-0693-D90B-5C05-E5EC0FF17CFF}"/>
          </ac:picMkLst>
        </pc:picChg>
      </pc:sldChg>
      <pc:sldChg chg="addSp delSp modSp new mod">
        <pc:chgData name="Linden, M van der" userId="7071751e-8507-462b-863d-5bb5459a0324" providerId="ADAL" clId="{FFBF3BDE-4CD0-4277-A84F-09AB55470499}" dt="2025-05-22T09:03:27.485" v="447" actId="14100"/>
        <pc:sldMkLst>
          <pc:docMk/>
          <pc:sldMk cId="3173935012" sldId="265"/>
        </pc:sldMkLst>
        <pc:spChg chg="mod">
          <ac:chgData name="Linden, M van der" userId="7071751e-8507-462b-863d-5bb5459a0324" providerId="ADAL" clId="{FFBF3BDE-4CD0-4277-A84F-09AB55470499}" dt="2025-05-22T09:02:40.541" v="434" actId="20577"/>
          <ac:spMkLst>
            <pc:docMk/>
            <pc:sldMk cId="3173935012" sldId="265"/>
            <ac:spMk id="2" creationId="{1A6D9FE7-BE01-DD98-E3FB-14FAFB6846A0}"/>
          </ac:spMkLst>
        </pc:spChg>
        <pc:spChg chg="del">
          <ac:chgData name="Linden, M van der" userId="7071751e-8507-462b-863d-5bb5459a0324" providerId="ADAL" clId="{FFBF3BDE-4CD0-4277-A84F-09AB55470499}" dt="2025-05-22T09:02:45.260" v="435" actId="478"/>
          <ac:spMkLst>
            <pc:docMk/>
            <pc:sldMk cId="3173935012" sldId="265"/>
            <ac:spMk id="3" creationId="{80EEF5F7-889D-2419-0506-FFD537606408}"/>
          </ac:spMkLst>
        </pc:spChg>
        <pc:picChg chg="add del mod">
          <ac:chgData name="Linden, M van der" userId="7071751e-8507-462b-863d-5bb5459a0324" providerId="ADAL" clId="{FFBF3BDE-4CD0-4277-A84F-09AB55470499}" dt="2025-05-22T09:03:05.633" v="441" actId="478"/>
          <ac:picMkLst>
            <pc:docMk/>
            <pc:sldMk cId="3173935012" sldId="265"/>
            <ac:picMk id="5" creationId="{44BD85D5-0F0B-7C03-58D5-1B542A91A015}"/>
          </ac:picMkLst>
        </pc:picChg>
        <pc:picChg chg="add mod">
          <ac:chgData name="Linden, M van der" userId="7071751e-8507-462b-863d-5bb5459a0324" providerId="ADAL" clId="{FFBF3BDE-4CD0-4277-A84F-09AB55470499}" dt="2025-05-22T09:03:27.485" v="447" actId="14100"/>
          <ac:picMkLst>
            <pc:docMk/>
            <pc:sldMk cId="3173935012" sldId="265"/>
            <ac:picMk id="7" creationId="{9E61E939-CDB3-07A9-E012-C9DE0E9AE593}"/>
          </ac:picMkLst>
        </pc:picChg>
      </pc:sldChg>
      <pc:sldChg chg="addSp delSp modSp add mod">
        <pc:chgData name="Linden, M van der" userId="7071751e-8507-462b-863d-5bb5459a0324" providerId="ADAL" clId="{FFBF3BDE-4CD0-4277-A84F-09AB55470499}" dt="2025-05-22T09:05:33.965" v="541" actId="20577"/>
        <pc:sldMkLst>
          <pc:docMk/>
          <pc:sldMk cId="4230272206" sldId="266"/>
        </pc:sldMkLst>
        <pc:spChg chg="mod">
          <ac:chgData name="Linden, M van der" userId="7071751e-8507-462b-863d-5bb5459a0324" providerId="ADAL" clId="{FFBF3BDE-4CD0-4277-A84F-09AB55470499}" dt="2025-05-22T09:04:08.494" v="462" actId="20577"/>
          <ac:spMkLst>
            <pc:docMk/>
            <pc:sldMk cId="4230272206" sldId="266"/>
            <ac:spMk id="2" creationId="{BEDA173B-83DE-47BF-99ED-382AC9AE2588}"/>
          </ac:spMkLst>
        </pc:spChg>
        <pc:spChg chg="add mod">
          <ac:chgData name="Linden, M van der" userId="7071751e-8507-462b-863d-5bb5459a0324" providerId="ADAL" clId="{FFBF3BDE-4CD0-4277-A84F-09AB55470499}" dt="2025-05-22T09:05:33.965" v="541" actId="20577"/>
          <ac:spMkLst>
            <pc:docMk/>
            <pc:sldMk cId="4230272206" sldId="266"/>
            <ac:spMk id="5" creationId="{FDFB8F0D-E741-6E9B-59D7-FA7D4C62505C}"/>
          </ac:spMkLst>
        </pc:spChg>
        <pc:picChg chg="add mod">
          <ac:chgData name="Linden, M van der" userId="7071751e-8507-462b-863d-5bb5459a0324" providerId="ADAL" clId="{FFBF3BDE-4CD0-4277-A84F-09AB55470499}" dt="2025-05-22T09:04:28.446" v="468" actId="14100"/>
          <ac:picMkLst>
            <pc:docMk/>
            <pc:sldMk cId="4230272206" sldId="266"/>
            <ac:picMk id="4" creationId="{EA50A0FD-70FF-E937-337C-2B436ED58570}"/>
          </ac:picMkLst>
        </pc:picChg>
        <pc:picChg chg="del">
          <ac:chgData name="Linden, M van der" userId="7071751e-8507-462b-863d-5bb5459a0324" providerId="ADAL" clId="{FFBF3BDE-4CD0-4277-A84F-09AB55470499}" dt="2025-05-22T09:04:11.317" v="463" actId="478"/>
          <ac:picMkLst>
            <pc:docMk/>
            <pc:sldMk cId="4230272206" sldId="266"/>
            <ac:picMk id="7" creationId="{6FB99797-C901-8394-C7DD-CE22B698A540}"/>
          </ac:picMkLst>
        </pc:picChg>
      </pc:sldChg>
      <pc:sldChg chg="addSp delSp modSp new mod">
        <pc:chgData name="Linden, M van der" userId="7071751e-8507-462b-863d-5bb5459a0324" providerId="ADAL" clId="{FFBF3BDE-4CD0-4277-A84F-09AB55470499}" dt="2025-05-22T09:07:02.517" v="584" actId="14100"/>
        <pc:sldMkLst>
          <pc:docMk/>
          <pc:sldMk cId="49450550" sldId="267"/>
        </pc:sldMkLst>
        <pc:spChg chg="mod">
          <ac:chgData name="Linden, M van der" userId="7071751e-8507-462b-863d-5bb5459a0324" providerId="ADAL" clId="{FFBF3BDE-4CD0-4277-A84F-09AB55470499}" dt="2025-05-22T09:06:57.423" v="582" actId="14100"/>
          <ac:spMkLst>
            <pc:docMk/>
            <pc:sldMk cId="49450550" sldId="267"/>
            <ac:spMk id="2" creationId="{3E4036EE-5A79-6E0C-4EB6-4DB2105B22C2}"/>
          </ac:spMkLst>
        </pc:spChg>
        <pc:spChg chg="del">
          <ac:chgData name="Linden, M van der" userId="7071751e-8507-462b-863d-5bb5459a0324" providerId="ADAL" clId="{FFBF3BDE-4CD0-4277-A84F-09AB55470499}" dt="2025-05-22T09:06:16.223" v="576" actId="478"/>
          <ac:spMkLst>
            <pc:docMk/>
            <pc:sldMk cId="49450550" sldId="267"/>
            <ac:spMk id="3" creationId="{B47A0A86-8D84-C33F-BF94-0F6C1E6F4551}"/>
          </ac:spMkLst>
        </pc:spChg>
        <pc:picChg chg="add mod">
          <ac:chgData name="Linden, M van der" userId="7071751e-8507-462b-863d-5bb5459a0324" providerId="ADAL" clId="{FFBF3BDE-4CD0-4277-A84F-09AB55470499}" dt="2025-05-22T09:07:02.517" v="584" actId="14100"/>
          <ac:picMkLst>
            <pc:docMk/>
            <pc:sldMk cId="49450550" sldId="267"/>
            <ac:picMk id="4" creationId="{E64E31C3-0CE1-2AF0-0F18-D7DCDBC458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006E2-D9A2-04C6-94E3-79464FC7C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5E9099-9347-2C4D-0953-1BE0234DD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7AC423-413D-3F64-E01F-966C4B8B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A4E6BB-002A-B141-69F8-1295528A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D3173D-DC9B-3C41-7EB7-54102483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C6EFC-22C6-3056-7073-50286EEB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C8273D-FBBF-D05F-6F27-8F41B8D3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BDF324-19B7-577B-9802-234353E8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585EC6-2DEE-E42A-9873-FBFB4A95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7577E1-8175-AE4B-288C-78A90864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7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CE7E64-8D8F-8B05-86BA-F3A76C5DA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A58D35-D2BA-CDB6-0A3D-E751980C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CF5228-0A63-CACE-C86D-FED15E6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BDFB12-1E3B-AE1F-F2E4-D02C4FDC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249B1E-4F5C-3AD7-9AC1-5C0CB79E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96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8C473-668E-747D-DB1E-492FC360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10C68-09C3-ED7B-0F6F-6471ABB8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57885-129E-4C72-0CFE-EACE8F7A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9FF2C3-C1D8-F392-5148-10D4E34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CC50D4-70FE-9BAF-B9E6-0CD806AA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256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1D216-A811-45A8-78F3-57B6B369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D74678-966D-2202-4B03-64D3B5C9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432D28-F62A-C5B2-7333-ED4997CD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C90CCB-2231-E983-788D-7349050D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D8AA28-62DF-411E-CC1B-5BF46F68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4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8F5F8-3FE6-3704-7F3D-81C6700C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D9C0E7-8EBC-11C2-1679-B5EE3ECD0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F8D575-BA02-A78A-D49F-3D50E474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687B21-0811-08A4-E7A1-E8D1FC46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775E9D-A4C8-9AF1-D036-765C9E80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5CD8E0-3D38-3FEB-A795-BA0D29BC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5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B7284-EF5C-573D-6BFE-736A9696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AB1673-6DC4-AAE5-AE85-0A7E3C9D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854BEF-6818-20BA-BC1E-DB7DC760D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37F052-C667-27BA-B939-85D2E5CC0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504EF63-F3B0-19A4-4D3A-7A97D509C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A2401B-4C02-40D5-44F4-ADAB7238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4B21A4-3A37-B79F-3BA2-B2A58B3E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7C418B-71C8-2621-5BF6-0F53C20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2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BAA4C-601D-9F53-8CD3-8F85F2C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0768EE5-377D-A5C1-3637-07998C51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16E760-87BD-97C0-278D-175AD2AE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7CBA07-50D2-CB5C-9688-FB93203B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49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097186E-4C51-5306-827F-9ECC54E1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052E4A-D4E9-F11B-1EBA-9FE764A5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F6E028-D05C-C3FC-9027-541D84BA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10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E46CE-9374-F15C-FDE2-0628F50E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39001F-FB0E-6137-D717-FDA2FFEA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FDC638-626C-42DB-D74F-90B5DE0DB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6E3A57-CFC8-44D8-59C4-277A005D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D1D23E-914F-6E76-6B57-963DF5ED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D64C2D-C3D1-9479-CEC6-548EF746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6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BE00-3946-CE2E-18CE-4511925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443A447-3061-604E-C90A-96AD92034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2E9C48-CB65-0873-F61C-CCBD3FAF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A6C93EC-796E-E280-734A-E52D2E14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CBB3DF-21A6-037A-C2BD-ABD3B265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7598D8-3D35-65ED-C9A7-B31F6629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763C10B-782F-4FBD-ECB4-A705D86D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FC7150-9867-79E9-FAD4-B905A618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678D95-7F14-DAB8-E7B0-A7885DF5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E1245-E41B-4E0A-AE14-F2048096F949}" type="datetimeFigureOut">
              <a:rPr lang="nl-NL" smtClean="0"/>
              <a:t>22-5-2025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FAC459-5505-367F-035D-C05349FB7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5627CC-64DB-5F7C-7F43-CBB8EBEDB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BAE2A-1D32-4324-8DE7-7060801824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0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AC991-D93B-E411-B97C-342868503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Winkelwagen applicatie</a:t>
            </a:r>
          </a:p>
        </p:txBody>
      </p:sp>
      <p:pic>
        <p:nvPicPr>
          <p:cNvPr id="1026" name="Picture 2" descr="Gebruikte Winkelwagen 4 zwenkwielen">
            <a:extLst>
              <a:ext uri="{FF2B5EF4-FFF2-40B4-BE49-F238E27FC236}">
                <a16:creationId xmlns:a16="http://schemas.microsoft.com/office/drawing/2014/main" id="{27ECAEFC-A02F-369E-51B7-E7323F3F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3" y="3747247"/>
            <a:ext cx="2729753" cy="272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754BE97-AC51-A798-6082-3C5B710CB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21" y="531384"/>
            <a:ext cx="9543597" cy="11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6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D9FE7-BE01-DD98-E3FB-14FAFB6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2 De database (tabellen)</a:t>
            </a:r>
          </a:p>
        </p:txBody>
      </p:sp>
      <p:pic>
        <p:nvPicPr>
          <p:cNvPr id="7" name="Afbeelding 6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9E61E939-CDB3-07A9-E012-C9DE0E9A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0" y="1889370"/>
            <a:ext cx="11559420" cy="26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2CED-0C1B-D323-A749-70C8C37B9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A173B-83DE-47BF-99ED-382AC9AE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2 Voorbeeld data</a:t>
            </a:r>
          </a:p>
        </p:txBody>
      </p:sp>
      <p:pic>
        <p:nvPicPr>
          <p:cNvPr id="4" name="Afbeelding 3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EA50A0FD-70FF-E937-337C-2B436ED58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1" y="1790106"/>
            <a:ext cx="6025111" cy="3378241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DFB8F0D-E741-6E9B-59D7-FA7D4C62505C}"/>
              </a:ext>
            </a:extLst>
          </p:cNvPr>
          <p:cNvSpPr txBox="1"/>
          <p:nvPr/>
        </p:nvSpPr>
        <p:spPr>
          <a:xfrm>
            <a:off x="2014330" y="5857461"/>
            <a:ext cx="690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Pim strik koopt 5 producten. 1x product1 2x product2 en 2xproduct6</a:t>
            </a:r>
          </a:p>
        </p:txBody>
      </p:sp>
    </p:spTree>
    <p:extLst>
      <p:ext uri="{BB962C8B-B14F-4D97-AF65-F5344CB8AC3E}">
        <p14:creationId xmlns:p14="http://schemas.microsoft.com/office/powerpoint/2010/main" val="423027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036EE-5A79-6E0C-4EB6-4DB2105B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7985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Stap 3: </a:t>
            </a:r>
            <a:br>
              <a:rPr lang="nl-NL" dirty="0"/>
            </a:br>
            <a:r>
              <a:rPr lang="nl-NL" dirty="0"/>
              <a:t>Toon </a:t>
            </a:r>
            <a:br>
              <a:rPr lang="nl-NL" dirty="0"/>
            </a:br>
            <a:r>
              <a:rPr lang="nl-NL" dirty="0"/>
              <a:t>de winkelmand </a:t>
            </a:r>
          </a:p>
        </p:txBody>
      </p:sp>
      <p:pic>
        <p:nvPicPr>
          <p:cNvPr id="4" name="Afbeelding 3" descr="Afbeelding met tekst, schermopname, software, nummer&#10;&#10;Door AI gegenereerde inhoud is mogelijk onjuist.">
            <a:extLst>
              <a:ext uri="{FF2B5EF4-FFF2-40B4-BE49-F238E27FC236}">
                <a16:creationId xmlns:a16="http://schemas.microsoft.com/office/drawing/2014/main" id="{E64E31C3-0CE1-2AF0-0F18-D7DCDBC4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79" y="168470"/>
            <a:ext cx="7695468" cy="62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BD0D0-482C-625A-84DD-CED44F40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86" y="201003"/>
            <a:ext cx="10353430" cy="916598"/>
          </a:xfrm>
        </p:spPr>
        <p:txBody>
          <a:bodyPr>
            <a:normAutofit/>
          </a:bodyPr>
          <a:lstStyle/>
          <a:p>
            <a:r>
              <a:rPr lang="nl-NL" dirty="0"/>
              <a:t>concurrentie onderzoek</a:t>
            </a:r>
          </a:p>
        </p:txBody>
      </p:sp>
      <p:pic>
        <p:nvPicPr>
          <p:cNvPr id="9" name="Afbeelding 8" descr="Afbeelding met tekst, schermopname, software, Webpagina&#10;&#10;Door AI gegenereerde inhoud is mogelijk onjuist.">
            <a:extLst>
              <a:ext uri="{FF2B5EF4-FFF2-40B4-BE49-F238E27FC236}">
                <a16:creationId xmlns:a16="http://schemas.microsoft.com/office/drawing/2014/main" id="{68BBCFED-0416-E69A-806A-803D7F62B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74" y="1228131"/>
            <a:ext cx="6310882" cy="55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9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6028-BB81-5E04-C7FC-241290D6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2981452" cy="22443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Stap 1: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tonen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producten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Afbeelding 3" descr="Afbeelding met tekst, elektronica, schermopname, software&#10;&#10;Door AI gegenereerde inhoud is mogelijk onjuist.">
            <a:extLst>
              <a:ext uri="{FF2B5EF4-FFF2-40B4-BE49-F238E27FC236}">
                <a16:creationId xmlns:a16="http://schemas.microsoft.com/office/drawing/2014/main" id="{361F7CE4-E158-3145-0654-8CE90B120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66" y="666728"/>
            <a:ext cx="5001976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9132D-A0C2-634E-9967-D97E132B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product </a:t>
            </a:r>
            <a:r>
              <a:rPr lang="nl-NL" dirty="0" err="1"/>
              <a:t>entity</a:t>
            </a:r>
            <a:endParaRPr lang="nl-NL" dirty="0"/>
          </a:p>
        </p:txBody>
      </p:sp>
      <p:pic>
        <p:nvPicPr>
          <p:cNvPr id="5" name="Afbeelding 4" descr="Afbeelding met tekst, schermopname, Lettertype, Elektrisch blauw&#10;&#10;Door AI gegenereerde inhoud is mogelijk onjuist.">
            <a:extLst>
              <a:ext uri="{FF2B5EF4-FFF2-40B4-BE49-F238E27FC236}">
                <a16:creationId xmlns:a16="http://schemas.microsoft.com/office/drawing/2014/main" id="{513A515A-D3AD-F437-AE14-D9B72F966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5" y="1887563"/>
            <a:ext cx="3415097" cy="2388886"/>
          </a:xfrm>
          <a:prstGeom prst="rect">
            <a:avLst/>
          </a:prstGeom>
        </p:spPr>
      </p:pic>
      <p:pic>
        <p:nvPicPr>
          <p:cNvPr id="7" name="Afbeelding 6" descr="Afbeelding met tekst, schermopname, Lettertype, algebra&#10;&#10;Door AI gegenereerde inhoud is mogelijk onjuist.">
            <a:extLst>
              <a:ext uri="{FF2B5EF4-FFF2-40B4-BE49-F238E27FC236}">
                <a16:creationId xmlns:a16="http://schemas.microsoft.com/office/drawing/2014/main" id="{ADBD7BCA-B87D-8504-9838-101FE9195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41" y="2035302"/>
            <a:ext cx="6960393" cy="21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6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8CC41-572D-9E6C-4E67-1F45FBC3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Tabel vullen met anonieme data (</a:t>
            </a:r>
            <a:r>
              <a:rPr lang="nl-NL" dirty="0" err="1"/>
              <a:t>fixtures</a:t>
            </a:r>
            <a:r>
              <a:rPr lang="nl-NL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3B179AC-5854-4D43-3ACC-0C5CA1E9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2" y="1371679"/>
            <a:ext cx="7132703" cy="638017"/>
          </a:xfrm>
          <a:prstGeom prst="rect">
            <a:avLst/>
          </a:prstGeom>
        </p:spPr>
      </p:pic>
      <p:pic>
        <p:nvPicPr>
          <p:cNvPr id="5" name="Afbeelding 4" descr="Afbeelding met tekst, schermopname, Lettertype, software&#10;&#10;Door AI gegenereerde inhoud is mogelijk onjuist.">
            <a:extLst>
              <a:ext uri="{FF2B5EF4-FFF2-40B4-BE49-F238E27FC236}">
                <a16:creationId xmlns:a16="http://schemas.microsoft.com/office/drawing/2014/main" id="{0C0782C3-9B21-3B7B-ACDC-DB8525D4E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77" y="2318730"/>
            <a:ext cx="6903618" cy="42987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76BC2CE-1812-3BE0-7F24-1DADEF301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60" y="5797819"/>
            <a:ext cx="4474944" cy="4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3FABC-B2CD-95B5-8082-05AFFC8B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product tabel na laden </a:t>
            </a:r>
            <a:r>
              <a:rPr lang="nl-NL" dirty="0" err="1"/>
              <a:t>fixtures</a:t>
            </a:r>
            <a:r>
              <a:rPr lang="nl-NL" dirty="0"/>
              <a:t> (</a:t>
            </a:r>
            <a:r>
              <a:rPr lang="nl-NL" dirty="0" err="1"/>
              <a:t>nice</a:t>
            </a:r>
            <a:r>
              <a:rPr lang="nl-NL" dirty="0">
                <a:sym typeface="Wingdings" panose="05000000000000000000" pitchFamily="2" charset="2"/>
              </a:rPr>
              <a:t>)</a:t>
            </a:r>
            <a:endParaRPr lang="nl-NL" dirty="0"/>
          </a:p>
        </p:txBody>
      </p:sp>
      <p:pic>
        <p:nvPicPr>
          <p:cNvPr id="5" name="Afbeelding 4" descr="Afbeelding met tekst, schermopname, nummer, software&#10;&#10;Door AI gegenereerde inhoud is mogelijk onjuist.">
            <a:extLst>
              <a:ext uri="{FF2B5EF4-FFF2-40B4-BE49-F238E27FC236}">
                <a16:creationId xmlns:a16="http://schemas.microsoft.com/office/drawing/2014/main" id="{4BAD3B7B-4F6E-D19E-DD28-93FCB9D0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68" y="1616424"/>
            <a:ext cx="6035563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15F86-4811-A6C5-9B44-57792DDE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Tonen images</a:t>
            </a:r>
          </a:p>
        </p:txBody>
      </p:sp>
      <p:pic>
        <p:nvPicPr>
          <p:cNvPr id="5" name="Afbeelding 4" descr="Afbeelding met tekst, schermopname, scherm, software&#10;&#10;Door AI gegenereerde inhoud is mogelijk onjuist.">
            <a:extLst>
              <a:ext uri="{FF2B5EF4-FFF2-40B4-BE49-F238E27FC236}">
                <a16:creationId xmlns:a16="http://schemas.microsoft.com/office/drawing/2014/main" id="{06EDC6FD-D3CF-A56D-84BA-74CEC5041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08" y="175363"/>
            <a:ext cx="6522796" cy="63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2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D0324-A16D-1C09-7213-682C4CB7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Tonen producten</a:t>
            </a:r>
          </a:p>
        </p:txBody>
      </p:sp>
      <p:pic>
        <p:nvPicPr>
          <p:cNvPr id="5" name="Afbeelding 4" descr="Afbeelding met tekst, schermopname, Lettertype, scherm&#10;&#10;Door AI gegenereerde inhoud is mogelijk onjuist.">
            <a:extLst>
              <a:ext uri="{FF2B5EF4-FFF2-40B4-BE49-F238E27FC236}">
                <a16:creationId xmlns:a16="http://schemas.microsoft.com/office/drawing/2014/main" id="{238C875F-9938-BB86-EB57-3900F08C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99" y="1293863"/>
            <a:ext cx="9076207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2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97AE0-9C0B-2D84-8F30-F322C093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2 De database (ERD)</a:t>
            </a:r>
          </a:p>
        </p:txBody>
      </p:sp>
      <p:pic>
        <p:nvPicPr>
          <p:cNvPr id="5" name="Afbeelding 4" descr="Afbeelding met tekst, schermopname, diagram, lijn&#10;&#10;Door AI gegenereerde inhoud is mogelijk onjuist.">
            <a:extLst>
              <a:ext uri="{FF2B5EF4-FFF2-40B4-BE49-F238E27FC236}">
                <a16:creationId xmlns:a16="http://schemas.microsoft.com/office/drawing/2014/main" id="{6799F2D3-0693-D90B-5C05-E5EC0FF17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600"/>
            <a:ext cx="10692106" cy="35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9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3" ma:contentTypeDescription="Een nieuw document maken." ma:contentTypeScope="" ma:versionID="3d70788e602e7afcebcaf818859eac16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d69d743a8633c13ec57ff8f64f116eb7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6936831-6cb3-431c-9235-7d924ead2638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14bac2d-1fdd-40e1-86c3-3a2b14296c7f">
      <Terms xmlns="http://schemas.microsoft.com/office/infopath/2007/PartnerControls"/>
    </lcf76f155ced4ddcb4097134ff3c332f>
    <TaxCatchAll xmlns="04d7a64c-0565-43dd-bfe1-e2c7239532d4" xsi:nil="true"/>
  </documentManagement>
</p:properties>
</file>

<file path=customXml/itemProps1.xml><?xml version="1.0" encoding="utf-8"?>
<ds:datastoreItem xmlns:ds="http://schemas.openxmlformats.org/officeDocument/2006/customXml" ds:itemID="{49AA0A2F-0444-48AC-89DB-EECBC558B8BA}"/>
</file>

<file path=customXml/itemProps2.xml><?xml version="1.0" encoding="utf-8"?>
<ds:datastoreItem xmlns:ds="http://schemas.openxmlformats.org/officeDocument/2006/customXml" ds:itemID="{62CD5036-4929-46D4-A2E4-2DDF3E6C28EF}"/>
</file>

<file path=customXml/itemProps3.xml><?xml version="1.0" encoding="utf-8"?>
<ds:datastoreItem xmlns:ds="http://schemas.openxmlformats.org/officeDocument/2006/customXml" ds:itemID="{82DAFB72-CEF1-4C95-A413-C8CA0E59B9CB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72</Words>
  <Application>Microsoft Office PowerPoint</Application>
  <PresentationFormat>Breedbeeld</PresentationFormat>
  <Paragraphs>13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Kantoorthema</vt:lpstr>
      <vt:lpstr>Winkelwagen applicatie</vt:lpstr>
      <vt:lpstr>concurrentie onderzoek</vt:lpstr>
      <vt:lpstr>Stap 1: tonen producten</vt:lpstr>
      <vt:lpstr>Maak product entity</vt:lpstr>
      <vt:lpstr>Tabel vullen met anonieme data (fixtures)</vt:lpstr>
      <vt:lpstr>Inhoud product tabel na laden fixtures (nice)</vt:lpstr>
      <vt:lpstr>Tonen images</vt:lpstr>
      <vt:lpstr>Tonen producten</vt:lpstr>
      <vt:lpstr>Stap 2 De database (ERD)</vt:lpstr>
      <vt:lpstr>Stap 2 De database (tabellen)</vt:lpstr>
      <vt:lpstr>Stap 2 Voorbeeld data</vt:lpstr>
      <vt:lpstr>Stap 3:  Toon  de winkelmand 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1</cp:revision>
  <dcterms:created xsi:type="dcterms:W3CDTF">2025-05-22T08:03:07Z</dcterms:created>
  <dcterms:modified xsi:type="dcterms:W3CDTF">2025-05-22T09:07:08Z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