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Lst>
  <p:notesMasterIdLst>
    <p:notesMasterId r:id="rId16"/>
  </p:notesMasterIdLst>
  <p:sldIdLst>
    <p:sldId id="258" r:id="rId5"/>
    <p:sldId id="263" r:id="rId6"/>
    <p:sldId id="264" r:id="rId7"/>
    <p:sldId id="280" r:id="rId8"/>
    <p:sldId id="257" r:id="rId9"/>
    <p:sldId id="265" r:id="rId10"/>
    <p:sldId id="285" r:id="rId11"/>
    <p:sldId id="266" r:id="rId12"/>
    <p:sldId id="284" r:id="rId13"/>
    <p:sldId id="279" r:id="rId14"/>
    <p:sldId id="270" r:id="rId15"/>
  </p:sldIdLst>
  <p:sldSz cx="9144000" cy="5143500" type="screen16x9"/>
  <p:notesSz cx="6858000" cy="9144000"/>
  <p:defaultTextStyle>
    <a:defPPr>
      <a:defRPr lang="nl-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EC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7F74B4-1AD0-4E0D-93FA-8E1B399C96F6}" v="2" dt="2024-04-16T06:06:37.215"/>
    <p1510:client id="{9E42BCDD-9896-4E6C-850D-A83B53075EF7}" v="9" dt="2024-04-15T17:03:55.669"/>
    <p1510:client id="{EC94E812-5C31-4357-9EAF-E6ED6F59D528}" v="9" dt="2024-04-15T19:14:23.493"/>
  </p1510:revLst>
</p1510:revInfo>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Stijl, gemiddeld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6" autoAdjust="0"/>
    <p:restoredTop sz="96327"/>
  </p:normalViewPr>
  <p:slideViewPr>
    <p:cSldViewPr snapToGrid="0" snapToObjects="1">
      <p:cViewPr varScale="1">
        <p:scale>
          <a:sx n="147" d="100"/>
          <a:sy n="147" d="100"/>
        </p:scale>
        <p:origin x="600"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leijwegt, Mark" userId="S::klem06@rocmondriaan.nl::a0bc88e8-58c9-4d1a-b81a-11ee91d0acb1" providerId="AD" clId="Web-{EC94E812-5C31-4357-9EAF-E6ED6F59D528}"/>
    <pc:docChg chg="modSld">
      <pc:chgData name="Kleijwegt, Mark" userId="S::klem06@rocmondriaan.nl::a0bc88e8-58c9-4d1a-b81a-11ee91d0acb1" providerId="AD" clId="Web-{EC94E812-5C31-4357-9EAF-E6ED6F59D528}" dt="2024-04-15T19:14:23.493" v="8" actId="20577"/>
      <pc:docMkLst>
        <pc:docMk/>
      </pc:docMkLst>
      <pc:sldChg chg="modSp">
        <pc:chgData name="Kleijwegt, Mark" userId="S::klem06@rocmondriaan.nl::a0bc88e8-58c9-4d1a-b81a-11ee91d0acb1" providerId="AD" clId="Web-{EC94E812-5C31-4357-9EAF-E6ED6F59D528}" dt="2024-04-15T19:13:27.538" v="2" actId="20577"/>
        <pc:sldMkLst>
          <pc:docMk/>
          <pc:sldMk cId="4130192829" sldId="264"/>
        </pc:sldMkLst>
        <pc:spChg chg="mod">
          <ac:chgData name="Kleijwegt, Mark" userId="S::klem06@rocmondriaan.nl::a0bc88e8-58c9-4d1a-b81a-11ee91d0acb1" providerId="AD" clId="Web-{EC94E812-5C31-4357-9EAF-E6ED6F59D528}" dt="2024-04-15T19:13:27.538" v="2" actId="20577"/>
          <ac:spMkLst>
            <pc:docMk/>
            <pc:sldMk cId="4130192829" sldId="264"/>
            <ac:spMk id="3" creationId="{B87D7925-38FB-F4E5-D9C1-90D62DD88441}"/>
          </ac:spMkLst>
        </pc:spChg>
      </pc:sldChg>
      <pc:sldChg chg="modSp">
        <pc:chgData name="Kleijwegt, Mark" userId="S::klem06@rocmondriaan.nl::a0bc88e8-58c9-4d1a-b81a-11ee91d0acb1" providerId="AD" clId="Web-{EC94E812-5C31-4357-9EAF-E6ED6F59D528}" dt="2024-04-15T19:14:23.493" v="8" actId="20577"/>
        <pc:sldMkLst>
          <pc:docMk/>
          <pc:sldMk cId="2529186520" sldId="265"/>
        </pc:sldMkLst>
        <pc:spChg chg="mod">
          <ac:chgData name="Kleijwegt, Mark" userId="S::klem06@rocmondriaan.nl::a0bc88e8-58c9-4d1a-b81a-11ee91d0acb1" providerId="AD" clId="Web-{EC94E812-5C31-4357-9EAF-E6ED6F59D528}" dt="2024-04-15T19:14:23.493" v="8" actId="20577"/>
          <ac:spMkLst>
            <pc:docMk/>
            <pc:sldMk cId="2529186520" sldId="265"/>
            <ac:spMk id="16" creationId="{A4523254-1982-AC2C-5C29-752165A69FEE}"/>
          </ac:spMkLst>
        </pc:spChg>
      </pc:sldChg>
    </pc:docChg>
  </pc:docChgLst>
  <pc:docChgLst>
    <pc:chgData name="Auerbach, Michiel" userId="515bf18e-b387-4cf3-acfd-4a53dc30f1a5" providerId="ADAL" clId="{49E6B7ED-FA3D-406A-925E-3343E28E87F5}"/>
    <pc:docChg chg="undo custSel addSld modSld">
      <pc:chgData name="Auerbach, Michiel" userId="515bf18e-b387-4cf3-acfd-4a53dc30f1a5" providerId="ADAL" clId="{49E6B7ED-FA3D-406A-925E-3343E28E87F5}" dt="2024-04-09T05:34:41.840" v="551" actId="20577"/>
      <pc:docMkLst>
        <pc:docMk/>
      </pc:docMkLst>
      <pc:sldChg chg="modSp mod">
        <pc:chgData name="Auerbach, Michiel" userId="515bf18e-b387-4cf3-acfd-4a53dc30f1a5" providerId="ADAL" clId="{49E6B7ED-FA3D-406A-925E-3343E28E87F5}" dt="2024-04-09T05:29:46.443" v="70" actId="6549"/>
        <pc:sldMkLst>
          <pc:docMk/>
          <pc:sldMk cId="4130192829" sldId="264"/>
        </pc:sldMkLst>
        <pc:spChg chg="mod">
          <ac:chgData name="Auerbach, Michiel" userId="515bf18e-b387-4cf3-acfd-4a53dc30f1a5" providerId="ADAL" clId="{49E6B7ED-FA3D-406A-925E-3343E28E87F5}" dt="2024-04-09T05:29:46.443" v="70" actId="6549"/>
          <ac:spMkLst>
            <pc:docMk/>
            <pc:sldMk cId="4130192829" sldId="264"/>
            <ac:spMk id="3" creationId="{B87D7925-38FB-F4E5-D9C1-90D62DD88441}"/>
          </ac:spMkLst>
        </pc:spChg>
      </pc:sldChg>
      <pc:sldChg chg="modSp mod">
        <pc:chgData name="Auerbach, Michiel" userId="515bf18e-b387-4cf3-acfd-4a53dc30f1a5" providerId="ADAL" clId="{49E6B7ED-FA3D-406A-925E-3343E28E87F5}" dt="2024-04-09T05:34:03.581" v="542" actId="113"/>
        <pc:sldMkLst>
          <pc:docMk/>
          <pc:sldMk cId="2529186520" sldId="265"/>
        </pc:sldMkLst>
        <pc:spChg chg="mod">
          <ac:chgData name="Auerbach, Michiel" userId="515bf18e-b387-4cf3-acfd-4a53dc30f1a5" providerId="ADAL" clId="{49E6B7ED-FA3D-406A-925E-3343E28E87F5}" dt="2024-04-09T05:34:03.581" v="542" actId="113"/>
          <ac:spMkLst>
            <pc:docMk/>
            <pc:sldMk cId="2529186520" sldId="265"/>
            <ac:spMk id="16" creationId="{A4523254-1982-AC2C-5C29-752165A69FEE}"/>
          </ac:spMkLst>
        </pc:spChg>
      </pc:sldChg>
      <pc:sldChg chg="modSp mod">
        <pc:chgData name="Auerbach, Michiel" userId="515bf18e-b387-4cf3-acfd-4a53dc30f1a5" providerId="ADAL" clId="{49E6B7ED-FA3D-406A-925E-3343E28E87F5}" dt="2024-04-09T05:34:24.892" v="547" actId="113"/>
        <pc:sldMkLst>
          <pc:docMk/>
          <pc:sldMk cId="1385117169" sldId="267"/>
        </pc:sldMkLst>
        <pc:spChg chg="mod">
          <ac:chgData name="Auerbach, Michiel" userId="515bf18e-b387-4cf3-acfd-4a53dc30f1a5" providerId="ADAL" clId="{49E6B7ED-FA3D-406A-925E-3343E28E87F5}" dt="2024-04-09T05:34:24.892" v="547" actId="113"/>
          <ac:spMkLst>
            <pc:docMk/>
            <pc:sldMk cId="1385117169" sldId="267"/>
            <ac:spMk id="7" creationId="{DACFF566-1EC9-A408-6096-E0BC117B6770}"/>
          </ac:spMkLst>
        </pc:spChg>
      </pc:sldChg>
      <pc:sldChg chg="modSp mod">
        <pc:chgData name="Auerbach, Michiel" userId="515bf18e-b387-4cf3-acfd-4a53dc30f1a5" providerId="ADAL" clId="{49E6B7ED-FA3D-406A-925E-3343E28E87F5}" dt="2024-04-09T05:34:41.840" v="551" actId="20577"/>
        <pc:sldMkLst>
          <pc:docMk/>
          <pc:sldMk cId="195677048" sldId="268"/>
        </pc:sldMkLst>
        <pc:spChg chg="mod">
          <ac:chgData name="Auerbach, Michiel" userId="515bf18e-b387-4cf3-acfd-4a53dc30f1a5" providerId="ADAL" clId="{49E6B7ED-FA3D-406A-925E-3343E28E87F5}" dt="2024-04-09T05:34:41.840" v="551" actId="20577"/>
          <ac:spMkLst>
            <pc:docMk/>
            <pc:sldMk cId="195677048" sldId="268"/>
            <ac:spMk id="10" creationId="{460A81E9-EAEF-5983-D1C7-2CDD75C05492}"/>
          </ac:spMkLst>
        </pc:spChg>
      </pc:sldChg>
      <pc:sldChg chg="modSp mod">
        <pc:chgData name="Auerbach, Michiel" userId="515bf18e-b387-4cf3-acfd-4a53dc30f1a5" providerId="ADAL" clId="{49E6B7ED-FA3D-406A-925E-3343E28E87F5}" dt="2024-04-08T11:11:21.473" v="17" actId="20577"/>
        <pc:sldMkLst>
          <pc:docMk/>
          <pc:sldMk cId="1326252306" sldId="279"/>
        </pc:sldMkLst>
        <pc:spChg chg="mod">
          <ac:chgData name="Auerbach, Michiel" userId="515bf18e-b387-4cf3-acfd-4a53dc30f1a5" providerId="ADAL" clId="{49E6B7ED-FA3D-406A-925E-3343E28E87F5}" dt="2024-04-08T11:11:21.473" v="17" actId="20577"/>
          <ac:spMkLst>
            <pc:docMk/>
            <pc:sldMk cId="1326252306" sldId="279"/>
            <ac:spMk id="2" creationId="{A6763ED0-00C0-271A-AEB8-F6F115A50B68}"/>
          </ac:spMkLst>
        </pc:spChg>
      </pc:sldChg>
      <pc:sldChg chg="modSp add mod">
        <pc:chgData name="Auerbach, Michiel" userId="515bf18e-b387-4cf3-acfd-4a53dc30f1a5" providerId="ADAL" clId="{49E6B7ED-FA3D-406A-925E-3343E28E87F5}" dt="2024-04-09T05:33:42.450" v="541" actId="20577"/>
        <pc:sldMkLst>
          <pc:docMk/>
          <pc:sldMk cId="4213172739" sldId="280"/>
        </pc:sldMkLst>
        <pc:spChg chg="mod">
          <ac:chgData name="Auerbach, Michiel" userId="515bf18e-b387-4cf3-acfd-4a53dc30f1a5" providerId="ADAL" clId="{49E6B7ED-FA3D-406A-925E-3343E28E87F5}" dt="2024-04-09T05:33:42.450" v="541" actId="20577"/>
          <ac:spMkLst>
            <pc:docMk/>
            <pc:sldMk cId="4213172739" sldId="280"/>
            <ac:spMk id="2" creationId="{A6763ED0-00C0-271A-AEB8-F6F115A50B68}"/>
          </ac:spMkLst>
        </pc:spChg>
      </pc:sldChg>
    </pc:docChg>
  </pc:docChgLst>
  <pc:docChgLst>
    <pc:chgData name="Auerbach, Michiel" userId="515bf18e-b387-4cf3-acfd-4a53dc30f1a5" providerId="ADAL" clId="{117166CE-878B-458A-8C6B-DAC3140727D3}"/>
    <pc:docChg chg="undo custSel addSld delSld modSld sldOrd">
      <pc:chgData name="Auerbach, Michiel" userId="515bf18e-b387-4cf3-acfd-4a53dc30f1a5" providerId="ADAL" clId="{117166CE-878B-458A-8C6B-DAC3140727D3}" dt="2024-04-08T06:02:46.973" v="2998" actId="47"/>
      <pc:docMkLst>
        <pc:docMk/>
      </pc:docMkLst>
      <pc:sldChg chg="addSp delSp modSp mod modClrScheme chgLayout">
        <pc:chgData name="Auerbach, Michiel" userId="515bf18e-b387-4cf3-acfd-4a53dc30f1a5" providerId="ADAL" clId="{117166CE-878B-458A-8C6B-DAC3140727D3}" dt="2024-04-08T05:47:44.497" v="1512" actId="20577"/>
        <pc:sldMkLst>
          <pc:docMk/>
          <pc:sldMk cId="2125893649" sldId="257"/>
        </pc:sldMkLst>
        <pc:spChg chg="mod">
          <ac:chgData name="Auerbach, Michiel" userId="515bf18e-b387-4cf3-acfd-4a53dc30f1a5" providerId="ADAL" clId="{117166CE-878B-458A-8C6B-DAC3140727D3}" dt="2024-04-08T05:46:14.074" v="972" actId="26606"/>
          <ac:spMkLst>
            <pc:docMk/>
            <pc:sldMk cId="2125893649" sldId="257"/>
            <ac:spMk id="2" creationId="{6DE9B91B-F14E-2043-BD76-96190A054D83}"/>
          </ac:spMkLst>
        </pc:spChg>
        <pc:spChg chg="del">
          <ac:chgData name="Auerbach, Michiel" userId="515bf18e-b387-4cf3-acfd-4a53dc30f1a5" providerId="ADAL" clId="{117166CE-878B-458A-8C6B-DAC3140727D3}" dt="2024-04-08T05:46:10.947" v="969"/>
          <ac:spMkLst>
            <pc:docMk/>
            <pc:sldMk cId="2125893649" sldId="257"/>
            <ac:spMk id="3" creationId="{8736748A-7232-ED40-9756-84B040FA550A}"/>
          </ac:spMkLst>
        </pc:spChg>
        <pc:spChg chg="mod">
          <ac:chgData name="Auerbach, Michiel" userId="515bf18e-b387-4cf3-acfd-4a53dc30f1a5" providerId="ADAL" clId="{117166CE-878B-458A-8C6B-DAC3140727D3}" dt="2024-04-08T05:46:14.074" v="972" actId="26606"/>
          <ac:spMkLst>
            <pc:docMk/>
            <pc:sldMk cId="2125893649" sldId="257"/>
            <ac:spMk id="4" creationId="{4588B78B-2266-8940-A691-F18E05B7EDA5}"/>
          </ac:spMkLst>
        </pc:spChg>
        <pc:spChg chg="mod">
          <ac:chgData name="Auerbach, Michiel" userId="515bf18e-b387-4cf3-acfd-4a53dc30f1a5" providerId="ADAL" clId="{117166CE-878B-458A-8C6B-DAC3140727D3}" dt="2024-04-08T05:46:14.074" v="972" actId="26606"/>
          <ac:spMkLst>
            <pc:docMk/>
            <pc:sldMk cId="2125893649" sldId="257"/>
            <ac:spMk id="5" creationId="{0CC20958-DDDF-3D4B-B602-21D0FE4D8357}"/>
          </ac:spMkLst>
        </pc:spChg>
        <pc:spChg chg="mod">
          <ac:chgData name="Auerbach, Michiel" userId="515bf18e-b387-4cf3-acfd-4a53dc30f1a5" providerId="ADAL" clId="{117166CE-878B-458A-8C6B-DAC3140727D3}" dt="2024-04-08T05:46:14.074" v="972" actId="26606"/>
          <ac:spMkLst>
            <pc:docMk/>
            <pc:sldMk cId="2125893649" sldId="257"/>
            <ac:spMk id="6" creationId="{19D79C34-DE15-C547-9D5D-ACB58DB93BB3}"/>
          </ac:spMkLst>
        </pc:spChg>
        <pc:spChg chg="add mod">
          <ac:chgData name="Auerbach, Michiel" userId="515bf18e-b387-4cf3-acfd-4a53dc30f1a5" providerId="ADAL" clId="{117166CE-878B-458A-8C6B-DAC3140727D3}" dt="2024-04-08T05:47:44.497" v="1512" actId="20577"/>
          <ac:spMkLst>
            <pc:docMk/>
            <pc:sldMk cId="2125893649" sldId="257"/>
            <ac:spMk id="13" creationId="{32750A62-855E-0E93-83E2-641A5D2106EE}"/>
          </ac:spMkLst>
        </pc:spChg>
        <pc:picChg chg="add mod">
          <ac:chgData name="Auerbach, Michiel" userId="515bf18e-b387-4cf3-acfd-4a53dc30f1a5" providerId="ADAL" clId="{117166CE-878B-458A-8C6B-DAC3140727D3}" dt="2024-04-08T05:46:14.074" v="972" actId="26606"/>
          <ac:picMkLst>
            <pc:docMk/>
            <pc:sldMk cId="2125893649" sldId="257"/>
            <ac:picMk id="8" creationId="{52889A8D-E701-CD3C-29A8-33E8DFEBF464}"/>
          </ac:picMkLst>
        </pc:picChg>
      </pc:sldChg>
      <pc:sldChg chg="addSp delSp modSp mod">
        <pc:chgData name="Auerbach, Michiel" userId="515bf18e-b387-4cf3-acfd-4a53dc30f1a5" providerId="ADAL" clId="{117166CE-878B-458A-8C6B-DAC3140727D3}" dt="2024-04-08T05:37:56.445" v="60" actId="962"/>
        <pc:sldMkLst>
          <pc:docMk/>
          <pc:sldMk cId="4054382824" sldId="258"/>
        </pc:sldMkLst>
        <pc:spChg chg="mod">
          <ac:chgData name="Auerbach, Michiel" userId="515bf18e-b387-4cf3-acfd-4a53dc30f1a5" providerId="ADAL" clId="{117166CE-878B-458A-8C6B-DAC3140727D3}" dt="2024-04-08T05:36:45.931" v="44" actId="20577"/>
          <ac:spMkLst>
            <pc:docMk/>
            <pc:sldMk cId="4054382824" sldId="258"/>
            <ac:spMk id="2" creationId="{C21C2B8E-C7F7-3690-4245-778F1DA4FCB8}"/>
          </ac:spMkLst>
        </pc:spChg>
        <pc:spChg chg="mod">
          <ac:chgData name="Auerbach, Michiel" userId="515bf18e-b387-4cf3-acfd-4a53dc30f1a5" providerId="ADAL" clId="{117166CE-878B-458A-8C6B-DAC3140727D3}" dt="2024-04-08T05:36:50.699" v="57" actId="20577"/>
          <ac:spMkLst>
            <pc:docMk/>
            <pc:sldMk cId="4054382824" sldId="258"/>
            <ac:spMk id="3" creationId="{CF1576D1-BC63-FD14-C360-8042F69D724D}"/>
          </ac:spMkLst>
        </pc:spChg>
        <pc:spChg chg="del">
          <ac:chgData name="Auerbach, Michiel" userId="515bf18e-b387-4cf3-acfd-4a53dc30f1a5" providerId="ADAL" clId="{117166CE-878B-458A-8C6B-DAC3140727D3}" dt="2024-04-08T05:37:54.139" v="58"/>
          <ac:spMkLst>
            <pc:docMk/>
            <pc:sldMk cId="4054382824" sldId="258"/>
            <ac:spMk id="7" creationId="{0116B041-6850-0C87-10A4-1C5C7B34F820}"/>
          </ac:spMkLst>
        </pc:spChg>
        <pc:picChg chg="add mod">
          <ac:chgData name="Auerbach, Michiel" userId="515bf18e-b387-4cf3-acfd-4a53dc30f1a5" providerId="ADAL" clId="{117166CE-878B-458A-8C6B-DAC3140727D3}" dt="2024-04-08T05:37:56.445" v="60" actId="962"/>
          <ac:picMkLst>
            <pc:docMk/>
            <pc:sldMk cId="4054382824" sldId="258"/>
            <ac:picMk id="9" creationId="{67F53E65-7665-8CB1-B66B-A6859E8A3745}"/>
          </ac:picMkLst>
        </pc:picChg>
      </pc:sldChg>
      <pc:sldChg chg="del">
        <pc:chgData name="Auerbach, Michiel" userId="515bf18e-b387-4cf3-acfd-4a53dc30f1a5" providerId="ADAL" clId="{117166CE-878B-458A-8C6B-DAC3140727D3}" dt="2024-04-08T05:38:12.811" v="61" actId="2696"/>
        <pc:sldMkLst>
          <pc:docMk/>
          <pc:sldMk cId="3722502443" sldId="259"/>
        </pc:sldMkLst>
      </pc:sldChg>
      <pc:sldChg chg="del">
        <pc:chgData name="Auerbach, Michiel" userId="515bf18e-b387-4cf3-acfd-4a53dc30f1a5" providerId="ADAL" clId="{117166CE-878B-458A-8C6B-DAC3140727D3}" dt="2024-04-08T06:02:46.973" v="2998" actId="47"/>
        <pc:sldMkLst>
          <pc:docMk/>
          <pc:sldMk cId="3772822615" sldId="260"/>
        </pc:sldMkLst>
      </pc:sldChg>
      <pc:sldChg chg="del">
        <pc:chgData name="Auerbach, Michiel" userId="515bf18e-b387-4cf3-acfd-4a53dc30f1a5" providerId="ADAL" clId="{117166CE-878B-458A-8C6B-DAC3140727D3}" dt="2024-04-08T06:02:46.973" v="2998" actId="47"/>
        <pc:sldMkLst>
          <pc:docMk/>
          <pc:sldMk cId="3911183481" sldId="261"/>
        </pc:sldMkLst>
      </pc:sldChg>
      <pc:sldChg chg="del">
        <pc:chgData name="Auerbach, Michiel" userId="515bf18e-b387-4cf3-acfd-4a53dc30f1a5" providerId="ADAL" clId="{117166CE-878B-458A-8C6B-DAC3140727D3}" dt="2024-04-08T06:02:46.973" v="2998" actId="47"/>
        <pc:sldMkLst>
          <pc:docMk/>
          <pc:sldMk cId="3519690427" sldId="262"/>
        </pc:sldMkLst>
      </pc:sldChg>
      <pc:sldChg chg="modSp mod">
        <pc:chgData name="Auerbach, Michiel" userId="515bf18e-b387-4cf3-acfd-4a53dc30f1a5" providerId="ADAL" clId="{117166CE-878B-458A-8C6B-DAC3140727D3}" dt="2024-04-08T05:51:40.838" v="2017"/>
        <pc:sldMkLst>
          <pc:docMk/>
          <pc:sldMk cId="266482769" sldId="263"/>
        </pc:sldMkLst>
        <pc:spChg chg="mod">
          <ac:chgData name="Auerbach, Michiel" userId="515bf18e-b387-4cf3-acfd-4a53dc30f1a5" providerId="ADAL" clId="{117166CE-878B-458A-8C6B-DAC3140727D3}" dt="2024-04-08T05:51:40.838" v="2017"/>
          <ac:spMkLst>
            <pc:docMk/>
            <pc:sldMk cId="266482769" sldId="263"/>
            <ac:spMk id="2" creationId="{399FF532-816D-0D66-0718-6E9BF408188F}"/>
          </ac:spMkLst>
        </pc:spChg>
      </pc:sldChg>
      <pc:sldChg chg="modSp mod">
        <pc:chgData name="Auerbach, Michiel" userId="515bf18e-b387-4cf3-acfd-4a53dc30f1a5" providerId="ADAL" clId="{117166CE-878B-458A-8C6B-DAC3140727D3}" dt="2024-04-08T05:44:48.920" v="953" actId="114"/>
        <pc:sldMkLst>
          <pc:docMk/>
          <pc:sldMk cId="4130192829" sldId="264"/>
        </pc:sldMkLst>
        <pc:spChg chg="mod">
          <ac:chgData name="Auerbach, Michiel" userId="515bf18e-b387-4cf3-acfd-4a53dc30f1a5" providerId="ADAL" clId="{117166CE-878B-458A-8C6B-DAC3140727D3}" dt="2024-04-08T05:39:52.834" v="335" actId="20577"/>
          <ac:spMkLst>
            <pc:docMk/>
            <pc:sldMk cId="4130192829" sldId="264"/>
            <ac:spMk id="2" creationId="{C95823C7-553E-DC3D-CF01-D0D2060A2E19}"/>
          </ac:spMkLst>
        </pc:spChg>
        <pc:spChg chg="mod">
          <ac:chgData name="Auerbach, Michiel" userId="515bf18e-b387-4cf3-acfd-4a53dc30f1a5" providerId="ADAL" clId="{117166CE-878B-458A-8C6B-DAC3140727D3}" dt="2024-04-08T05:44:48.920" v="953" actId="114"/>
          <ac:spMkLst>
            <pc:docMk/>
            <pc:sldMk cId="4130192829" sldId="264"/>
            <ac:spMk id="3" creationId="{B87D7925-38FB-F4E5-D9C1-90D62DD88441}"/>
          </ac:spMkLst>
        </pc:spChg>
      </pc:sldChg>
      <pc:sldChg chg="addSp delSp modSp mod">
        <pc:chgData name="Auerbach, Michiel" userId="515bf18e-b387-4cf3-acfd-4a53dc30f1a5" providerId="ADAL" clId="{117166CE-878B-458A-8C6B-DAC3140727D3}" dt="2024-04-08T05:51:49.920" v="2029" actId="20577"/>
        <pc:sldMkLst>
          <pc:docMk/>
          <pc:sldMk cId="2529186520" sldId="265"/>
        </pc:sldMkLst>
        <pc:spChg chg="del">
          <ac:chgData name="Auerbach, Michiel" userId="515bf18e-b387-4cf3-acfd-4a53dc30f1a5" providerId="ADAL" clId="{117166CE-878B-458A-8C6B-DAC3140727D3}" dt="2024-04-08T05:49:17.756" v="1516" actId="26606"/>
          <ac:spMkLst>
            <pc:docMk/>
            <pc:sldMk cId="2529186520" sldId="265"/>
            <ac:spMk id="2" creationId="{53AE2D29-D57A-7DD5-7A69-602BED7C21A4}"/>
          </ac:spMkLst>
        </pc:spChg>
        <pc:spChg chg="del">
          <ac:chgData name="Auerbach, Michiel" userId="515bf18e-b387-4cf3-acfd-4a53dc30f1a5" providerId="ADAL" clId="{117166CE-878B-458A-8C6B-DAC3140727D3}" dt="2024-04-08T05:49:14.886" v="1513"/>
          <ac:spMkLst>
            <pc:docMk/>
            <pc:sldMk cId="2529186520" sldId="265"/>
            <ac:spMk id="3" creationId="{9F980DEC-F555-A60D-A83E-3C959A3BD55E}"/>
          </ac:spMkLst>
        </pc:spChg>
        <pc:spChg chg="del">
          <ac:chgData name="Auerbach, Michiel" userId="515bf18e-b387-4cf3-acfd-4a53dc30f1a5" providerId="ADAL" clId="{117166CE-878B-458A-8C6B-DAC3140727D3}" dt="2024-04-08T05:49:17.756" v="1516" actId="26606"/>
          <ac:spMkLst>
            <pc:docMk/>
            <pc:sldMk cId="2529186520" sldId="265"/>
            <ac:spMk id="4" creationId="{9DBDFD4C-BCF5-7673-840B-54FB1D8E2582}"/>
          </ac:spMkLst>
        </pc:spChg>
        <pc:spChg chg="mod">
          <ac:chgData name="Auerbach, Michiel" userId="515bf18e-b387-4cf3-acfd-4a53dc30f1a5" providerId="ADAL" clId="{117166CE-878B-458A-8C6B-DAC3140727D3}" dt="2024-04-08T05:49:17.756" v="1516" actId="26606"/>
          <ac:spMkLst>
            <pc:docMk/>
            <pc:sldMk cId="2529186520" sldId="265"/>
            <ac:spMk id="5" creationId="{9B11CF62-D499-5B92-3E89-3D263FD11D40}"/>
          </ac:spMkLst>
        </pc:spChg>
        <pc:spChg chg="mod">
          <ac:chgData name="Auerbach, Michiel" userId="515bf18e-b387-4cf3-acfd-4a53dc30f1a5" providerId="ADAL" clId="{117166CE-878B-458A-8C6B-DAC3140727D3}" dt="2024-04-08T05:49:17.756" v="1516" actId="26606"/>
          <ac:spMkLst>
            <pc:docMk/>
            <pc:sldMk cId="2529186520" sldId="265"/>
            <ac:spMk id="6" creationId="{47A39FA0-A0F0-3DEB-C81B-0B0C53898DCA}"/>
          </ac:spMkLst>
        </pc:spChg>
        <pc:spChg chg="mod">
          <ac:chgData name="Auerbach, Michiel" userId="515bf18e-b387-4cf3-acfd-4a53dc30f1a5" providerId="ADAL" clId="{117166CE-878B-458A-8C6B-DAC3140727D3}" dt="2024-04-08T05:49:17.756" v="1516" actId="26606"/>
          <ac:spMkLst>
            <pc:docMk/>
            <pc:sldMk cId="2529186520" sldId="265"/>
            <ac:spMk id="7" creationId="{A2BB1F2F-169A-6967-4B94-C7ACA3EC91D9}"/>
          </ac:spMkLst>
        </pc:spChg>
        <pc:spChg chg="add mod">
          <ac:chgData name="Auerbach, Michiel" userId="515bf18e-b387-4cf3-acfd-4a53dc30f1a5" providerId="ADAL" clId="{117166CE-878B-458A-8C6B-DAC3140727D3}" dt="2024-04-08T05:49:29.331" v="1554" actId="20577"/>
          <ac:spMkLst>
            <pc:docMk/>
            <pc:sldMk cId="2529186520" sldId="265"/>
            <ac:spMk id="14" creationId="{FB52F9B5-C6C4-1D68-8015-E6ED7A37B8D4}"/>
          </ac:spMkLst>
        </pc:spChg>
        <pc:spChg chg="add mod">
          <ac:chgData name="Auerbach, Michiel" userId="515bf18e-b387-4cf3-acfd-4a53dc30f1a5" providerId="ADAL" clId="{117166CE-878B-458A-8C6B-DAC3140727D3}" dt="2024-04-08T05:51:49.920" v="2029" actId="20577"/>
          <ac:spMkLst>
            <pc:docMk/>
            <pc:sldMk cId="2529186520" sldId="265"/>
            <ac:spMk id="16" creationId="{A4523254-1982-AC2C-5C29-752165A69FEE}"/>
          </ac:spMkLst>
        </pc:spChg>
        <pc:picChg chg="add mod">
          <ac:chgData name="Auerbach, Michiel" userId="515bf18e-b387-4cf3-acfd-4a53dc30f1a5" providerId="ADAL" clId="{117166CE-878B-458A-8C6B-DAC3140727D3}" dt="2024-04-08T05:49:17.756" v="1516" actId="26606"/>
          <ac:picMkLst>
            <pc:docMk/>
            <pc:sldMk cId="2529186520" sldId="265"/>
            <ac:picMk id="9" creationId="{C8F64B69-A179-C99D-5586-F507438ECC4F}"/>
          </ac:picMkLst>
        </pc:picChg>
      </pc:sldChg>
      <pc:sldChg chg="modSp mod ord">
        <pc:chgData name="Auerbach, Michiel" userId="515bf18e-b387-4cf3-acfd-4a53dc30f1a5" providerId="ADAL" clId="{117166CE-878B-458A-8C6B-DAC3140727D3}" dt="2024-04-08T05:59:19.235" v="2657" actId="20577"/>
        <pc:sldMkLst>
          <pc:docMk/>
          <pc:sldMk cId="3580385872" sldId="266"/>
        </pc:sldMkLst>
        <pc:spChg chg="mod">
          <ac:chgData name="Auerbach, Michiel" userId="515bf18e-b387-4cf3-acfd-4a53dc30f1a5" providerId="ADAL" clId="{117166CE-878B-458A-8C6B-DAC3140727D3}" dt="2024-04-08T05:59:19.235" v="2657" actId="20577"/>
          <ac:spMkLst>
            <pc:docMk/>
            <pc:sldMk cId="3580385872" sldId="266"/>
            <ac:spMk id="2" creationId="{A6763ED0-00C0-271A-AEB8-F6F115A50B68}"/>
          </ac:spMkLst>
        </pc:spChg>
      </pc:sldChg>
      <pc:sldChg chg="addSp delSp modSp mod">
        <pc:chgData name="Auerbach, Michiel" userId="515bf18e-b387-4cf3-acfd-4a53dc30f1a5" providerId="ADAL" clId="{117166CE-878B-458A-8C6B-DAC3140727D3}" dt="2024-04-08T05:58:20.689" v="2544" actId="207"/>
        <pc:sldMkLst>
          <pc:docMk/>
          <pc:sldMk cId="1385117169" sldId="267"/>
        </pc:sldMkLst>
        <pc:spChg chg="mod">
          <ac:chgData name="Auerbach, Michiel" userId="515bf18e-b387-4cf3-acfd-4a53dc30f1a5" providerId="ADAL" clId="{117166CE-878B-458A-8C6B-DAC3140727D3}" dt="2024-04-08T05:55:17.094" v="2053" actId="20577"/>
          <ac:spMkLst>
            <pc:docMk/>
            <pc:sldMk cId="1385117169" sldId="267"/>
            <ac:spMk id="2" creationId="{E0BDFEE6-5196-5B88-D929-FB0393C31E16}"/>
          </ac:spMkLst>
        </pc:spChg>
        <pc:spChg chg="del">
          <ac:chgData name="Auerbach, Michiel" userId="515bf18e-b387-4cf3-acfd-4a53dc30f1a5" providerId="ADAL" clId="{117166CE-878B-458A-8C6B-DAC3140727D3}" dt="2024-04-08T05:54:35.032" v="2030" actId="22"/>
          <ac:spMkLst>
            <pc:docMk/>
            <pc:sldMk cId="1385117169" sldId="267"/>
            <ac:spMk id="6" creationId="{94697A0C-1FB1-3D80-0906-9520ABF2B88B}"/>
          </ac:spMkLst>
        </pc:spChg>
        <pc:spChg chg="mod">
          <ac:chgData name="Auerbach, Michiel" userId="515bf18e-b387-4cf3-acfd-4a53dc30f1a5" providerId="ADAL" clId="{117166CE-878B-458A-8C6B-DAC3140727D3}" dt="2024-04-08T05:58:20.689" v="2544" actId="207"/>
          <ac:spMkLst>
            <pc:docMk/>
            <pc:sldMk cId="1385117169" sldId="267"/>
            <ac:spMk id="7" creationId="{DACFF566-1EC9-A408-6096-E0BC117B6770}"/>
          </ac:spMkLst>
        </pc:spChg>
        <pc:picChg chg="add mod ord">
          <ac:chgData name="Auerbach, Michiel" userId="515bf18e-b387-4cf3-acfd-4a53dc30f1a5" providerId="ADAL" clId="{117166CE-878B-458A-8C6B-DAC3140727D3}" dt="2024-04-08T05:54:35.032" v="2030" actId="22"/>
          <ac:picMkLst>
            <pc:docMk/>
            <pc:sldMk cId="1385117169" sldId="267"/>
            <ac:picMk id="9" creationId="{6768D9AD-B148-4BC6-9BA8-CC56380CCE81}"/>
          </ac:picMkLst>
        </pc:picChg>
      </pc:sldChg>
      <pc:sldChg chg="addSp delSp modSp mod modClrScheme chgLayout">
        <pc:chgData name="Auerbach, Michiel" userId="515bf18e-b387-4cf3-acfd-4a53dc30f1a5" providerId="ADAL" clId="{117166CE-878B-458A-8C6B-DAC3140727D3}" dt="2024-04-08T06:01:57.419" v="2873" actId="20577"/>
        <pc:sldMkLst>
          <pc:docMk/>
          <pc:sldMk cId="195677048" sldId="268"/>
        </pc:sldMkLst>
        <pc:spChg chg="del">
          <ac:chgData name="Auerbach, Michiel" userId="515bf18e-b387-4cf3-acfd-4a53dc30f1a5" providerId="ADAL" clId="{117166CE-878B-458A-8C6B-DAC3140727D3}" dt="2024-04-08T05:59:57.812" v="2679" actId="26606"/>
          <ac:spMkLst>
            <pc:docMk/>
            <pc:sldMk cId="195677048" sldId="268"/>
            <ac:spMk id="2" creationId="{6C866DDF-1922-D893-4185-45A5CC45B479}"/>
          </ac:spMkLst>
        </pc:spChg>
        <pc:spChg chg="mod ord">
          <ac:chgData name="Auerbach, Michiel" userId="515bf18e-b387-4cf3-acfd-4a53dc30f1a5" providerId="ADAL" clId="{117166CE-878B-458A-8C6B-DAC3140727D3}" dt="2024-04-08T06:00:24.855" v="2703" actId="700"/>
          <ac:spMkLst>
            <pc:docMk/>
            <pc:sldMk cId="195677048" sldId="268"/>
            <ac:spMk id="3" creationId="{D947A20B-4B70-6B93-7CE7-3457931DA112}"/>
          </ac:spMkLst>
        </pc:spChg>
        <pc:spChg chg="mod ord">
          <ac:chgData name="Auerbach, Michiel" userId="515bf18e-b387-4cf3-acfd-4a53dc30f1a5" providerId="ADAL" clId="{117166CE-878B-458A-8C6B-DAC3140727D3}" dt="2024-04-08T06:00:24.855" v="2703" actId="700"/>
          <ac:spMkLst>
            <pc:docMk/>
            <pc:sldMk cId="195677048" sldId="268"/>
            <ac:spMk id="4" creationId="{89601BE0-3C11-461A-AF01-A94699CBCAE6}"/>
          </ac:spMkLst>
        </pc:spChg>
        <pc:spChg chg="mod ord">
          <ac:chgData name="Auerbach, Michiel" userId="515bf18e-b387-4cf3-acfd-4a53dc30f1a5" providerId="ADAL" clId="{117166CE-878B-458A-8C6B-DAC3140727D3}" dt="2024-04-08T06:00:24.855" v="2703" actId="700"/>
          <ac:spMkLst>
            <pc:docMk/>
            <pc:sldMk cId="195677048" sldId="268"/>
            <ac:spMk id="5" creationId="{68AB4285-B98B-1965-9EC4-6EC319903810}"/>
          </ac:spMkLst>
        </pc:spChg>
        <pc:spChg chg="add del mod ord">
          <ac:chgData name="Auerbach, Michiel" userId="515bf18e-b387-4cf3-acfd-4a53dc30f1a5" providerId="ADAL" clId="{117166CE-878B-458A-8C6B-DAC3140727D3}" dt="2024-04-08T06:00:24.855" v="2703" actId="700"/>
          <ac:spMkLst>
            <pc:docMk/>
            <pc:sldMk cId="195677048" sldId="268"/>
            <ac:spMk id="8" creationId="{A5F7A22D-8F5F-FD21-430D-14D48A1A5D98}"/>
          </ac:spMkLst>
        </pc:spChg>
        <pc:spChg chg="add del mod ord">
          <ac:chgData name="Auerbach, Michiel" userId="515bf18e-b387-4cf3-acfd-4a53dc30f1a5" providerId="ADAL" clId="{117166CE-878B-458A-8C6B-DAC3140727D3}" dt="2024-04-08T06:00:24.855" v="2703" actId="700"/>
          <ac:spMkLst>
            <pc:docMk/>
            <pc:sldMk cId="195677048" sldId="268"/>
            <ac:spMk id="9" creationId="{30242153-E1C0-29EF-9592-53377794D2C9}"/>
          </ac:spMkLst>
        </pc:spChg>
        <pc:spChg chg="add mod">
          <ac:chgData name="Auerbach, Michiel" userId="515bf18e-b387-4cf3-acfd-4a53dc30f1a5" providerId="ADAL" clId="{117166CE-878B-458A-8C6B-DAC3140727D3}" dt="2024-04-08T06:01:57.419" v="2873" actId="20577"/>
          <ac:spMkLst>
            <pc:docMk/>
            <pc:sldMk cId="195677048" sldId="268"/>
            <ac:spMk id="10" creationId="{460A81E9-EAEF-5983-D1C7-2CDD75C05492}"/>
          </ac:spMkLst>
        </pc:spChg>
        <pc:spChg chg="add mod ord">
          <ac:chgData name="Auerbach, Michiel" userId="515bf18e-b387-4cf3-acfd-4a53dc30f1a5" providerId="ADAL" clId="{117166CE-878B-458A-8C6B-DAC3140727D3}" dt="2024-04-08T06:00:24.855" v="2703" actId="700"/>
          <ac:spMkLst>
            <pc:docMk/>
            <pc:sldMk cId="195677048" sldId="268"/>
            <ac:spMk id="12" creationId="{EF6EFED3-1BCC-1EC7-8349-DF36407CCE3F}"/>
          </ac:spMkLst>
        </pc:spChg>
        <pc:picChg chg="add mod ord">
          <ac:chgData name="Auerbach, Michiel" userId="515bf18e-b387-4cf3-acfd-4a53dc30f1a5" providerId="ADAL" clId="{117166CE-878B-458A-8C6B-DAC3140727D3}" dt="2024-04-08T06:00:13.903" v="2701" actId="14100"/>
          <ac:picMkLst>
            <pc:docMk/>
            <pc:sldMk cId="195677048" sldId="268"/>
            <ac:picMk id="7" creationId="{E813FD5C-ED95-2262-1EB8-B13AE8BE31C8}"/>
          </ac:picMkLst>
        </pc:picChg>
      </pc:sldChg>
      <pc:sldChg chg="del">
        <pc:chgData name="Auerbach, Michiel" userId="515bf18e-b387-4cf3-acfd-4a53dc30f1a5" providerId="ADAL" clId="{117166CE-878B-458A-8C6B-DAC3140727D3}" dt="2024-04-08T06:02:46.973" v="2998" actId="47"/>
        <pc:sldMkLst>
          <pc:docMk/>
          <pc:sldMk cId="2010707297" sldId="269"/>
        </pc:sldMkLst>
      </pc:sldChg>
      <pc:sldChg chg="ord">
        <pc:chgData name="Auerbach, Michiel" userId="515bf18e-b387-4cf3-acfd-4a53dc30f1a5" providerId="ADAL" clId="{117166CE-878B-458A-8C6B-DAC3140727D3}" dt="2024-04-08T05:58:58.391" v="2548"/>
        <pc:sldMkLst>
          <pc:docMk/>
          <pc:sldMk cId="3840938293" sldId="270"/>
        </pc:sldMkLst>
      </pc:sldChg>
      <pc:sldChg chg="del">
        <pc:chgData name="Auerbach, Michiel" userId="515bf18e-b387-4cf3-acfd-4a53dc30f1a5" providerId="ADAL" clId="{117166CE-878B-458A-8C6B-DAC3140727D3}" dt="2024-04-08T06:02:46.973" v="2998" actId="47"/>
        <pc:sldMkLst>
          <pc:docMk/>
          <pc:sldMk cId="2474373054" sldId="271"/>
        </pc:sldMkLst>
      </pc:sldChg>
      <pc:sldChg chg="del">
        <pc:chgData name="Auerbach, Michiel" userId="515bf18e-b387-4cf3-acfd-4a53dc30f1a5" providerId="ADAL" clId="{117166CE-878B-458A-8C6B-DAC3140727D3}" dt="2024-04-08T06:02:46.973" v="2998" actId="47"/>
        <pc:sldMkLst>
          <pc:docMk/>
          <pc:sldMk cId="2622899176" sldId="272"/>
        </pc:sldMkLst>
      </pc:sldChg>
      <pc:sldChg chg="del">
        <pc:chgData name="Auerbach, Michiel" userId="515bf18e-b387-4cf3-acfd-4a53dc30f1a5" providerId="ADAL" clId="{117166CE-878B-458A-8C6B-DAC3140727D3}" dt="2024-04-08T06:02:46.973" v="2998" actId="47"/>
        <pc:sldMkLst>
          <pc:docMk/>
          <pc:sldMk cId="3669477155" sldId="273"/>
        </pc:sldMkLst>
      </pc:sldChg>
      <pc:sldChg chg="del">
        <pc:chgData name="Auerbach, Michiel" userId="515bf18e-b387-4cf3-acfd-4a53dc30f1a5" providerId="ADAL" clId="{117166CE-878B-458A-8C6B-DAC3140727D3}" dt="2024-04-08T06:02:46.973" v="2998" actId="47"/>
        <pc:sldMkLst>
          <pc:docMk/>
          <pc:sldMk cId="895094914" sldId="274"/>
        </pc:sldMkLst>
      </pc:sldChg>
      <pc:sldChg chg="del">
        <pc:chgData name="Auerbach, Michiel" userId="515bf18e-b387-4cf3-acfd-4a53dc30f1a5" providerId="ADAL" clId="{117166CE-878B-458A-8C6B-DAC3140727D3}" dt="2024-04-08T06:02:46.973" v="2998" actId="47"/>
        <pc:sldMkLst>
          <pc:docMk/>
          <pc:sldMk cId="3188983532" sldId="276"/>
        </pc:sldMkLst>
      </pc:sldChg>
      <pc:sldChg chg="del">
        <pc:chgData name="Auerbach, Michiel" userId="515bf18e-b387-4cf3-acfd-4a53dc30f1a5" providerId="ADAL" clId="{117166CE-878B-458A-8C6B-DAC3140727D3}" dt="2024-04-08T06:02:46.973" v="2998" actId="47"/>
        <pc:sldMkLst>
          <pc:docMk/>
          <pc:sldMk cId="4140632000" sldId="277"/>
        </pc:sldMkLst>
      </pc:sldChg>
      <pc:sldChg chg="del">
        <pc:chgData name="Auerbach, Michiel" userId="515bf18e-b387-4cf3-acfd-4a53dc30f1a5" providerId="ADAL" clId="{117166CE-878B-458A-8C6B-DAC3140727D3}" dt="2024-04-08T06:02:46.973" v="2998" actId="47"/>
        <pc:sldMkLst>
          <pc:docMk/>
          <pc:sldMk cId="4198794885" sldId="278"/>
        </pc:sldMkLst>
      </pc:sldChg>
      <pc:sldChg chg="modSp add mod">
        <pc:chgData name="Auerbach, Michiel" userId="515bf18e-b387-4cf3-acfd-4a53dc30f1a5" providerId="ADAL" clId="{117166CE-878B-458A-8C6B-DAC3140727D3}" dt="2024-04-08T06:02:41.554" v="2997" actId="6549"/>
        <pc:sldMkLst>
          <pc:docMk/>
          <pc:sldMk cId="1326252306" sldId="279"/>
        </pc:sldMkLst>
        <pc:spChg chg="mod">
          <ac:chgData name="Auerbach, Michiel" userId="515bf18e-b387-4cf3-acfd-4a53dc30f1a5" providerId="ADAL" clId="{117166CE-878B-458A-8C6B-DAC3140727D3}" dt="2024-04-08T06:02:41.554" v="2997" actId="6549"/>
          <ac:spMkLst>
            <pc:docMk/>
            <pc:sldMk cId="1326252306" sldId="279"/>
            <ac:spMk id="2" creationId="{A6763ED0-00C0-271A-AEB8-F6F115A50B68}"/>
          </ac:spMkLst>
        </pc:spChg>
      </pc:sldChg>
      <pc:sldChg chg="addSp delSp modSp add del mod ord">
        <pc:chgData name="Auerbach, Michiel" userId="515bf18e-b387-4cf3-acfd-4a53dc30f1a5" providerId="ADAL" clId="{117166CE-878B-458A-8C6B-DAC3140727D3}" dt="2024-04-08T06:00:05.785" v="2700" actId="47"/>
        <pc:sldMkLst>
          <pc:docMk/>
          <pc:sldMk cId="1440136576" sldId="279"/>
        </pc:sldMkLst>
        <pc:spChg chg="mod">
          <ac:chgData name="Auerbach, Michiel" userId="515bf18e-b387-4cf3-acfd-4a53dc30f1a5" providerId="ADAL" clId="{117166CE-878B-458A-8C6B-DAC3140727D3}" dt="2024-04-08T05:59:26.890" v="2668" actId="20577"/>
          <ac:spMkLst>
            <pc:docMk/>
            <pc:sldMk cId="1440136576" sldId="279"/>
            <ac:spMk id="2" creationId="{E0BDFEE6-5196-5B88-D929-FB0393C31E16}"/>
          </ac:spMkLst>
        </pc:spChg>
        <pc:spChg chg="mod">
          <ac:chgData name="Auerbach, Michiel" userId="515bf18e-b387-4cf3-acfd-4a53dc30f1a5" providerId="ADAL" clId="{117166CE-878B-458A-8C6B-DAC3140727D3}" dt="2024-04-08T05:59:34.314" v="2670" actId="1076"/>
          <ac:spMkLst>
            <pc:docMk/>
            <pc:sldMk cId="1440136576" sldId="279"/>
            <ac:spMk id="7" creationId="{DACFF566-1EC9-A408-6096-E0BC117B6770}"/>
          </ac:spMkLst>
        </pc:spChg>
        <pc:spChg chg="add mod">
          <ac:chgData name="Auerbach, Michiel" userId="515bf18e-b387-4cf3-acfd-4a53dc30f1a5" providerId="ADAL" clId="{117166CE-878B-458A-8C6B-DAC3140727D3}" dt="2024-04-08T05:59:45.628" v="2673" actId="1076"/>
          <ac:spMkLst>
            <pc:docMk/>
            <pc:sldMk cId="1440136576" sldId="279"/>
            <ac:spMk id="8" creationId="{E1B7F507-B549-7453-31E5-95452754E589}"/>
          </ac:spMkLst>
        </pc:spChg>
        <pc:picChg chg="del mod">
          <ac:chgData name="Auerbach, Michiel" userId="515bf18e-b387-4cf3-acfd-4a53dc30f1a5" providerId="ADAL" clId="{117166CE-878B-458A-8C6B-DAC3140727D3}" dt="2024-04-08T05:59:40.496" v="2672" actId="478"/>
          <ac:picMkLst>
            <pc:docMk/>
            <pc:sldMk cId="1440136576" sldId="279"/>
            <ac:picMk id="9" creationId="{6768D9AD-B148-4BC6-9BA8-CC56380CCE81}"/>
          </ac:picMkLst>
        </pc:picChg>
      </pc:sldChg>
      <pc:sldChg chg="del">
        <pc:chgData name="Auerbach, Michiel" userId="515bf18e-b387-4cf3-acfd-4a53dc30f1a5" providerId="ADAL" clId="{117166CE-878B-458A-8C6B-DAC3140727D3}" dt="2024-04-08T05:38:12.811" v="61" actId="2696"/>
        <pc:sldMkLst>
          <pc:docMk/>
          <pc:sldMk cId="3381910369" sldId="279"/>
        </pc:sldMkLst>
      </pc:sldChg>
      <pc:sldChg chg="add del">
        <pc:chgData name="Auerbach, Michiel" userId="515bf18e-b387-4cf3-acfd-4a53dc30f1a5" providerId="ADAL" clId="{117166CE-878B-458A-8C6B-DAC3140727D3}" dt="2024-04-08T05:59:46.925" v="2675"/>
        <pc:sldMkLst>
          <pc:docMk/>
          <pc:sldMk cId="3653189514" sldId="280"/>
        </pc:sldMkLst>
      </pc:sldChg>
    </pc:docChg>
  </pc:docChgLst>
  <pc:docChgLst>
    <pc:chgData name="Auerbach, Michiel" userId="515bf18e-b387-4cf3-acfd-4a53dc30f1a5" providerId="ADAL" clId="{737F74B4-1AD0-4E0D-93FA-8E1B399C96F6}"/>
    <pc:docChg chg="undo custSel addSld modSld">
      <pc:chgData name="Auerbach, Michiel" userId="515bf18e-b387-4cf3-acfd-4a53dc30f1a5" providerId="ADAL" clId="{737F74B4-1AD0-4E0D-93FA-8E1B399C96F6}" dt="2024-04-16T06:06:23.837" v="5183" actId="207"/>
      <pc:docMkLst>
        <pc:docMk/>
      </pc:docMkLst>
      <pc:sldChg chg="addSp delSp modSp mod">
        <pc:chgData name="Auerbach, Michiel" userId="515bf18e-b387-4cf3-acfd-4a53dc30f1a5" providerId="ADAL" clId="{737F74B4-1AD0-4E0D-93FA-8E1B399C96F6}" dt="2024-04-11T09:56:32.785" v="1288" actId="20577"/>
        <pc:sldMkLst>
          <pc:docMk/>
          <pc:sldMk cId="2125893649" sldId="257"/>
        </pc:sldMkLst>
        <pc:spChg chg="mod">
          <ac:chgData name="Auerbach, Michiel" userId="515bf18e-b387-4cf3-acfd-4a53dc30f1a5" providerId="ADAL" clId="{737F74B4-1AD0-4E0D-93FA-8E1B399C96F6}" dt="2024-04-11T09:54:48.605" v="733" actId="20577"/>
          <ac:spMkLst>
            <pc:docMk/>
            <pc:sldMk cId="2125893649" sldId="257"/>
            <ac:spMk id="2" creationId="{6DE9B91B-F14E-2043-BD76-96190A054D83}"/>
          </ac:spMkLst>
        </pc:spChg>
        <pc:spChg chg="add del mod">
          <ac:chgData name="Auerbach, Michiel" userId="515bf18e-b387-4cf3-acfd-4a53dc30f1a5" providerId="ADAL" clId="{737F74B4-1AD0-4E0D-93FA-8E1B399C96F6}" dt="2024-04-11T09:54:33.516" v="700" actId="26606"/>
          <ac:spMkLst>
            <pc:docMk/>
            <pc:sldMk cId="2125893649" sldId="257"/>
            <ac:spMk id="7" creationId="{D98BBEF2-7A14-FC94-7C4B-79367F760886}"/>
          </ac:spMkLst>
        </pc:spChg>
        <pc:spChg chg="mod">
          <ac:chgData name="Auerbach, Michiel" userId="515bf18e-b387-4cf3-acfd-4a53dc30f1a5" providerId="ADAL" clId="{737F74B4-1AD0-4E0D-93FA-8E1B399C96F6}" dt="2024-04-11T09:56:32.785" v="1288" actId="20577"/>
          <ac:spMkLst>
            <pc:docMk/>
            <pc:sldMk cId="2125893649" sldId="257"/>
            <ac:spMk id="13" creationId="{32750A62-855E-0E93-83E2-641A5D2106EE}"/>
          </ac:spMkLst>
        </pc:spChg>
        <pc:picChg chg="del">
          <ac:chgData name="Auerbach, Michiel" userId="515bf18e-b387-4cf3-acfd-4a53dc30f1a5" providerId="ADAL" clId="{737F74B4-1AD0-4E0D-93FA-8E1B399C96F6}" dt="2024-04-11T09:54:26.162" v="698" actId="478"/>
          <ac:picMkLst>
            <pc:docMk/>
            <pc:sldMk cId="2125893649" sldId="257"/>
            <ac:picMk id="8" creationId="{52889A8D-E701-CD3C-29A8-33E8DFEBF464}"/>
          </ac:picMkLst>
        </pc:picChg>
        <pc:picChg chg="add mod ord">
          <ac:chgData name="Auerbach, Michiel" userId="515bf18e-b387-4cf3-acfd-4a53dc30f1a5" providerId="ADAL" clId="{737F74B4-1AD0-4E0D-93FA-8E1B399C96F6}" dt="2024-04-11T09:54:40.942" v="702" actId="14100"/>
          <ac:picMkLst>
            <pc:docMk/>
            <pc:sldMk cId="2125893649" sldId="257"/>
            <ac:picMk id="10" creationId="{0A50C907-2147-0E74-4069-E5548AFEB32E}"/>
          </ac:picMkLst>
        </pc:picChg>
      </pc:sldChg>
      <pc:sldChg chg="modSp mod">
        <pc:chgData name="Auerbach, Michiel" userId="515bf18e-b387-4cf3-acfd-4a53dc30f1a5" providerId="ADAL" clId="{737F74B4-1AD0-4E0D-93FA-8E1B399C96F6}" dt="2024-04-11T09:40:56.186" v="74" actId="20577"/>
        <pc:sldMkLst>
          <pc:docMk/>
          <pc:sldMk cId="266482769" sldId="263"/>
        </pc:sldMkLst>
        <pc:spChg chg="mod">
          <ac:chgData name="Auerbach, Michiel" userId="515bf18e-b387-4cf3-acfd-4a53dc30f1a5" providerId="ADAL" clId="{737F74B4-1AD0-4E0D-93FA-8E1B399C96F6}" dt="2024-04-11T09:40:56.186" v="74" actId="20577"/>
          <ac:spMkLst>
            <pc:docMk/>
            <pc:sldMk cId="266482769" sldId="263"/>
            <ac:spMk id="2" creationId="{399FF532-816D-0D66-0718-6E9BF408188F}"/>
          </ac:spMkLst>
        </pc:spChg>
      </pc:sldChg>
      <pc:sldChg chg="modSp mod">
        <pc:chgData name="Auerbach, Michiel" userId="515bf18e-b387-4cf3-acfd-4a53dc30f1a5" providerId="ADAL" clId="{737F74B4-1AD0-4E0D-93FA-8E1B399C96F6}" dt="2024-04-11T09:43:08.186" v="697" actId="20577"/>
        <pc:sldMkLst>
          <pc:docMk/>
          <pc:sldMk cId="4130192829" sldId="264"/>
        </pc:sldMkLst>
        <pc:spChg chg="mod">
          <ac:chgData name="Auerbach, Michiel" userId="515bf18e-b387-4cf3-acfd-4a53dc30f1a5" providerId="ADAL" clId="{737F74B4-1AD0-4E0D-93FA-8E1B399C96F6}" dt="2024-04-11T09:43:08.186" v="697" actId="20577"/>
          <ac:spMkLst>
            <pc:docMk/>
            <pc:sldMk cId="4130192829" sldId="264"/>
            <ac:spMk id="3" creationId="{B87D7925-38FB-F4E5-D9C1-90D62DD88441}"/>
          </ac:spMkLst>
        </pc:spChg>
      </pc:sldChg>
      <pc:sldChg chg="addSp delSp modSp mod">
        <pc:chgData name="Auerbach, Michiel" userId="515bf18e-b387-4cf3-acfd-4a53dc30f1a5" providerId="ADAL" clId="{737F74B4-1AD0-4E0D-93FA-8E1B399C96F6}" dt="2024-04-11T09:59:24.146" v="1804" actId="14100"/>
        <pc:sldMkLst>
          <pc:docMk/>
          <pc:sldMk cId="2529186520" sldId="265"/>
        </pc:sldMkLst>
        <pc:spChg chg="add del mod">
          <ac:chgData name="Auerbach, Michiel" userId="515bf18e-b387-4cf3-acfd-4a53dc30f1a5" providerId="ADAL" clId="{737F74B4-1AD0-4E0D-93FA-8E1B399C96F6}" dt="2024-04-11T09:57:57.869" v="1490" actId="478"/>
          <ac:spMkLst>
            <pc:docMk/>
            <pc:sldMk cId="2529186520" sldId="265"/>
            <ac:spMk id="3" creationId="{43C6E8BE-99D2-2049-C5F5-FDCFA015E13C}"/>
          </ac:spMkLst>
        </pc:spChg>
        <pc:spChg chg="mod">
          <ac:chgData name="Auerbach, Michiel" userId="515bf18e-b387-4cf3-acfd-4a53dc30f1a5" providerId="ADAL" clId="{737F74B4-1AD0-4E0D-93FA-8E1B399C96F6}" dt="2024-04-11T09:57:05.219" v="1303" actId="20577"/>
          <ac:spMkLst>
            <pc:docMk/>
            <pc:sldMk cId="2529186520" sldId="265"/>
            <ac:spMk id="14" creationId="{FB52F9B5-C6C4-1D68-8015-E6ED7A37B8D4}"/>
          </ac:spMkLst>
        </pc:spChg>
        <pc:spChg chg="mod">
          <ac:chgData name="Auerbach, Michiel" userId="515bf18e-b387-4cf3-acfd-4a53dc30f1a5" providerId="ADAL" clId="{737F74B4-1AD0-4E0D-93FA-8E1B399C96F6}" dt="2024-04-11T09:59:18.501" v="1803" actId="20577"/>
          <ac:spMkLst>
            <pc:docMk/>
            <pc:sldMk cId="2529186520" sldId="265"/>
            <ac:spMk id="16" creationId="{A4523254-1982-AC2C-5C29-752165A69FEE}"/>
          </ac:spMkLst>
        </pc:spChg>
        <pc:picChg chg="add mod">
          <ac:chgData name="Auerbach, Michiel" userId="515bf18e-b387-4cf3-acfd-4a53dc30f1a5" providerId="ADAL" clId="{737F74B4-1AD0-4E0D-93FA-8E1B399C96F6}" dt="2024-04-11T09:58:02.162" v="1492" actId="14100"/>
          <ac:picMkLst>
            <pc:docMk/>
            <pc:sldMk cId="2529186520" sldId="265"/>
            <ac:picMk id="8" creationId="{61BB8A8E-CB16-F8E1-BD71-4373F395FF1C}"/>
          </ac:picMkLst>
        </pc:picChg>
        <pc:picChg chg="del">
          <ac:chgData name="Auerbach, Michiel" userId="515bf18e-b387-4cf3-acfd-4a53dc30f1a5" providerId="ADAL" clId="{737F74B4-1AD0-4E0D-93FA-8E1B399C96F6}" dt="2024-04-11T09:56:57.824" v="1289" actId="478"/>
          <ac:picMkLst>
            <pc:docMk/>
            <pc:sldMk cId="2529186520" sldId="265"/>
            <ac:picMk id="9" creationId="{C8F64B69-A179-C99D-5586-F507438ECC4F}"/>
          </ac:picMkLst>
        </pc:picChg>
        <pc:picChg chg="add mod">
          <ac:chgData name="Auerbach, Michiel" userId="515bf18e-b387-4cf3-acfd-4a53dc30f1a5" providerId="ADAL" clId="{737F74B4-1AD0-4E0D-93FA-8E1B399C96F6}" dt="2024-04-11T09:59:24.146" v="1804" actId="14100"/>
          <ac:picMkLst>
            <pc:docMk/>
            <pc:sldMk cId="2529186520" sldId="265"/>
            <ac:picMk id="11" creationId="{97B0513A-09D4-8694-5118-52EFF3F2A149}"/>
          </ac:picMkLst>
        </pc:picChg>
      </pc:sldChg>
      <pc:sldChg chg="modSp mod">
        <pc:chgData name="Auerbach, Michiel" userId="515bf18e-b387-4cf3-acfd-4a53dc30f1a5" providerId="ADAL" clId="{737F74B4-1AD0-4E0D-93FA-8E1B399C96F6}" dt="2024-04-11T10:12:16.929" v="2392" actId="20577"/>
        <pc:sldMkLst>
          <pc:docMk/>
          <pc:sldMk cId="3580385872" sldId="266"/>
        </pc:sldMkLst>
        <pc:spChg chg="mod">
          <ac:chgData name="Auerbach, Michiel" userId="515bf18e-b387-4cf3-acfd-4a53dc30f1a5" providerId="ADAL" clId="{737F74B4-1AD0-4E0D-93FA-8E1B399C96F6}" dt="2024-04-11T10:12:16.929" v="2392" actId="20577"/>
          <ac:spMkLst>
            <pc:docMk/>
            <pc:sldMk cId="3580385872" sldId="266"/>
            <ac:spMk id="2" creationId="{A6763ED0-00C0-271A-AEB8-F6F115A50B68}"/>
          </ac:spMkLst>
        </pc:spChg>
      </pc:sldChg>
      <pc:sldChg chg="addSp delSp modSp mod modClrScheme chgLayout">
        <pc:chgData name="Auerbach, Michiel" userId="515bf18e-b387-4cf3-acfd-4a53dc30f1a5" providerId="ADAL" clId="{737F74B4-1AD0-4E0D-93FA-8E1B399C96F6}" dt="2024-04-11T10:11:18.753" v="2355" actId="20577"/>
        <pc:sldMkLst>
          <pc:docMk/>
          <pc:sldMk cId="1385117169" sldId="267"/>
        </pc:sldMkLst>
        <pc:spChg chg="mod ord">
          <ac:chgData name="Auerbach, Michiel" userId="515bf18e-b387-4cf3-acfd-4a53dc30f1a5" providerId="ADAL" clId="{737F74B4-1AD0-4E0D-93FA-8E1B399C96F6}" dt="2024-04-11T10:08:53.018" v="1839" actId="20577"/>
          <ac:spMkLst>
            <pc:docMk/>
            <pc:sldMk cId="1385117169" sldId="267"/>
            <ac:spMk id="2" creationId="{E0BDFEE6-5196-5B88-D929-FB0393C31E16}"/>
          </ac:spMkLst>
        </pc:spChg>
        <pc:spChg chg="mod">
          <ac:chgData name="Auerbach, Michiel" userId="515bf18e-b387-4cf3-acfd-4a53dc30f1a5" providerId="ADAL" clId="{737F74B4-1AD0-4E0D-93FA-8E1B399C96F6}" dt="2024-04-11T10:08:46.873" v="1807" actId="26606"/>
          <ac:spMkLst>
            <pc:docMk/>
            <pc:sldMk cId="1385117169" sldId="267"/>
            <ac:spMk id="3" creationId="{DA9D20CC-E6E1-1573-64C6-9E317B7A2830}"/>
          </ac:spMkLst>
        </pc:spChg>
        <pc:spChg chg="mod">
          <ac:chgData name="Auerbach, Michiel" userId="515bf18e-b387-4cf3-acfd-4a53dc30f1a5" providerId="ADAL" clId="{737F74B4-1AD0-4E0D-93FA-8E1B399C96F6}" dt="2024-04-11T10:08:46.873" v="1807" actId="26606"/>
          <ac:spMkLst>
            <pc:docMk/>
            <pc:sldMk cId="1385117169" sldId="267"/>
            <ac:spMk id="4" creationId="{83A4370C-4CE2-E780-6B0A-8D4834D1D535}"/>
          </ac:spMkLst>
        </pc:spChg>
        <pc:spChg chg="mod">
          <ac:chgData name="Auerbach, Michiel" userId="515bf18e-b387-4cf3-acfd-4a53dc30f1a5" providerId="ADAL" clId="{737F74B4-1AD0-4E0D-93FA-8E1B399C96F6}" dt="2024-04-11T10:08:46.873" v="1807" actId="26606"/>
          <ac:spMkLst>
            <pc:docMk/>
            <pc:sldMk cId="1385117169" sldId="267"/>
            <ac:spMk id="5" creationId="{4CD0C5D3-8899-62D8-DF43-EF942586FF46}"/>
          </ac:spMkLst>
        </pc:spChg>
        <pc:spChg chg="mod ord">
          <ac:chgData name="Auerbach, Michiel" userId="515bf18e-b387-4cf3-acfd-4a53dc30f1a5" providerId="ADAL" clId="{737F74B4-1AD0-4E0D-93FA-8E1B399C96F6}" dt="2024-04-11T10:11:18.753" v="2355" actId="20577"/>
          <ac:spMkLst>
            <pc:docMk/>
            <pc:sldMk cId="1385117169" sldId="267"/>
            <ac:spMk id="7" creationId="{DACFF566-1EC9-A408-6096-E0BC117B6770}"/>
          </ac:spMkLst>
        </pc:spChg>
        <pc:spChg chg="add del mod">
          <ac:chgData name="Auerbach, Michiel" userId="515bf18e-b387-4cf3-acfd-4a53dc30f1a5" providerId="ADAL" clId="{737F74B4-1AD0-4E0D-93FA-8E1B399C96F6}" dt="2024-04-11T10:08:43.429" v="1806" actId="478"/>
          <ac:spMkLst>
            <pc:docMk/>
            <pc:sldMk cId="1385117169" sldId="267"/>
            <ac:spMk id="8" creationId="{702A6FEE-4E59-F05D-6782-71E786A43257}"/>
          </ac:spMkLst>
        </pc:spChg>
        <pc:picChg chg="del">
          <ac:chgData name="Auerbach, Michiel" userId="515bf18e-b387-4cf3-acfd-4a53dc30f1a5" providerId="ADAL" clId="{737F74B4-1AD0-4E0D-93FA-8E1B399C96F6}" dt="2024-04-11T10:08:40.186" v="1805" actId="478"/>
          <ac:picMkLst>
            <pc:docMk/>
            <pc:sldMk cId="1385117169" sldId="267"/>
            <ac:picMk id="9" creationId="{6768D9AD-B148-4BC6-9BA8-CC56380CCE81}"/>
          </ac:picMkLst>
        </pc:picChg>
        <pc:picChg chg="add mod">
          <ac:chgData name="Auerbach, Michiel" userId="515bf18e-b387-4cf3-acfd-4a53dc30f1a5" providerId="ADAL" clId="{737F74B4-1AD0-4E0D-93FA-8E1B399C96F6}" dt="2024-04-11T10:09:41.295" v="1842" actId="1076"/>
          <ac:picMkLst>
            <pc:docMk/>
            <pc:sldMk cId="1385117169" sldId="267"/>
            <ac:picMk id="11" creationId="{B87BA040-EA1A-2394-B929-584961204444}"/>
          </ac:picMkLst>
        </pc:picChg>
      </pc:sldChg>
      <pc:sldChg chg="addSp delSp modSp mod">
        <pc:chgData name="Auerbach, Michiel" userId="515bf18e-b387-4cf3-acfd-4a53dc30f1a5" providerId="ADAL" clId="{737F74B4-1AD0-4E0D-93FA-8E1B399C96F6}" dt="2024-04-11T10:21:46.383" v="2694" actId="14100"/>
        <pc:sldMkLst>
          <pc:docMk/>
          <pc:sldMk cId="195677048" sldId="268"/>
        </pc:sldMkLst>
        <pc:spChg chg="mod">
          <ac:chgData name="Auerbach, Michiel" userId="515bf18e-b387-4cf3-acfd-4a53dc30f1a5" providerId="ADAL" clId="{737F74B4-1AD0-4E0D-93FA-8E1B399C96F6}" dt="2024-04-11T10:13:57.147" v="2692" actId="20577"/>
          <ac:spMkLst>
            <pc:docMk/>
            <pc:sldMk cId="195677048" sldId="268"/>
            <ac:spMk id="10" creationId="{460A81E9-EAEF-5983-D1C7-2CDD75C05492}"/>
          </ac:spMkLst>
        </pc:spChg>
        <pc:spChg chg="mod">
          <ac:chgData name="Auerbach, Michiel" userId="515bf18e-b387-4cf3-acfd-4a53dc30f1a5" providerId="ADAL" clId="{737F74B4-1AD0-4E0D-93FA-8E1B399C96F6}" dt="2024-04-11T10:12:50.212" v="2414" actId="20577"/>
          <ac:spMkLst>
            <pc:docMk/>
            <pc:sldMk cId="195677048" sldId="268"/>
            <ac:spMk id="12" creationId="{EF6EFED3-1BCC-1EC7-8349-DF36407CCE3F}"/>
          </ac:spMkLst>
        </pc:spChg>
        <pc:picChg chg="add mod">
          <ac:chgData name="Auerbach, Michiel" userId="515bf18e-b387-4cf3-acfd-4a53dc30f1a5" providerId="ADAL" clId="{737F74B4-1AD0-4E0D-93FA-8E1B399C96F6}" dt="2024-04-11T10:21:46.383" v="2694" actId="14100"/>
          <ac:picMkLst>
            <pc:docMk/>
            <pc:sldMk cId="195677048" sldId="268"/>
            <ac:picMk id="6" creationId="{3C9553F3-B8DF-7154-E5FE-45AC4E01A2B3}"/>
          </ac:picMkLst>
        </pc:picChg>
        <pc:picChg chg="del">
          <ac:chgData name="Auerbach, Michiel" userId="515bf18e-b387-4cf3-acfd-4a53dc30f1a5" providerId="ADAL" clId="{737F74B4-1AD0-4E0D-93FA-8E1B399C96F6}" dt="2024-04-11T10:12:53.069" v="2415" actId="478"/>
          <ac:picMkLst>
            <pc:docMk/>
            <pc:sldMk cId="195677048" sldId="268"/>
            <ac:picMk id="7" creationId="{E813FD5C-ED95-2262-1EB8-B13AE8BE31C8}"/>
          </ac:picMkLst>
        </pc:picChg>
      </pc:sldChg>
      <pc:sldChg chg="modSp mod">
        <pc:chgData name="Auerbach, Michiel" userId="515bf18e-b387-4cf3-acfd-4a53dc30f1a5" providerId="ADAL" clId="{737F74B4-1AD0-4E0D-93FA-8E1B399C96F6}" dt="2024-04-11T10:35:42.173" v="4149" actId="20577"/>
        <pc:sldMkLst>
          <pc:docMk/>
          <pc:sldMk cId="1326252306" sldId="279"/>
        </pc:sldMkLst>
        <pc:spChg chg="mod">
          <ac:chgData name="Auerbach, Michiel" userId="515bf18e-b387-4cf3-acfd-4a53dc30f1a5" providerId="ADAL" clId="{737F74B4-1AD0-4E0D-93FA-8E1B399C96F6}" dt="2024-04-11T10:35:42.173" v="4149" actId="20577"/>
          <ac:spMkLst>
            <pc:docMk/>
            <pc:sldMk cId="1326252306" sldId="279"/>
            <ac:spMk id="2" creationId="{A6763ED0-00C0-271A-AEB8-F6F115A50B68}"/>
          </ac:spMkLst>
        </pc:spChg>
      </pc:sldChg>
      <pc:sldChg chg="addSp delSp modSp add mod modClrScheme chgLayout">
        <pc:chgData name="Auerbach, Michiel" userId="515bf18e-b387-4cf3-acfd-4a53dc30f1a5" providerId="ADAL" clId="{737F74B4-1AD0-4E0D-93FA-8E1B399C96F6}" dt="2024-04-11T10:28:00.079" v="3538" actId="207"/>
        <pc:sldMkLst>
          <pc:docMk/>
          <pc:sldMk cId="3742873574" sldId="281"/>
        </pc:sldMkLst>
        <pc:spChg chg="mod">
          <ac:chgData name="Auerbach, Michiel" userId="515bf18e-b387-4cf3-acfd-4a53dc30f1a5" providerId="ADAL" clId="{737F74B4-1AD0-4E0D-93FA-8E1B399C96F6}" dt="2024-04-11T10:22:39.874" v="2767" actId="26606"/>
          <ac:spMkLst>
            <pc:docMk/>
            <pc:sldMk cId="3742873574" sldId="281"/>
            <ac:spMk id="3" creationId="{D947A20B-4B70-6B93-7CE7-3457931DA112}"/>
          </ac:spMkLst>
        </pc:spChg>
        <pc:spChg chg="mod ord">
          <ac:chgData name="Auerbach, Michiel" userId="515bf18e-b387-4cf3-acfd-4a53dc30f1a5" providerId="ADAL" clId="{737F74B4-1AD0-4E0D-93FA-8E1B399C96F6}" dt="2024-04-11T10:22:39.874" v="2767" actId="26606"/>
          <ac:spMkLst>
            <pc:docMk/>
            <pc:sldMk cId="3742873574" sldId="281"/>
            <ac:spMk id="4" creationId="{89601BE0-3C11-461A-AF01-A94699CBCAE6}"/>
          </ac:spMkLst>
        </pc:spChg>
        <pc:spChg chg="mod ord">
          <ac:chgData name="Auerbach, Michiel" userId="515bf18e-b387-4cf3-acfd-4a53dc30f1a5" providerId="ADAL" clId="{737F74B4-1AD0-4E0D-93FA-8E1B399C96F6}" dt="2024-04-11T10:22:39.874" v="2767" actId="26606"/>
          <ac:spMkLst>
            <pc:docMk/>
            <pc:sldMk cId="3742873574" sldId="281"/>
            <ac:spMk id="5" creationId="{68AB4285-B98B-1965-9EC4-6EC319903810}"/>
          </ac:spMkLst>
        </pc:spChg>
        <pc:spChg chg="mod ord">
          <ac:chgData name="Auerbach, Michiel" userId="515bf18e-b387-4cf3-acfd-4a53dc30f1a5" providerId="ADAL" clId="{737F74B4-1AD0-4E0D-93FA-8E1B399C96F6}" dt="2024-04-11T10:28:00.079" v="3538" actId="207"/>
          <ac:spMkLst>
            <pc:docMk/>
            <pc:sldMk cId="3742873574" sldId="281"/>
            <ac:spMk id="10" creationId="{460A81E9-EAEF-5983-D1C7-2CDD75C05492}"/>
          </ac:spMkLst>
        </pc:spChg>
        <pc:spChg chg="mod">
          <ac:chgData name="Auerbach, Michiel" userId="515bf18e-b387-4cf3-acfd-4a53dc30f1a5" providerId="ADAL" clId="{737F74B4-1AD0-4E0D-93FA-8E1B399C96F6}" dt="2024-04-11T10:22:39.874" v="2767" actId="26606"/>
          <ac:spMkLst>
            <pc:docMk/>
            <pc:sldMk cId="3742873574" sldId="281"/>
            <ac:spMk id="12" creationId="{EF6EFED3-1BCC-1EC7-8349-DF36407CCE3F}"/>
          </ac:spMkLst>
        </pc:spChg>
        <pc:picChg chg="del">
          <ac:chgData name="Auerbach, Michiel" userId="515bf18e-b387-4cf3-acfd-4a53dc30f1a5" providerId="ADAL" clId="{737F74B4-1AD0-4E0D-93FA-8E1B399C96F6}" dt="2024-04-11T10:22:00.884" v="2724" actId="478"/>
          <ac:picMkLst>
            <pc:docMk/>
            <pc:sldMk cId="3742873574" sldId="281"/>
            <ac:picMk id="6" creationId="{3C9553F3-B8DF-7154-E5FE-45AC4E01A2B3}"/>
          </ac:picMkLst>
        </pc:picChg>
        <pc:picChg chg="add mod">
          <ac:chgData name="Auerbach, Michiel" userId="515bf18e-b387-4cf3-acfd-4a53dc30f1a5" providerId="ADAL" clId="{737F74B4-1AD0-4E0D-93FA-8E1B399C96F6}" dt="2024-04-11T10:22:39.874" v="2767" actId="26606"/>
          <ac:picMkLst>
            <pc:docMk/>
            <pc:sldMk cId="3742873574" sldId="281"/>
            <ac:picMk id="7" creationId="{1D9F38F6-75B5-EDDB-FD75-871779EB3058}"/>
          </ac:picMkLst>
        </pc:picChg>
      </pc:sldChg>
      <pc:sldChg chg="modSp add mod">
        <pc:chgData name="Auerbach, Michiel" userId="515bf18e-b387-4cf3-acfd-4a53dc30f1a5" providerId="ADAL" clId="{737F74B4-1AD0-4E0D-93FA-8E1B399C96F6}" dt="2024-04-11T10:26:32.102" v="3427" actId="27636"/>
        <pc:sldMkLst>
          <pc:docMk/>
          <pc:sldMk cId="2286911598" sldId="282"/>
        </pc:sldMkLst>
        <pc:spChg chg="mod">
          <ac:chgData name="Auerbach, Michiel" userId="515bf18e-b387-4cf3-acfd-4a53dc30f1a5" providerId="ADAL" clId="{737F74B4-1AD0-4E0D-93FA-8E1B399C96F6}" dt="2024-04-11T10:26:32.102" v="3427" actId="27636"/>
          <ac:spMkLst>
            <pc:docMk/>
            <pc:sldMk cId="2286911598" sldId="282"/>
            <ac:spMk id="10" creationId="{460A81E9-EAEF-5983-D1C7-2CDD75C05492}"/>
          </ac:spMkLst>
        </pc:spChg>
        <pc:spChg chg="mod">
          <ac:chgData name="Auerbach, Michiel" userId="515bf18e-b387-4cf3-acfd-4a53dc30f1a5" providerId="ADAL" clId="{737F74B4-1AD0-4E0D-93FA-8E1B399C96F6}" dt="2024-04-11T10:23:34.627" v="2950" actId="20577"/>
          <ac:spMkLst>
            <pc:docMk/>
            <pc:sldMk cId="2286911598" sldId="282"/>
            <ac:spMk id="12" creationId="{EF6EFED3-1BCC-1EC7-8349-DF36407CCE3F}"/>
          </ac:spMkLst>
        </pc:spChg>
      </pc:sldChg>
      <pc:sldChg chg="addSp delSp modSp add mod">
        <pc:chgData name="Auerbach, Michiel" userId="515bf18e-b387-4cf3-acfd-4a53dc30f1a5" providerId="ADAL" clId="{737F74B4-1AD0-4E0D-93FA-8E1B399C96F6}" dt="2024-04-11T10:32:37.173" v="3997" actId="14100"/>
        <pc:sldMkLst>
          <pc:docMk/>
          <pc:sldMk cId="3124491620" sldId="283"/>
        </pc:sldMkLst>
        <pc:spChg chg="mod">
          <ac:chgData name="Auerbach, Michiel" userId="515bf18e-b387-4cf3-acfd-4a53dc30f1a5" providerId="ADAL" clId="{737F74B4-1AD0-4E0D-93FA-8E1B399C96F6}" dt="2024-04-11T10:32:19.792" v="3991" actId="313"/>
          <ac:spMkLst>
            <pc:docMk/>
            <pc:sldMk cId="3124491620" sldId="283"/>
            <ac:spMk id="10" creationId="{460A81E9-EAEF-5983-D1C7-2CDD75C05492}"/>
          </ac:spMkLst>
        </pc:spChg>
        <pc:spChg chg="mod">
          <ac:chgData name="Auerbach, Michiel" userId="515bf18e-b387-4cf3-acfd-4a53dc30f1a5" providerId="ADAL" clId="{737F74B4-1AD0-4E0D-93FA-8E1B399C96F6}" dt="2024-04-11T10:26:47.708" v="3448" actId="20577"/>
          <ac:spMkLst>
            <pc:docMk/>
            <pc:sldMk cId="3124491620" sldId="283"/>
            <ac:spMk id="12" creationId="{EF6EFED3-1BCC-1EC7-8349-DF36407CCE3F}"/>
          </ac:spMkLst>
        </pc:spChg>
        <pc:picChg chg="add mod">
          <ac:chgData name="Auerbach, Michiel" userId="515bf18e-b387-4cf3-acfd-4a53dc30f1a5" providerId="ADAL" clId="{737F74B4-1AD0-4E0D-93FA-8E1B399C96F6}" dt="2024-04-11T10:32:37.173" v="3997" actId="14100"/>
          <ac:picMkLst>
            <pc:docMk/>
            <pc:sldMk cId="3124491620" sldId="283"/>
            <ac:picMk id="6" creationId="{C51C537E-25B5-C3D2-A1BC-4AC176386BBE}"/>
          </ac:picMkLst>
        </pc:picChg>
        <pc:picChg chg="del">
          <ac:chgData name="Auerbach, Michiel" userId="515bf18e-b387-4cf3-acfd-4a53dc30f1a5" providerId="ADAL" clId="{737F74B4-1AD0-4E0D-93FA-8E1B399C96F6}" dt="2024-04-11T10:28:48.965" v="3703" actId="478"/>
          <ac:picMkLst>
            <pc:docMk/>
            <pc:sldMk cId="3124491620" sldId="283"/>
            <ac:picMk id="7" creationId="{1D9F38F6-75B5-EDDB-FD75-871779EB3058}"/>
          </ac:picMkLst>
        </pc:picChg>
      </pc:sldChg>
      <pc:sldChg chg="addSp delSp modSp add mod modClrScheme chgLayout">
        <pc:chgData name="Auerbach, Michiel" userId="515bf18e-b387-4cf3-acfd-4a53dc30f1a5" providerId="ADAL" clId="{737F74B4-1AD0-4E0D-93FA-8E1B399C96F6}" dt="2024-04-11T10:37:49.537" v="4309" actId="14100"/>
        <pc:sldMkLst>
          <pc:docMk/>
          <pc:sldMk cId="2699740735" sldId="284"/>
        </pc:sldMkLst>
        <pc:spChg chg="mod ord">
          <ac:chgData name="Auerbach, Michiel" userId="515bf18e-b387-4cf3-acfd-4a53dc30f1a5" providerId="ADAL" clId="{737F74B4-1AD0-4E0D-93FA-8E1B399C96F6}" dt="2024-04-11T10:35:48.451" v="4151" actId="26606"/>
          <ac:spMkLst>
            <pc:docMk/>
            <pc:sldMk cId="2699740735" sldId="284"/>
            <ac:spMk id="3" creationId="{D947A20B-4B70-6B93-7CE7-3457931DA112}"/>
          </ac:spMkLst>
        </pc:spChg>
        <pc:spChg chg="mod ord">
          <ac:chgData name="Auerbach, Michiel" userId="515bf18e-b387-4cf3-acfd-4a53dc30f1a5" providerId="ADAL" clId="{737F74B4-1AD0-4E0D-93FA-8E1B399C96F6}" dt="2024-04-11T10:35:48.451" v="4151" actId="26606"/>
          <ac:spMkLst>
            <pc:docMk/>
            <pc:sldMk cId="2699740735" sldId="284"/>
            <ac:spMk id="4" creationId="{89601BE0-3C11-461A-AF01-A94699CBCAE6}"/>
          </ac:spMkLst>
        </pc:spChg>
        <pc:spChg chg="mod ord">
          <ac:chgData name="Auerbach, Michiel" userId="515bf18e-b387-4cf3-acfd-4a53dc30f1a5" providerId="ADAL" clId="{737F74B4-1AD0-4E0D-93FA-8E1B399C96F6}" dt="2024-04-11T10:35:48.451" v="4151" actId="26606"/>
          <ac:spMkLst>
            <pc:docMk/>
            <pc:sldMk cId="2699740735" sldId="284"/>
            <ac:spMk id="5" creationId="{68AB4285-B98B-1965-9EC4-6EC319903810}"/>
          </ac:spMkLst>
        </pc:spChg>
        <pc:spChg chg="mod ord">
          <ac:chgData name="Auerbach, Michiel" userId="515bf18e-b387-4cf3-acfd-4a53dc30f1a5" providerId="ADAL" clId="{737F74B4-1AD0-4E0D-93FA-8E1B399C96F6}" dt="2024-04-11T10:36:49.645" v="4305" actId="20577"/>
          <ac:spMkLst>
            <pc:docMk/>
            <pc:sldMk cId="2699740735" sldId="284"/>
            <ac:spMk id="10" creationId="{460A81E9-EAEF-5983-D1C7-2CDD75C05492}"/>
          </ac:spMkLst>
        </pc:spChg>
        <pc:spChg chg="mod">
          <ac:chgData name="Auerbach, Michiel" userId="515bf18e-b387-4cf3-acfd-4a53dc30f1a5" providerId="ADAL" clId="{737F74B4-1AD0-4E0D-93FA-8E1B399C96F6}" dt="2024-04-11T10:35:48.451" v="4151" actId="26606"/>
          <ac:spMkLst>
            <pc:docMk/>
            <pc:sldMk cId="2699740735" sldId="284"/>
            <ac:spMk id="12" creationId="{EF6EFED3-1BCC-1EC7-8349-DF36407CCE3F}"/>
          </ac:spMkLst>
        </pc:spChg>
        <pc:picChg chg="del">
          <ac:chgData name="Auerbach, Michiel" userId="515bf18e-b387-4cf3-acfd-4a53dc30f1a5" providerId="ADAL" clId="{737F74B4-1AD0-4E0D-93FA-8E1B399C96F6}" dt="2024-04-11T10:33:18.294" v="4001" actId="478"/>
          <ac:picMkLst>
            <pc:docMk/>
            <pc:sldMk cId="2699740735" sldId="284"/>
            <ac:picMk id="6" creationId="{3C9553F3-B8DF-7154-E5FE-45AC4E01A2B3}"/>
          </ac:picMkLst>
        </pc:picChg>
        <pc:picChg chg="add mod">
          <ac:chgData name="Auerbach, Michiel" userId="515bf18e-b387-4cf3-acfd-4a53dc30f1a5" providerId="ADAL" clId="{737F74B4-1AD0-4E0D-93FA-8E1B399C96F6}" dt="2024-04-11T10:37:40.057" v="4306" actId="1076"/>
          <ac:picMkLst>
            <pc:docMk/>
            <pc:sldMk cId="2699740735" sldId="284"/>
            <ac:picMk id="7" creationId="{B2C77759-429C-CC37-63D1-16874B4E3CE4}"/>
          </ac:picMkLst>
        </pc:picChg>
        <pc:picChg chg="add mod">
          <ac:chgData name="Auerbach, Michiel" userId="515bf18e-b387-4cf3-acfd-4a53dc30f1a5" providerId="ADAL" clId="{737F74B4-1AD0-4E0D-93FA-8E1B399C96F6}" dt="2024-04-11T10:37:49.537" v="4309" actId="14100"/>
          <ac:picMkLst>
            <pc:docMk/>
            <pc:sldMk cId="2699740735" sldId="284"/>
            <ac:picMk id="9" creationId="{4517428A-FD30-5C1E-57DD-F1A2950A89AC}"/>
          </ac:picMkLst>
        </pc:picChg>
      </pc:sldChg>
      <pc:sldChg chg="addSp delSp modSp add mod modClrScheme chgLayout">
        <pc:chgData name="Auerbach, Michiel" userId="515bf18e-b387-4cf3-acfd-4a53dc30f1a5" providerId="ADAL" clId="{737F74B4-1AD0-4E0D-93FA-8E1B399C96F6}" dt="2024-04-16T06:06:23.837" v="5183" actId="207"/>
        <pc:sldMkLst>
          <pc:docMk/>
          <pc:sldMk cId="2577748907" sldId="285"/>
        </pc:sldMkLst>
        <pc:spChg chg="mod ord">
          <ac:chgData name="Auerbach, Michiel" userId="515bf18e-b387-4cf3-acfd-4a53dc30f1a5" providerId="ADAL" clId="{737F74B4-1AD0-4E0D-93FA-8E1B399C96F6}" dt="2024-04-16T06:05:57.987" v="5145" actId="207"/>
          <ac:spMkLst>
            <pc:docMk/>
            <pc:sldMk cId="2577748907" sldId="285"/>
            <ac:spMk id="2" creationId="{E0BDFEE6-5196-5B88-D929-FB0393C31E16}"/>
          </ac:spMkLst>
        </pc:spChg>
        <pc:spChg chg="mod">
          <ac:chgData name="Auerbach, Michiel" userId="515bf18e-b387-4cf3-acfd-4a53dc30f1a5" providerId="ADAL" clId="{737F74B4-1AD0-4E0D-93FA-8E1B399C96F6}" dt="2024-04-16T05:50:59.241" v="4983" actId="26606"/>
          <ac:spMkLst>
            <pc:docMk/>
            <pc:sldMk cId="2577748907" sldId="285"/>
            <ac:spMk id="3" creationId="{DA9D20CC-E6E1-1573-64C6-9E317B7A2830}"/>
          </ac:spMkLst>
        </pc:spChg>
        <pc:spChg chg="mod">
          <ac:chgData name="Auerbach, Michiel" userId="515bf18e-b387-4cf3-acfd-4a53dc30f1a5" providerId="ADAL" clId="{737F74B4-1AD0-4E0D-93FA-8E1B399C96F6}" dt="2024-04-16T05:50:59.241" v="4983" actId="26606"/>
          <ac:spMkLst>
            <pc:docMk/>
            <pc:sldMk cId="2577748907" sldId="285"/>
            <ac:spMk id="4" creationId="{83A4370C-4CE2-E780-6B0A-8D4834D1D535}"/>
          </ac:spMkLst>
        </pc:spChg>
        <pc:spChg chg="mod">
          <ac:chgData name="Auerbach, Michiel" userId="515bf18e-b387-4cf3-acfd-4a53dc30f1a5" providerId="ADAL" clId="{737F74B4-1AD0-4E0D-93FA-8E1B399C96F6}" dt="2024-04-16T05:50:59.241" v="4983" actId="26606"/>
          <ac:spMkLst>
            <pc:docMk/>
            <pc:sldMk cId="2577748907" sldId="285"/>
            <ac:spMk id="5" creationId="{4CD0C5D3-8899-62D8-DF43-EF942586FF46}"/>
          </ac:spMkLst>
        </pc:spChg>
        <pc:spChg chg="mod ord">
          <ac:chgData name="Auerbach, Michiel" userId="515bf18e-b387-4cf3-acfd-4a53dc30f1a5" providerId="ADAL" clId="{737F74B4-1AD0-4E0D-93FA-8E1B399C96F6}" dt="2024-04-16T06:06:23.837" v="5183" actId="207"/>
          <ac:spMkLst>
            <pc:docMk/>
            <pc:sldMk cId="2577748907" sldId="285"/>
            <ac:spMk id="7" creationId="{DACFF566-1EC9-A408-6096-E0BC117B6770}"/>
          </ac:spMkLst>
        </pc:spChg>
        <pc:picChg chg="add mod ord">
          <ac:chgData name="Auerbach, Michiel" userId="515bf18e-b387-4cf3-acfd-4a53dc30f1a5" providerId="ADAL" clId="{737F74B4-1AD0-4E0D-93FA-8E1B399C96F6}" dt="2024-04-16T06:06:05.815" v="5147" actId="1076"/>
          <ac:picMkLst>
            <pc:docMk/>
            <pc:sldMk cId="2577748907" sldId="285"/>
            <ac:picMk id="8" creationId="{9D4C2B65-370E-358B-13C1-E343A09DAB68}"/>
          </ac:picMkLst>
        </pc:picChg>
        <pc:picChg chg="del">
          <ac:chgData name="Auerbach, Michiel" userId="515bf18e-b387-4cf3-acfd-4a53dc30f1a5" providerId="ADAL" clId="{737F74B4-1AD0-4E0D-93FA-8E1B399C96F6}" dt="2024-04-16T05:42:33.104" v="4374" actId="478"/>
          <ac:picMkLst>
            <pc:docMk/>
            <pc:sldMk cId="2577748907" sldId="285"/>
            <ac:picMk id="11" creationId="{B87BA040-EA1A-2394-B929-584961204444}"/>
          </ac:picMkLst>
        </pc:picChg>
      </pc:sldChg>
    </pc:docChg>
  </pc:docChgLst>
  <pc:docChgLst>
    <pc:chgData name="Auerbach, Michiel" userId="515bf18e-b387-4cf3-acfd-4a53dc30f1a5" providerId="ADAL" clId="{EE473B61-F215-4C2C-BBF2-835313D4576B}"/>
    <pc:docChg chg="modSld">
      <pc:chgData name="Auerbach, Michiel" userId="515bf18e-b387-4cf3-acfd-4a53dc30f1a5" providerId="ADAL" clId="{EE473B61-F215-4C2C-BBF2-835313D4576B}" dt="2024-04-09T05:40:11.460" v="749" actId="20577"/>
      <pc:docMkLst>
        <pc:docMk/>
      </pc:docMkLst>
      <pc:sldChg chg="modSp mod">
        <pc:chgData name="Auerbach, Michiel" userId="515bf18e-b387-4cf3-acfd-4a53dc30f1a5" providerId="ADAL" clId="{EE473B61-F215-4C2C-BBF2-835313D4576B}" dt="2024-04-09T05:37:37.270" v="67" actId="404"/>
        <pc:sldMkLst>
          <pc:docMk/>
          <pc:sldMk cId="4054382824" sldId="258"/>
        </pc:sldMkLst>
        <pc:spChg chg="mod">
          <ac:chgData name="Auerbach, Michiel" userId="515bf18e-b387-4cf3-acfd-4a53dc30f1a5" providerId="ADAL" clId="{EE473B61-F215-4C2C-BBF2-835313D4576B}" dt="2024-04-09T05:37:37.270" v="67" actId="404"/>
          <ac:spMkLst>
            <pc:docMk/>
            <pc:sldMk cId="4054382824" sldId="258"/>
            <ac:spMk id="2" creationId="{C21C2B8E-C7F7-3690-4245-778F1DA4FCB8}"/>
          </ac:spMkLst>
        </pc:spChg>
      </pc:sldChg>
      <pc:sldChg chg="modSp mod">
        <pc:chgData name="Auerbach, Michiel" userId="515bf18e-b387-4cf3-acfd-4a53dc30f1a5" providerId="ADAL" clId="{EE473B61-F215-4C2C-BBF2-835313D4576B}" dt="2024-04-09T05:38:16.823" v="177" actId="5793"/>
        <pc:sldMkLst>
          <pc:docMk/>
          <pc:sldMk cId="266482769" sldId="263"/>
        </pc:sldMkLst>
        <pc:spChg chg="mod">
          <ac:chgData name="Auerbach, Michiel" userId="515bf18e-b387-4cf3-acfd-4a53dc30f1a5" providerId="ADAL" clId="{EE473B61-F215-4C2C-BBF2-835313D4576B}" dt="2024-04-09T05:38:16.823" v="177" actId="5793"/>
          <ac:spMkLst>
            <pc:docMk/>
            <pc:sldMk cId="266482769" sldId="263"/>
            <ac:spMk id="2" creationId="{399FF532-816D-0D66-0718-6E9BF408188F}"/>
          </ac:spMkLst>
        </pc:spChg>
      </pc:sldChg>
      <pc:sldChg chg="modSp mod">
        <pc:chgData name="Auerbach, Michiel" userId="515bf18e-b387-4cf3-acfd-4a53dc30f1a5" providerId="ADAL" clId="{EE473B61-F215-4C2C-BBF2-835313D4576B}" dt="2024-04-09T05:40:11.460" v="749" actId="20577"/>
        <pc:sldMkLst>
          <pc:docMk/>
          <pc:sldMk cId="4130192829" sldId="264"/>
        </pc:sldMkLst>
        <pc:spChg chg="mod">
          <ac:chgData name="Auerbach, Michiel" userId="515bf18e-b387-4cf3-acfd-4a53dc30f1a5" providerId="ADAL" clId="{EE473B61-F215-4C2C-BBF2-835313D4576B}" dt="2024-04-09T05:40:11.460" v="749" actId="20577"/>
          <ac:spMkLst>
            <pc:docMk/>
            <pc:sldMk cId="4130192829" sldId="264"/>
            <ac:spMk id="3" creationId="{B87D7925-38FB-F4E5-D9C1-90D62DD88441}"/>
          </ac:spMkLst>
        </pc:spChg>
      </pc:sldChg>
    </pc:docChg>
  </pc:docChgLst>
  <pc:docChgLst>
    <pc:chgData name="Kleijwegt, Mark" userId="S::klem06@rocmondriaan.nl::a0bc88e8-58c9-4d1a-b81a-11ee91d0acb1" providerId="AD" clId="Web-{9E42BCDD-9896-4E6C-850D-A83B53075EF7}"/>
    <pc:docChg chg="modSld">
      <pc:chgData name="Kleijwegt, Mark" userId="S::klem06@rocmondriaan.nl::a0bc88e8-58c9-4d1a-b81a-11ee91d0acb1" providerId="AD" clId="Web-{9E42BCDD-9896-4E6C-850D-A83B53075EF7}" dt="2024-04-15T17:03:55.669" v="8" actId="20577"/>
      <pc:docMkLst>
        <pc:docMk/>
      </pc:docMkLst>
      <pc:sldChg chg="modSp">
        <pc:chgData name="Kleijwegt, Mark" userId="S::klem06@rocmondriaan.nl::a0bc88e8-58c9-4d1a-b81a-11ee91d0acb1" providerId="AD" clId="Web-{9E42BCDD-9896-4E6C-850D-A83B53075EF7}" dt="2024-04-15T17:03:55.669" v="8" actId="20577"/>
        <pc:sldMkLst>
          <pc:docMk/>
          <pc:sldMk cId="2125893649" sldId="257"/>
        </pc:sldMkLst>
        <pc:spChg chg="mod">
          <ac:chgData name="Kleijwegt, Mark" userId="S::klem06@rocmondriaan.nl::a0bc88e8-58c9-4d1a-b81a-11ee91d0acb1" providerId="AD" clId="Web-{9E42BCDD-9896-4E6C-850D-A83B53075EF7}" dt="2024-04-15T17:03:55.669" v="8" actId="20577"/>
          <ac:spMkLst>
            <pc:docMk/>
            <pc:sldMk cId="2125893649" sldId="257"/>
            <ac:spMk id="13" creationId="{32750A62-855E-0E93-83E2-641A5D2106E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94ABBD-1D8E-AB4D-BFC8-A9CE9EA7FF94}" type="datetimeFigureOut">
              <a:rPr lang="nl-NL" smtClean="0"/>
              <a:t>3-6-2024</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F96F5E-A800-3B4F-BB9F-6BE6D9D41791}" type="slidenum">
              <a:rPr lang="nl-NL" smtClean="0"/>
              <a:t>‹nr.›</a:t>
            </a:fld>
            <a:endParaRPr lang="nl-NL"/>
          </a:p>
        </p:txBody>
      </p:sp>
    </p:spTree>
    <p:extLst>
      <p:ext uri="{BB962C8B-B14F-4D97-AF65-F5344CB8AC3E}">
        <p14:creationId xmlns:p14="http://schemas.microsoft.com/office/powerpoint/2010/main" val="746086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tar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024000" y="2160000"/>
            <a:ext cx="5760000" cy="1224000"/>
          </a:xfrm>
        </p:spPr>
        <p:txBody>
          <a:bodyPr anchor="t" anchorCtr="0"/>
          <a:lstStyle>
            <a:lvl1pPr algn="l">
              <a:lnSpc>
                <a:spcPct val="95000"/>
              </a:lnSpc>
              <a:defRPr sz="4000" b="1">
                <a:solidFill>
                  <a:schemeClr val="bg1"/>
                </a:solidFill>
              </a:defRPr>
            </a:lvl1pPr>
          </a:lstStyle>
          <a:p>
            <a:r>
              <a:rPr lang="nl-NL"/>
              <a:t>Klik om stijl te bewerken</a:t>
            </a:r>
            <a:endParaRPr lang="en-US" dirty="0"/>
          </a:p>
        </p:txBody>
      </p:sp>
      <p:sp>
        <p:nvSpPr>
          <p:cNvPr id="3" name="Subtitle 2"/>
          <p:cNvSpPr>
            <a:spLocks noGrp="1"/>
          </p:cNvSpPr>
          <p:nvPr>
            <p:ph type="subTitle" idx="1" hasCustomPrompt="1"/>
          </p:nvPr>
        </p:nvSpPr>
        <p:spPr>
          <a:xfrm>
            <a:off x="3024005" y="3384000"/>
            <a:ext cx="5760000" cy="360000"/>
          </a:xfrm>
        </p:spPr>
        <p:txBody>
          <a:bodyPr anchor="t" anchorCtr="0"/>
          <a:lstStyle>
            <a:lvl1pPr marL="0" indent="0" algn="l">
              <a:lnSpc>
                <a:spcPct val="95000"/>
              </a:lnSpc>
              <a:buNone/>
              <a:defRPr sz="20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nl-NL" dirty="0"/>
              <a:t>Klik om een naam of locatie in te voeren</a:t>
            </a:r>
            <a:endParaRPr lang="en-US" dirty="0"/>
          </a:p>
        </p:txBody>
      </p:sp>
      <p:sp>
        <p:nvSpPr>
          <p:cNvPr id="4" name="Date Placeholder 3"/>
          <p:cNvSpPr>
            <a:spLocks noGrp="1"/>
          </p:cNvSpPr>
          <p:nvPr>
            <p:ph type="dt" sz="half" idx="10"/>
          </p:nvPr>
        </p:nvSpPr>
        <p:spPr>
          <a:xfrm>
            <a:off x="6840000" y="4428000"/>
            <a:ext cx="1800000" cy="216000"/>
          </a:xfrm>
        </p:spPr>
        <p:txBody>
          <a:bodyPr/>
          <a:lstStyle>
            <a:lvl1pPr algn="r">
              <a:defRPr sz="1300">
                <a:solidFill>
                  <a:schemeClr val="tx1"/>
                </a:solidFill>
              </a:defRPr>
            </a:lvl1pPr>
          </a:lstStyle>
          <a:p>
            <a:r>
              <a:rPr lang="nl-NL"/>
              <a:t>Periode 8 - week 3</a:t>
            </a:r>
            <a:endParaRPr lang="nl-NL" dirty="0"/>
          </a:p>
        </p:txBody>
      </p:sp>
      <p:sp>
        <p:nvSpPr>
          <p:cNvPr id="5" name="Footer Placeholder 4"/>
          <p:cNvSpPr>
            <a:spLocks noGrp="1"/>
          </p:cNvSpPr>
          <p:nvPr>
            <p:ph type="ftr" sz="quarter" idx="11"/>
          </p:nvPr>
        </p:nvSpPr>
        <p:spPr>
          <a:xfrm>
            <a:off x="2358000" y="5400000"/>
            <a:ext cx="5040000" cy="180000"/>
          </a:xfrm>
        </p:spPr>
        <p:txBody>
          <a:bodyPr/>
          <a:lstStyle>
            <a:lvl1pPr>
              <a:defRPr>
                <a:solidFill>
                  <a:srgbClr val="ECECEC"/>
                </a:solidFill>
              </a:defRPr>
            </a:lvl1pPr>
          </a:lstStyle>
          <a:p>
            <a:r>
              <a:rPr lang="nl-NL"/>
              <a:t>Symfony presentatie security (registratie en inloggen)</a:t>
            </a:r>
          </a:p>
        </p:txBody>
      </p:sp>
      <p:sp>
        <p:nvSpPr>
          <p:cNvPr id="6" name="Slide Number Placeholder 5"/>
          <p:cNvSpPr>
            <a:spLocks noGrp="1"/>
          </p:cNvSpPr>
          <p:nvPr>
            <p:ph type="sldNum" sz="quarter" idx="12"/>
          </p:nvPr>
        </p:nvSpPr>
        <p:spPr>
          <a:xfrm>
            <a:off x="8424000" y="5400000"/>
            <a:ext cx="216000" cy="180000"/>
          </a:xfrm>
        </p:spPr>
        <p:txBody>
          <a:bodyPr/>
          <a:lstStyle>
            <a:lvl1pPr>
              <a:defRPr>
                <a:solidFill>
                  <a:srgbClr val="ECECEC"/>
                </a:solidFill>
              </a:defRPr>
            </a:lvl1pPr>
          </a:lstStyle>
          <a:p>
            <a:fld id="{14F1411D-0280-154F-AEAC-4C20B7AA46B2}" type="slidenum">
              <a:rPr lang="nl-NL" smtClean="0"/>
              <a:pPr/>
              <a:t>‹nr.›</a:t>
            </a:fld>
            <a:endParaRPr lang="nl-NL"/>
          </a:p>
        </p:txBody>
      </p:sp>
      <p:sp>
        <p:nvSpPr>
          <p:cNvPr id="11" name="Tijdelijke aanduiding voor afbeelding 10">
            <a:extLst>
              <a:ext uri="{FF2B5EF4-FFF2-40B4-BE49-F238E27FC236}">
                <a16:creationId xmlns:a16="http://schemas.microsoft.com/office/drawing/2014/main" id="{AB737111-8D86-1C91-A3D3-4A8DCFF65AFD}"/>
              </a:ext>
            </a:extLst>
          </p:cNvPr>
          <p:cNvSpPr>
            <a:spLocks noGrp="1" noChangeAspect="1"/>
          </p:cNvSpPr>
          <p:nvPr>
            <p:ph type="pic" idx="13"/>
          </p:nvPr>
        </p:nvSpPr>
        <p:spPr>
          <a:xfrm>
            <a:off x="0" y="-1"/>
            <a:ext cx="9144000" cy="2495296"/>
          </a:xfrm>
          <a:custGeom>
            <a:avLst/>
            <a:gdLst>
              <a:gd name="connsiteX0" fmla="*/ 0 w 9144000"/>
              <a:gd name="connsiteY0" fmla="*/ 0 h 2495296"/>
              <a:gd name="connsiteX1" fmla="*/ 9144000 w 9144000"/>
              <a:gd name="connsiteY1" fmla="*/ 0 h 2495296"/>
              <a:gd name="connsiteX2" fmla="*/ 9144000 w 9144000"/>
              <a:gd name="connsiteY2" fmla="*/ 1924177 h 2495296"/>
              <a:gd name="connsiteX3" fmla="*/ 8892032 w 9144000"/>
              <a:gd name="connsiteY3" fmla="*/ 1970024 h 2495296"/>
              <a:gd name="connsiteX4" fmla="*/ 8892032 w 9144000"/>
              <a:gd name="connsiteY4" fmla="*/ 1492250 h 2495296"/>
              <a:gd name="connsiteX5" fmla="*/ 5842000 w 9144000"/>
              <a:gd name="connsiteY5" fmla="*/ 2143506 h 2495296"/>
              <a:gd name="connsiteX6" fmla="*/ 2794000 w 9144000"/>
              <a:gd name="connsiteY6" fmla="*/ 1500505 h 2495296"/>
              <a:gd name="connsiteX7" fmla="*/ 2794000 w 9144000"/>
              <a:gd name="connsiteY7" fmla="*/ 2495296 h 2495296"/>
              <a:gd name="connsiteX8" fmla="*/ 0 w 9144000"/>
              <a:gd name="connsiteY8" fmla="*/ 1924177 h 2495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4000" h="2495296">
                <a:moveTo>
                  <a:pt x="0" y="0"/>
                </a:moveTo>
                <a:lnTo>
                  <a:pt x="9144000" y="0"/>
                </a:lnTo>
                <a:lnTo>
                  <a:pt x="9144000" y="1924177"/>
                </a:lnTo>
                <a:lnTo>
                  <a:pt x="8892032" y="1970024"/>
                </a:lnTo>
                <a:lnTo>
                  <a:pt x="8892032" y="1492250"/>
                </a:lnTo>
                <a:lnTo>
                  <a:pt x="5842000" y="2143506"/>
                </a:lnTo>
                <a:lnTo>
                  <a:pt x="2794000" y="1500505"/>
                </a:lnTo>
                <a:lnTo>
                  <a:pt x="2794000" y="2495296"/>
                </a:lnTo>
                <a:lnTo>
                  <a:pt x="0" y="1924177"/>
                </a:lnTo>
                <a:close/>
              </a:path>
            </a:pathLst>
          </a:custGeom>
          <a:solidFill>
            <a:schemeClr val="bg1">
              <a:lumMod val="85000"/>
            </a:schemeClr>
          </a:solidFill>
        </p:spPr>
        <p:txBody>
          <a:bodyPr wrap="square" lIns="360000" tIns="360000" rIns="360000" anchor="t">
            <a:noAutofit/>
          </a:bodyPr>
          <a:lstStyle>
            <a:lvl1pPr marL="0" indent="0" algn="ctr">
              <a:lnSpc>
                <a:spcPct val="110000"/>
              </a:lnSpc>
              <a:spcBef>
                <a:spcPts val="0"/>
              </a:spcBef>
              <a:buNone/>
              <a:defRPr sz="16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nl-NL"/>
              <a:t>Klik op het pictogram als u een afbeelding wilt toevoegen</a:t>
            </a:r>
            <a:endParaRPr lang="en-US" dirty="0"/>
          </a:p>
        </p:txBody>
      </p:sp>
    </p:spTree>
    <p:extLst>
      <p:ext uri="{BB962C8B-B14F-4D97-AF65-F5344CB8AC3E}">
        <p14:creationId xmlns:p14="http://schemas.microsoft.com/office/powerpoint/2010/main" val="1403109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Date Placeholder 2"/>
          <p:cNvSpPr>
            <a:spLocks noGrp="1"/>
          </p:cNvSpPr>
          <p:nvPr>
            <p:ph type="dt" sz="half" idx="10"/>
          </p:nvPr>
        </p:nvSpPr>
        <p:spPr/>
        <p:txBody>
          <a:bodyPr/>
          <a:lstStyle/>
          <a:p>
            <a:r>
              <a:rPr lang="nl-NL"/>
              <a:t>Periode 8 - week 3</a:t>
            </a:r>
          </a:p>
        </p:txBody>
      </p:sp>
      <p:sp>
        <p:nvSpPr>
          <p:cNvPr id="4" name="Footer Placeholder 3"/>
          <p:cNvSpPr>
            <a:spLocks noGrp="1"/>
          </p:cNvSpPr>
          <p:nvPr>
            <p:ph type="ftr" sz="quarter" idx="11"/>
          </p:nvPr>
        </p:nvSpPr>
        <p:spPr/>
        <p:txBody>
          <a:bodyPr/>
          <a:lstStyle/>
          <a:p>
            <a:r>
              <a:rPr lang="nl-NL"/>
              <a:t>Symfony presentatie security (registratie en inloggen)</a:t>
            </a:r>
          </a:p>
        </p:txBody>
      </p:sp>
      <p:sp>
        <p:nvSpPr>
          <p:cNvPr id="5" name="Slide Number Placeholder 4"/>
          <p:cNvSpPr>
            <a:spLocks noGrp="1"/>
          </p:cNvSpPr>
          <p:nvPr>
            <p:ph type="sldNum" sz="quarter" idx="12"/>
          </p:nvPr>
        </p:nvSpPr>
        <p:spPr/>
        <p:txBody>
          <a:bodyPr/>
          <a:lstStyle/>
          <a:p>
            <a:fld id="{14F1411D-0280-154F-AEAC-4C20B7AA46B2}" type="slidenum">
              <a:rPr lang="nl-NL" smtClean="0"/>
              <a:t>‹nr.›</a:t>
            </a:fld>
            <a:endParaRPr lang="nl-NL"/>
          </a:p>
        </p:txBody>
      </p:sp>
      <p:sp>
        <p:nvSpPr>
          <p:cNvPr id="6" name="Graphic 7">
            <a:extLst>
              <a:ext uri="{FF2B5EF4-FFF2-40B4-BE49-F238E27FC236}">
                <a16:creationId xmlns:a16="http://schemas.microsoft.com/office/drawing/2014/main" id="{4354BF58-B7B6-FEC4-E73F-45B8950C24E4}"/>
              </a:ext>
            </a:extLst>
          </p:cNvPr>
          <p:cNvSpPr/>
          <p:nvPr userDrawn="1"/>
        </p:nvSpPr>
        <p:spPr>
          <a:xfrm>
            <a:off x="252000" y="0"/>
            <a:ext cx="8640000" cy="639094"/>
          </a:xfrm>
          <a:custGeom>
            <a:avLst/>
            <a:gdLst>
              <a:gd name="connsiteX0" fmla="*/ 0 w 8643938"/>
              <a:gd name="connsiteY0" fmla="*/ 0 h 639094"/>
              <a:gd name="connsiteX1" fmla="*/ 0 w 8643938"/>
              <a:gd name="connsiteY1" fmla="*/ 639095 h 639094"/>
              <a:gd name="connsiteX2" fmla="*/ 8643939 w 8643938"/>
              <a:gd name="connsiteY2" fmla="*/ 213074 h 639094"/>
              <a:gd name="connsiteX3" fmla="*/ 8643939 w 8643938"/>
              <a:gd name="connsiteY3" fmla="*/ 0 h 639094"/>
              <a:gd name="connsiteX4" fmla="*/ 0 w 8643938"/>
              <a:gd name="connsiteY4" fmla="*/ 0 h 639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43938" h="639094">
                <a:moveTo>
                  <a:pt x="0" y="0"/>
                </a:moveTo>
                <a:lnTo>
                  <a:pt x="0" y="639095"/>
                </a:lnTo>
                <a:lnTo>
                  <a:pt x="8643939" y="213074"/>
                </a:lnTo>
                <a:lnTo>
                  <a:pt x="8643939" y="0"/>
                </a:lnTo>
                <a:lnTo>
                  <a:pt x="0" y="0"/>
                </a:lnTo>
                <a:close/>
              </a:path>
            </a:pathLst>
          </a:custGeom>
          <a:solidFill>
            <a:schemeClr val="accent1"/>
          </a:solidFill>
          <a:ln w="12705" cap="flat">
            <a:noFill/>
            <a:prstDash val="solid"/>
            <a:miter/>
          </a:ln>
        </p:spPr>
        <p:txBody>
          <a:bodyPr rtlCol="0" anchor="ctr"/>
          <a:lstStyle/>
          <a:p>
            <a:endParaRPr lang="nl-NL"/>
          </a:p>
        </p:txBody>
      </p:sp>
    </p:spTree>
    <p:extLst>
      <p:ext uri="{BB962C8B-B14F-4D97-AF65-F5344CB8AC3E}">
        <p14:creationId xmlns:p14="http://schemas.microsoft.com/office/powerpoint/2010/main" val="574641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Leeg Blauw">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nl-NL"/>
              <a:t>Periode 8 - week 3</a:t>
            </a:r>
          </a:p>
        </p:txBody>
      </p:sp>
      <p:sp>
        <p:nvSpPr>
          <p:cNvPr id="3" name="Footer Placeholder 2"/>
          <p:cNvSpPr>
            <a:spLocks noGrp="1"/>
          </p:cNvSpPr>
          <p:nvPr>
            <p:ph type="ftr" sz="quarter" idx="11"/>
          </p:nvPr>
        </p:nvSpPr>
        <p:spPr/>
        <p:txBody>
          <a:bodyPr/>
          <a:lstStyle/>
          <a:p>
            <a:r>
              <a:rPr lang="nl-NL"/>
              <a:t>Symfony presentatie security (registratie en inloggen)</a:t>
            </a:r>
          </a:p>
        </p:txBody>
      </p:sp>
      <p:sp>
        <p:nvSpPr>
          <p:cNvPr id="4" name="Slide Number Placeholder 3"/>
          <p:cNvSpPr>
            <a:spLocks noGrp="1"/>
          </p:cNvSpPr>
          <p:nvPr>
            <p:ph type="sldNum" sz="quarter" idx="12"/>
          </p:nvPr>
        </p:nvSpPr>
        <p:spPr/>
        <p:txBody>
          <a:bodyPr/>
          <a:lstStyle/>
          <a:p>
            <a:fld id="{14F1411D-0280-154F-AEAC-4C20B7AA46B2}" type="slidenum">
              <a:rPr lang="nl-NL" smtClean="0"/>
              <a:t>‹nr.›</a:t>
            </a:fld>
            <a:endParaRPr lang="nl-NL"/>
          </a:p>
        </p:txBody>
      </p:sp>
      <p:sp>
        <p:nvSpPr>
          <p:cNvPr id="10" name="Graphic 7">
            <a:extLst>
              <a:ext uri="{FF2B5EF4-FFF2-40B4-BE49-F238E27FC236}">
                <a16:creationId xmlns:a16="http://schemas.microsoft.com/office/drawing/2014/main" id="{3A794D28-1AAB-1B71-5F1C-BE2C08DA7249}"/>
              </a:ext>
            </a:extLst>
          </p:cNvPr>
          <p:cNvSpPr/>
          <p:nvPr/>
        </p:nvSpPr>
        <p:spPr>
          <a:xfrm>
            <a:off x="252000" y="0"/>
            <a:ext cx="8640000" cy="639094"/>
          </a:xfrm>
          <a:custGeom>
            <a:avLst/>
            <a:gdLst>
              <a:gd name="connsiteX0" fmla="*/ 0 w 8643938"/>
              <a:gd name="connsiteY0" fmla="*/ 0 h 639094"/>
              <a:gd name="connsiteX1" fmla="*/ 0 w 8643938"/>
              <a:gd name="connsiteY1" fmla="*/ 639095 h 639094"/>
              <a:gd name="connsiteX2" fmla="*/ 8643939 w 8643938"/>
              <a:gd name="connsiteY2" fmla="*/ 213074 h 639094"/>
              <a:gd name="connsiteX3" fmla="*/ 8643939 w 8643938"/>
              <a:gd name="connsiteY3" fmla="*/ 0 h 639094"/>
              <a:gd name="connsiteX4" fmla="*/ 0 w 8643938"/>
              <a:gd name="connsiteY4" fmla="*/ 0 h 639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43938" h="639094">
                <a:moveTo>
                  <a:pt x="0" y="0"/>
                </a:moveTo>
                <a:lnTo>
                  <a:pt x="0" y="639095"/>
                </a:lnTo>
                <a:lnTo>
                  <a:pt x="8643939" y="213074"/>
                </a:lnTo>
                <a:lnTo>
                  <a:pt x="8643939" y="0"/>
                </a:lnTo>
                <a:lnTo>
                  <a:pt x="0" y="0"/>
                </a:lnTo>
                <a:close/>
              </a:path>
            </a:pathLst>
          </a:custGeom>
          <a:solidFill>
            <a:srgbClr val="0050AA"/>
          </a:solidFill>
          <a:ln w="12705" cap="flat">
            <a:noFill/>
            <a:prstDash val="solid"/>
            <a:miter/>
          </a:ln>
        </p:spPr>
        <p:txBody>
          <a:bodyPr rtlCol="0" anchor="ctr"/>
          <a:lstStyle/>
          <a:p>
            <a:endParaRPr lang="nl-NL"/>
          </a:p>
        </p:txBody>
      </p:sp>
    </p:spTree>
    <p:extLst>
      <p:ext uri="{BB962C8B-B14F-4D97-AF65-F5344CB8AC3E}">
        <p14:creationId xmlns:p14="http://schemas.microsoft.com/office/powerpoint/2010/main" val="32920407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Pay-off">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504000" y="5400000"/>
            <a:ext cx="1440000" cy="180000"/>
          </a:xfrm>
        </p:spPr>
        <p:txBody>
          <a:bodyPr/>
          <a:lstStyle>
            <a:lvl1pPr>
              <a:defRPr>
                <a:solidFill>
                  <a:srgbClr val="ECECEC"/>
                </a:solidFill>
              </a:defRPr>
            </a:lvl1pPr>
          </a:lstStyle>
          <a:p>
            <a:r>
              <a:rPr lang="nl-NL"/>
              <a:t>Periode 8 - week 3</a:t>
            </a:r>
          </a:p>
        </p:txBody>
      </p:sp>
      <p:sp>
        <p:nvSpPr>
          <p:cNvPr id="3" name="Footer Placeholder 2"/>
          <p:cNvSpPr>
            <a:spLocks noGrp="1"/>
          </p:cNvSpPr>
          <p:nvPr>
            <p:ph type="ftr" sz="quarter" idx="11"/>
          </p:nvPr>
        </p:nvSpPr>
        <p:spPr>
          <a:xfrm>
            <a:off x="2358000" y="5400000"/>
            <a:ext cx="5040000" cy="180000"/>
          </a:xfrm>
        </p:spPr>
        <p:txBody>
          <a:bodyPr/>
          <a:lstStyle>
            <a:lvl1pPr>
              <a:defRPr>
                <a:solidFill>
                  <a:srgbClr val="ECECEC"/>
                </a:solidFill>
              </a:defRPr>
            </a:lvl1pPr>
          </a:lstStyle>
          <a:p>
            <a:r>
              <a:rPr lang="nl-NL"/>
              <a:t>Symfony presentatie security (registratie en inloggen)</a:t>
            </a:r>
          </a:p>
        </p:txBody>
      </p:sp>
      <p:sp>
        <p:nvSpPr>
          <p:cNvPr id="4" name="Slide Number Placeholder 3"/>
          <p:cNvSpPr>
            <a:spLocks noGrp="1"/>
          </p:cNvSpPr>
          <p:nvPr>
            <p:ph type="sldNum" sz="quarter" idx="12"/>
          </p:nvPr>
        </p:nvSpPr>
        <p:spPr>
          <a:xfrm>
            <a:off x="8424000" y="5400000"/>
            <a:ext cx="216000" cy="180000"/>
          </a:xfrm>
        </p:spPr>
        <p:txBody>
          <a:bodyPr/>
          <a:lstStyle>
            <a:lvl1pPr>
              <a:defRPr>
                <a:solidFill>
                  <a:srgbClr val="ECECEC"/>
                </a:solidFill>
              </a:defRPr>
            </a:lvl1pPr>
          </a:lstStyle>
          <a:p>
            <a:fld id="{14F1411D-0280-154F-AEAC-4C20B7AA46B2}" type="slidenum">
              <a:rPr lang="nl-NL" smtClean="0"/>
              <a:pPr/>
              <a:t>‹nr.›</a:t>
            </a:fld>
            <a:endParaRPr lang="nl-NL"/>
          </a:p>
        </p:txBody>
      </p:sp>
    </p:spTree>
    <p:extLst>
      <p:ext uri="{BB962C8B-B14F-4D97-AF65-F5344CB8AC3E}">
        <p14:creationId xmlns:p14="http://schemas.microsoft.com/office/powerpoint/2010/main" val="10470420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lleen afbeelding">
    <p:spTree>
      <p:nvGrpSpPr>
        <p:cNvPr id="1" name=""/>
        <p:cNvGrpSpPr/>
        <p:nvPr/>
      </p:nvGrpSpPr>
      <p:grpSpPr>
        <a:xfrm>
          <a:off x="0" y="0"/>
          <a:ext cx="0" cy="0"/>
          <a:chOff x="0" y="0"/>
          <a:chExt cx="0" cy="0"/>
        </a:xfrm>
      </p:grpSpPr>
      <p:sp>
        <p:nvSpPr>
          <p:cNvPr id="7" name="Tijdelijke aanduiding voor afbeelding 6">
            <a:extLst>
              <a:ext uri="{FF2B5EF4-FFF2-40B4-BE49-F238E27FC236}">
                <a16:creationId xmlns:a16="http://schemas.microsoft.com/office/drawing/2014/main" id="{06C89040-D6EF-292B-092B-272CFD306C6C}"/>
              </a:ext>
            </a:extLst>
          </p:cNvPr>
          <p:cNvSpPr>
            <a:spLocks noGrp="1" noChangeAspect="1"/>
          </p:cNvSpPr>
          <p:nvPr>
            <p:ph type="pic" idx="1" hasCustomPrompt="1"/>
          </p:nvPr>
        </p:nvSpPr>
        <p:spPr>
          <a:xfrm>
            <a:off x="0" y="0"/>
            <a:ext cx="9144000" cy="5143500"/>
          </a:xfrm>
          <a:custGeom>
            <a:avLst/>
            <a:gdLst>
              <a:gd name="connsiteX0" fmla="*/ 0 w 9144000"/>
              <a:gd name="connsiteY0" fmla="*/ 0 h 5143500"/>
              <a:gd name="connsiteX1" fmla="*/ 252000 w 9144000"/>
              <a:gd name="connsiteY1" fmla="*/ 0 h 5143500"/>
              <a:gd name="connsiteX2" fmla="*/ 252000 w 9144000"/>
              <a:gd name="connsiteY2" fmla="*/ 639095 h 5143500"/>
              <a:gd name="connsiteX3" fmla="*/ 8892001 w 9144000"/>
              <a:gd name="connsiteY3" fmla="*/ 213074 h 5143500"/>
              <a:gd name="connsiteX4" fmla="*/ 8892001 w 9144000"/>
              <a:gd name="connsiteY4" fmla="*/ 0 h 5143500"/>
              <a:gd name="connsiteX5" fmla="*/ 9144000 w 9144000"/>
              <a:gd name="connsiteY5" fmla="*/ 0 h 5143500"/>
              <a:gd name="connsiteX6" fmla="*/ 9144000 w 9144000"/>
              <a:gd name="connsiteY6" fmla="*/ 5143500 h 5143500"/>
              <a:gd name="connsiteX7" fmla="*/ 0 w 9144000"/>
              <a:gd name="connsiteY7"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5143500">
                <a:moveTo>
                  <a:pt x="0" y="0"/>
                </a:moveTo>
                <a:lnTo>
                  <a:pt x="252000" y="0"/>
                </a:lnTo>
                <a:lnTo>
                  <a:pt x="252000" y="639095"/>
                </a:lnTo>
                <a:lnTo>
                  <a:pt x="8892001" y="213074"/>
                </a:lnTo>
                <a:lnTo>
                  <a:pt x="8892001" y="0"/>
                </a:lnTo>
                <a:lnTo>
                  <a:pt x="9144000" y="0"/>
                </a:lnTo>
                <a:lnTo>
                  <a:pt x="9144000" y="5143500"/>
                </a:lnTo>
                <a:lnTo>
                  <a:pt x="0" y="5143500"/>
                </a:lnTo>
                <a:close/>
              </a:path>
            </a:pathLst>
          </a:custGeom>
          <a:solidFill>
            <a:schemeClr val="bg1">
              <a:lumMod val="85000"/>
            </a:schemeClr>
          </a:solidFill>
        </p:spPr>
        <p:txBody>
          <a:bodyPr wrap="square" lIns="1800000" tIns="792000" rIns="1800000" anchor="t">
            <a:noAutofit/>
          </a:bodyPr>
          <a:lstStyle>
            <a:lvl1pPr marL="0" indent="0" algn="ctr">
              <a:lnSpc>
                <a:spcPct val="110000"/>
              </a:lnSpc>
              <a:spcBef>
                <a:spcPts val="0"/>
              </a:spcBef>
              <a:buNone/>
              <a:defRPr sz="16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nl-NL" dirty="0"/>
              <a:t>Sleep de afbeelding naar de tijdelijke aanduiding of klik op het pictogram als u een afbeelding wilt toevoegen</a:t>
            </a:r>
            <a:endParaRPr lang="en-US" dirty="0"/>
          </a:p>
        </p:txBody>
      </p:sp>
      <p:sp>
        <p:nvSpPr>
          <p:cNvPr id="2" name="Date Placeholder 1"/>
          <p:cNvSpPr>
            <a:spLocks noGrp="1"/>
          </p:cNvSpPr>
          <p:nvPr>
            <p:ph type="dt" sz="half" idx="10"/>
          </p:nvPr>
        </p:nvSpPr>
        <p:spPr>
          <a:xfrm>
            <a:off x="504000" y="5400000"/>
            <a:ext cx="1440000" cy="180000"/>
          </a:xfrm>
        </p:spPr>
        <p:txBody>
          <a:bodyPr/>
          <a:lstStyle>
            <a:lvl1pPr>
              <a:defRPr>
                <a:solidFill>
                  <a:srgbClr val="ECECEC"/>
                </a:solidFill>
              </a:defRPr>
            </a:lvl1pPr>
          </a:lstStyle>
          <a:p>
            <a:r>
              <a:rPr lang="nl-NL"/>
              <a:t>Periode 8 - week 3</a:t>
            </a:r>
          </a:p>
        </p:txBody>
      </p:sp>
      <p:sp>
        <p:nvSpPr>
          <p:cNvPr id="3" name="Footer Placeholder 2"/>
          <p:cNvSpPr>
            <a:spLocks noGrp="1"/>
          </p:cNvSpPr>
          <p:nvPr>
            <p:ph type="ftr" sz="quarter" idx="11"/>
          </p:nvPr>
        </p:nvSpPr>
        <p:spPr>
          <a:xfrm>
            <a:off x="2358000" y="5400000"/>
            <a:ext cx="5040000" cy="180000"/>
          </a:xfrm>
        </p:spPr>
        <p:txBody>
          <a:bodyPr/>
          <a:lstStyle>
            <a:lvl1pPr>
              <a:defRPr>
                <a:solidFill>
                  <a:srgbClr val="ECECEC"/>
                </a:solidFill>
              </a:defRPr>
            </a:lvl1pPr>
          </a:lstStyle>
          <a:p>
            <a:r>
              <a:rPr lang="nl-NL"/>
              <a:t>Symfony presentatie security (registratie en inloggen)</a:t>
            </a:r>
          </a:p>
        </p:txBody>
      </p:sp>
      <p:sp>
        <p:nvSpPr>
          <p:cNvPr id="4" name="Slide Number Placeholder 3"/>
          <p:cNvSpPr>
            <a:spLocks noGrp="1"/>
          </p:cNvSpPr>
          <p:nvPr>
            <p:ph type="sldNum" sz="quarter" idx="12"/>
          </p:nvPr>
        </p:nvSpPr>
        <p:spPr>
          <a:xfrm>
            <a:off x="8424000" y="5400000"/>
            <a:ext cx="216000" cy="180000"/>
          </a:xfrm>
        </p:spPr>
        <p:txBody>
          <a:bodyPr/>
          <a:lstStyle>
            <a:lvl1pPr>
              <a:defRPr>
                <a:solidFill>
                  <a:srgbClr val="ECECEC"/>
                </a:solidFill>
              </a:defRPr>
            </a:lvl1pPr>
          </a:lstStyle>
          <a:p>
            <a:fld id="{14F1411D-0280-154F-AEAC-4C20B7AA46B2}" type="slidenum">
              <a:rPr lang="nl-NL" smtClean="0"/>
              <a:pPr/>
              <a:t>‹nr.›</a:t>
            </a:fld>
            <a:endParaRPr lang="nl-NL"/>
          </a:p>
        </p:txBody>
      </p:sp>
      <p:sp>
        <p:nvSpPr>
          <p:cNvPr id="8" name="Graphic 7">
            <a:extLst>
              <a:ext uri="{FF2B5EF4-FFF2-40B4-BE49-F238E27FC236}">
                <a16:creationId xmlns:a16="http://schemas.microsoft.com/office/drawing/2014/main" id="{865E1526-B306-D783-A0B7-B4BF5765F84A}"/>
              </a:ext>
            </a:extLst>
          </p:cNvPr>
          <p:cNvSpPr/>
          <p:nvPr userDrawn="1"/>
        </p:nvSpPr>
        <p:spPr>
          <a:xfrm>
            <a:off x="252000" y="0"/>
            <a:ext cx="8640000" cy="639094"/>
          </a:xfrm>
          <a:custGeom>
            <a:avLst/>
            <a:gdLst>
              <a:gd name="connsiteX0" fmla="*/ 0 w 8643938"/>
              <a:gd name="connsiteY0" fmla="*/ 0 h 639094"/>
              <a:gd name="connsiteX1" fmla="*/ 0 w 8643938"/>
              <a:gd name="connsiteY1" fmla="*/ 639095 h 639094"/>
              <a:gd name="connsiteX2" fmla="*/ 8643939 w 8643938"/>
              <a:gd name="connsiteY2" fmla="*/ 213074 h 639094"/>
              <a:gd name="connsiteX3" fmla="*/ 8643939 w 8643938"/>
              <a:gd name="connsiteY3" fmla="*/ 0 h 639094"/>
              <a:gd name="connsiteX4" fmla="*/ 0 w 8643938"/>
              <a:gd name="connsiteY4" fmla="*/ 0 h 639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43938" h="639094">
                <a:moveTo>
                  <a:pt x="0" y="0"/>
                </a:moveTo>
                <a:lnTo>
                  <a:pt x="0" y="639095"/>
                </a:lnTo>
                <a:lnTo>
                  <a:pt x="8643939" y="213074"/>
                </a:lnTo>
                <a:lnTo>
                  <a:pt x="8643939" y="0"/>
                </a:lnTo>
                <a:lnTo>
                  <a:pt x="0" y="0"/>
                </a:lnTo>
                <a:close/>
              </a:path>
            </a:pathLst>
          </a:custGeom>
          <a:solidFill>
            <a:srgbClr val="0050AA"/>
          </a:solidFill>
          <a:ln w="12705" cap="flat">
            <a:noFill/>
            <a:prstDash val="solid"/>
            <a:miter/>
          </a:ln>
        </p:spPr>
        <p:txBody>
          <a:bodyPr rtlCol="0" anchor="ctr"/>
          <a:lstStyle/>
          <a:p>
            <a:endParaRPr lang="nl-NL"/>
          </a:p>
        </p:txBody>
      </p:sp>
    </p:spTree>
    <p:extLst>
      <p:ext uri="{BB962C8B-B14F-4D97-AF65-F5344CB8AC3E}">
        <p14:creationId xmlns:p14="http://schemas.microsoft.com/office/powerpoint/2010/main" val="7623517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ab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Date Placeholder 2"/>
          <p:cNvSpPr>
            <a:spLocks noGrp="1"/>
          </p:cNvSpPr>
          <p:nvPr>
            <p:ph type="dt" sz="half" idx="10"/>
          </p:nvPr>
        </p:nvSpPr>
        <p:spPr/>
        <p:txBody>
          <a:bodyPr/>
          <a:lstStyle/>
          <a:p>
            <a:r>
              <a:rPr lang="nl-NL"/>
              <a:t>Periode 8 - week 3</a:t>
            </a:r>
          </a:p>
        </p:txBody>
      </p:sp>
      <p:sp>
        <p:nvSpPr>
          <p:cNvPr id="4" name="Footer Placeholder 3"/>
          <p:cNvSpPr>
            <a:spLocks noGrp="1"/>
          </p:cNvSpPr>
          <p:nvPr>
            <p:ph type="ftr" sz="quarter" idx="11"/>
          </p:nvPr>
        </p:nvSpPr>
        <p:spPr/>
        <p:txBody>
          <a:bodyPr/>
          <a:lstStyle/>
          <a:p>
            <a:r>
              <a:rPr lang="nl-NL"/>
              <a:t>Symfony presentatie security (registratie en inloggen)</a:t>
            </a:r>
          </a:p>
        </p:txBody>
      </p:sp>
      <p:sp>
        <p:nvSpPr>
          <p:cNvPr id="5" name="Slide Number Placeholder 4"/>
          <p:cNvSpPr>
            <a:spLocks noGrp="1"/>
          </p:cNvSpPr>
          <p:nvPr>
            <p:ph type="sldNum" sz="quarter" idx="12"/>
          </p:nvPr>
        </p:nvSpPr>
        <p:spPr/>
        <p:txBody>
          <a:bodyPr/>
          <a:lstStyle/>
          <a:p>
            <a:fld id="{14F1411D-0280-154F-AEAC-4C20B7AA46B2}" type="slidenum">
              <a:rPr lang="nl-NL" smtClean="0"/>
              <a:t>‹nr.›</a:t>
            </a:fld>
            <a:endParaRPr lang="nl-NL"/>
          </a:p>
        </p:txBody>
      </p:sp>
      <p:sp>
        <p:nvSpPr>
          <p:cNvPr id="7" name="Tijdelijke aanduiding voor tabel 6">
            <a:extLst>
              <a:ext uri="{FF2B5EF4-FFF2-40B4-BE49-F238E27FC236}">
                <a16:creationId xmlns:a16="http://schemas.microsoft.com/office/drawing/2014/main" id="{EC9BF42F-FC57-6078-AED2-A68C2FA358AC}"/>
              </a:ext>
            </a:extLst>
          </p:cNvPr>
          <p:cNvSpPr>
            <a:spLocks noGrp="1"/>
          </p:cNvSpPr>
          <p:nvPr>
            <p:ph type="tbl" sz="quarter" idx="13" hasCustomPrompt="1"/>
          </p:nvPr>
        </p:nvSpPr>
        <p:spPr>
          <a:xfrm>
            <a:off x="503238" y="1188000"/>
            <a:ext cx="8137525" cy="3240000"/>
          </a:xfrm>
        </p:spPr>
        <p:txBody>
          <a:bodyPr tIns="360000"/>
          <a:lstStyle>
            <a:lvl1pPr marL="0" marR="0" indent="0" algn="ctr" defTabSz="685800" rtl="0" eaLnBrk="1" fontAlgn="auto" latinLnBrk="0" hangingPunct="1">
              <a:lnSpc>
                <a:spcPts val="1800"/>
              </a:lnSpc>
              <a:spcBef>
                <a:spcPts val="0"/>
              </a:spcBef>
              <a:spcAft>
                <a:spcPts val="0"/>
              </a:spcAft>
              <a:buClrTx/>
              <a:buSzPct val="120000"/>
              <a:buFontTx/>
              <a:buNone/>
              <a:tabLst/>
              <a:defRPr sz="1600">
                <a:solidFill>
                  <a:schemeClr val="tx1">
                    <a:lumMod val="50000"/>
                    <a:lumOff val="50000"/>
                  </a:schemeClr>
                </a:solidFill>
              </a:defRPr>
            </a:lvl1pPr>
          </a:lstStyle>
          <a:p>
            <a:pPr marL="0" marR="0" lvl="0" indent="0" algn="ctr" defTabSz="685800" rtl="0" eaLnBrk="1" fontAlgn="auto" latinLnBrk="0" hangingPunct="1">
              <a:lnSpc>
                <a:spcPts val="1800"/>
              </a:lnSpc>
              <a:spcBef>
                <a:spcPts val="0"/>
              </a:spcBef>
              <a:spcAft>
                <a:spcPts val="0"/>
              </a:spcAft>
              <a:buClrTx/>
              <a:buSzPct val="120000"/>
              <a:buFontTx/>
              <a:buNone/>
              <a:tabLst/>
              <a:defRPr/>
            </a:pPr>
            <a:r>
              <a:rPr lang="nl-NL" dirty="0"/>
              <a:t>Klik om een tabel in te voegen</a:t>
            </a:r>
          </a:p>
        </p:txBody>
      </p:sp>
      <p:sp>
        <p:nvSpPr>
          <p:cNvPr id="8" name="Graphic 7">
            <a:extLst>
              <a:ext uri="{FF2B5EF4-FFF2-40B4-BE49-F238E27FC236}">
                <a16:creationId xmlns:a16="http://schemas.microsoft.com/office/drawing/2014/main" id="{0D1CD68B-5995-41BA-E569-4402CDE090DF}"/>
              </a:ext>
            </a:extLst>
          </p:cNvPr>
          <p:cNvSpPr/>
          <p:nvPr userDrawn="1"/>
        </p:nvSpPr>
        <p:spPr>
          <a:xfrm>
            <a:off x="252000" y="0"/>
            <a:ext cx="8640000" cy="639094"/>
          </a:xfrm>
          <a:custGeom>
            <a:avLst/>
            <a:gdLst>
              <a:gd name="connsiteX0" fmla="*/ 0 w 8643938"/>
              <a:gd name="connsiteY0" fmla="*/ 0 h 639094"/>
              <a:gd name="connsiteX1" fmla="*/ 0 w 8643938"/>
              <a:gd name="connsiteY1" fmla="*/ 639095 h 639094"/>
              <a:gd name="connsiteX2" fmla="*/ 8643939 w 8643938"/>
              <a:gd name="connsiteY2" fmla="*/ 213074 h 639094"/>
              <a:gd name="connsiteX3" fmla="*/ 8643939 w 8643938"/>
              <a:gd name="connsiteY3" fmla="*/ 0 h 639094"/>
              <a:gd name="connsiteX4" fmla="*/ 0 w 8643938"/>
              <a:gd name="connsiteY4" fmla="*/ 0 h 639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43938" h="639094">
                <a:moveTo>
                  <a:pt x="0" y="0"/>
                </a:moveTo>
                <a:lnTo>
                  <a:pt x="0" y="639095"/>
                </a:lnTo>
                <a:lnTo>
                  <a:pt x="8643939" y="213074"/>
                </a:lnTo>
                <a:lnTo>
                  <a:pt x="8643939" y="0"/>
                </a:lnTo>
                <a:lnTo>
                  <a:pt x="0" y="0"/>
                </a:lnTo>
                <a:close/>
              </a:path>
            </a:pathLst>
          </a:custGeom>
          <a:solidFill>
            <a:schemeClr val="accent3"/>
          </a:solidFill>
          <a:ln w="12705" cap="flat">
            <a:noFill/>
            <a:prstDash val="solid"/>
            <a:miter/>
          </a:ln>
        </p:spPr>
        <p:txBody>
          <a:bodyPr rtlCol="0" anchor="ctr"/>
          <a:lstStyle/>
          <a:p>
            <a:endParaRPr lang="nl-NL"/>
          </a:p>
        </p:txBody>
      </p:sp>
    </p:spTree>
    <p:extLst>
      <p:ext uri="{BB962C8B-B14F-4D97-AF65-F5344CB8AC3E}">
        <p14:creationId xmlns:p14="http://schemas.microsoft.com/office/powerpoint/2010/main" val="9020353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rafie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Date Placeholder 2"/>
          <p:cNvSpPr>
            <a:spLocks noGrp="1"/>
          </p:cNvSpPr>
          <p:nvPr>
            <p:ph type="dt" sz="half" idx="10"/>
          </p:nvPr>
        </p:nvSpPr>
        <p:spPr/>
        <p:txBody>
          <a:bodyPr/>
          <a:lstStyle/>
          <a:p>
            <a:r>
              <a:rPr lang="nl-NL"/>
              <a:t>Periode 8 - week 3</a:t>
            </a:r>
          </a:p>
        </p:txBody>
      </p:sp>
      <p:sp>
        <p:nvSpPr>
          <p:cNvPr id="4" name="Footer Placeholder 3"/>
          <p:cNvSpPr>
            <a:spLocks noGrp="1"/>
          </p:cNvSpPr>
          <p:nvPr>
            <p:ph type="ftr" sz="quarter" idx="11"/>
          </p:nvPr>
        </p:nvSpPr>
        <p:spPr/>
        <p:txBody>
          <a:bodyPr/>
          <a:lstStyle/>
          <a:p>
            <a:r>
              <a:rPr lang="nl-NL"/>
              <a:t>Symfony presentatie security (registratie en inloggen)</a:t>
            </a:r>
          </a:p>
        </p:txBody>
      </p:sp>
      <p:sp>
        <p:nvSpPr>
          <p:cNvPr id="5" name="Slide Number Placeholder 4"/>
          <p:cNvSpPr>
            <a:spLocks noGrp="1"/>
          </p:cNvSpPr>
          <p:nvPr>
            <p:ph type="sldNum" sz="quarter" idx="12"/>
          </p:nvPr>
        </p:nvSpPr>
        <p:spPr/>
        <p:txBody>
          <a:bodyPr/>
          <a:lstStyle/>
          <a:p>
            <a:fld id="{14F1411D-0280-154F-AEAC-4C20B7AA46B2}" type="slidenum">
              <a:rPr lang="nl-NL" smtClean="0"/>
              <a:t>‹nr.›</a:t>
            </a:fld>
            <a:endParaRPr lang="nl-NL"/>
          </a:p>
        </p:txBody>
      </p:sp>
      <p:sp>
        <p:nvSpPr>
          <p:cNvPr id="8" name="Tijdelijke aanduiding voor grafiek 7">
            <a:extLst>
              <a:ext uri="{FF2B5EF4-FFF2-40B4-BE49-F238E27FC236}">
                <a16:creationId xmlns:a16="http://schemas.microsoft.com/office/drawing/2014/main" id="{530FDF0A-1ECF-255C-4BDF-DF6D690AC504}"/>
              </a:ext>
            </a:extLst>
          </p:cNvPr>
          <p:cNvSpPr>
            <a:spLocks noGrp="1"/>
          </p:cNvSpPr>
          <p:nvPr>
            <p:ph type="chart" sz="quarter" idx="13" hasCustomPrompt="1"/>
          </p:nvPr>
        </p:nvSpPr>
        <p:spPr>
          <a:xfrm>
            <a:off x="503238" y="1187999"/>
            <a:ext cx="8137525" cy="3240000"/>
          </a:xfrm>
        </p:spPr>
        <p:txBody>
          <a:bodyPr tIns="360000"/>
          <a:lstStyle>
            <a:lvl1pPr marL="0" indent="0" algn="ctr">
              <a:buFontTx/>
              <a:buNone/>
              <a:defRPr sz="1600">
                <a:solidFill>
                  <a:schemeClr val="tx1">
                    <a:lumMod val="50000"/>
                    <a:lumOff val="50000"/>
                  </a:schemeClr>
                </a:solidFill>
              </a:defRPr>
            </a:lvl1pPr>
          </a:lstStyle>
          <a:p>
            <a:r>
              <a:rPr lang="nl-NL" dirty="0"/>
              <a:t>Klik om een grafiek in te voegen</a:t>
            </a:r>
          </a:p>
        </p:txBody>
      </p:sp>
      <p:sp>
        <p:nvSpPr>
          <p:cNvPr id="9" name="Graphic 7">
            <a:extLst>
              <a:ext uri="{FF2B5EF4-FFF2-40B4-BE49-F238E27FC236}">
                <a16:creationId xmlns:a16="http://schemas.microsoft.com/office/drawing/2014/main" id="{9ED80E61-3924-3101-F458-EC211FA35BF2}"/>
              </a:ext>
            </a:extLst>
          </p:cNvPr>
          <p:cNvSpPr/>
          <p:nvPr userDrawn="1"/>
        </p:nvSpPr>
        <p:spPr>
          <a:xfrm>
            <a:off x="252000" y="0"/>
            <a:ext cx="8640000" cy="639094"/>
          </a:xfrm>
          <a:custGeom>
            <a:avLst/>
            <a:gdLst>
              <a:gd name="connsiteX0" fmla="*/ 0 w 8643938"/>
              <a:gd name="connsiteY0" fmla="*/ 0 h 639094"/>
              <a:gd name="connsiteX1" fmla="*/ 0 w 8643938"/>
              <a:gd name="connsiteY1" fmla="*/ 639095 h 639094"/>
              <a:gd name="connsiteX2" fmla="*/ 8643939 w 8643938"/>
              <a:gd name="connsiteY2" fmla="*/ 213074 h 639094"/>
              <a:gd name="connsiteX3" fmla="*/ 8643939 w 8643938"/>
              <a:gd name="connsiteY3" fmla="*/ 0 h 639094"/>
              <a:gd name="connsiteX4" fmla="*/ 0 w 8643938"/>
              <a:gd name="connsiteY4" fmla="*/ 0 h 639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43938" h="639094">
                <a:moveTo>
                  <a:pt x="0" y="0"/>
                </a:moveTo>
                <a:lnTo>
                  <a:pt x="0" y="639095"/>
                </a:lnTo>
                <a:lnTo>
                  <a:pt x="8643939" y="213074"/>
                </a:lnTo>
                <a:lnTo>
                  <a:pt x="8643939" y="0"/>
                </a:lnTo>
                <a:lnTo>
                  <a:pt x="0" y="0"/>
                </a:lnTo>
                <a:close/>
              </a:path>
            </a:pathLst>
          </a:custGeom>
          <a:solidFill>
            <a:schemeClr val="accent3"/>
          </a:solidFill>
          <a:ln w="12705" cap="flat">
            <a:noFill/>
            <a:prstDash val="solid"/>
            <a:miter/>
          </a:ln>
        </p:spPr>
        <p:txBody>
          <a:bodyPr rtlCol="0" anchor="ctr"/>
          <a:lstStyle/>
          <a:p>
            <a:endParaRPr lang="nl-NL"/>
          </a:p>
        </p:txBody>
      </p:sp>
    </p:spTree>
    <p:extLst>
      <p:ext uri="{BB962C8B-B14F-4D97-AF65-F5344CB8AC3E}">
        <p14:creationId xmlns:p14="http://schemas.microsoft.com/office/powerpoint/2010/main" val="32550273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ee grafiek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Date Placeholder 2"/>
          <p:cNvSpPr>
            <a:spLocks noGrp="1"/>
          </p:cNvSpPr>
          <p:nvPr>
            <p:ph type="dt" sz="half" idx="10"/>
          </p:nvPr>
        </p:nvSpPr>
        <p:spPr/>
        <p:txBody>
          <a:bodyPr/>
          <a:lstStyle/>
          <a:p>
            <a:r>
              <a:rPr lang="nl-NL"/>
              <a:t>Periode 8 - week 3</a:t>
            </a:r>
          </a:p>
        </p:txBody>
      </p:sp>
      <p:sp>
        <p:nvSpPr>
          <p:cNvPr id="4" name="Footer Placeholder 3"/>
          <p:cNvSpPr>
            <a:spLocks noGrp="1"/>
          </p:cNvSpPr>
          <p:nvPr>
            <p:ph type="ftr" sz="quarter" idx="11"/>
          </p:nvPr>
        </p:nvSpPr>
        <p:spPr/>
        <p:txBody>
          <a:bodyPr/>
          <a:lstStyle/>
          <a:p>
            <a:r>
              <a:rPr lang="nl-NL"/>
              <a:t>Symfony presentatie security (registratie en inloggen)</a:t>
            </a:r>
          </a:p>
        </p:txBody>
      </p:sp>
      <p:sp>
        <p:nvSpPr>
          <p:cNvPr id="5" name="Slide Number Placeholder 4"/>
          <p:cNvSpPr>
            <a:spLocks noGrp="1"/>
          </p:cNvSpPr>
          <p:nvPr>
            <p:ph type="sldNum" sz="quarter" idx="12"/>
          </p:nvPr>
        </p:nvSpPr>
        <p:spPr/>
        <p:txBody>
          <a:bodyPr/>
          <a:lstStyle/>
          <a:p>
            <a:fld id="{14F1411D-0280-154F-AEAC-4C20B7AA46B2}" type="slidenum">
              <a:rPr lang="nl-NL" smtClean="0"/>
              <a:t>‹nr.›</a:t>
            </a:fld>
            <a:endParaRPr lang="nl-NL"/>
          </a:p>
        </p:txBody>
      </p:sp>
      <p:sp>
        <p:nvSpPr>
          <p:cNvPr id="8" name="Tijdelijke aanduiding voor grafiek 7">
            <a:extLst>
              <a:ext uri="{FF2B5EF4-FFF2-40B4-BE49-F238E27FC236}">
                <a16:creationId xmlns:a16="http://schemas.microsoft.com/office/drawing/2014/main" id="{530FDF0A-1ECF-255C-4BDF-DF6D690AC504}"/>
              </a:ext>
            </a:extLst>
          </p:cNvPr>
          <p:cNvSpPr>
            <a:spLocks noGrp="1"/>
          </p:cNvSpPr>
          <p:nvPr>
            <p:ph type="chart" sz="quarter" idx="13" hasCustomPrompt="1"/>
          </p:nvPr>
        </p:nvSpPr>
        <p:spPr>
          <a:xfrm>
            <a:off x="503239" y="1187999"/>
            <a:ext cx="3960000" cy="3240000"/>
          </a:xfrm>
        </p:spPr>
        <p:txBody>
          <a:bodyPr tIns="360000"/>
          <a:lstStyle>
            <a:lvl1pPr marL="0" indent="0" algn="ctr">
              <a:buFontTx/>
              <a:buNone/>
              <a:defRPr sz="1600">
                <a:solidFill>
                  <a:schemeClr val="tx1">
                    <a:lumMod val="50000"/>
                    <a:lumOff val="50000"/>
                  </a:schemeClr>
                </a:solidFill>
              </a:defRPr>
            </a:lvl1pPr>
          </a:lstStyle>
          <a:p>
            <a:r>
              <a:rPr lang="nl-NL" dirty="0"/>
              <a:t>Klik om een grafiek in te voegen</a:t>
            </a:r>
          </a:p>
        </p:txBody>
      </p:sp>
      <p:sp>
        <p:nvSpPr>
          <p:cNvPr id="9" name="Graphic 7">
            <a:extLst>
              <a:ext uri="{FF2B5EF4-FFF2-40B4-BE49-F238E27FC236}">
                <a16:creationId xmlns:a16="http://schemas.microsoft.com/office/drawing/2014/main" id="{9ED80E61-3924-3101-F458-EC211FA35BF2}"/>
              </a:ext>
            </a:extLst>
          </p:cNvPr>
          <p:cNvSpPr/>
          <p:nvPr userDrawn="1"/>
        </p:nvSpPr>
        <p:spPr>
          <a:xfrm>
            <a:off x="252000" y="0"/>
            <a:ext cx="8640000" cy="639094"/>
          </a:xfrm>
          <a:custGeom>
            <a:avLst/>
            <a:gdLst>
              <a:gd name="connsiteX0" fmla="*/ 0 w 8643938"/>
              <a:gd name="connsiteY0" fmla="*/ 0 h 639094"/>
              <a:gd name="connsiteX1" fmla="*/ 0 w 8643938"/>
              <a:gd name="connsiteY1" fmla="*/ 639095 h 639094"/>
              <a:gd name="connsiteX2" fmla="*/ 8643939 w 8643938"/>
              <a:gd name="connsiteY2" fmla="*/ 213074 h 639094"/>
              <a:gd name="connsiteX3" fmla="*/ 8643939 w 8643938"/>
              <a:gd name="connsiteY3" fmla="*/ 0 h 639094"/>
              <a:gd name="connsiteX4" fmla="*/ 0 w 8643938"/>
              <a:gd name="connsiteY4" fmla="*/ 0 h 639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43938" h="639094">
                <a:moveTo>
                  <a:pt x="0" y="0"/>
                </a:moveTo>
                <a:lnTo>
                  <a:pt x="0" y="639095"/>
                </a:lnTo>
                <a:lnTo>
                  <a:pt x="8643939" y="213074"/>
                </a:lnTo>
                <a:lnTo>
                  <a:pt x="8643939" y="0"/>
                </a:lnTo>
                <a:lnTo>
                  <a:pt x="0" y="0"/>
                </a:lnTo>
                <a:close/>
              </a:path>
            </a:pathLst>
          </a:custGeom>
          <a:solidFill>
            <a:schemeClr val="accent3"/>
          </a:solidFill>
          <a:ln w="12705" cap="flat">
            <a:noFill/>
            <a:prstDash val="solid"/>
            <a:miter/>
          </a:ln>
        </p:spPr>
        <p:txBody>
          <a:bodyPr rtlCol="0" anchor="ctr"/>
          <a:lstStyle/>
          <a:p>
            <a:endParaRPr lang="nl-NL"/>
          </a:p>
        </p:txBody>
      </p:sp>
      <p:sp>
        <p:nvSpPr>
          <p:cNvPr id="6" name="Tijdelijke aanduiding voor grafiek 7">
            <a:extLst>
              <a:ext uri="{FF2B5EF4-FFF2-40B4-BE49-F238E27FC236}">
                <a16:creationId xmlns:a16="http://schemas.microsoft.com/office/drawing/2014/main" id="{15315869-D629-B502-88C5-62E40E639FD8}"/>
              </a:ext>
            </a:extLst>
          </p:cNvPr>
          <p:cNvSpPr>
            <a:spLocks noGrp="1"/>
          </p:cNvSpPr>
          <p:nvPr>
            <p:ph type="chart" sz="quarter" idx="14" hasCustomPrompt="1"/>
          </p:nvPr>
        </p:nvSpPr>
        <p:spPr>
          <a:xfrm>
            <a:off x="4680763" y="1187999"/>
            <a:ext cx="3960000" cy="3240000"/>
          </a:xfrm>
        </p:spPr>
        <p:txBody>
          <a:bodyPr tIns="360000"/>
          <a:lstStyle>
            <a:lvl1pPr marL="0" indent="0" algn="ctr">
              <a:buFontTx/>
              <a:buNone/>
              <a:defRPr sz="1600">
                <a:solidFill>
                  <a:schemeClr val="tx1">
                    <a:lumMod val="50000"/>
                    <a:lumOff val="50000"/>
                  </a:schemeClr>
                </a:solidFill>
              </a:defRPr>
            </a:lvl1pPr>
          </a:lstStyle>
          <a:p>
            <a:r>
              <a:rPr lang="nl-NL" dirty="0"/>
              <a:t>Klik om een grafiek in te voegen</a:t>
            </a:r>
          </a:p>
        </p:txBody>
      </p:sp>
    </p:spTree>
    <p:extLst>
      <p:ext uri="{BB962C8B-B14F-4D97-AF65-F5344CB8AC3E}">
        <p14:creationId xmlns:p14="http://schemas.microsoft.com/office/powerpoint/2010/main" val="38808738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Alleen titel Ge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Date Placeholder 2"/>
          <p:cNvSpPr>
            <a:spLocks noGrp="1"/>
          </p:cNvSpPr>
          <p:nvPr>
            <p:ph type="dt" sz="half" idx="10"/>
          </p:nvPr>
        </p:nvSpPr>
        <p:spPr/>
        <p:txBody>
          <a:bodyPr/>
          <a:lstStyle/>
          <a:p>
            <a:r>
              <a:rPr lang="nl-NL"/>
              <a:t>Periode 8 - week 3</a:t>
            </a:r>
          </a:p>
        </p:txBody>
      </p:sp>
      <p:sp>
        <p:nvSpPr>
          <p:cNvPr id="4" name="Footer Placeholder 3"/>
          <p:cNvSpPr>
            <a:spLocks noGrp="1"/>
          </p:cNvSpPr>
          <p:nvPr>
            <p:ph type="ftr" sz="quarter" idx="11"/>
          </p:nvPr>
        </p:nvSpPr>
        <p:spPr/>
        <p:txBody>
          <a:bodyPr/>
          <a:lstStyle/>
          <a:p>
            <a:r>
              <a:rPr lang="nl-NL"/>
              <a:t>Symfony presentatie security (registratie en inloggen)</a:t>
            </a:r>
          </a:p>
        </p:txBody>
      </p:sp>
      <p:sp>
        <p:nvSpPr>
          <p:cNvPr id="5" name="Slide Number Placeholder 4"/>
          <p:cNvSpPr>
            <a:spLocks noGrp="1"/>
          </p:cNvSpPr>
          <p:nvPr>
            <p:ph type="sldNum" sz="quarter" idx="12"/>
          </p:nvPr>
        </p:nvSpPr>
        <p:spPr/>
        <p:txBody>
          <a:bodyPr/>
          <a:lstStyle/>
          <a:p>
            <a:fld id="{14F1411D-0280-154F-AEAC-4C20B7AA46B2}" type="slidenum">
              <a:rPr lang="nl-NL" smtClean="0"/>
              <a:t>‹nr.›</a:t>
            </a:fld>
            <a:endParaRPr lang="nl-NL"/>
          </a:p>
        </p:txBody>
      </p:sp>
      <p:sp>
        <p:nvSpPr>
          <p:cNvPr id="6" name="Graphic 7">
            <a:extLst>
              <a:ext uri="{FF2B5EF4-FFF2-40B4-BE49-F238E27FC236}">
                <a16:creationId xmlns:a16="http://schemas.microsoft.com/office/drawing/2014/main" id="{4354BF58-B7B6-FEC4-E73F-45B8950C24E4}"/>
              </a:ext>
            </a:extLst>
          </p:cNvPr>
          <p:cNvSpPr/>
          <p:nvPr userDrawn="1"/>
        </p:nvSpPr>
        <p:spPr>
          <a:xfrm>
            <a:off x="252000" y="0"/>
            <a:ext cx="8640000" cy="639094"/>
          </a:xfrm>
          <a:custGeom>
            <a:avLst/>
            <a:gdLst>
              <a:gd name="connsiteX0" fmla="*/ 0 w 8643938"/>
              <a:gd name="connsiteY0" fmla="*/ 0 h 639094"/>
              <a:gd name="connsiteX1" fmla="*/ 0 w 8643938"/>
              <a:gd name="connsiteY1" fmla="*/ 639095 h 639094"/>
              <a:gd name="connsiteX2" fmla="*/ 8643939 w 8643938"/>
              <a:gd name="connsiteY2" fmla="*/ 213074 h 639094"/>
              <a:gd name="connsiteX3" fmla="*/ 8643939 w 8643938"/>
              <a:gd name="connsiteY3" fmla="*/ 0 h 639094"/>
              <a:gd name="connsiteX4" fmla="*/ 0 w 8643938"/>
              <a:gd name="connsiteY4" fmla="*/ 0 h 639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43938" h="639094">
                <a:moveTo>
                  <a:pt x="0" y="0"/>
                </a:moveTo>
                <a:lnTo>
                  <a:pt x="0" y="639095"/>
                </a:lnTo>
                <a:lnTo>
                  <a:pt x="8643939" y="213074"/>
                </a:lnTo>
                <a:lnTo>
                  <a:pt x="8643939" y="0"/>
                </a:lnTo>
                <a:lnTo>
                  <a:pt x="0" y="0"/>
                </a:lnTo>
                <a:close/>
              </a:path>
            </a:pathLst>
          </a:custGeom>
          <a:solidFill>
            <a:schemeClr val="accent3"/>
          </a:solidFill>
          <a:ln w="12705" cap="flat">
            <a:noFill/>
            <a:prstDash val="solid"/>
            <a:miter/>
          </a:ln>
        </p:spPr>
        <p:txBody>
          <a:bodyPr rtlCol="0" anchor="ctr"/>
          <a:lstStyle/>
          <a:p>
            <a:endParaRPr lang="nl-NL"/>
          </a:p>
        </p:txBody>
      </p:sp>
    </p:spTree>
    <p:extLst>
      <p:ext uri="{BB962C8B-B14F-4D97-AF65-F5344CB8AC3E}">
        <p14:creationId xmlns:p14="http://schemas.microsoft.com/office/powerpoint/2010/main" val="3918714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Leeg Geel">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nl-NL"/>
              <a:t>Periode 8 - week 3</a:t>
            </a:r>
          </a:p>
        </p:txBody>
      </p:sp>
      <p:sp>
        <p:nvSpPr>
          <p:cNvPr id="3" name="Footer Placeholder 2"/>
          <p:cNvSpPr>
            <a:spLocks noGrp="1"/>
          </p:cNvSpPr>
          <p:nvPr>
            <p:ph type="ftr" sz="quarter" idx="11"/>
          </p:nvPr>
        </p:nvSpPr>
        <p:spPr/>
        <p:txBody>
          <a:bodyPr/>
          <a:lstStyle/>
          <a:p>
            <a:r>
              <a:rPr lang="nl-NL"/>
              <a:t>Symfony presentatie security (registratie en inloggen)</a:t>
            </a:r>
          </a:p>
        </p:txBody>
      </p:sp>
      <p:sp>
        <p:nvSpPr>
          <p:cNvPr id="4" name="Slide Number Placeholder 3"/>
          <p:cNvSpPr>
            <a:spLocks noGrp="1"/>
          </p:cNvSpPr>
          <p:nvPr>
            <p:ph type="sldNum" sz="quarter" idx="12"/>
          </p:nvPr>
        </p:nvSpPr>
        <p:spPr/>
        <p:txBody>
          <a:bodyPr/>
          <a:lstStyle/>
          <a:p>
            <a:fld id="{14F1411D-0280-154F-AEAC-4C20B7AA46B2}" type="slidenum">
              <a:rPr lang="nl-NL" smtClean="0"/>
              <a:t>‹nr.›</a:t>
            </a:fld>
            <a:endParaRPr lang="nl-NL"/>
          </a:p>
        </p:txBody>
      </p:sp>
      <p:sp>
        <p:nvSpPr>
          <p:cNvPr id="10" name="Graphic 7">
            <a:extLst>
              <a:ext uri="{FF2B5EF4-FFF2-40B4-BE49-F238E27FC236}">
                <a16:creationId xmlns:a16="http://schemas.microsoft.com/office/drawing/2014/main" id="{3A794D28-1AAB-1B71-5F1C-BE2C08DA7249}"/>
              </a:ext>
            </a:extLst>
          </p:cNvPr>
          <p:cNvSpPr/>
          <p:nvPr/>
        </p:nvSpPr>
        <p:spPr>
          <a:xfrm>
            <a:off x="252000" y="0"/>
            <a:ext cx="8640000" cy="639094"/>
          </a:xfrm>
          <a:custGeom>
            <a:avLst/>
            <a:gdLst>
              <a:gd name="connsiteX0" fmla="*/ 0 w 8643938"/>
              <a:gd name="connsiteY0" fmla="*/ 0 h 639094"/>
              <a:gd name="connsiteX1" fmla="*/ 0 w 8643938"/>
              <a:gd name="connsiteY1" fmla="*/ 639095 h 639094"/>
              <a:gd name="connsiteX2" fmla="*/ 8643939 w 8643938"/>
              <a:gd name="connsiteY2" fmla="*/ 213074 h 639094"/>
              <a:gd name="connsiteX3" fmla="*/ 8643939 w 8643938"/>
              <a:gd name="connsiteY3" fmla="*/ 0 h 639094"/>
              <a:gd name="connsiteX4" fmla="*/ 0 w 8643938"/>
              <a:gd name="connsiteY4" fmla="*/ 0 h 639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43938" h="639094">
                <a:moveTo>
                  <a:pt x="0" y="0"/>
                </a:moveTo>
                <a:lnTo>
                  <a:pt x="0" y="639095"/>
                </a:lnTo>
                <a:lnTo>
                  <a:pt x="8643939" y="213074"/>
                </a:lnTo>
                <a:lnTo>
                  <a:pt x="8643939" y="0"/>
                </a:lnTo>
                <a:lnTo>
                  <a:pt x="0" y="0"/>
                </a:lnTo>
                <a:close/>
              </a:path>
            </a:pathLst>
          </a:custGeom>
          <a:solidFill>
            <a:schemeClr val="accent3"/>
          </a:solidFill>
          <a:ln w="12705" cap="flat">
            <a:noFill/>
            <a:prstDash val="solid"/>
            <a:miter/>
          </a:ln>
        </p:spPr>
        <p:txBody>
          <a:bodyPr rtlCol="0" anchor="ctr"/>
          <a:lstStyle/>
          <a:p>
            <a:endParaRPr lang="nl-NL"/>
          </a:p>
        </p:txBody>
      </p:sp>
    </p:spTree>
    <p:extLst>
      <p:ext uri="{BB962C8B-B14F-4D97-AF65-F5344CB8AC3E}">
        <p14:creationId xmlns:p14="http://schemas.microsoft.com/office/powerpoint/2010/main" val="1816081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358000" y="5400000"/>
            <a:ext cx="5040000" cy="180000"/>
          </a:xfrm>
        </p:spPr>
        <p:txBody>
          <a:bodyPr/>
          <a:lstStyle>
            <a:lvl1pPr>
              <a:defRPr>
                <a:solidFill>
                  <a:srgbClr val="ECECEC"/>
                </a:solidFill>
              </a:defRPr>
            </a:lvl1pPr>
          </a:lstStyle>
          <a:p>
            <a:r>
              <a:rPr lang="nl-NL"/>
              <a:t>Symfony presentatie security (registratie en inloggen)</a:t>
            </a:r>
          </a:p>
        </p:txBody>
      </p:sp>
      <p:sp>
        <p:nvSpPr>
          <p:cNvPr id="6" name="Slide Number Placeholder 5"/>
          <p:cNvSpPr>
            <a:spLocks noGrp="1"/>
          </p:cNvSpPr>
          <p:nvPr>
            <p:ph type="sldNum" sz="quarter" idx="12"/>
          </p:nvPr>
        </p:nvSpPr>
        <p:spPr>
          <a:xfrm>
            <a:off x="8424000" y="5400000"/>
            <a:ext cx="216000" cy="180000"/>
          </a:xfrm>
        </p:spPr>
        <p:txBody>
          <a:bodyPr/>
          <a:lstStyle>
            <a:lvl1pPr>
              <a:defRPr>
                <a:solidFill>
                  <a:srgbClr val="ECECEC"/>
                </a:solidFill>
              </a:defRPr>
            </a:lvl1pPr>
          </a:lstStyle>
          <a:p>
            <a:fld id="{14F1411D-0280-154F-AEAC-4C20B7AA46B2}" type="slidenum">
              <a:rPr lang="nl-NL" smtClean="0"/>
              <a:pPr/>
              <a:t>‹nr.›</a:t>
            </a:fld>
            <a:endParaRPr lang="nl-NL"/>
          </a:p>
        </p:txBody>
      </p:sp>
      <p:sp>
        <p:nvSpPr>
          <p:cNvPr id="7" name="Title 1">
            <a:extLst>
              <a:ext uri="{FF2B5EF4-FFF2-40B4-BE49-F238E27FC236}">
                <a16:creationId xmlns:a16="http://schemas.microsoft.com/office/drawing/2014/main" id="{947AD168-4710-210B-6222-629D677A34CA}"/>
              </a:ext>
            </a:extLst>
          </p:cNvPr>
          <p:cNvSpPr>
            <a:spLocks noGrp="1"/>
          </p:cNvSpPr>
          <p:nvPr>
            <p:ph type="ctrTitle"/>
          </p:nvPr>
        </p:nvSpPr>
        <p:spPr>
          <a:xfrm>
            <a:off x="504000" y="1836000"/>
            <a:ext cx="8136000" cy="1224000"/>
          </a:xfrm>
        </p:spPr>
        <p:txBody>
          <a:bodyPr anchor="t" anchorCtr="0"/>
          <a:lstStyle>
            <a:lvl1pPr algn="l">
              <a:lnSpc>
                <a:spcPct val="95000"/>
              </a:lnSpc>
              <a:defRPr sz="4000" b="1">
                <a:solidFill>
                  <a:schemeClr val="bg1"/>
                </a:solidFill>
              </a:defRPr>
            </a:lvl1pPr>
          </a:lstStyle>
          <a:p>
            <a:r>
              <a:rPr lang="nl-NL"/>
              <a:t>Klik om stijl te bewerken</a:t>
            </a:r>
            <a:endParaRPr lang="en-US" dirty="0"/>
          </a:p>
        </p:txBody>
      </p:sp>
      <p:sp>
        <p:nvSpPr>
          <p:cNvPr id="8" name="Subtitle 2">
            <a:extLst>
              <a:ext uri="{FF2B5EF4-FFF2-40B4-BE49-F238E27FC236}">
                <a16:creationId xmlns:a16="http://schemas.microsoft.com/office/drawing/2014/main" id="{5D92FF7D-0BCE-7C92-707B-ACD7D9DAD7FD}"/>
              </a:ext>
            </a:extLst>
          </p:cNvPr>
          <p:cNvSpPr>
            <a:spLocks noGrp="1"/>
          </p:cNvSpPr>
          <p:nvPr>
            <p:ph type="subTitle" idx="1" hasCustomPrompt="1"/>
          </p:nvPr>
        </p:nvSpPr>
        <p:spPr>
          <a:xfrm>
            <a:off x="504000" y="3060000"/>
            <a:ext cx="8136000" cy="360000"/>
          </a:xfrm>
        </p:spPr>
        <p:txBody>
          <a:bodyPr anchor="t" anchorCtr="0"/>
          <a:lstStyle>
            <a:lvl1pPr marL="0" indent="0" algn="l">
              <a:lnSpc>
                <a:spcPct val="95000"/>
              </a:lnSpc>
              <a:buNone/>
              <a:defRPr sz="20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nl-NL" dirty="0"/>
              <a:t>Klik om een naam of locatie in te voeren</a:t>
            </a:r>
            <a:endParaRPr lang="en-US" dirty="0"/>
          </a:p>
        </p:txBody>
      </p:sp>
      <p:sp>
        <p:nvSpPr>
          <p:cNvPr id="11" name="Date Placeholder 3">
            <a:extLst>
              <a:ext uri="{FF2B5EF4-FFF2-40B4-BE49-F238E27FC236}">
                <a16:creationId xmlns:a16="http://schemas.microsoft.com/office/drawing/2014/main" id="{8201ED70-61E3-2E47-1660-F4684105951D}"/>
              </a:ext>
            </a:extLst>
          </p:cNvPr>
          <p:cNvSpPr>
            <a:spLocks noGrp="1"/>
          </p:cNvSpPr>
          <p:nvPr>
            <p:ph type="dt" sz="half" idx="10"/>
          </p:nvPr>
        </p:nvSpPr>
        <p:spPr>
          <a:xfrm>
            <a:off x="6840000" y="4428000"/>
            <a:ext cx="1800000" cy="216000"/>
          </a:xfrm>
        </p:spPr>
        <p:txBody>
          <a:bodyPr/>
          <a:lstStyle>
            <a:lvl1pPr algn="r">
              <a:defRPr sz="1300">
                <a:solidFill>
                  <a:schemeClr val="tx1"/>
                </a:solidFill>
              </a:defRPr>
            </a:lvl1pPr>
          </a:lstStyle>
          <a:p>
            <a:r>
              <a:rPr lang="nl-NL"/>
              <a:t>Periode 8 - week 3</a:t>
            </a:r>
            <a:endParaRPr lang="nl-NL" dirty="0"/>
          </a:p>
        </p:txBody>
      </p:sp>
      <p:sp>
        <p:nvSpPr>
          <p:cNvPr id="12" name="Text Placeholder 3">
            <a:extLst>
              <a:ext uri="{FF2B5EF4-FFF2-40B4-BE49-F238E27FC236}">
                <a16:creationId xmlns:a16="http://schemas.microsoft.com/office/drawing/2014/main" id="{3BB30F63-0BF7-E341-E4D1-D8D00A1243A6}"/>
              </a:ext>
            </a:extLst>
          </p:cNvPr>
          <p:cNvSpPr>
            <a:spLocks noGrp="1"/>
          </p:cNvSpPr>
          <p:nvPr>
            <p:ph type="body" sz="half" idx="2" hasCustomPrompt="1"/>
          </p:nvPr>
        </p:nvSpPr>
        <p:spPr>
          <a:xfrm>
            <a:off x="792000" y="216000"/>
            <a:ext cx="2808000" cy="432000"/>
          </a:xfrm>
        </p:spPr>
        <p:txBody>
          <a:bodyPr anchor="b" anchorCtr="0"/>
          <a:lstStyle>
            <a:lvl1pPr marL="0" indent="0">
              <a:lnSpc>
                <a:spcPct val="100000"/>
              </a:lnSpc>
              <a:buNone/>
              <a:defRPr sz="1300" b="1">
                <a:solidFill>
                  <a:schemeClr val="tx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nl-NL" dirty="0"/>
              <a:t>Klikken om de schoolnaam of sectornaam te bewerken</a:t>
            </a:r>
          </a:p>
        </p:txBody>
      </p:sp>
      <p:sp>
        <p:nvSpPr>
          <p:cNvPr id="13" name="Rechthoek 12">
            <a:extLst>
              <a:ext uri="{FF2B5EF4-FFF2-40B4-BE49-F238E27FC236}">
                <a16:creationId xmlns:a16="http://schemas.microsoft.com/office/drawing/2014/main" id="{B854F5D7-EDC6-E854-15AA-C9503F371D78}"/>
              </a:ext>
            </a:extLst>
          </p:cNvPr>
          <p:cNvSpPr/>
          <p:nvPr userDrawn="1"/>
        </p:nvSpPr>
        <p:spPr>
          <a:xfrm>
            <a:off x="504000" y="0"/>
            <a:ext cx="144000" cy="64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24358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el Corpora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358000" y="5400000"/>
            <a:ext cx="5040000" cy="180000"/>
          </a:xfrm>
        </p:spPr>
        <p:txBody>
          <a:bodyPr/>
          <a:lstStyle>
            <a:lvl1pPr>
              <a:defRPr>
                <a:solidFill>
                  <a:srgbClr val="ECECEC"/>
                </a:solidFill>
              </a:defRPr>
            </a:lvl1pPr>
          </a:lstStyle>
          <a:p>
            <a:r>
              <a:rPr lang="nl-NL"/>
              <a:t>Symfony presentatie security (registratie en inloggen)</a:t>
            </a:r>
          </a:p>
        </p:txBody>
      </p:sp>
      <p:sp>
        <p:nvSpPr>
          <p:cNvPr id="6" name="Slide Number Placeholder 5"/>
          <p:cNvSpPr>
            <a:spLocks noGrp="1"/>
          </p:cNvSpPr>
          <p:nvPr>
            <p:ph type="sldNum" sz="quarter" idx="12"/>
          </p:nvPr>
        </p:nvSpPr>
        <p:spPr>
          <a:xfrm>
            <a:off x="8424000" y="5400000"/>
            <a:ext cx="216000" cy="180000"/>
          </a:xfrm>
        </p:spPr>
        <p:txBody>
          <a:bodyPr/>
          <a:lstStyle>
            <a:lvl1pPr>
              <a:defRPr>
                <a:solidFill>
                  <a:srgbClr val="ECECEC"/>
                </a:solidFill>
              </a:defRPr>
            </a:lvl1pPr>
          </a:lstStyle>
          <a:p>
            <a:fld id="{14F1411D-0280-154F-AEAC-4C20B7AA46B2}" type="slidenum">
              <a:rPr lang="nl-NL" smtClean="0"/>
              <a:pPr/>
              <a:t>‹nr.›</a:t>
            </a:fld>
            <a:endParaRPr lang="nl-NL"/>
          </a:p>
        </p:txBody>
      </p:sp>
      <p:sp>
        <p:nvSpPr>
          <p:cNvPr id="7" name="Title 1">
            <a:extLst>
              <a:ext uri="{FF2B5EF4-FFF2-40B4-BE49-F238E27FC236}">
                <a16:creationId xmlns:a16="http://schemas.microsoft.com/office/drawing/2014/main" id="{947AD168-4710-210B-6222-629D677A34CA}"/>
              </a:ext>
            </a:extLst>
          </p:cNvPr>
          <p:cNvSpPr>
            <a:spLocks noGrp="1"/>
          </p:cNvSpPr>
          <p:nvPr>
            <p:ph type="ctrTitle"/>
          </p:nvPr>
        </p:nvSpPr>
        <p:spPr>
          <a:xfrm>
            <a:off x="504000" y="1836000"/>
            <a:ext cx="8136000" cy="1224000"/>
          </a:xfrm>
        </p:spPr>
        <p:txBody>
          <a:bodyPr anchor="t" anchorCtr="0"/>
          <a:lstStyle>
            <a:lvl1pPr algn="l">
              <a:lnSpc>
                <a:spcPct val="95000"/>
              </a:lnSpc>
              <a:defRPr sz="4000" b="1">
                <a:solidFill>
                  <a:schemeClr val="bg1"/>
                </a:solidFill>
              </a:defRPr>
            </a:lvl1pPr>
          </a:lstStyle>
          <a:p>
            <a:r>
              <a:rPr lang="nl-NL"/>
              <a:t>Klik om stijl te bewerken</a:t>
            </a:r>
            <a:endParaRPr lang="en-US" dirty="0"/>
          </a:p>
        </p:txBody>
      </p:sp>
      <p:sp>
        <p:nvSpPr>
          <p:cNvPr id="8" name="Subtitle 2">
            <a:extLst>
              <a:ext uri="{FF2B5EF4-FFF2-40B4-BE49-F238E27FC236}">
                <a16:creationId xmlns:a16="http://schemas.microsoft.com/office/drawing/2014/main" id="{5D92FF7D-0BCE-7C92-707B-ACD7D9DAD7FD}"/>
              </a:ext>
            </a:extLst>
          </p:cNvPr>
          <p:cNvSpPr>
            <a:spLocks noGrp="1"/>
          </p:cNvSpPr>
          <p:nvPr>
            <p:ph type="subTitle" idx="1" hasCustomPrompt="1"/>
          </p:nvPr>
        </p:nvSpPr>
        <p:spPr>
          <a:xfrm>
            <a:off x="504000" y="3060000"/>
            <a:ext cx="8136000" cy="360000"/>
          </a:xfrm>
        </p:spPr>
        <p:txBody>
          <a:bodyPr anchor="t" anchorCtr="0"/>
          <a:lstStyle>
            <a:lvl1pPr marL="0" indent="0" algn="l">
              <a:lnSpc>
                <a:spcPct val="95000"/>
              </a:lnSpc>
              <a:buNone/>
              <a:defRPr sz="20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nl-NL" dirty="0"/>
              <a:t>Klik om een naam of locatie in te voeren</a:t>
            </a:r>
            <a:endParaRPr lang="en-US" dirty="0"/>
          </a:p>
        </p:txBody>
      </p:sp>
      <p:sp>
        <p:nvSpPr>
          <p:cNvPr id="11" name="Date Placeholder 3">
            <a:extLst>
              <a:ext uri="{FF2B5EF4-FFF2-40B4-BE49-F238E27FC236}">
                <a16:creationId xmlns:a16="http://schemas.microsoft.com/office/drawing/2014/main" id="{8201ED70-61E3-2E47-1660-F4684105951D}"/>
              </a:ext>
            </a:extLst>
          </p:cNvPr>
          <p:cNvSpPr>
            <a:spLocks noGrp="1"/>
          </p:cNvSpPr>
          <p:nvPr>
            <p:ph type="dt" sz="half" idx="10"/>
          </p:nvPr>
        </p:nvSpPr>
        <p:spPr>
          <a:xfrm>
            <a:off x="6840000" y="4428000"/>
            <a:ext cx="1800000" cy="216000"/>
          </a:xfrm>
        </p:spPr>
        <p:txBody>
          <a:bodyPr/>
          <a:lstStyle>
            <a:lvl1pPr algn="r">
              <a:defRPr sz="1300">
                <a:solidFill>
                  <a:schemeClr val="tx1"/>
                </a:solidFill>
              </a:defRPr>
            </a:lvl1pPr>
          </a:lstStyle>
          <a:p>
            <a:r>
              <a:rPr lang="nl-NL"/>
              <a:t>Periode 8 - week 3</a:t>
            </a:r>
            <a:endParaRPr lang="nl-NL" dirty="0"/>
          </a:p>
        </p:txBody>
      </p:sp>
    </p:spTree>
    <p:extLst>
      <p:ext uri="{BB962C8B-B14F-4D97-AF65-F5344CB8AC3E}">
        <p14:creationId xmlns:p14="http://schemas.microsoft.com/office/powerpoint/2010/main" val="753456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hou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4000" y="1116000"/>
            <a:ext cx="5040000" cy="3311999"/>
          </a:xfrm>
        </p:spPr>
        <p:txBody>
          <a:bodyPr/>
          <a:lstStyle>
            <a:lvl1pPr marL="252000" indent="-252000">
              <a:lnSpc>
                <a:spcPts val="2400"/>
              </a:lnSpc>
              <a:buSzPct val="100000"/>
              <a:buFont typeface="+mj-lt"/>
              <a:buAutoNum type="arabicPeriod"/>
              <a:defRPr sz="1600"/>
            </a:lvl1pPr>
            <a:lvl2pPr marL="504000" indent="-252000">
              <a:lnSpc>
                <a:spcPts val="2400"/>
              </a:lnSpc>
              <a:buSzPct val="100000"/>
              <a:buFont typeface="+mj-lt"/>
              <a:buAutoNum type="arabicPeriod"/>
              <a:defRPr sz="1600"/>
            </a:lvl2pPr>
            <a:lvl3pPr marL="504000" indent="-252000">
              <a:lnSpc>
                <a:spcPts val="2400"/>
              </a:lnSpc>
              <a:buFont typeface="+mj-lt"/>
              <a:buAutoNum type="arabicPeriod"/>
              <a:defRPr sz="1600"/>
            </a:lvl3pPr>
            <a:lvl4pPr marL="504000" indent="-252000">
              <a:lnSpc>
                <a:spcPts val="2400"/>
              </a:lnSpc>
              <a:buFont typeface="+mj-lt"/>
              <a:buAutoNum type="arabicPeriod"/>
              <a:defRPr sz="1600" b="0">
                <a:solidFill>
                  <a:schemeClr val="tx1"/>
                </a:solidFill>
              </a:defRPr>
            </a:lvl4pPr>
            <a:lvl5pPr marL="504000" indent="-252000">
              <a:lnSpc>
                <a:spcPts val="2400"/>
              </a:lnSpc>
              <a:buFont typeface="+mj-lt"/>
              <a:buAutoNum type="arabicPeriod"/>
              <a:defRPr sz="1600"/>
            </a:lvl5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r>
              <a:rPr lang="nl-NL"/>
              <a:t>Periode 8 - week 3</a:t>
            </a:r>
          </a:p>
        </p:txBody>
      </p:sp>
      <p:sp>
        <p:nvSpPr>
          <p:cNvPr id="5" name="Footer Placeholder 4"/>
          <p:cNvSpPr>
            <a:spLocks noGrp="1"/>
          </p:cNvSpPr>
          <p:nvPr>
            <p:ph type="ftr" sz="quarter" idx="11"/>
          </p:nvPr>
        </p:nvSpPr>
        <p:spPr/>
        <p:txBody>
          <a:bodyPr/>
          <a:lstStyle/>
          <a:p>
            <a:r>
              <a:rPr lang="nl-NL"/>
              <a:t>Symfony presentatie security (registratie en inloggen)</a:t>
            </a:r>
          </a:p>
        </p:txBody>
      </p:sp>
      <p:sp>
        <p:nvSpPr>
          <p:cNvPr id="6" name="Slide Number Placeholder 5"/>
          <p:cNvSpPr>
            <a:spLocks noGrp="1"/>
          </p:cNvSpPr>
          <p:nvPr>
            <p:ph type="sldNum" sz="quarter" idx="12"/>
          </p:nvPr>
        </p:nvSpPr>
        <p:spPr/>
        <p:txBody>
          <a:bodyPr/>
          <a:lstStyle/>
          <a:p>
            <a:fld id="{14F1411D-0280-154F-AEAC-4C20B7AA46B2}" type="slidenum">
              <a:rPr lang="nl-NL" smtClean="0"/>
              <a:t>‹nr.›</a:t>
            </a:fld>
            <a:endParaRPr lang="nl-NL"/>
          </a:p>
        </p:txBody>
      </p:sp>
      <p:sp>
        <p:nvSpPr>
          <p:cNvPr id="11" name="Vrije vorm 10">
            <a:extLst>
              <a:ext uri="{FF2B5EF4-FFF2-40B4-BE49-F238E27FC236}">
                <a16:creationId xmlns:a16="http://schemas.microsoft.com/office/drawing/2014/main" id="{0FD87E55-C8C9-F7C3-73A7-FC99BF955789}"/>
              </a:ext>
            </a:extLst>
          </p:cNvPr>
          <p:cNvSpPr/>
          <p:nvPr userDrawn="1"/>
        </p:nvSpPr>
        <p:spPr>
          <a:xfrm>
            <a:off x="252000" y="0"/>
            <a:ext cx="8640001" cy="965688"/>
          </a:xfrm>
          <a:custGeom>
            <a:avLst/>
            <a:gdLst>
              <a:gd name="connsiteX0" fmla="*/ 0 w 8640001"/>
              <a:gd name="connsiteY0" fmla="*/ 0 h 965688"/>
              <a:gd name="connsiteX1" fmla="*/ 8640001 w 8640001"/>
              <a:gd name="connsiteY1" fmla="*/ 0 h 965688"/>
              <a:gd name="connsiteX2" fmla="*/ 8640001 w 8640001"/>
              <a:gd name="connsiteY2" fmla="*/ 164592 h 965688"/>
              <a:gd name="connsiteX3" fmla="*/ 8640001 w 8640001"/>
              <a:gd name="connsiteY3" fmla="*/ 213074 h 965688"/>
              <a:gd name="connsiteX4" fmla="*/ 8640001 w 8640001"/>
              <a:gd name="connsiteY4" fmla="*/ 326593 h 965688"/>
              <a:gd name="connsiteX5" fmla="*/ 8640001 w 8640001"/>
              <a:gd name="connsiteY5" fmla="*/ 377666 h 965688"/>
              <a:gd name="connsiteX6" fmla="*/ 8640001 w 8640001"/>
              <a:gd name="connsiteY6" fmla="*/ 539667 h 965688"/>
              <a:gd name="connsiteX7" fmla="*/ 0 w 8640001"/>
              <a:gd name="connsiteY7" fmla="*/ 965688 h 965688"/>
              <a:gd name="connsiteX8" fmla="*/ 0 w 8640001"/>
              <a:gd name="connsiteY8" fmla="*/ 803687 h 965688"/>
              <a:gd name="connsiteX9" fmla="*/ 0 w 8640001"/>
              <a:gd name="connsiteY9" fmla="*/ 639095 h 965688"/>
              <a:gd name="connsiteX10" fmla="*/ 0 w 8640001"/>
              <a:gd name="connsiteY10" fmla="*/ 639095 h 965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40001" h="965688">
                <a:moveTo>
                  <a:pt x="0" y="0"/>
                </a:moveTo>
                <a:lnTo>
                  <a:pt x="8640001" y="0"/>
                </a:lnTo>
                <a:lnTo>
                  <a:pt x="8640001" y="164592"/>
                </a:lnTo>
                <a:lnTo>
                  <a:pt x="8640001" y="213074"/>
                </a:lnTo>
                <a:lnTo>
                  <a:pt x="8640001" y="326593"/>
                </a:lnTo>
                <a:lnTo>
                  <a:pt x="8640001" y="377666"/>
                </a:lnTo>
                <a:lnTo>
                  <a:pt x="8640001" y="539667"/>
                </a:lnTo>
                <a:lnTo>
                  <a:pt x="0" y="965688"/>
                </a:lnTo>
                <a:lnTo>
                  <a:pt x="0" y="803687"/>
                </a:lnTo>
                <a:lnTo>
                  <a:pt x="0" y="639095"/>
                </a:lnTo>
                <a:lnTo>
                  <a:pt x="0" y="639095"/>
                </a:lnTo>
                <a:close/>
              </a:path>
            </a:pathLst>
          </a:custGeom>
          <a:solidFill>
            <a:schemeClr val="accent5"/>
          </a:solidFill>
          <a:ln w="12705" cap="flat">
            <a:noFill/>
            <a:prstDash val="solid"/>
            <a:miter/>
          </a:ln>
        </p:spPr>
        <p:txBody>
          <a:bodyPr wrap="square" rtlCol="0" anchor="ctr">
            <a:noAutofit/>
          </a:bodyPr>
          <a:lstStyle/>
          <a:p>
            <a:endParaRPr lang="nl-NL"/>
          </a:p>
        </p:txBody>
      </p:sp>
      <p:sp>
        <p:nvSpPr>
          <p:cNvPr id="2" name="Title 1"/>
          <p:cNvSpPr>
            <a:spLocks noGrp="1"/>
          </p:cNvSpPr>
          <p:nvPr>
            <p:ph type="title"/>
          </p:nvPr>
        </p:nvSpPr>
        <p:spPr>
          <a:xfrm>
            <a:off x="504000" y="288001"/>
            <a:ext cx="8136000" cy="503999"/>
          </a:xfrm>
        </p:spPr>
        <p:txBody>
          <a:bodyPr/>
          <a:lstStyle>
            <a:lvl1pPr>
              <a:lnSpc>
                <a:spcPct val="95000"/>
              </a:lnSpc>
              <a:defRPr sz="3000">
                <a:solidFill>
                  <a:schemeClr val="bg1"/>
                </a:solidFill>
              </a:defRPr>
            </a:lvl1pPr>
          </a:lstStyle>
          <a:p>
            <a:r>
              <a:rPr lang="nl-NL"/>
              <a:t>Klik om stijl te bewerken</a:t>
            </a:r>
            <a:endParaRPr lang="en-US" dirty="0"/>
          </a:p>
        </p:txBody>
      </p:sp>
    </p:spTree>
    <p:extLst>
      <p:ext uri="{BB962C8B-B14F-4D97-AF65-F5344CB8AC3E}">
        <p14:creationId xmlns:p14="http://schemas.microsoft.com/office/powerpoint/2010/main" val="3816985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en opsomming">
    <p:spTree>
      <p:nvGrpSpPr>
        <p:cNvPr id="1" name=""/>
        <p:cNvGrpSpPr/>
        <p:nvPr/>
      </p:nvGrpSpPr>
      <p:grpSpPr>
        <a:xfrm>
          <a:off x="0" y="0"/>
          <a:ext cx="0" cy="0"/>
          <a:chOff x="0" y="0"/>
          <a:chExt cx="0" cy="0"/>
        </a:xfrm>
      </p:grpSpPr>
      <p:sp>
        <p:nvSpPr>
          <p:cNvPr id="13" name="Graphic 5">
            <a:extLst>
              <a:ext uri="{FF2B5EF4-FFF2-40B4-BE49-F238E27FC236}">
                <a16:creationId xmlns:a16="http://schemas.microsoft.com/office/drawing/2014/main" id="{7A2EA2D0-CC49-21E2-73DF-1D7BBEF40855}"/>
              </a:ext>
            </a:extLst>
          </p:cNvPr>
          <p:cNvSpPr/>
          <p:nvPr userDrawn="1"/>
        </p:nvSpPr>
        <p:spPr>
          <a:xfrm>
            <a:off x="252000" y="0"/>
            <a:ext cx="8640000" cy="1492719"/>
          </a:xfrm>
          <a:custGeom>
            <a:avLst/>
            <a:gdLst>
              <a:gd name="connsiteX0" fmla="*/ 0 w 8643938"/>
              <a:gd name="connsiteY0" fmla="*/ 0 h 1492719"/>
              <a:gd name="connsiteX1" fmla="*/ 0 w 8643938"/>
              <a:gd name="connsiteY1" fmla="*/ 1492719 h 1492719"/>
              <a:gd name="connsiteX2" fmla="*/ 8643939 w 8643938"/>
              <a:gd name="connsiteY2" fmla="*/ 1066192 h 1492719"/>
              <a:gd name="connsiteX3" fmla="*/ 8643939 w 8643938"/>
              <a:gd name="connsiteY3" fmla="*/ 0 h 1492719"/>
              <a:gd name="connsiteX4" fmla="*/ 0 w 8643938"/>
              <a:gd name="connsiteY4" fmla="*/ 0 h 1492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43938" h="1492719">
                <a:moveTo>
                  <a:pt x="0" y="0"/>
                </a:moveTo>
                <a:lnTo>
                  <a:pt x="0" y="1492719"/>
                </a:lnTo>
                <a:lnTo>
                  <a:pt x="8643939" y="1066192"/>
                </a:lnTo>
                <a:lnTo>
                  <a:pt x="8643939" y="0"/>
                </a:lnTo>
                <a:lnTo>
                  <a:pt x="0" y="0"/>
                </a:lnTo>
                <a:close/>
              </a:path>
            </a:pathLst>
          </a:custGeom>
          <a:solidFill>
            <a:srgbClr val="0050AA"/>
          </a:solidFill>
          <a:ln w="12705" cap="flat">
            <a:noFill/>
            <a:prstDash val="solid"/>
            <a:miter/>
          </a:ln>
        </p:spPr>
        <p:txBody>
          <a:bodyPr rtlCol="0" anchor="ctr"/>
          <a:lstStyle/>
          <a:p>
            <a:endParaRPr lang="nl-NL"/>
          </a:p>
        </p:txBody>
      </p:sp>
      <p:sp>
        <p:nvSpPr>
          <p:cNvPr id="2" name="Title 1"/>
          <p:cNvSpPr>
            <a:spLocks noGrp="1"/>
          </p:cNvSpPr>
          <p:nvPr>
            <p:ph type="title"/>
          </p:nvPr>
        </p:nvSpPr>
        <p:spPr>
          <a:xfrm>
            <a:off x="504000" y="288000"/>
            <a:ext cx="8136000" cy="972000"/>
          </a:xfrm>
        </p:spPr>
        <p:txBody>
          <a:bodyPr/>
          <a:lstStyle>
            <a:lvl1pPr>
              <a:lnSpc>
                <a:spcPct val="95000"/>
              </a:lnSpc>
              <a:defRPr sz="3000">
                <a:solidFill>
                  <a:schemeClr val="bg1"/>
                </a:solidFill>
              </a:defRPr>
            </a:lvl1pPr>
          </a:lstStyle>
          <a:p>
            <a:r>
              <a:rPr lang="nl-NL"/>
              <a:t>Klik om stijl te bewerken</a:t>
            </a:r>
            <a:endParaRPr lang="en-US" dirty="0"/>
          </a:p>
        </p:txBody>
      </p:sp>
      <p:sp>
        <p:nvSpPr>
          <p:cNvPr id="3" name="Content Placeholder 2"/>
          <p:cNvSpPr>
            <a:spLocks noGrp="1"/>
          </p:cNvSpPr>
          <p:nvPr>
            <p:ph idx="1"/>
          </p:nvPr>
        </p:nvSpPr>
        <p:spPr>
          <a:xfrm>
            <a:off x="504000" y="1566000"/>
            <a:ext cx="8136000" cy="2861999"/>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r>
              <a:rPr lang="nl-NL"/>
              <a:t>Periode 8 - week 3</a:t>
            </a:r>
          </a:p>
        </p:txBody>
      </p:sp>
      <p:sp>
        <p:nvSpPr>
          <p:cNvPr id="5" name="Footer Placeholder 4"/>
          <p:cNvSpPr>
            <a:spLocks noGrp="1"/>
          </p:cNvSpPr>
          <p:nvPr>
            <p:ph type="ftr" sz="quarter" idx="11"/>
          </p:nvPr>
        </p:nvSpPr>
        <p:spPr/>
        <p:txBody>
          <a:bodyPr/>
          <a:lstStyle/>
          <a:p>
            <a:r>
              <a:rPr lang="nl-NL"/>
              <a:t>Symfony presentatie security (registratie en inloggen)</a:t>
            </a:r>
          </a:p>
        </p:txBody>
      </p:sp>
      <p:sp>
        <p:nvSpPr>
          <p:cNvPr id="6" name="Slide Number Placeholder 5"/>
          <p:cNvSpPr>
            <a:spLocks noGrp="1"/>
          </p:cNvSpPr>
          <p:nvPr>
            <p:ph type="sldNum" sz="quarter" idx="12"/>
          </p:nvPr>
        </p:nvSpPr>
        <p:spPr/>
        <p:txBody>
          <a:bodyPr/>
          <a:lstStyle/>
          <a:p>
            <a:fld id="{14F1411D-0280-154F-AEAC-4C20B7AA46B2}" type="slidenum">
              <a:rPr lang="nl-NL" smtClean="0"/>
              <a:t>‹nr.›</a:t>
            </a:fld>
            <a:endParaRPr lang="nl-NL"/>
          </a:p>
        </p:txBody>
      </p:sp>
    </p:spTree>
    <p:extLst>
      <p:ext uri="{BB962C8B-B14F-4D97-AF65-F5344CB8AC3E}">
        <p14:creationId xmlns:p14="http://schemas.microsoft.com/office/powerpoint/2010/main" val="2444294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Subtitel en opsomm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r>
              <a:rPr lang="nl-NL"/>
              <a:t>Periode 8 - week 3</a:t>
            </a:r>
          </a:p>
        </p:txBody>
      </p:sp>
      <p:sp>
        <p:nvSpPr>
          <p:cNvPr id="5" name="Footer Placeholder 4"/>
          <p:cNvSpPr>
            <a:spLocks noGrp="1"/>
          </p:cNvSpPr>
          <p:nvPr>
            <p:ph type="ftr" sz="quarter" idx="11"/>
          </p:nvPr>
        </p:nvSpPr>
        <p:spPr/>
        <p:txBody>
          <a:bodyPr/>
          <a:lstStyle/>
          <a:p>
            <a:r>
              <a:rPr lang="nl-NL"/>
              <a:t>Symfony presentatie security (registratie en inloggen)</a:t>
            </a:r>
          </a:p>
        </p:txBody>
      </p:sp>
      <p:sp>
        <p:nvSpPr>
          <p:cNvPr id="6" name="Slide Number Placeholder 5"/>
          <p:cNvSpPr>
            <a:spLocks noGrp="1"/>
          </p:cNvSpPr>
          <p:nvPr>
            <p:ph type="sldNum" sz="quarter" idx="12"/>
          </p:nvPr>
        </p:nvSpPr>
        <p:spPr/>
        <p:txBody>
          <a:bodyPr/>
          <a:lstStyle/>
          <a:p>
            <a:fld id="{14F1411D-0280-154F-AEAC-4C20B7AA46B2}" type="slidenum">
              <a:rPr lang="nl-NL" smtClean="0"/>
              <a:t>‹nr.›</a:t>
            </a:fld>
            <a:endParaRPr lang="nl-NL"/>
          </a:p>
        </p:txBody>
      </p:sp>
      <p:sp>
        <p:nvSpPr>
          <p:cNvPr id="7" name="Graphic 7">
            <a:extLst>
              <a:ext uri="{FF2B5EF4-FFF2-40B4-BE49-F238E27FC236}">
                <a16:creationId xmlns:a16="http://schemas.microsoft.com/office/drawing/2014/main" id="{A41951C4-522F-E31F-8C62-86A4063CF9B5}"/>
              </a:ext>
            </a:extLst>
          </p:cNvPr>
          <p:cNvSpPr/>
          <p:nvPr userDrawn="1"/>
        </p:nvSpPr>
        <p:spPr>
          <a:xfrm>
            <a:off x="252000" y="0"/>
            <a:ext cx="8640000" cy="639094"/>
          </a:xfrm>
          <a:custGeom>
            <a:avLst/>
            <a:gdLst>
              <a:gd name="connsiteX0" fmla="*/ 0 w 8643938"/>
              <a:gd name="connsiteY0" fmla="*/ 0 h 639094"/>
              <a:gd name="connsiteX1" fmla="*/ 0 w 8643938"/>
              <a:gd name="connsiteY1" fmla="*/ 639095 h 639094"/>
              <a:gd name="connsiteX2" fmla="*/ 8643939 w 8643938"/>
              <a:gd name="connsiteY2" fmla="*/ 213074 h 639094"/>
              <a:gd name="connsiteX3" fmla="*/ 8643939 w 8643938"/>
              <a:gd name="connsiteY3" fmla="*/ 0 h 639094"/>
              <a:gd name="connsiteX4" fmla="*/ 0 w 8643938"/>
              <a:gd name="connsiteY4" fmla="*/ 0 h 639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43938" h="639094">
                <a:moveTo>
                  <a:pt x="0" y="0"/>
                </a:moveTo>
                <a:lnTo>
                  <a:pt x="0" y="639095"/>
                </a:lnTo>
                <a:lnTo>
                  <a:pt x="8643939" y="213074"/>
                </a:lnTo>
                <a:lnTo>
                  <a:pt x="8643939" y="0"/>
                </a:lnTo>
                <a:lnTo>
                  <a:pt x="0" y="0"/>
                </a:lnTo>
                <a:close/>
              </a:path>
            </a:pathLst>
          </a:custGeom>
          <a:solidFill>
            <a:srgbClr val="0050AA"/>
          </a:solidFill>
          <a:ln w="12705" cap="flat">
            <a:noFill/>
            <a:prstDash val="solid"/>
            <a:miter/>
          </a:ln>
        </p:spPr>
        <p:txBody>
          <a:bodyPr rtlCol="0" anchor="ctr"/>
          <a:lstStyle/>
          <a:p>
            <a:endParaRPr lang="nl-NL"/>
          </a:p>
        </p:txBody>
      </p:sp>
    </p:spTree>
    <p:extLst>
      <p:ext uri="{BB962C8B-B14F-4D97-AF65-F5344CB8AC3E}">
        <p14:creationId xmlns:p14="http://schemas.microsoft.com/office/powerpoint/2010/main" val="1466674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ee kolomm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sz="half" idx="1"/>
          </p:nvPr>
        </p:nvSpPr>
        <p:spPr>
          <a:xfrm>
            <a:off x="504000" y="1116000"/>
            <a:ext cx="3960000" cy="3311999"/>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4680000" y="1116000"/>
            <a:ext cx="3960000" cy="3311999"/>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r>
              <a:rPr lang="nl-NL"/>
              <a:t>Periode 8 - week 3</a:t>
            </a:r>
          </a:p>
        </p:txBody>
      </p:sp>
      <p:sp>
        <p:nvSpPr>
          <p:cNvPr id="6" name="Footer Placeholder 5"/>
          <p:cNvSpPr>
            <a:spLocks noGrp="1"/>
          </p:cNvSpPr>
          <p:nvPr>
            <p:ph type="ftr" sz="quarter" idx="11"/>
          </p:nvPr>
        </p:nvSpPr>
        <p:spPr/>
        <p:txBody>
          <a:bodyPr/>
          <a:lstStyle/>
          <a:p>
            <a:r>
              <a:rPr lang="nl-NL"/>
              <a:t>Symfony presentatie security (registratie en inloggen)</a:t>
            </a:r>
          </a:p>
        </p:txBody>
      </p:sp>
      <p:sp>
        <p:nvSpPr>
          <p:cNvPr id="7" name="Slide Number Placeholder 6"/>
          <p:cNvSpPr>
            <a:spLocks noGrp="1"/>
          </p:cNvSpPr>
          <p:nvPr>
            <p:ph type="sldNum" sz="quarter" idx="12"/>
          </p:nvPr>
        </p:nvSpPr>
        <p:spPr/>
        <p:txBody>
          <a:bodyPr/>
          <a:lstStyle/>
          <a:p>
            <a:fld id="{14F1411D-0280-154F-AEAC-4C20B7AA46B2}" type="slidenum">
              <a:rPr lang="nl-NL" smtClean="0"/>
              <a:t>‹nr.›</a:t>
            </a:fld>
            <a:endParaRPr lang="nl-NL"/>
          </a:p>
        </p:txBody>
      </p:sp>
      <p:sp>
        <p:nvSpPr>
          <p:cNvPr id="8" name="Graphic 7">
            <a:extLst>
              <a:ext uri="{FF2B5EF4-FFF2-40B4-BE49-F238E27FC236}">
                <a16:creationId xmlns:a16="http://schemas.microsoft.com/office/drawing/2014/main" id="{F35EEAD3-13C9-FAE6-8CBE-58888863472C}"/>
              </a:ext>
            </a:extLst>
          </p:cNvPr>
          <p:cNvSpPr/>
          <p:nvPr userDrawn="1"/>
        </p:nvSpPr>
        <p:spPr>
          <a:xfrm>
            <a:off x="252000" y="0"/>
            <a:ext cx="8640000" cy="639094"/>
          </a:xfrm>
          <a:custGeom>
            <a:avLst/>
            <a:gdLst>
              <a:gd name="connsiteX0" fmla="*/ 0 w 8643938"/>
              <a:gd name="connsiteY0" fmla="*/ 0 h 639094"/>
              <a:gd name="connsiteX1" fmla="*/ 0 w 8643938"/>
              <a:gd name="connsiteY1" fmla="*/ 639095 h 639094"/>
              <a:gd name="connsiteX2" fmla="*/ 8643939 w 8643938"/>
              <a:gd name="connsiteY2" fmla="*/ 213074 h 639094"/>
              <a:gd name="connsiteX3" fmla="*/ 8643939 w 8643938"/>
              <a:gd name="connsiteY3" fmla="*/ 0 h 639094"/>
              <a:gd name="connsiteX4" fmla="*/ 0 w 8643938"/>
              <a:gd name="connsiteY4" fmla="*/ 0 h 639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43938" h="639094">
                <a:moveTo>
                  <a:pt x="0" y="0"/>
                </a:moveTo>
                <a:lnTo>
                  <a:pt x="0" y="639095"/>
                </a:lnTo>
                <a:lnTo>
                  <a:pt x="8643939" y="213074"/>
                </a:lnTo>
                <a:lnTo>
                  <a:pt x="8643939" y="0"/>
                </a:lnTo>
                <a:lnTo>
                  <a:pt x="0" y="0"/>
                </a:lnTo>
                <a:close/>
              </a:path>
            </a:pathLst>
          </a:custGeom>
          <a:solidFill>
            <a:srgbClr val="0050AA"/>
          </a:solidFill>
          <a:ln w="12705" cap="flat">
            <a:noFill/>
            <a:prstDash val="solid"/>
            <a:miter/>
          </a:ln>
        </p:spPr>
        <p:txBody>
          <a:bodyPr rtlCol="0" anchor="ctr"/>
          <a:lstStyle/>
          <a:p>
            <a:endParaRPr lang="nl-NL"/>
          </a:p>
        </p:txBody>
      </p:sp>
    </p:spTree>
    <p:extLst>
      <p:ext uri="{BB962C8B-B14F-4D97-AF65-F5344CB8AC3E}">
        <p14:creationId xmlns:p14="http://schemas.microsoft.com/office/powerpoint/2010/main" val="1296857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ekop">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4000" y="827999"/>
            <a:ext cx="8136000" cy="2376000"/>
          </a:xfrm>
        </p:spPr>
        <p:txBody>
          <a:bodyPr anchor="t" anchorCtr="0"/>
          <a:lstStyle>
            <a:lvl1pPr>
              <a:lnSpc>
                <a:spcPct val="95000"/>
              </a:lnSpc>
              <a:defRPr sz="4000">
                <a:solidFill>
                  <a:schemeClr val="bg1"/>
                </a:solidFill>
              </a:defRPr>
            </a:lvl1pPr>
          </a:lstStyle>
          <a:p>
            <a:r>
              <a:rPr lang="nl-NL"/>
              <a:t>Klik om stijl te bewerken</a:t>
            </a:r>
            <a:endParaRPr lang="en-US" dirty="0"/>
          </a:p>
        </p:txBody>
      </p:sp>
      <p:sp>
        <p:nvSpPr>
          <p:cNvPr id="4" name="Date Placeholder 3"/>
          <p:cNvSpPr>
            <a:spLocks noGrp="1"/>
          </p:cNvSpPr>
          <p:nvPr>
            <p:ph type="dt" sz="half" idx="10"/>
          </p:nvPr>
        </p:nvSpPr>
        <p:spPr>
          <a:xfrm>
            <a:off x="504000" y="5400000"/>
            <a:ext cx="1440000" cy="180000"/>
          </a:xfrm>
        </p:spPr>
        <p:txBody>
          <a:bodyPr/>
          <a:lstStyle>
            <a:lvl1pPr>
              <a:defRPr>
                <a:solidFill>
                  <a:srgbClr val="ECECEC"/>
                </a:solidFill>
              </a:defRPr>
            </a:lvl1pPr>
          </a:lstStyle>
          <a:p>
            <a:r>
              <a:rPr lang="nl-NL"/>
              <a:t>Periode 8 - week 3</a:t>
            </a:r>
          </a:p>
        </p:txBody>
      </p:sp>
      <p:sp>
        <p:nvSpPr>
          <p:cNvPr id="5" name="Footer Placeholder 4"/>
          <p:cNvSpPr>
            <a:spLocks noGrp="1"/>
          </p:cNvSpPr>
          <p:nvPr>
            <p:ph type="ftr" sz="quarter" idx="11"/>
          </p:nvPr>
        </p:nvSpPr>
        <p:spPr/>
        <p:txBody>
          <a:bodyPr/>
          <a:lstStyle/>
          <a:p>
            <a:r>
              <a:rPr lang="nl-NL"/>
              <a:t>Symfony presentatie security (registratie en inloggen)</a:t>
            </a:r>
          </a:p>
        </p:txBody>
      </p:sp>
      <p:sp>
        <p:nvSpPr>
          <p:cNvPr id="6" name="Slide Number Placeholder 5"/>
          <p:cNvSpPr>
            <a:spLocks noGrp="1"/>
          </p:cNvSpPr>
          <p:nvPr>
            <p:ph type="sldNum" sz="quarter" idx="12"/>
          </p:nvPr>
        </p:nvSpPr>
        <p:spPr/>
        <p:txBody>
          <a:bodyPr/>
          <a:lstStyle/>
          <a:p>
            <a:fld id="{14F1411D-0280-154F-AEAC-4C20B7AA46B2}" type="slidenum">
              <a:rPr lang="nl-NL" smtClean="0"/>
              <a:t>‹nr.›</a:t>
            </a:fld>
            <a:endParaRPr lang="nl-NL"/>
          </a:p>
        </p:txBody>
      </p:sp>
    </p:spTree>
    <p:extLst>
      <p:ext uri="{BB962C8B-B14F-4D97-AF65-F5344CB8AC3E}">
        <p14:creationId xmlns:p14="http://schemas.microsoft.com/office/powerpoint/2010/main" val="703724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el, opsomming en afbeelding">
    <p:spTree>
      <p:nvGrpSpPr>
        <p:cNvPr id="1" name=""/>
        <p:cNvGrpSpPr/>
        <p:nvPr/>
      </p:nvGrpSpPr>
      <p:grpSpPr>
        <a:xfrm>
          <a:off x="0" y="0"/>
          <a:ext cx="0" cy="0"/>
          <a:chOff x="0" y="0"/>
          <a:chExt cx="0" cy="0"/>
        </a:xfrm>
      </p:grpSpPr>
      <p:sp>
        <p:nvSpPr>
          <p:cNvPr id="13" name="Graphic 5">
            <a:extLst>
              <a:ext uri="{FF2B5EF4-FFF2-40B4-BE49-F238E27FC236}">
                <a16:creationId xmlns:a16="http://schemas.microsoft.com/office/drawing/2014/main" id="{7A2EA2D0-CC49-21E2-73DF-1D7BBEF40855}"/>
              </a:ext>
            </a:extLst>
          </p:cNvPr>
          <p:cNvSpPr/>
          <p:nvPr userDrawn="1"/>
        </p:nvSpPr>
        <p:spPr>
          <a:xfrm>
            <a:off x="252000" y="0"/>
            <a:ext cx="8640000" cy="1492719"/>
          </a:xfrm>
          <a:custGeom>
            <a:avLst/>
            <a:gdLst>
              <a:gd name="connsiteX0" fmla="*/ 0 w 8643938"/>
              <a:gd name="connsiteY0" fmla="*/ 0 h 1492719"/>
              <a:gd name="connsiteX1" fmla="*/ 0 w 8643938"/>
              <a:gd name="connsiteY1" fmla="*/ 1492719 h 1492719"/>
              <a:gd name="connsiteX2" fmla="*/ 8643939 w 8643938"/>
              <a:gd name="connsiteY2" fmla="*/ 1066192 h 1492719"/>
              <a:gd name="connsiteX3" fmla="*/ 8643939 w 8643938"/>
              <a:gd name="connsiteY3" fmla="*/ 0 h 1492719"/>
              <a:gd name="connsiteX4" fmla="*/ 0 w 8643938"/>
              <a:gd name="connsiteY4" fmla="*/ 0 h 1492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43938" h="1492719">
                <a:moveTo>
                  <a:pt x="0" y="0"/>
                </a:moveTo>
                <a:lnTo>
                  <a:pt x="0" y="1492719"/>
                </a:lnTo>
                <a:lnTo>
                  <a:pt x="8643939" y="1066192"/>
                </a:lnTo>
                <a:lnTo>
                  <a:pt x="8643939" y="0"/>
                </a:lnTo>
                <a:lnTo>
                  <a:pt x="0" y="0"/>
                </a:lnTo>
                <a:close/>
              </a:path>
            </a:pathLst>
          </a:custGeom>
          <a:solidFill>
            <a:srgbClr val="0050AA"/>
          </a:solidFill>
          <a:ln w="12705" cap="flat">
            <a:noFill/>
            <a:prstDash val="solid"/>
            <a:miter/>
          </a:ln>
        </p:spPr>
        <p:txBody>
          <a:bodyPr rtlCol="0" anchor="ctr"/>
          <a:lstStyle/>
          <a:p>
            <a:endParaRPr lang="nl-NL"/>
          </a:p>
        </p:txBody>
      </p:sp>
      <p:sp>
        <p:nvSpPr>
          <p:cNvPr id="2" name="Title 1"/>
          <p:cNvSpPr>
            <a:spLocks noGrp="1"/>
          </p:cNvSpPr>
          <p:nvPr>
            <p:ph type="title"/>
          </p:nvPr>
        </p:nvSpPr>
        <p:spPr>
          <a:xfrm>
            <a:off x="504000" y="288000"/>
            <a:ext cx="8136000" cy="972000"/>
          </a:xfrm>
        </p:spPr>
        <p:txBody>
          <a:bodyPr/>
          <a:lstStyle>
            <a:lvl1pPr>
              <a:lnSpc>
                <a:spcPct val="95000"/>
              </a:lnSpc>
              <a:defRPr sz="3000">
                <a:solidFill>
                  <a:schemeClr val="bg1"/>
                </a:solidFill>
              </a:defRPr>
            </a:lvl1pPr>
          </a:lstStyle>
          <a:p>
            <a:r>
              <a:rPr lang="nl-NL"/>
              <a:t>Klik om stijl te bewerken</a:t>
            </a:r>
            <a:endParaRPr lang="en-US" dirty="0"/>
          </a:p>
        </p:txBody>
      </p:sp>
      <p:sp>
        <p:nvSpPr>
          <p:cNvPr id="4" name="Date Placeholder 3"/>
          <p:cNvSpPr>
            <a:spLocks noGrp="1"/>
          </p:cNvSpPr>
          <p:nvPr>
            <p:ph type="dt" sz="half" idx="10"/>
          </p:nvPr>
        </p:nvSpPr>
        <p:spPr/>
        <p:txBody>
          <a:bodyPr/>
          <a:lstStyle/>
          <a:p>
            <a:r>
              <a:rPr lang="nl-NL"/>
              <a:t>Periode 8 - week 3</a:t>
            </a:r>
          </a:p>
        </p:txBody>
      </p:sp>
      <p:sp>
        <p:nvSpPr>
          <p:cNvPr id="5" name="Footer Placeholder 4"/>
          <p:cNvSpPr>
            <a:spLocks noGrp="1"/>
          </p:cNvSpPr>
          <p:nvPr>
            <p:ph type="ftr" sz="quarter" idx="11"/>
          </p:nvPr>
        </p:nvSpPr>
        <p:spPr/>
        <p:txBody>
          <a:bodyPr/>
          <a:lstStyle/>
          <a:p>
            <a:r>
              <a:rPr lang="nl-NL"/>
              <a:t>Symfony presentatie security (registratie en inloggen)</a:t>
            </a:r>
          </a:p>
        </p:txBody>
      </p:sp>
      <p:sp>
        <p:nvSpPr>
          <p:cNvPr id="6" name="Slide Number Placeholder 5"/>
          <p:cNvSpPr>
            <a:spLocks noGrp="1"/>
          </p:cNvSpPr>
          <p:nvPr>
            <p:ph type="sldNum" sz="quarter" idx="12"/>
          </p:nvPr>
        </p:nvSpPr>
        <p:spPr/>
        <p:txBody>
          <a:bodyPr/>
          <a:lstStyle/>
          <a:p>
            <a:fld id="{14F1411D-0280-154F-AEAC-4C20B7AA46B2}" type="slidenum">
              <a:rPr lang="nl-NL" smtClean="0"/>
              <a:t>‹nr.›</a:t>
            </a:fld>
            <a:endParaRPr lang="nl-NL"/>
          </a:p>
        </p:txBody>
      </p:sp>
      <p:sp>
        <p:nvSpPr>
          <p:cNvPr id="12" name="Tijdelijke aanduiding voor afbeelding 11">
            <a:extLst>
              <a:ext uri="{FF2B5EF4-FFF2-40B4-BE49-F238E27FC236}">
                <a16:creationId xmlns:a16="http://schemas.microsoft.com/office/drawing/2014/main" id="{088F4E59-3F81-B5AA-A2CE-B79B50834D5D}"/>
              </a:ext>
            </a:extLst>
          </p:cNvPr>
          <p:cNvSpPr>
            <a:spLocks noGrp="1" noChangeAspect="1"/>
          </p:cNvSpPr>
          <p:nvPr>
            <p:ph type="pic" idx="13"/>
          </p:nvPr>
        </p:nvSpPr>
        <p:spPr>
          <a:xfrm>
            <a:off x="5076000" y="1072800"/>
            <a:ext cx="3816000" cy="3425475"/>
          </a:xfrm>
          <a:custGeom>
            <a:avLst/>
            <a:gdLst>
              <a:gd name="connsiteX0" fmla="*/ 3816000 w 3816000"/>
              <a:gd name="connsiteY0" fmla="*/ 0 h 3425475"/>
              <a:gd name="connsiteX1" fmla="*/ 3816000 w 3816000"/>
              <a:gd name="connsiteY1" fmla="*/ 3211359 h 3425475"/>
              <a:gd name="connsiteX2" fmla="*/ 0 w 3816000"/>
              <a:gd name="connsiteY2" fmla="*/ 3425475 h 3425475"/>
              <a:gd name="connsiteX3" fmla="*/ 0 w 3816000"/>
              <a:gd name="connsiteY3" fmla="*/ 188874 h 3425475"/>
            </a:gdLst>
            <a:ahLst/>
            <a:cxnLst>
              <a:cxn ang="0">
                <a:pos x="connsiteX0" y="connsiteY0"/>
              </a:cxn>
              <a:cxn ang="0">
                <a:pos x="connsiteX1" y="connsiteY1"/>
              </a:cxn>
              <a:cxn ang="0">
                <a:pos x="connsiteX2" y="connsiteY2"/>
              </a:cxn>
              <a:cxn ang="0">
                <a:pos x="connsiteX3" y="connsiteY3"/>
              </a:cxn>
            </a:cxnLst>
            <a:rect l="l" t="t" r="r" b="b"/>
            <a:pathLst>
              <a:path w="3816000" h="3425475">
                <a:moveTo>
                  <a:pt x="3816000" y="0"/>
                </a:moveTo>
                <a:lnTo>
                  <a:pt x="3816000" y="3211359"/>
                </a:lnTo>
                <a:lnTo>
                  <a:pt x="0" y="3425475"/>
                </a:lnTo>
                <a:lnTo>
                  <a:pt x="0" y="188874"/>
                </a:lnTo>
                <a:close/>
              </a:path>
            </a:pathLst>
          </a:custGeom>
          <a:solidFill>
            <a:schemeClr val="bg1">
              <a:lumMod val="85000"/>
            </a:schemeClr>
          </a:solidFill>
        </p:spPr>
        <p:txBody>
          <a:bodyPr wrap="square" lIns="360000" tIns="360000" rIns="360000" anchor="t">
            <a:noAutofit/>
          </a:bodyPr>
          <a:lstStyle>
            <a:lvl1pPr marL="0" indent="0" algn="ctr">
              <a:lnSpc>
                <a:spcPct val="110000"/>
              </a:lnSpc>
              <a:spcBef>
                <a:spcPts val="0"/>
              </a:spcBef>
              <a:buNone/>
              <a:defRPr sz="16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nl-NL"/>
              <a:t>Klik op het pictogram als u een afbeelding wilt toevoegen</a:t>
            </a:r>
            <a:endParaRPr lang="en-US" dirty="0"/>
          </a:p>
        </p:txBody>
      </p:sp>
      <p:sp>
        <p:nvSpPr>
          <p:cNvPr id="7" name="Content Placeholder 2">
            <a:extLst>
              <a:ext uri="{FF2B5EF4-FFF2-40B4-BE49-F238E27FC236}">
                <a16:creationId xmlns:a16="http://schemas.microsoft.com/office/drawing/2014/main" id="{72E4CB5E-B06C-20C0-6D16-5A37D5CA4FD3}"/>
              </a:ext>
            </a:extLst>
          </p:cNvPr>
          <p:cNvSpPr>
            <a:spLocks noGrp="1"/>
          </p:cNvSpPr>
          <p:nvPr>
            <p:ph idx="1"/>
          </p:nvPr>
        </p:nvSpPr>
        <p:spPr>
          <a:xfrm>
            <a:off x="504000" y="1566000"/>
            <a:ext cx="4212000" cy="2861999"/>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Tree>
    <p:extLst>
      <p:ext uri="{BB962C8B-B14F-4D97-AF65-F5344CB8AC3E}">
        <p14:creationId xmlns:p14="http://schemas.microsoft.com/office/powerpoint/2010/main" val="3637339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4000" y="792000"/>
            <a:ext cx="8136000" cy="324000"/>
          </a:xfrm>
          <a:prstGeom prst="rect">
            <a:avLst/>
          </a:prstGeom>
        </p:spPr>
        <p:txBody>
          <a:bodyPr vert="horz" lIns="0" tIns="0" rIns="0" bIns="0" rtlCol="0" anchor="t" anchorCtr="0">
            <a:noAutofit/>
          </a:bodyPr>
          <a:lstStyle/>
          <a:p>
            <a:r>
              <a:rPr lang="nl-NL" dirty="0"/>
              <a:t>Titelstijl van model bewerken</a:t>
            </a:r>
            <a:endParaRPr lang="en-US" dirty="0"/>
          </a:p>
        </p:txBody>
      </p:sp>
      <p:sp>
        <p:nvSpPr>
          <p:cNvPr id="3" name="Text Placeholder 2"/>
          <p:cNvSpPr>
            <a:spLocks noGrp="1"/>
          </p:cNvSpPr>
          <p:nvPr>
            <p:ph type="body" idx="1"/>
          </p:nvPr>
        </p:nvSpPr>
        <p:spPr>
          <a:xfrm>
            <a:off x="504000" y="1116000"/>
            <a:ext cx="8136000" cy="3311999"/>
          </a:xfrm>
          <a:prstGeom prst="rect">
            <a:avLst/>
          </a:prstGeom>
        </p:spPr>
        <p:txBody>
          <a:bodyPr vert="horz"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en-US" dirty="0"/>
          </a:p>
        </p:txBody>
      </p:sp>
      <p:sp>
        <p:nvSpPr>
          <p:cNvPr id="4" name="Date Placeholder 3"/>
          <p:cNvSpPr>
            <a:spLocks noGrp="1"/>
          </p:cNvSpPr>
          <p:nvPr>
            <p:ph type="dt" sz="half" idx="2"/>
          </p:nvPr>
        </p:nvSpPr>
        <p:spPr>
          <a:xfrm>
            <a:off x="504000" y="4590000"/>
            <a:ext cx="1440000" cy="180000"/>
          </a:xfrm>
          <a:prstGeom prst="rect">
            <a:avLst/>
          </a:prstGeom>
        </p:spPr>
        <p:txBody>
          <a:bodyPr vert="horz" lIns="0" tIns="0" rIns="0" bIns="0" rtlCol="0" anchor="t" anchorCtr="0">
            <a:noAutofit/>
          </a:bodyPr>
          <a:lstStyle>
            <a:lvl1pPr algn="l">
              <a:defRPr sz="900">
                <a:solidFill>
                  <a:schemeClr val="tx1"/>
                </a:solidFill>
              </a:defRPr>
            </a:lvl1pPr>
          </a:lstStyle>
          <a:p>
            <a:r>
              <a:rPr lang="nl-NL"/>
              <a:t>Periode 8 - week 3</a:t>
            </a:r>
            <a:endParaRPr lang="nl-NL" dirty="0"/>
          </a:p>
        </p:txBody>
      </p:sp>
      <p:sp>
        <p:nvSpPr>
          <p:cNvPr id="5" name="Footer Placeholder 4"/>
          <p:cNvSpPr>
            <a:spLocks noGrp="1"/>
          </p:cNvSpPr>
          <p:nvPr>
            <p:ph type="ftr" sz="quarter" idx="3"/>
          </p:nvPr>
        </p:nvSpPr>
        <p:spPr>
          <a:xfrm>
            <a:off x="2358000" y="4590000"/>
            <a:ext cx="5040000" cy="180000"/>
          </a:xfrm>
          <a:prstGeom prst="rect">
            <a:avLst/>
          </a:prstGeom>
        </p:spPr>
        <p:txBody>
          <a:bodyPr vert="horz" lIns="0" tIns="0" rIns="108000" bIns="0" rtlCol="0" anchor="t" anchorCtr="0">
            <a:noAutofit/>
          </a:bodyPr>
          <a:lstStyle>
            <a:lvl1pPr algn="r">
              <a:defRPr sz="900">
                <a:solidFill>
                  <a:schemeClr val="tx1"/>
                </a:solidFill>
              </a:defRPr>
            </a:lvl1pPr>
          </a:lstStyle>
          <a:p>
            <a:r>
              <a:rPr lang="nl-NL"/>
              <a:t>Symfony presentatie security (registratie en inloggen)</a:t>
            </a:r>
            <a:endParaRPr lang="nl-NL" dirty="0"/>
          </a:p>
        </p:txBody>
      </p:sp>
      <p:sp>
        <p:nvSpPr>
          <p:cNvPr id="6" name="Slide Number Placeholder 5"/>
          <p:cNvSpPr>
            <a:spLocks noGrp="1"/>
          </p:cNvSpPr>
          <p:nvPr>
            <p:ph type="sldNum" sz="quarter" idx="4"/>
          </p:nvPr>
        </p:nvSpPr>
        <p:spPr>
          <a:xfrm>
            <a:off x="8424000" y="4590000"/>
            <a:ext cx="216000" cy="180000"/>
          </a:xfrm>
          <a:prstGeom prst="rect">
            <a:avLst/>
          </a:prstGeom>
        </p:spPr>
        <p:txBody>
          <a:bodyPr vert="horz" lIns="0" tIns="0" rIns="0" bIns="0" rtlCol="0" anchor="t" anchorCtr="0">
            <a:noAutofit/>
          </a:bodyPr>
          <a:lstStyle>
            <a:lvl1pPr algn="r">
              <a:defRPr sz="900">
                <a:solidFill>
                  <a:schemeClr val="tx1"/>
                </a:solidFill>
              </a:defRPr>
            </a:lvl1pPr>
          </a:lstStyle>
          <a:p>
            <a:fld id="{14F1411D-0280-154F-AEAC-4C20B7AA46B2}" type="slidenum">
              <a:rPr lang="nl-NL" smtClean="0"/>
              <a:pPr/>
              <a:t>‹nr.›</a:t>
            </a:fld>
            <a:endParaRPr lang="nl-NL" dirty="0"/>
          </a:p>
        </p:txBody>
      </p:sp>
      <p:sp>
        <p:nvSpPr>
          <p:cNvPr id="7" name="Tekstvak 6">
            <a:extLst>
              <a:ext uri="{FF2B5EF4-FFF2-40B4-BE49-F238E27FC236}">
                <a16:creationId xmlns:a16="http://schemas.microsoft.com/office/drawing/2014/main" id="{C9AD4CB2-32A0-6059-F189-10CE930633AD}"/>
              </a:ext>
            </a:extLst>
          </p:cNvPr>
          <p:cNvSpPr txBox="1"/>
          <p:nvPr userDrawn="1"/>
        </p:nvSpPr>
        <p:spPr>
          <a:xfrm>
            <a:off x="7380000" y="4590000"/>
            <a:ext cx="1044000" cy="180000"/>
          </a:xfrm>
          <a:prstGeom prst="rect">
            <a:avLst/>
          </a:prstGeom>
          <a:noFill/>
        </p:spPr>
        <p:txBody>
          <a:bodyPr wrap="square" lIns="108000" tIns="0" rIns="108000" rtlCol="0">
            <a:noAutofit/>
          </a:bodyPr>
          <a:lstStyle/>
          <a:p>
            <a:pPr algn="r"/>
            <a:r>
              <a:rPr lang="nl-NL" sz="900" dirty="0"/>
              <a:t>ROC Mondriaan</a:t>
            </a:r>
          </a:p>
        </p:txBody>
      </p:sp>
      <p:cxnSp>
        <p:nvCxnSpPr>
          <p:cNvPr id="9" name="Rechte verbindingslijn 8">
            <a:extLst>
              <a:ext uri="{FF2B5EF4-FFF2-40B4-BE49-F238E27FC236}">
                <a16:creationId xmlns:a16="http://schemas.microsoft.com/office/drawing/2014/main" id="{6A72ED6B-CC0B-63FF-D72C-110A67F97B94}"/>
              </a:ext>
            </a:extLst>
          </p:cNvPr>
          <p:cNvCxnSpPr/>
          <p:nvPr userDrawn="1"/>
        </p:nvCxnSpPr>
        <p:spPr>
          <a:xfrm>
            <a:off x="7398000" y="4600666"/>
            <a:ext cx="0" cy="1283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Rechte verbindingslijn 9">
            <a:extLst>
              <a:ext uri="{FF2B5EF4-FFF2-40B4-BE49-F238E27FC236}">
                <a16:creationId xmlns:a16="http://schemas.microsoft.com/office/drawing/2014/main" id="{9659AA81-B583-69B4-B379-DE5C0B2AB101}"/>
              </a:ext>
            </a:extLst>
          </p:cNvPr>
          <p:cNvCxnSpPr/>
          <p:nvPr userDrawn="1"/>
        </p:nvCxnSpPr>
        <p:spPr>
          <a:xfrm>
            <a:off x="8424000" y="4600666"/>
            <a:ext cx="0" cy="1283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2555708"/>
      </p:ext>
    </p:extLst>
  </p:cSld>
  <p:clrMap bg1="lt1" tx1="dk1" bg2="lt2" tx2="dk2" accent1="accent1" accent2="accent2" accent3="accent3" accent4="accent4" accent5="accent5" accent6="accent6" hlink="hlink" folHlink="folHlink"/>
  <p:sldLayoutIdLst>
    <p:sldLayoutId id="2147483684" r:id="rId1"/>
    <p:sldLayoutId id="2147483697" r:id="rId2"/>
    <p:sldLayoutId id="2147483673" r:id="rId3"/>
    <p:sldLayoutId id="2147483693" r:id="rId4"/>
    <p:sldLayoutId id="2147483694" r:id="rId5"/>
    <p:sldLayoutId id="2147483686" r:id="rId6"/>
    <p:sldLayoutId id="2147483676" r:id="rId7"/>
    <p:sldLayoutId id="2147483675" r:id="rId8"/>
    <p:sldLayoutId id="2147483689" r:id="rId9"/>
    <p:sldLayoutId id="2147483678" r:id="rId10"/>
    <p:sldLayoutId id="2147483683" r:id="rId11"/>
    <p:sldLayoutId id="2147483687" r:id="rId12"/>
    <p:sldLayoutId id="2147483679" r:id="rId13"/>
    <p:sldLayoutId id="2147483690" r:id="rId14"/>
    <p:sldLayoutId id="2147483691" r:id="rId15"/>
    <p:sldLayoutId id="2147483695" r:id="rId16"/>
    <p:sldLayoutId id="2147483696" r:id="rId17"/>
    <p:sldLayoutId id="2147483692" r:id="rId18"/>
  </p:sldLayoutIdLst>
  <p:hf hdr="0"/>
  <p:txStyles>
    <p:titleStyle>
      <a:lvl1pPr algn="l" defTabSz="685800" rtl="0" eaLnBrk="1" latinLnBrk="0" hangingPunct="1">
        <a:lnSpc>
          <a:spcPct val="100000"/>
        </a:lnSpc>
        <a:spcBef>
          <a:spcPct val="0"/>
        </a:spcBef>
        <a:buNone/>
        <a:defRPr sz="1800" b="1" kern="1200">
          <a:solidFill>
            <a:schemeClr val="tx2"/>
          </a:solidFill>
          <a:latin typeface="+mj-lt"/>
          <a:ea typeface="+mj-ea"/>
          <a:cs typeface="+mj-cs"/>
        </a:defRPr>
      </a:lvl1pPr>
    </p:titleStyle>
    <p:bodyStyle>
      <a:lvl1pPr marL="180000" indent="-180000" algn="l" defTabSz="685800" rtl="0" eaLnBrk="1" latinLnBrk="0" hangingPunct="1">
        <a:lnSpc>
          <a:spcPts val="1800"/>
        </a:lnSpc>
        <a:spcBef>
          <a:spcPts val="0"/>
        </a:spcBef>
        <a:buSzPct val="120000"/>
        <a:buFont typeface="Arial" panose="020B0604020202020204" pitchFamily="34" charset="0"/>
        <a:buChar char="•"/>
        <a:defRPr sz="1300" kern="1200">
          <a:solidFill>
            <a:schemeClr val="tx1"/>
          </a:solidFill>
          <a:latin typeface="+mn-lt"/>
          <a:ea typeface="+mn-ea"/>
          <a:cs typeface="+mn-cs"/>
        </a:defRPr>
      </a:lvl1pPr>
      <a:lvl2pPr marL="360000" indent="-180000" algn="l" defTabSz="685800" rtl="0" eaLnBrk="1" latinLnBrk="0" hangingPunct="1">
        <a:lnSpc>
          <a:spcPts val="1800"/>
        </a:lnSpc>
        <a:spcBef>
          <a:spcPts val="0"/>
        </a:spcBef>
        <a:buSzPct val="120000"/>
        <a:buFont typeface="Systeemlettertype regulier"/>
        <a:buChar char="-"/>
        <a:defRPr sz="1300" kern="1200">
          <a:solidFill>
            <a:schemeClr val="tx1"/>
          </a:solidFill>
          <a:latin typeface="+mn-lt"/>
          <a:ea typeface="+mn-ea"/>
          <a:cs typeface="+mn-cs"/>
        </a:defRPr>
      </a:lvl2pPr>
      <a:lvl3pPr marL="0" indent="0" algn="l" defTabSz="685800" rtl="0" eaLnBrk="1" latinLnBrk="0" hangingPunct="1">
        <a:lnSpc>
          <a:spcPts val="1800"/>
        </a:lnSpc>
        <a:spcBef>
          <a:spcPts val="0"/>
        </a:spcBef>
        <a:buFontTx/>
        <a:buNone/>
        <a:defRPr sz="1300" kern="1200">
          <a:solidFill>
            <a:schemeClr val="tx1"/>
          </a:solidFill>
          <a:latin typeface="+mn-lt"/>
          <a:ea typeface="+mn-ea"/>
          <a:cs typeface="+mn-cs"/>
        </a:defRPr>
      </a:lvl3pPr>
      <a:lvl4pPr marL="0" indent="0" algn="l" defTabSz="685800" rtl="0" eaLnBrk="1" latinLnBrk="0" hangingPunct="1">
        <a:lnSpc>
          <a:spcPts val="1800"/>
        </a:lnSpc>
        <a:spcBef>
          <a:spcPts val="0"/>
        </a:spcBef>
        <a:buFontTx/>
        <a:buNone/>
        <a:defRPr sz="1300" b="1" kern="1200">
          <a:solidFill>
            <a:schemeClr val="tx2"/>
          </a:solidFill>
          <a:latin typeface="+mn-lt"/>
          <a:ea typeface="+mn-ea"/>
          <a:cs typeface="+mn-cs"/>
        </a:defRPr>
      </a:lvl4pPr>
      <a:lvl5pPr marL="540000" indent="-180000" algn="l" defTabSz="685800" rtl="0" eaLnBrk="1" latinLnBrk="0" hangingPunct="1">
        <a:lnSpc>
          <a:spcPts val="1800"/>
        </a:lnSpc>
        <a:spcBef>
          <a:spcPts val="0"/>
        </a:spcBef>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1C2B8E-C7F7-3690-4245-778F1DA4FCB8}"/>
              </a:ext>
            </a:extLst>
          </p:cNvPr>
          <p:cNvSpPr>
            <a:spLocks noGrp="1"/>
          </p:cNvSpPr>
          <p:nvPr>
            <p:ph type="ctrTitle"/>
          </p:nvPr>
        </p:nvSpPr>
        <p:spPr>
          <a:xfrm>
            <a:off x="2876365" y="2160000"/>
            <a:ext cx="6267635" cy="1224000"/>
          </a:xfrm>
        </p:spPr>
        <p:txBody>
          <a:bodyPr/>
          <a:lstStyle/>
          <a:p>
            <a:r>
              <a:rPr lang="nl-NL" sz="3600" dirty="0" err="1"/>
              <a:t>Symfony</a:t>
            </a:r>
            <a:r>
              <a:rPr lang="nl-NL" sz="3600" dirty="0"/>
              <a:t> </a:t>
            </a:r>
            <a:r>
              <a:rPr lang="nl-NL" sz="3600" dirty="0" err="1"/>
              <a:t>sessions</a:t>
            </a:r>
            <a:endParaRPr lang="nl-NL" sz="3600" dirty="0"/>
          </a:p>
        </p:txBody>
      </p:sp>
      <p:sp>
        <p:nvSpPr>
          <p:cNvPr id="3" name="Ondertitel 2">
            <a:extLst>
              <a:ext uri="{FF2B5EF4-FFF2-40B4-BE49-F238E27FC236}">
                <a16:creationId xmlns:a16="http://schemas.microsoft.com/office/drawing/2014/main" id="{CF1576D1-BC63-FD14-C360-8042F69D724D}"/>
              </a:ext>
            </a:extLst>
          </p:cNvPr>
          <p:cNvSpPr>
            <a:spLocks noGrp="1"/>
          </p:cNvSpPr>
          <p:nvPr>
            <p:ph type="subTitle" idx="1"/>
          </p:nvPr>
        </p:nvSpPr>
        <p:spPr/>
        <p:txBody>
          <a:bodyPr/>
          <a:lstStyle/>
          <a:p>
            <a:r>
              <a:rPr lang="nl-NL" dirty="0"/>
              <a:t>Hoe werkt het</a:t>
            </a:r>
          </a:p>
        </p:txBody>
      </p:sp>
      <p:sp>
        <p:nvSpPr>
          <p:cNvPr id="4" name="Tijdelijke aanduiding voor datum 3">
            <a:extLst>
              <a:ext uri="{FF2B5EF4-FFF2-40B4-BE49-F238E27FC236}">
                <a16:creationId xmlns:a16="http://schemas.microsoft.com/office/drawing/2014/main" id="{60DE25D2-D83E-75CE-21B5-BDDA0CF0251A}"/>
              </a:ext>
            </a:extLst>
          </p:cNvPr>
          <p:cNvSpPr>
            <a:spLocks noGrp="1"/>
          </p:cNvSpPr>
          <p:nvPr>
            <p:ph type="dt" sz="half" idx="10"/>
          </p:nvPr>
        </p:nvSpPr>
        <p:spPr/>
        <p:txBody>
          <a:bodyPr/>
          <a:lstStyle/>
          <a:p>
            <a:r>
              <a:rPr lang="nl-NL" dirty="0"/>
              <a:t>Periode 8 - week 7</a:t>
            </a:r>
          </a:p>
        </p:txBody>
      </p:sp>
      <p:sp>
        <p:nvSpPr>
          <p:cNvPr id="5" name="Tijdelijke aanduiding voor voettekst 4">
            <a:extLst>
              <a:ext uri="{FF2B5EF4-FFF2-40B4-BE49-F238E27FC236}">
                <a16:creationId xmlns:a16="http://schemas.microsoft.com/office/drawing/2014/main" id="{80664B48-0C0E-CA84-A481-1091BB4CEDD9}"/>
              </a:ext>
            </a:extLst>
          </p:cNvPr>
          <p:cNvSpPr>
            <a:spLocks noGrp="1"/>
          </p:cNvSpPr>
          <p:nvPr>
            <p:ph type="ftr" sz="quarter" idx="11"/>
          </p:nvPr>
        </p:nvSpPr>
        <p:spPr/>
        <p:txBody>
          <a:bodyPr/>
          <a:lstStyle/>
          <a:p>
            <a:r>
              <a:rPr lang="nl-NL"/>
              <a:t>Symfony presentatie security (registratie en inloggen)</a:t>
            </a:r>
          </a:p>
        </p:txBody>
      </p:sp>
      <p:sp>
        <p:nvSpPr>
          <p:cNvPr id="6" name="Tijdelijke aanduiding voor dianummer 5">
            <a:extLst>
              <a:ext uri="{FF2B5EF4-FFF2-40B4-BE49-F238E27FC236}">
                <a16:creationId xmlns:a16="http://schemas.microsoft.com/office/drawing/2014/main" id="{6321A425-C296-E702-68CE-C72F33647CE2}"/>
              </a:ext>
            </a:extLst>
          </p:cNvPr>
          <p:cNvSpPr>
            <a:spLocks noGrp="1"/>
          </p:cNvSpPr>
          <p:nvPr>
            <p:ph type="sldNum" sz="quarter" idx="12"/>
          </p:nvPr>
        </p:nvSpPr>
        <p:spPr/>
        <p:txBody>
          <a:bodyPr/>
          <a:lstStyle/>
          <a:p>
            <a:fld id="{14F1411D-0280-154F-AEAC-4C20B7AA46B2}" type="slidenum">
              <a:rPr lang="nl-NL" smtClean="0"/>
              <a:pPr/>
              <a:t>1</a:t>
            </a:fld>
            <a:endParaRPr lang="nl-NL"/>
          </a:p>
        </p:txBody>
      </p:sp>
      <p:pic>
        <p:nvPicPr>
          <p:cNvPr id="9" name="Tijdelijke aanduiding voor afbeelding 8" descr="Afbeelding met tekst, schermopname, software, Multimediasoftware&#10;&#10;Automatisch gegenereerde beschrijving">
            <a:extLst>
              <a:ext uri="{FF2B5EF4-FFF2-40B4-BE49-F238E27FC236}">
                <a16:creationId xmlns:a16="http://schemas.microsoft.com/office/drawing/2014/main" id="{67F53E65-7665-8CB1-B66B-A6859E8A3745}"/>
              </a:ext>
            </a:extLst>
          </p:cNvPr>
          <p:cNvPicPr>
            <a:picLocks noGrp="1" noChangeAspect="1"/>
          </p:cNvPicPr>
          <p:nvPr>
            <p:ph type="pic" idx="13"/>
          </p:nvPr>
        </p:nvPicPr>
        <p:blipFill>
          <a:blip r:embed="rId2"/>
          <a:srcRect t="26924" b="26924"/>
          <a:stretch>
            <a:fillRect/>
          </a:stretch>
        </p:blipFill>
        <p:spPr/>
      </p:pic>
    </p:spTree>
    <p:extLst>
      <p:ext uri="{BB962C8B-B14F-4D97-AF65-F5344CB8AC3E}">
        <p14:creationId xmlns:p14="http://schemas.microsoft.com/office/powerpoint/2010/main" val="4054382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763ED0-00C0-271A-AEB8-F6F115A50B68}"/>
              </a:ext>
            </a:extLst>
          </p:cNvPr>
          <p:cNvSpPr>
            <a:spLocks noGrp="1"/>
          </p:cNvSpPr>
          <p:nvPr>
            <p:ph type="title"/>
          </p:nvPr>
        </p:nvSpPr>
        <p:spPr/>
        <p:txBody>
          <a:bodyPr/>
          <a:lstStyle/>
          <a:p>
            <a:r>
              <a:rPr lang="nl-NL" dirty="0"/>
              <a:t>Aan de slag! Implementeer de code van de vorige slide en maak een pagina waar je de laatst bezochte producten toont.</a:t>
            </a:r>
          </a:p>
        </p:txBody>
      </p:sp>
      <p:sp>
        <p:nvSpPr>
          <p:cNvPr id="3" name="Tijdelijke aanduiding voor datum 2">
            <a:extLst>
              <a:ext uri="{FF2B5EF4-FFF2-40B4-BE49-F238E27FC236}">
                <a16:creationId xmlns:a16="http://schemas.microsoft.com/office/drawing/2014/main" id="{79AE27EA-EB37-2A63-A27A-053D72978759}"/>
              </a:ext>
            </a:extLst>
          </p:cNvPr>
          <p:cNvSpPr>
            <a:spLocks noGrp="1"/>
          </p:cNvSpPr>
          <p:nvPr>
            <p:ph type="dt" sz="half" idx="10"/>
          </p:nvPr>
        </p:nvSpPr>
        <p:spPr/>
        <p:txBody>
          <a:bodyPr/>
          <a:lstStyle/>
          <a:p>
            <a:r>
              <a:rPr lang="nl-NL"/>
              <a:t>Periode 8 - week 3</a:t>
            </a:r>
          </a:p>
        </p:txBody>
      </p:sp>
      <p:sp>
        <p:nvSpPr>
          <p:cNvPr id="4" name="Tijdelijke aanduiding voor voettekst 3">
            <a:extLst>
              <a:ext uri="{FF2B5EF4-FFF2-40B4-BE49-F238E27FC236}">
                <a16:creationId xmlns:a16="http://schemas.microsoft.com/office/drawing/2014/main" id="{717E3E62-49B2-F8E5-9E89-3A7350E5BEB0}"/>
              </a:ext>
            </a:extLst>
          </p:cNvPr>
          <p:cNvSpPr>
            <a:spLocks noGrp="1"/>
          </p:cNvSpPr>
          <p:nvPr>
            <p:ph type="ftr" sz="quarter" idx="11"/>
          </p:nvPr>
        </p:nvSpPr>
        <p:spPr/>
        <p:txBody>
          <a:bodyPr/>
          <a:lstStyle/>
          <a:p>
            <a:r>
              <a:rPr lang="nl-NL"/>
              <a:t>Symfony presentatie security (registratie en inloggen)</a:t>
            </a:r>
          </a:p>
        </p:txBody>
      </p:sp>
      <p:sp>
        <p:nvSpPr>
          <p:cNvPr id="5" name="Tijdelijke aanduiding voor dianummer 4">
            <a:extLst>
              <a:ext uri="{FF2B5EF4-FFF2-40B4-BE49-F238E27FC236}">
                <a16:creationId xmlns:a16="http://schemas.microsoft.com/office/drawing/2014/main" id="{D230E5E1-54F3-9EDA-9625-0A426712054D}"/>
              </a:ext>
            </a:extLst>
          </p:cNvPr>
          <p:cNvSpPr>
            <a:spLocks noGrp="1"/>
          </p:cNvSpPr>
          <p:nvPr>
            <p:ph type="sldNum" sz="quarter" idx="12"/>
          </p:nvPr>
        </p:nvSpPr>
        <p:spPr/>
        <p:txBody>
          <a:bodyPr/>
          <a:lstStyle/>
          <a:p>
            <a:fld id="{14F1411D-0280-154F-AEAC-4C20B7AA46B2}" type="slidenum">
              <a:rPr lang="nl-NL" smtClean="0"/>
              <a:t>10</a:t>
            </a:fld>
            <a:endParaRPr lang="nl-NL"/>
          </a:p>
        </p:txBody>
      </p:sp>
    </p:spTree>
    <p:extLst>
      <p:ext uri="{BB962C8B-B14F-4D97-AF65-F5344CB8AC3E}">
        <p14:creationId xmlns:p14="http://schemas.microsoft.com/office/powerpoint/2010/main" val="1326252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E7800213-4580-027C-9C68-8F6AD14486F4}"/>
              </a:ext>
            </a:extLst>
          </p:cNvPr>
          <p:cNvSpPr>
            <a:spLocks noGrp="1"/>
          </p:cNvSpPr>
          <p:nvPr>
            <p:ph type="dt" sz="half" idx="10"/>
          </p:nvPr>
        </p:nvSpPr>
        <p:spPr/>
        <p:txBody>
          <a:bodyPr/>
          <a:lstStyle/>
          <a:p>
            <a:r>
              <a:rPr lang="nl-NL"/>
              <a:t>Periode 8 - week 3</a:t>
            </a:r>
          </a:p>
        </p:txBody>
      </p:sp>
      <p:sp>
        <p:nvSpPr>
          <p:cNvPr id="3" name="Tijdelijke aanduiding voor voettekst 2">
            <a:extLst>
              <a:ext uri="{FF2B5EF4-FFF2-40B4-BE49-F238E27FC236}">
                <a16:creationId xmlns:a16="http://schemas.microsoft.com/office/drawing/2014/main" id="{7FD80FE0-0C68-907A-415B-1D308E2E3D61}"/>
              </a:ext>
            </a:extLst>
          </p:cNvPr>
          <p:cNvSpPr>
            <a:spLocks noGrp="1"/>
          </p:cNvSpPr>
          <p:nvPr>
            <p:ph type="ftr" sz="quarter" idx="11"/>
          </p:nvPr>
        </p:nvSpPr>
        <p:spPr/>
        <p:txBody>
          <a:bodyPr/>
          <a:lstStyle/>
          <a:p>
            <a:r>
              <a:rPr lang="nl-NL"/>
              <a:t>Symfony presentatie security (registratie en inloggen)</a:t>
            </a:r>
          </a:p>
        </p:txBody>
      </p:sp>
      <p:sp>
        <p:nvSpPr>
          <p:cNvPr id="4" name="Tijdelijke aanduiding voor dianummer 3">
            <a:extLst>
              <a:ext uri="{FF2B5EF4-FFF2-40B4-BE49-F238E27FC236}">
                <a16:creationId xmlns:a16="http://schemas.microsoft.com/office/drawing/2014/main" id="{75A9AEA0-F9EC-99C0-FAC8-0A8B2BAF6262}"/>
              </a:ext>
            </a:extLst>
          </p:cNvPr>
          <p:cNvSpPr>
            <a:spLocks noGrp="1"/>
          </p:cNvSpPr>
          <p:nvPr>
            <p:ph type="sldNum" sz="quarter" idx="12"/>
          </p:nvPr>
        </p:nvSpPr>
        <p:spPr/>
        <p:txBody>
          <a:bodyPr/>
          <a:lstStyle/>
          <a:p>
            <a:fld id="{14F1411D-0280-154F-AEAC-4C20B7AA46B2}" type="slidenum">
              <a:rPr lang="nl-NL" smtClean="0"/>
              <a:pPr/>
              <a:t>11</a:t>
            </a:fld>
            <a:endParaRPr lang="nl-NL"/>
          </a:p>
        </p:txBody>
      </p:sp>
    </p:spTree>
    <p:extLst>
      <p:ext uri="{BB962C8B-B14F-4D97-AF65-F5344CB8AC3E}">
        <p14:creationId xmlns:p14="http://schemas.microsoft.com/office/powerpoint/2010/main" val="3840938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a:extLst>
              <a:ext uri="{FF2B5EF4-FFF2-40B4-BE49-F238E27FC236}">
                <a16:creationId xmlns:a16="http://schemas.microsoft.com/office/drawing/2014/main" id="{399FF532-816D-0D66-0718-6E9BF408188F}"/>
              </a:ext>
            </a:extLst>
          </p:cNvPr>
          <p:cNvSpPr>
            <a:spLocks noGrp="1"/>
          </p:cNvSpPr>
          <p:nvPr>
            <p:ph idx="1"/>
          </p:nvPr>
        </p:nvSpPr>
        <p:spPr/>
        <p:txBody>
          <a:bodyPr/>
          <a:lstStyle/>
          <a:p>
            <a:r>
              <a:rPr lang="nl-NL" dirty="0"/>
              <a:t>Terugblik wat ken je al?</a:t>
            </a:r>
          </a:p>
          <a:p>
            <a:r>
              <a:rPr lang="nl-NL" dirty="0"/>
              <a:t>Wat is een </a:t>
            </a:r>
            <a:r>
              <a:rPr lang="nl-NL" dirty="0" err="1"/>
              <a:t>session</a:t>
            </a:r>
            <a:endParaRPr lang="nl-NL" dirty="0"/>
          </a:p>
          <a:p>
            <a:r>
              <a:rPr lang="nl-NL" dirty="0"/>
              <a:t>Hoe maak je dat in </a:t>
            </a:r>
            <a:r>
              <a:rPr lang="nl-NL" dirty="0" err="1"/>
              <a:t>Symfony</a:t>
            </a:r>
            <a:endParaRPr lang="nl-NL" dirty="0"/>
          </a:p>
          <a:p>
            <a:r>
              <a:rPr lang="nl-NL" dirty="0"/>
              <a:t>Producten opslaan in sessie</a:t>
            </a:r>
          </a:p>
          <a:p>
            <a:r>
              <a:rPr lang="nl-NL" dirty="0">
                <a:solidFill>
                  <a:schemeClr val="accent1"/>
                </a:solidFill>
              </a:rPr>
              <a:t>Aan het werk!</a:t>
            </a:r>
          </a:p>
          <a:p>
            <a:r>
              <a:rPr lang="nl-NL" dirty="0"/>
              <a:t>Laatste 3 producten tonen</a:t>
            </a:r>
          </a:p>
          <a:p>
            <a:r>
              <a:rPr lang="nl-NL" dirty="0">
                <a:solidFill>
                  <a:schemeClr val="accent1"/>
                </a:solidFill>
              </a:rPr>
              <a:t>Aan het werk!</a:t>
            </a:r>
            <a:endParaRPr lang="nl-NL" dirty="0"/>
          </a:p>
          <a:p>
            <a:pPr marL="0" indent="0">
              <a:buNone/>
            </a:pPr>
            <a:endParaRPr lang="nl-NL" dirty="0"/>
          </a:p>
        </p:txBody>
      </p:sp>
      <p:sp>
        <p:nvSpPr>
          <p:cNvPr id="3" name="Tijdelijke aanduiding voor datum 2">
            <a:extLst>
              <a:ext uri="{FF2B5EF4-FFF2-40B4-BE49-F238E27FC236}">
                <a16:creationId xmlns:a16="http://schemas.microsoft.com/office/drawing/2014/main" id="{73638CE8-99A0-8B3D-4E68-AE4881F617E1}"/>
              </a:ext>
            </a:extLst>
          </p:cNvPr>
          <p:cNvSpPr>
            <a:spLocks noGrp="1"/>
          </p:cNvSpPr>
          <p:nvPr>
            <p:ph type="dt" sz="half" idx="10"/>
          </p:nvPr>
        </p:nvSpPr>
        <p:spPr/>
        <p:txBody>
          <a:bodyPr/>
          <a:lstStyle/>
          <a:p>
            <a:r>
              <a:rPr lang="nl-NL"/>
              <a:t>Periode 8 - week 3</a:t>
            </a:r>
          </a:p>
        </p:txBody>
      </p:sp>
      <p:sp>
        <p:nvSpPr>
          <p:cNvPr id="4" name="Tijdelijke aanduiding voor voettekst 3">
            <a:extLst>
              <a:ext uri="{FF2B5EF4-FFF2-40B4-BE49-F238E27FC236}">
                <a16:creationId xmlns:a16="http://schemas.microsoft.com/office/drawing/2014/main" id="{8B6C27A1-515E-20C5-AB40-D8D94F587552}"/>
              </a:ext>
            </a:extLst>
          </p:cNvPr>
          <p:cNvSpPr>
            <a:spLocks noGrp="1"/>
          </p:cNvSpPr>
          <p:nvPr>
            <p:ph type="ftr" sz="quarter" idx="11"/>
          </p:nvPr>
        </p:nvSpPr>
        <p:spPr/>
        <p:txBody>
          <a:bodyPr/>
          <a:lstStyle/>
          <a:p>
            <a:r>
              <a:rPr lang="nl-NL" dirty="0" err="1"/>
              <a:t>Symfony</a:t>
            </a:r>
            <a:r>
              <a:rPr lang="nl-NL" dirty="0"/>
              <a:t> presentatie sessies</a:t>
            </a:r>
          </a:p>
        </p:txBody>
      </p:sp>
      <p:sp>
        <p:nvSpPr>
          <p:cNvPr id="5" name="Tijdelijke aanduiding voor dianummer 4">
            <a:extLst>
              <a:ext uri="{FF2B5EF4-FFF2-40B4-BE49-F238E27FC236}">
                <a16:creationId xmlns:a16="http://schemas.microsoft.com/office/drawing/2014/main" id="{17318641-65A5-3C28-7405-7911523686A6}"/>
              </a:ext>
            </a:extLst>
          </p:cNvPr>
          <p:cNvSpPr>
            <a:spLocks noGrp="1"/>
          </p:cNvSpPr>
          <p:nvPr>
            <p:ph type="sldNum" sz="quarter" idx="12"/>
          </p:nvPr>
        </p:nvSpPr>
        <p:spPr/>
        <p:txBody>
          <a:bodyPr/>
          <a:lstStyle/>
          <a:p>
            <a:fld id="{14F1411D-0280-154F-AEAC-4C20B7AA46B2}" type="slidenum">
              <a:rPr lang="nl-NL" smtClean="0"/>
              <a:t>2</a:t>
            </a:fld>
            <a:endParaRPr lang="nl-NL"/>
          </a:p>
        </p:txBody>
      </p:sp>
      <p:sp>
        <p:nvSpPr>
          <p:cNvPr id="6" name="Titel 5">
            <a:extLst>
              <a:ext uri="{FF2B5EF4-FFF2-40B4-BE49-F238E27FC236}">
                <a16:creationId xmlns:a16="http://schemas.microsoft.com/office/drawing/2014/main" id="{F755E385-22C5-A1EA-5102-C3A97419CDC5}"/>
              </a:ext>
            </a:extLst>
          </p:cNvPr>
          <p:cNvSpPr>
            <a:spLocks noGrp="1"/>
          </p:cNvSpPr>
          <p:nvPr>
            <p:ph type="title"/>
          </p:nvPr>
        </p:nvSpPr>
        <p:spPr/>
        <p:txBody>
          <a:bodyPr/>
          <a:lstStyle/>
          <a:p>
            <a:r>
              <a:rPr lang="nl-NL" dirty="0"/>
              <a:t>Inhoud</a:t>
            </a:r>
          </a:p>
        </p:txBody>
      </p:sp>
    </p:spTree>
    <p:extLst>
      <p:ext uri="{BB962C8B-B14F-4D97-AF65-F5344CB8AC3E}">
        <p14:creationId xmlns:p14="http://schemas.microsoft.com/office/powerpoint/2010/main" val="266482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5823C7-553E-DC3D-CF01-D0D2060A2E19}"/>
              </a:ext>
            </a:extLst>
          </p:cNvPr>
          <p:cNvSpPr>
            <a:spLocks noGrp="1"/>
          </p:cNvSpPr>
          <p:nvPr>
            <p:ph type="title"/>
          </p:nvPr>
        </p:nvSpPr>
        <p:spPr/>
        <p:txBody>
          <a:bodyPr/>
          <a:lstStyle/>
          <a:p>
            <a:r>
              <a:rPr lang="nl-NL" dirty="0"/>
              <a:t>Wat ken je al?</a:t>
            </a:r>
          </a:p>
        </p:txBody>
      </p:sp>
      <p:sp>
        <p:nvSpPr>
          <p:cNvPr id="3" name="Tijdelijke aanduiding voor inhoud 2">
            <a:extLst>
              <a:ext uri="{FF2B5EF4-FFF2-40B4-BE49-F238E27FC236}">
                <a16:creationId xmlns:a16="http://schemas.microsoft.com/office/drawing/2014/main" id="{B87D7925-38FB-F4E5-D9C1-90D62DD88441}"/>
              </a:ext>
            </a:extLst>
          </p:cNvPr>
          <p:cNvSpPr>
            <a:spLocks noGrp="1"/>
          </p:cNvSpPr>
          <p:nvPr>
            <p:ph idx="1"/>
          </p:nvPr>
        </p:nvSpPr>
        <p:spPr/>
        <p:txBody>
          <a:bodyPr/>
          <a:lstStyle/>
          <a:p>
            <a:pPr marL="179705" indent="-179705"/>
            <a:r>
              <a:rPr lang="nl-NL" dirty="0"/>
              <a:t>Je </a:t>
            </a:r>
            <a:r>
              <a:rPr lang="nl-NL" dirty="0" err="1"/>
              <a:t>cloned</a:t>
            </a:r>
            <a:r>
              <a:rPr lang="nl-NL" dirty="0"/>
              <a:t> en start een </a:t>
            </a:r>
            <a:r>
              <a:rPr lang="nl-NL" dirty="0" err="1"/>
              <a:t>Symfony</a:t>
            </a:r>
            <a:r>
              <a:rPr lang="nl-NL" dirty="0"/>
              <a:t> repository</a:t>
            </a:r>
          </a:p>
          <a:p>
            <a:pPr marL="179705" indent="-179705"/>
            <a:r>
              <a:rPr lang="nl-NL" dirty="0"/>
              <a:t>Je maakt de CRUD-onderdelen van een </a:t>
            </a:r>
            <a:r>
              <a:rPr lang="nl-NL" dirty="0" err="1"/>
              <a:t>Entity</a:t>
            </a:r>
            <a:endParaRPr lang="nl-NL" dirty="0">
              <a:cs typeface="Arial" panose="020B0604020202020204"/>
            </a:endParaRPr>
          </a:p>
          <a:p>
            <a:pPr marL="179705" indent="-179705"/>
            <a:r>
              <a:rPr lang="nl-NL" dirty="0"/>
              <a:t>Je maakt een </a:t>
            </a:r>
            <a:r>
              <a:rPr lang="nl-NL" dirty="0" err="1"/>
              <a:t>Entity</a:t>
            </a:r>
            <a:r>
              <a:rPr lang="nl-NL" dirty="0"/>
              <a:t> met onderlinge relatie(s) (</a:t>
            </a:r>
            <a:r>
              <a:rPr lang="nl-NL" dirty="0" err="1"/>
              <a:t>Many-to-One</a:t>
            </a:r>
            <a:r>
              <a:rPr lang="nl-NL" dirty="0"/>
              <a:t> en </a:t>
            </a:r>
            <a:r>
              <a:rPr lang="nl-NL" dirty="0" err="1"/>
              <a:t>One-to-Many</a:t>
            </a:r>
            <a:r>
              <a:rPr lang="nl-NL" dirty="0"/>
              <a:t>)</a:t>
            </a:r>
            <a:endParaRPr lang="nl-NL" dirty="0">
              <a:cs typeface="Arial" panose="020B0604020202020204"/>
            </a:endParaRPr>
          </a:p>
          <a:p>
            <a:pPr marL="179705" indent="-179705"/>
            <a:r>
              <a:rPr lang="nl-NL" dirty="0"/>
              <a:t>Je maakt een registratiepagina met User </a:t>
            </a:r>
            <a:r>
              <a:rPr lang="nl-NL" dirty="0" err="1"/>
              <a:t>entity</a:t>
            </a:r>
            <a:endParaRPr lang="nl-NL" dirty="0">
              <a:cs typeface="Arial" panose="020B0604020202020204"/>
            </a:endParaRPr>
          </a:p>
          <a:p>
            <a:pPr marL="179705" indent="-179705"/>
            <a:r>
              <a:rPr lang="nl-NL" dirty="0"/>
              <a:t>Je maakt een inlogpagina en kan deze verwerken</a:t>
            </a:r>
            <a:endParaRPr lang="nl-NL" dirty="0">
              <a:cs typeface="Arial"/>
            </a:endParaRPr>
          </a:p>
          <a:p>
            <a:pPr marL="179705" indent="-179705"/>
            <a:r>
              <a:rPr lang="nl-NL" dirty="0"/>
              <a:t>Je begrijpt hoe de rollen werken in </a:t>
            </a:r>
            <a:r>
              <a:rPr lang="nl-NL" dirty="0" err="1"/>
              <a:t>Symfony</a:t>
            </a:r>
            <a:r>
              <a:rPr lang="nl-NL" dirty="0"/>
              <a:t> en kan deze verwerken in een Controller en </a:t>
            </a:r>
            <a:r>
              <a:rPr lang="nl-NL" dirty="0" err="1"/>
              <a:t>Twig</a:t>
            </a:r>
            <a:r>
              <a:rPr lang="nl-NL" dirty="0"/>
              <a:t> bestand</a:t>
            </a:r>
          </a:p>
          <a:p>
            <a:pPr marL="179705" indent="-179705"/>
            <a:r>
              <a:rPr lang="nl-NL" dirty="0">
                <a:cs typeface="Arial" panose="020B0604020202020204"/>
              </a:rPr>
              <a:t>Je maakt een </a:t>
            </a:r>
            <a:r>
              <a:rPr lang="nl-NL" dirty="0" err="1">
                <a:cs typeface="Arial" panose="020B0604020202020204"/>
              </a:rPr>
              <a:t>Entity</a:t>
            </a:r>
            <a:r>
              <a:rPr lang="nl-NL" dirty="0">
                <a:cs typeface="Arial" panose="020B0604020202020204"/>
              </a:rPr>
              <a:t> met een </a:t>
            </a:r>
            <a:r>
              <a:rPr lang="nl-NL" dirty="0" err="1">
                <a:cs typeface="Arial" panose="020B0604020202020204"/>
              </a:rPr>
              <a:t>Many-to-Many</a:t>
            </a:r>
            <a:r>
              <a:rPr lang="nl-NL" dirty="0">
                <a:cs typeface="Arial" panose="020B0604020202020204"/>
              </a:rPr>
              <a:t> relatie naar een andere </a:t>
            </a:r>
            <a:r>
              <a:rPr lang="nl-NL" dirty="0" err="1">
                <a:cs typeface="Arial" panose="020B0604020202020204"/>
              </a:rPr>
              <a:t>Entity</a:t>
            </a:r>
            <a:endParaRPr lang="nl-NL" dirty="0">
              <a:cs typeface="Arial" panose="020B0604020202020204"/>
            </a:endParaRPr>
          </a:p>
          <a:p>
            <a:pPr marL="179705" indent="-179705"/>
            <a:r>
              <a:rPr lang="nl-NL" dirty="0">
                <a:cs typeface="Arial" panose="020B0604020202020204"/>
              </a:rPr>
              <a:t>Je maakt een formulier en kan deze </a:t>
            </a:r>
            <a:r>
              <a:rPr lang="nl-NL" dirty="0" err="1">
                <a:cs typeface="Arial" panose="020B0604020202020204"/>
              </a:rPr>
              <a:t>customizen</a:t>
            </a:r>
            <a:endParaRPr lang="nl-NL" dirty="0">
              <a:cs typeface="Arial" panose="020B0604020202020204"/>
            </a:endParaRPr>
          </a:p>
          <a:p>
            <a:pPr marL="179705" indent="-179705"/>
            <a:endParaRPr lang="nl-NL" dirty="0">
              <a:cs typeface="Arial" panose="020B0604020202020204"/>
            </a:endParaRPr>
          </a:p>
          <a:p>
            <a:pPr marL="0" indent="0">
              <a:buNone/>
            </a:pPr>
            <a:endParaRPr lang="nl-NL" i="1" dirty="0">
              <a:solidFill>
                <a:schemeClr val="accent1"/>
              </a:solidFill>
              <a:cs typeface="Arial" panose="020B0604020202020204"/>
            </a:endParaRPr>
          </a:p>
          <a:p>
            <a:pPr marL="179705" indent="-179705"/>
            <a:r>
              <a:rPr lang="nl-NL" i="1" dirty="0">
                <a:solidFill>
                  <a:schemeClr val="accent1"/>
                </a:solidFill>
              </a:rPr>
              <a:t>Als je ergens informatie mist, check https://mbo-sd.nl</a:t>
            </a:r>
            <a:endParaRPr lang="nl-NL" i="1" dirty="0">
              <a:solidFill>
                <a:schemeClr val="accent1"/>
              </a:solidFill>
              <a:cs typeface="Arial" panose="020B0604020202020204"/>
            </a:endParaRPr>
          </a:p>
        </p:txBody>
      </p:sp>
      <p:sp>
        <p:nvSpPr>
          <p:cNvPr id="4" name="Tijdelijke aanduiding voor datum 3">
            <a:extLst>
              <a:ext uri="{FF2B5EF4-FFF2-40B4-BE49-F238E27FC236}">
                <a16:creationId xmlns:a16="http://schemas.microsoft.com/office/drawing/2014/main" id="{7FEAD5EA-03B2-FCAB-CC99-64B605A769F9}"/>
              </a:ext>
            </a:extLst>
          </p:cNvPr>
          <p:cNvSpPr>
            <a:spLocks noGrp="1"/>
          </p:cNvSpPr>
          <p:nvPr>
            <p:ph type="dt" sz="half" idx="10"/>
          </p:nvPr>
        </p:nvSpPr>
        <p:spPr/>
        <p:txBody>
          <a:bodyPr/>
          <a:lstStyle/>
          <a:p>
            <a:r>
              <a:rPr lang="nl-NL"/>
              <a:t>Periode 8 - week 3</a:t>
            </a:r>
          </a:p>
        </p:txBody>
      </p:sp>
      <p:sp>
        <p:nvSpPr>
          <p:cNvPr id="5" name="Tijdelijke aanduiding voor voettekst 4">
            <a:extLst>
              <a:ext uri="{FF2B5EF4-FFF2-40B4-BE49-F238E27FC236}">
                <a16:creationId xmlns:a16="http://schemas.microsoft.com/office/drawing/2014/main" id="{FEC2E35E-D3FA-4F89-60B3-FA27225C5D0B}"/>
              </a:ext>
            </a:extLst>
          </p:cNvPr>
          <p:cNvSpPr>
            <a:spLocks noGrp="1"/>
          </p:cNvSpPr>
          <p:nvPr>
            <p:ph type="ftr" sz="quarter" idx="11"/>
          </p:nvPr>
        </p:nvSpPr>
        <p:spPr/>
        <p:txBody>
          <a:bodyPr/>
          <a:lstStyle/>
          <a:p>
            <a:r>
              <a:rPr lang="nl-NL" dirty="0" err="1"/>
              <a:t>Symfony</a:t>
            </a:r>
            <a:r>
              <a:rPr lang="nl-NL" dirty="0"/>
              <a:t> presentatie sessies</a:t>
            </a:r>
          </a:p>
        </p:txBody>
      </p:sp>
      <p:sp>
        <p:nvSpPr>
          <p:cNvPr id="6" name="Tijdelijke aanduiding voor dianummer 5">
            <a:extLst>
              <a:ext uri="{FF2B5EF4-FFF2-40B4-BE49-F238E27FC236}">
                <a16:creationId xmlns:a16="http://schemas.microsoft.com/office/drawing/2014/main" id="{9EF04A83-12DB-C0D3-8916-94F94826931C}"/>
              </a:ext>
            </a:extLst>
          </p:cNvPr>
          <p:cNvSpPr>
            <a:spLocks noGrp="1"/>
          </p:cNvSpPr>
          <p:nvPr>
            <p:ph type="sldNum" sz="quarter" idx="12"/>
          </p:nvPr>
        </p:nvSpPr>
        <p:spPr/>
        <p:txBody>
          <a:bodyPr/>
          <a:lstStyle/>
          <a:p>
            <a:fld id="{14F1411D-0280-154F-AEAC-4C20B7AA46B2}" type="slidenum">
              <a:rPr lang="nl-NL" smtClean="0"/>
              <a:t>3</a:t>
            </a:fld>
            <a:endParaRPr lang="nl-NL"/>
          </a:p>
        </p:txBody>
      </p:sp>
    </p:spTree>
    <p:extLst>
      <p:ext uri="{BB962C8B-B14F-4D97-AF65-F5344CB8AC3E}">
        <p14:creationId xmlns:p14="http://schemas.microsoft.com/office/powerpoint/2010/main" val="4130192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763ED0-00C0-271A-AEB8-F6F115A50B68}"/>
              </a:ext>
            </a:extLst>
          </p:cNvPr>
          <p:cNvSpPr>
            <a:spLocks noGrp="1"/>
          </p:cNvSpPr>
          <p:nvPr>
            <p:ph type="title"/>
          </p:nvPr>
        </p:nvSpPr>
        <p:spPr>
          <a:xfrm>
            <a:off x="504000" y="0"/>
            <a:ext cx="8136000" cy="4590000"/>
          </a:xfrm>
        </p:spPr>
        <p:txBody>
          <a:bodyPr/>
          <a:lstStyle/>
          <a:p>
            <a:r>
              <a:rPr lang="nl-NL" dirty="0"/>
              <a:t>Aan de slag, </a:t>
            </a:r>
            <a:r>
              <a:rPr lang="nl-NL" dirty="0" err="1"/>
              <a:t>clone</a:t>
            </a:r>
            <a:r>
              <a:rPr lang="nl-NL" dirty="0"/>
              <a:t> de repository en zorg dat de applicatie werkt.</a:t>
            </a:r>
            <a:br>
              <a:rPr lang="nl-NL" dirty="0"/>
            </a:br>
            <a:r>
              <a:rPr lang="nl-NL" sz="3200" dirty="0"/>
              <a:t>classroom.github.com/a/</a:t>
            </a:r>
            <a:r>
              <a:rPr lang="nl-NL" sz="3200" dirty="0" err="1"/>
              <a:t>xpuAMuwM</a:t>
            </a:r>
            <a:br>
              <a:rPr lang="nl-NL" sz="3200" dirty="0"/>
            </a:br>
            <a:br>
              <a:rPr lang="nl-NL" sz="3200" dirty="0"/>
            </a:br>
            <a:r>
              <a:rPr lang="nl-NL" sz="1500" dirty="0" err="1"/>
              <a:t>Clone</a:t>
            </a:r>
            <a:r>
              <a:rPr lang="nl-NL" sz="1500" dirty="0"/>
              <a:t> de repository</a:t>
            </a:r>
            <a:br>
              <a:rPr lang="nl-NL" sz="1500" dirty="0"/>
            </a:br>
            <a:r>
              <a:rPr lang="nl-NL" sz="1500" dirty="0"/>
              <a:t>Kopieer de .</a:t>
            </a:r>
            <a:r>
              <a:rPr lang="nl-NL" sz="1500" dirty="0" err="1"/>
              <a:t>env</a:t>
            </a:r>
            <a:r>
              <a:rPr lang="nl-NL" sz="1500" dirty="0"/>
              <a:t> naar .</a:t>
            </a:r>
            <a:r>
              <a:rPr lang="nl-NL" sz="1500" dirty="0" err="1"/>
              <a:t>env.local</a:t>
            </a:r>
            <a:br>
              <a:rPr lang="nl-NL" sz="1500" dirty="0"/>
            </a:br>
            <a:r>
              <a:rPr lang="nl-NL" sz="1500" dirty="0"/>
              <a:t>Maak een database aan (bv. </a:t>
            </a:r>
            <a:r>
              <a:rPr lang="nl-NL" sz="1500" dirty="0" err="1"/>
              <a:t>prodcat</a:t>
            </a:r>
            <a:r>
              <a:rPr lang="nl-NL" sz="1500" dirty="0"/>
              <a:t>/ </a:t>
            </a:r>
            <a:r>
              <a:rPr lang="nl-NL" sz="1500" dirty="0" err="1"/>
              <a:t>symfony</a:t>
            </a:r>
            <a:r>
              <a:rPr lang="nl-NL" sz="1500" dirty="0"/>
              <a:t>-oefen)</a:t>
            </a:r>
            <a:br>
              <a:rPr lang="nl-NL" sz="1500" dirty="0"/>
            </a:br>
            <a:r>
              <a:rPr lang="nl-NL" sz="1500" dirty="0"/>
              <a:t>Pas de regel aan in de .</a:t>
            </a:r>
            <a:r>
              <a:rPr lang="nl-NL" sz="1500" dirty="0" err="1"/>
              <a:t>env.local</a:t>
            </a:r>
            <a:br>
              <a:rPr lang="nl-NL" sz="1500" dirty="0"/>
            </a:br>
            <a:r>
              <a:rPr lang="nl-NL" sz="1500" dirty="0"/>
              <a:t>Importeer de </a:t>
            </a:r>
            <a:r>
              <a:rPr lang="nl-NL" sz="1500" dirty="0" err="1"/>
              <a:t>backup</a:t>
            </a:r>
            <a:r>
              <a:rPr lang="nl-NL" sz="1500" dirty="0"/>
              <a:t> in de nieuwe database</a:t>
            </a:r>
            <a:br>
              <a:rPr lang="nl-NL" sz="1500" dirty="0"/>
            </a:br>
            <a:r>
              <a:rPr lang="nl-NL" sz="1500" dirty="0"/>
              <a:t>Voer </a:t>
            </a:r>
            <a:r>
              <a:rPr lang="nl-NL" sz="1500" dirty="0">
                <a:solidFill>
                  <a:schemeClr val="accent3"/>
                </a:solidFill>
                <a:latin typeface="Consolas" panose="020B0609020204030204" pitchFamily="49" charset="0"/>
              </a:rPr>
              <a:t>composer </a:t>
            </a:r>
            <a:r>
              <a:rPr lang="nl-NL" sz="1500" dirty="0" err="1">
                <a:solidFill>
                  <a:schemeClr val="accent3"/>
                </a:solidFill>
                <a:latin typeface="Consolas" panose="020B0609020204030204" pitchFamily="49" charset="0"/>
              </a:rPr>
              <a:t>install</a:t>
            </a:r>
            <a:r>
              <a:rPr lang="nl-NL" sz="1500" dirty="0">
                <a:solidFill>
                  <a:schemeClr val="accent3"/>
                </a:solidFill>
                <a:latin typeface="Consolas" panose="020B0609020204030204" pitchFamily="49" charset="0"/>
              </a:rPr>
              <a:t> </a:t>
            </a:r>
            <a:r>
              <a:rPr lang="nl-NL" sz="1500" dirty="0"/>
              <a:t>uit (dit kan even duren)</a:t>
            </a:r>
            <a:br>
              <a:rPr lang="nl-NL" sz="1500" dirty="0"/>
            </a:br>
            <a:r>
              <a:rPr lang="nl-NL" sz="1500" dirty="0"/>
              <a:t>Start </a:t>
            </a:r>
            <a:r>
              <a:rPr lang="nl-NL" sz="1500" dirty="0" err="1"/>
              <a:t>symfony</a:t>
            </a:r>
            <a:r>
              <a:rPr lang="nl-NL" sz="1500" dirty="0"/>
              <a:t> server met </a:t>
            </a:r>
            <a:r>
              <a:rPr lang="nl-NL" sz="1500" dirty="0" err="1">
                <a:solidFill>
                  <a:schemeClr val="accent3"/>
                </a:solidFill>
                <a:latin typeface="Consolas" panose="020B0609020204030204" pitchFamily="49" charset="0"/>
              </a:rPr>
              <a:t>symfony</a:t>
            </a:r>
            <a:r>
              <a:rPr lang="nl-NL" sz="1500" dirty="0">
                <a:solidFill>
                  <a:schemeClr val="accent3"/>
                </a:solidFill>
                <a:latin typeface="Consolas" panose="020B0609020204030204" pitchFamily="49" charset="0"/>
              </a:rPr>
              <a:t> serve</a:t>
            </a:r>
            <a:br>
              <a:rPr lang="nl-NL" sz="1500" dirty="0">
                <a:latin typeface="Consolas" panose="020B0609020204030204" pitchFamily="49" charset="0"/>
              </a:rPr>
            </a:br>
            <a:r>
              <a:rPr lang="nl-NL" sz="1500" dirty="0">
                <a:latin typeface="+mn-lt"/>
              </a:rPr>
              <a:t>Toon het welkomscherm</a:t>
            </a:r>
            <a:endParaRPr lang="nl-NL" dirty="0">
              <a:latin typeface="+mn-lt"/>
            </a:endParaRPr>
          </a:p>
        </p:txBody>
      </p:sp>
      <p:sp>
        <p:nvSpPr>
          <p:cNvPr id="3" name="Tijdelijke aanduiding voor datum 2">
            <a:extLst>
              <a:ext uri="{FF2B5EF4-FFF2-40B4-BE49-F238E27FC236}">
                <a16:creationId xmlns:a16="http://schemas.microsoft.com/office/drawing/2014/main" id="{79AE27EA-EB37-2A63-A27A-053D72978759}"/>
              </a:ext>
            </a:extLst>
          </p:cNvPr>
          <p:cNvSpPr>
            <a:spLocks noGrp="1"/>
          </p:cNvSpPr>
          <p:nvPr>
            <p:ph type="dt" sz="half" idx="10"/>
          </p:nvPr>
        </p:nvSpPr>
        <p:spPr/>
        <p:txBody>
          <a:bodyPr/>
          <a:lstStyle/>
          <a:p>
            <a:r>
              <a:rPr lang="nl-NL"/>
              <a:t>Periode 8 - week 3</a:t>
            </a:r>
          </a:p>
        </p:txBody>
      </p:sp>
      <p:sp>
        <p:nvSpPr>
          <p:cNvPr id="4" name="Tijdelijke aanduiding voor voettekst 3">
            <a:extLst>
              <a:ext uri="{FF2B5EF4-FFF2-40B4-BE49-F238E27FC236}">
                <a16:creationId xmlns:a16="http://schemas.microsoft.com/office/drawing/2014/main" id="{717E3E62-49B2-F8E5-9E89-3A7350E5BEB0}"/>
              </a:ext>
            </a:extLst>
          </p:cNvPr>
          <p:cNvSpPr>
            <a:spLocks noGrp="1"/>
          </p:cNvSpPr>
          <p:nvPr>
            <p:ph type="ftr" sz="quarter" idx="11"/>
          </p:nvPr>
        </p:nvSpPr>
        <p:spPr/>
        <p:txBody>
          <a:bodyPr/>
          <a:lstStyle/>
          <a:p>
            <a:r>
              <a:rPr lang="nl-NL" dirty="0" err="1"/>
              <a:t>Symfony</a:t>
            </a:r>
            <a:r>
              <a:rPr lang="nl-NL" dirty="0"/>
              <a:t> presentatie sessies</a:t>
            </a:r>
          </a:p>
        </p:txBody>
      </p:sp>
      <p:sp>
        <p:nvSpPr>
          <p:cNvPr id="5" name="Tijdelijke aanduiding voor dianummer 4">
            <a:extLst>
              <a:ext uri="{FF2B5EF4-FFF2-40B4-BE49-F238E27FC236}">
                <a16:creationId xmlns:a16="http://schemas.microsoft.com/office/drawing/2014/main" id="{D230E5E1-54F3-9EDA-9625-0A426712054D}"/>
              </a:ext>
            </a:extLst>
          </p:cNvPr>
          <p:cNvSpPr>
            <a:spLocks noGrp="1"/>
          </p:cNvSpPr>
          <p:nvPr>
            <p:ph type="sldNum" sz="quarter" idx="12"/>
          </p:nvPr>
        </p:nvSpPr>
        <p:spPr/>
        <p:txBody>
          <a:bodyPr/>
          <a:lstStyle/>
          <a:p>
            <a:fld id="{14F1411D-0280-154F-AEAC-4C20B7AA46B2}" type="slidenum">
              <a:rPr lang="nl-NL" smtClean="0"/>
              <a:t>4</a:t>
            </a:fld>
            <a:endParaRPr lang="nl-NL"/>
          </a:p>
        </p:txBody>
      </p:sp>
    </p:spTree>
    <p:extLst>
      <p:ext uri="{BB962C8B-B14F-4D97-AF65-F5344CB8AC3E}">
        <p14:creationId xmlns:p14="http://schemas.microsoft.com/office/powerpoint/2010/main" val="4213172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E9B91B-F14E-2043-BD76-96190A054D83}"/>
              </a:ext>
            </a:extLst>
          </p:cNvPr>
          <p:cNvSpPr>
            <a:spLocks noGrp="1"/>
          </p:cNvSpPr>
          <p:nvPr>
            <p:ph type="title"/>
          </p:nvPr>
        </p:nvSpPr>
        <p:spPr>
          <a:xfrm>
            <a:off x="504000" y="792000"/>
            <a:ext cx="8136000" cy="324000"/>
          </a:xfrm>
        </p:spPr>
        <p:txBody>
          <a:bodyPr anchor="t">
            <a:normAutofit/>
          </a:bodyPr>
          <a:lstStyle/>
          <a:p>
            <a:r>
              <a:rPr lang="nl-NL" dirty="0"/>
              <a:t>Wat is een sessie?</a:t>
            </a:r>
          </a:p>
        </p:txBody>
      </p:sp>
      <p:sp>
        <p:nvSpPr>
          <p:cNvPr id="13" name="Content Placeholder 3">
            <a:extLst>
              <a:ext uri="{FF2B5EF4-FFF2-40B4-BE49-F238E27FC236}">
                <a16:creationId xmlns:a16="http://schemas.microsoft.com/office/drawing/2014/main" id="{32750A62-855E-0E93-83E2-641A5D2106EE}"/>
              </a:ext>
            </a:extLst>
          </p:cNvPr>
          <p:cNvSpPr>
            <a:spLocks noGrp="1"/>
          </p:cNvSpPr>
          <p:nvPr>
            <p:ph sz="half" idx="2"/>
          </p:nvPr>
        </p:nvSpPr>
        <p:spPr>
          <a:xfrm>
            <a:off x="4680000" y="1116000"/>
            <a:ext cx="3960000" cy="3311999"/>
          </a:xfrm>
        </p:spPr>
        <p:txBody>
          <a:bodyPr anchor="t">
            <a:normAutofit/>
          </a:bodyPr>
          <a:lstStyle/>
          <a:p>
            <a:pPr marL="179705" indent="-179705">
              <a:spcAft>
                <a:spcPts val="600"/>
              </a:spcAft>
            </a:pPr>
            <a:r>
              <a:rPr lang="en-US" dirty="0">
                <a:cs typeface="Arial"/>
              </a:rPr>
              <a:t>In </a:t>
            </a:r>
            <a:r>
              <a:rPr lang="en-US" dirty="0" err="1">
                <a:cs typeface="Arial"/>
              </a:rPr>
              <a:t>een</a:t>
            </a:r>
            <a:r>
              <a:rPr lang="en-US" dirty="0">
                <a:cs typeface="Arial"/>
              </a:rPr>
              <a:t> </a:t>
            </a:r>
            <a:r>
              <a:rPr lang="en-US" dirty="0" err="1">
                <a:cs typeface="Arial"/>
              </a:rPr>
              <a:t>sessie</a:t>
            </a:r>
            <a:r>
              <a:rPr lang="en-US" dirty="0">
                <a:cs typeface="Arial"/>
              </a:rPr>
              <a:t> </a:t>
            </a:r>
            <a:r>
              <a:rPr lang="en-US" dirty="0" err="1">
                <a:cs typeface="Arial"/>
              </a:rPr>
              <a:t>kun</a:t>
            </a:r>
            <a:r>
              <a:rPr lang="en-US" dirty="0">
                <a:cs typeface="Arial"/>
              </a:rPr>
              <a:t> je data </a:t>
            </a:r>
            <a:r>
              <a:rPr lang="en-US" dirty="0" err="1">
                <a:cs typeface="Arial"/>
              </a:rPr>
              <a:t>opslaan</a:t>
            </a:r>
            <a:endParaRPr lang="en-US" dirty="0">
              <a:cs typeface="Arial"/>
            </a:endParaRPr>
          </a:p>
          <a:p>
            <a:pPr marL="179705" indent="-179705">
              <a:spcAft>
                <a:spcPts val="600"/>
              </a:spcAft>
            </a:pPr>
            <a:r>
              <a:rPr lang="en-US" dirty="0">
                <a:cs typeface="Arial"/>
              </a:rPr>
              <a:t>Alleen </a:t>
            </a:r>
            <a:r>
              <a:rPr lang="en-US" dirty="0" err="1">
                <a:cs typeface="Arial"/>
              </a:rPr>
              <a:t>voor</a:t>
            </a:r>
            <a:r>
              <a:rPr lang="en-US" dirty="0">
                <a:cs typeface="Arial"/>
              </a:rPr>
              <a:t> de </a:t>
            </a:r>
            <a:r>
              <a:rPr lang="en-US" dirty="0" err="1">
                <a:cs typeface="Arial"/>
              </a:rPr>
              <a:t>huidige</a:t>
            </a:r>
            <a:r>
              <a:rPr lang="en-US" dirty="0">
                <a:cs typeface="Arial"/>
              </a:rPr>
              <a:t> </a:t>
            </a:r>
            <a:r>
              <a:rPr lang="en-US" dirty="0" err="1">
                <a:cs typeface="Arial"/>
              </a:rPr>
              <a:t>ingelogde</a:t>
            </a:r>
            <a:r>
              <a:rPr lang="en-US" dirty="0">
                <a:cs typeface="Arial"/>
              </a:rPr>
              <a:t> </a:t>
            </a:r>
            <a:r>
              <a:rPr lang="en-US" dirty="0" err="1">
                <a:cs typeface="Arial"/>
              </a:rPr>
              <a:t>gebruiker</a:t>
            </a:r>
            <a:endParaRPr lang="en-US" dirty="0">
              <a:cs typeface="Arial"/>
            </a:endParaRPr>
          </a:p>
          <a:p>
            <a:pPr marL="179705" indent="-179705">
              <a:spcAft>
                <a:spcPts val="600"/>
              </a:spcAft>
            </a:pPr>
            <a:endParaRPr lang="en-US" dirty="0">
              <a:cs typeface="Arial"/>
            </a:endParaRPr>
          </a:p>
        </p:txBody>
      </p:sp>
      <p:sp>
        <p:nvSpPr>
          <p:cNvPr id="4" name="Tijdelijke aanduiding voor datum 3">
            <a:extLst>
              <a:ext uri="{FF2B5EF4-FFF2-40B4-BE49-F238E27FC236}">
                <a16:creationId xmlns:a16="http://schemas.microsoft.com/office/drawing/2014/main" id="{4588B78B-2266-8940-A691-F18E05B7EDA5}"/>
              </a:ext>
            </a:extLst>
          </p:cNvPr>
          <p:cNvSpPr>
            <a:spLocks noGrp="1"/>
          </p:cNvSpPr>
          <p:nvPr>
            <p:ph type="dt" sz="half" idx="10"/>
          </p:nvPr>
        </p:nvSpPr>
        <p:spPr>
          <a:xfrm>
            <a:off x="504000" y="4590000"/>
            <a:ext cx="1440000" cy="180000"/>
          </a:xfrm>
        </p:spPr>
        <p:txBody>
          <a:bodyPr anchor="t">
            <a:normAutofit/>
          </a:bodyPr>
          <a:lstStyle/>
          <a:p>
            <a:pPr>
              <a:spcAft>
                <a:spcPts val="600"/>
              </a:spcAft>
            </a:pPr>
            <a:r>
              <a:rPr lang="nl-NL"/>
              <a:t>Periode 8 - week 3</a:t>
            </a:r>
          </a:p>
        </p:txBody>
      </p:sp>
      <p:sp>
        <p:nvSpPr>
          <p:cNvPr id="5" name="Tijdelijke aanduiding voor voettekst 4">
            <a:extLst>
              <a:ext uri="{FF2B5EF4-FFF2-40B4-BE49-F238E27FC236}">
                <a16:creationId xmlns:a16="http://schemas.microsoft.com/office/drawing/2014/main" id="{0CC20958-DDDF-3D4B-B602-21D0FE4D8357}"/>
              </a:ext>
            </a:extLst>
          </p:cNvPr>
          <p:cNvSpPr>
            <a:spLocks noGrp="1"/>
          </p:cNvSpPr>
          <p:nvPr>
            <p:ph type="ftr" sz="quarter" idx="11"/>
          </p:nvPr>
        </p:nvSpPr>
        <p:spPr>
          <a:xfrm>
            <a:off x="2358000" y="4590000"/>
            <a:ext cx="5040000" cy="180000"/>
          </a:xfrm>
        </p:spPr>
        <p:txBody>
          <a:bodyPr anchor="t">
            <a:normAutofit/>
          </a:bodyPr>
          <a:lstStyle/>
          <a:p>
            <a:pPr>
              <a:spcAft>
                <a:spcPts val="600"/>
              </a:spcAft>
            </a:pPr>
            <a:r>
              <a:rPr lang="nl-NL" dirty="0" err="1"/>
              <a:t>Symfony</a:t>
            </a:r>
            <a:r>
              <a:rPr lang="nl-NL" dirty="0"/>
              <a:t> presentatie sessies</a:t>
            </a:r>
          </a:p>
        </p:txBody>
      </p:sp>
      <p:sp>
        <p:nvSpPr>
          <p:cNvPr id="6" name="Tijdelijke aanduiding voor dianummer 5">
            <a:extLst>
              <a:ext uri="{FF2B5EF4-FFF2-40B4-BE49-F238E27FC236}">
                <a16:creationId xmlns:a16="http://schemas.microsoft.com/office/drawing/2014/main" id="{19D79C34-DE15-C547-9D5D-ACB58DB93BB3}"/>
              </a:ext>
            </a:extLst>
          </p:cNvPr>
          <p:cNvSpPr>
            <a:spLocks noGrp="1"/>
          </p:cNvSpPr>
          <p:nvPr>
            <p:ph type="sldNum" sz="quarter" idx="12"/>
          </p:nvPr>
        </p:nvSpPr>
        <p:spPr>
          <a:xfrm>
            <a:off x="8424000" y="4590000"/>
            <a:ext cx="216000" cy="180000"/>
          </a:xfrm>
        </p:spPr>
        <p:txBody>
          <a:bodyPr anchor="t">
            <a:normAutofit/>
          </a:bodyPr>
          <a:lstStyle/>
          <a:p>
            <a:pPr>
              <a:spcAft>
                <a:spcPts val="600"/>
              </a:spcAft>
            </a:pPr>
            <a:fld id="{14F1411D-0280-154F-AEAC-4C20B7AA46B2}" type="slidenum">
              <a:rPr lang="nl-NL" smtClean="0"/>
              <a:pPr>
                <a:spcAft>
                  <a:spcPts val="600"/>
                </a:spcAft>
              </a:pPr>
              <a:t>5</a:t>
            </a:fld>
            <a:endParaRPr lang="nl-NL"/>
          </a:p>
        </p:txBody>
      </p:sp>
      <p:pic>
        <p:nvPicPr>
          <p:cNvPr id="12" name="Afbeelding 11" descr="Afbeelding met transport, handkar, boodschappenkar, kar&#10;&#10;Automatisch gegenereerde beschrijving">
            <a:extLst>
              <a:ext uri="{FF2B5EF4-FFF2-40B4-BE49-F238E27FC236}">
                <a16:creationId xmlns:a16="http://schemas.microsoft.com/office/drawing/2014/main" id="{640D2B58-0EBB-F995-A3EE-FF4001176646}"/>
              </a:ext>
            </a:extLst>
          </p:cNvPr>
          <p:cNvPicPr>
            <a:picLocks noChangeAspect="1"/>
          </p:cNvPicPr>
          <p:nvPr/>
        </p:nvPicPr>
        <p:blipFill>
          <a:blip r:embed="rId2"/>
          <a:stretch>
            <a:fillRect/>
          </a:stretch>
        </p:blipFill>
        <p:spPr>
          <a:xfrm>
            <a:off x="492623" y="1115999"/>
            <a:ext cx="2749929" cy="2749929"/>
          </a:xfrm>
          <a:prstGeom prst="rect">
            <a:avLst/>
          </a:prstGeom>
        </p:spPr>
      </p:pic>
    </p:spTree>
    <p:extLst>
      <p:ext uri="{BB962C8B-B14F-4D97-AF65-F5344CB8AC3E}">
        <p14:creationId xmlns:p14="http://schemas.microsoft.com/office/powerpoint/2010/main" val="2125893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FB52F9B5-C6C4-1D68-8015-E6ED7A37B8D4}"/>
              </a:ext>
            </a:extLst>
          </p:cNvPr>
          <p:cNvSpPr>
            <a:spLocks noGrp="1"/>
          </p:cNvSpPr>
          <p:nvPr>
            <p:ph type="title"/>
          </p:nvPr>
        </p:nvSpPr>
        <p:spPr>
          <a:xfrm>
            <a:off x="504000" y="792000"/>
            <a:ext cx="8136000" cy="324000"/>
          </a:xfrm>
        </p:spPr>
        <p:txBody>
          <a:bodyPr/>
          <a:lstStyle/>
          <a:p>
            <a:r>
              <a:rPr lang="en-US" dirty="0" err="1"/>
              <a:t>Voorbeelden</a:t>
            </a:r>
            <a:r>
              <a:rPr lang="en-US" dirty="0"/>
              <a:t>?</a:t>
            </a:r>
          </a:p>
        </p:txBody>
      </p:sp>
      <p:sp>
        <p:nvSpPr>
          <p:cNvPr id="16" name="Content Placeholder 2">
            <a:extLst>
              <a:ext uri="{FF2B5EF4-FFF2-40B4-BE49-F238E27FC236}">
                <a16:creationId xmlns:a16="http://schemas.microsoft.com/office/drawing/2014/main" id="{A4523254-1982-AC2C-5C29-752165A69FEE}"/>
              </a:ext>
            </a:extLst>
          </p:cNvPr>
          <p:cNvSpPr>
            <a:spLocks noGrp="1"/>
          </p:cNvSpPr>
          <p:nvPr>
            <p:ph sz="half" idx="1"/>
          </p:nvPr>
        </p:nvSpPr>
        <p:spPr>
          <a:xfrm>
            <a:off x="504000" y="1116000"/>
            <a:ext cx="5228834" cy="3311999"/>
          </a:xfrm>
        </p:spPr>
        <p:txBody>
          <a:bodyPr/>
          <a:lstStyle/>
          <a:p>
            <a:pPr marL="179705" indent="-179705"/>
            <a:r>
              <a:rPr lang="en-US" dirty="0" err="1">
                <a:cs typeface="Arial"/>
              </a:rPr>
              <a:t>Klassieke</a:t>
            </a:r>
            <a:r>
              <a:rPr lang="en-US" dirty="0">
                <a:cs typeface="Arial"/>
              </a:rPr>
              <a:t> </a:t>
            </a:r>
            <a:r>
              <a:rPr lang="en-US" dirty="0" err="1">
                <a:cs typeface="Arial"/>
              </a:rPr>
              <a:t>voorbeeld</a:t>
            </a:r>
            <a:r>
              <a:rPr lang="en-US" dirty="0">
                <a:cs typeface="Arial"/>
              </a:rPr>
              <a:t>, de </a:t>
            </a:r>
            <a:r>
              <a:rPr lang="en-US" dirty="0" err="1">
                <a:cs typeface="Arial"/>
              </a:rPr>
              <a:t>winkelwagen</a:t>
            </a:r>
            <a:r>
              <a:rPr lang="en-US" dirty="0">
                <a:cs typeface="Arial"/>
              </a:rPr>
              <a:t>.</a:t>
            </a:r>
          </a:p>
          <a:p>
            <a:pPr marL="179705" indent="-179705"/>
            <a:r>
              <a:rPr lang="en-US" dirty="0" err="1">
                <a:cs typeface="Arial"/>
              </a:rPr>
              <a:t>Laatstbezochte</a:t>
            </a:r>
            <a:r>
              <a:rPr lang="en-US" dirty="0">
                <a:cs typeface="Arial"/>
              </a:rPr>
              <a:t> </a:t>
            </a:r>
            <a:r>
              <a:rPr lang="en-US" dirty="0" err="1">
                <a:cs typeface="Arial"/>
              </a:rPr>
              <a:t>pagina’s</a:t>
            </a:r>
            <a:r>
              <a:rPr lang="en-US" dirty="0">
                <a:cs typeface="Arial"/>
              </a:rPr>
              <a:t>.</a:t>
            </a:r>
          </a:p>
          <a:p>
            <a:pPr marL="179705" indent="-179705"/>
            <a:r>
              <a:rPr lang="en-US" dirty="0" err="1">
                <a:cs typeface="Arial"/>
              </a:rPr>
              <a:t>Onthouden</a:t>
            </a:r>
            <a:r>
              <a:rPr lang="en-US" dirty="0">
                <a:cs typeface="Arial"/>
              </a:rPr>
              <a:t> van data </a:t>
            </a:r>
            <a:r>
              <a:rPr lang="en-US" dirty="0" err="1">
                <a:cs typeface="Arial"/>
              </a:rPr>
              <a:t>tussen</a:t>
            </a:r>
            <a:r>
              <a:rPr lang="en-US" dirty="0">
                <a:cs typeface="Arial"/>
              </a:rPr>
              <a:t> </a:t>
            </a:r>
            <a:r>
              <a:rPr lang="en-US" dirty="0" err="1">
                <a:cs typeface="Arial"/>
              </a:rPr>
              <a:t>formulieren</a:t>
            </a:r>
            <a:r>
              <a:rPr lang="en-US" dirty="0">
                <a:cs typeface="Arial"/>
              </a:rPr>
              <a:t> (wizard style).</a:t>
            </a:r>
          </a:p>
          <a:p>
            <a:pPr marL="179705" indent="-179705"/>
            <a:r>
              <a:rPr lang="en-US" dirty="0" err="1">
                <a:cs typeface="Arial"/>
              </a:rPr>
              <a:t>Opslaan</a:t>
            </a:r>
            <a:r>
              <a:rPr lang="en-US" dirty="0">
                <a:cs typeface="Arial"/>
              </a:rPr>
              <a:t> van </a:t>
            </a:r>
            <a:r>
              <a:rPr lang="en-US" dirty="0" err="1">
                <a:cs typeface="Arial"/>
              </a:rPr>
              <a:t>weergave</a:t>
            </a:r>
            <a:r>
              <a:rPr lang="en-US" dirty="0">
                <a:cs typeface="Arial"/>
              </a:rPr>
              <a:t> </a:t>
            </a:r>
            <a:r>
              <a:rPr lang="en-US" dirty="0" err="1">
                <a:cs typeface="Arial"/>
              </a:rPr>
              <a:t>instellingen</a:t>
            </a:r>
            <a:r>
              <a:rPr lang="en-US" dirty="0">
                <a:cs typeface="Arial"/>
              </a:rPr>
              <a:t> of </a:t>
            </a:r>
            <a:r>
              <a:rPr lang="en-US" dirty="0" err="1">
                <a:cs typeface="Arial"/>
              </a:rPr>
              <a:t>andere</a:t>
            </a:r>
            <a:r>
              <a:rPr lang="en-US" dirty="0">
                <a:cs typeface="Arial"/>
              </a:rPr>
              <a:t> </a:t>
            </a:r>
            <a:r>
              <a:rPr lang="en-US" dirty="0" err="1">
                <a:cs typeface="Arial"/>
              </a:rPr>
              <a:t>persoonlijke</a:t>
            </a:r>
            <a:r>
              <a:rPr lang="en-US" dirty="0">
                <a:cs typeface="Arial"/>
              </a:rPr>
              <a:t> </a:t>
            </a:r>
            <a:r>
              <a:rPr lang="en-US" dirty="0" err="1">
                <a:cs typeface="Arial"/>
              </a:rPr>
              <a:t>instellingen</a:t>
            </a:r>
            <a:r>
              <a:rPr lang="en-US" dirty="0">
                <a:cs typeface="Arial"/>
              </a:rPr>
              <a:t> van </a:t>
            </a:r>
            <a:r>
              <a:rPr lang="en-US" dirty="0" err="1">
                <a:cs typeface="Arial"/>
              </a:rPr>
              <a:t>een</a:t>
            </a:r>
            <a:r>
              <a:rPr lang="en-US" dirty="0">
                <a:cs typeface="Arial"/>
              </a:rPr>
              <a:t> </a:t>
            </a:r>
            <a:r>
              <a:rPr lang="en-US" dirty="0" err="1">
                <a:cs typeface="Arial"/>
              </a:rPr>
              <a:t>gebruiker</a:t>
            </a:r>
            <a:r>
              <a:rPr lang="en-US" dirty="0">
                <a:cs typeface="Arial"/>
              </a:rPr>
              <a:t>.</a:t>
            </a:r>
          </a:p>
        </p:txBody>
      </p:sp>
      <p:sp>
        <p:nvSpPr>
          <p:cNvPr id="5" name="Tijdelijke aanduiding voor datum 4">
            <a:extLst>
              <a:ext uri="{FF2B5EF4-FFF2-40B4-BE49-F238E27FC236}">
                <a16:creationId xmlns:a16="http://schemas.microsoft.com/office/drawing/2014/main" id="{9B11CF62-D499-5B92-3E89-3D263FD11D40}"/>
              </a:ext>
            </a:extLst>
          </p:cNvPr>
          <p:cNvSpPr>
            <a:spLocks noGrp="1"/>
          </p:cNvSpPr>
          <p:nvPr>
            <p:ph type="dt" sz="half" idx="10"/>
          </p:nvPr>
        </p:nvSpPr>
        <p:spPr>
          <a:xfrm>
            <a:off x="504000" y="4590000"/>
            <a:ext cx="1440000" cy="180000"/>
          </a:xfrm>
        </p:spPr>
        <p:txBody>
          <a:bodyPr anchor="t">
            <a:normAutofit/>
          </a:bodyPr>
          <a:lstStyle/>
          <a:p>
            <a:pPr>
              <a:spcAft>
                <a:spcPts val="600"/>
              </a:spcAft>
            </a:pPr>
            <a:r>
              <a:rPr lang="nl-NL"/>
              <a:t>Periode 8 - week 3</a:t>
            </a:r>
          </a:p>
        </p:txBody>
      </p:sp>
      <p:sp>
        <p:nvSpPr>
          <p:cNvPr id="6" name="Tijdelijke aanduiding voor voettekst 5">
            <a:extLst>
              <a:ext uri="{FF2B5EF4-FFF2-40B4-BE49-F238E27FC236}">
                <a16:creationId xmlns:a16="http://schemas.microsoft.com/office/drawing/2014/main" id="{47A39FA0-A0F0-3DEB-C81B-0B0C53898DCA}"/>
              </a:ext>
            </a:extLst>
          </p:cNvPr>
          <p:cNvSpPr>
            <a:spLocks noGrp="1"/>
          </p:cNvSpPr>
          <p:nvPr>
            <p:ph type="ftr" sz="quarter" idx="11"/>
          </p:nvPr>
        </p:nvSpPr>
        <p:spPr>
          <a:xfrm>
            <a:off x="2358000" y="4590000"/>
            <a:ext cx="5040000" cy="180000"/>
          </a:xfrm>
        </p:spPr>
        <p:txBody>
          <a:bodyPr anchor="t">
            <a:normAutofit/>
          </a:bodyPr>
          <a:lstStyle/>
          <a:p>
            <a:pPr>
              <a:spcAft>
                <a:spcPts val="600"/>
              </a:spcAft>
            </a:pPr>
            <a:r>
              <a:rPr lang="nl-NL" dirty="0" err="1"/>
              <a:t>Symfony</a:t>
            </a:r>
            <a:r>
              <a:rPr lang="nl-NL" dirty="0"/>
              <a:t> presentatie sessies</a:t>
            </a:r>
          </a:p>
        </p:txBody>
      </p:sp>
      <p:sp>
        <p:nvSpPr>
          <p:cNvPr id="7" name="Tijdelijke aanduiding voor dianummer 6">
            <a:extLst>
              <a:ext uri="{FF2B5EF4-FFF2-40B4-BE49-F238E27FC236}">
                <a16:creationId xmlns:a16="http://schemas.microsoft.com/office/drawing/2014/main" id="{A2BB1F2F-169A-6967-4B94-C7ACA3EC91D9}"/>
              </a:ext>
            </a:extLst>
          </p:cNvPr>
          <p:cNvSpPr>
            <a:spLocks noGrp="1"/>
          </p:cNvSpPr>
          <p:nvPr>
            <p:ph type="sldNum" sz="quarter" idx="12"/>
          </p:nvPr>
        </p:nvSpPr>
        <p:spPr>
          <a:xfrm>
            <a:off x="8424000" y="4590000"/>
            <a:ext cx="216000" cy="180000"/>
          </a:xfrm>
        </p:spPr>
        <p:txBody>
          <a:bodyPr anchor="t">
            <a:normAutofit/>
          </a:bodyPr>
          <a:lstStyle/>
          <a:p>
            <a:pPr>
              <a:spcAft>
                <a:spcPts val="600"/>
              </a:spcAft>
            </a:pPr>
            <a:fld id="{14F1411D-0280-154F-AEAC-4C20B7AA46B2}" type="slidenum">
              <a:rPr lang="nl-NL" smtClean="0"/>
              <a:pPr>
                <a:spcAft>
                  <a:spcPts val="600"/>
                </a:spcAft>
              </a:pPr>
              <a:t>6</a:t>
            </a:fld>
            <a:endParaRPr lang="nl-NL"/>
          </a:p>
        </p:txBody>
      </p:sp>
    </p:spTree>
    <p:extLst>
      <p:ext uri="{BB962C8B-B14F-4D97-AF65-F5344CB8AC3E}">
        <p14:creationId xmlns:p14="http://schemas.microsoft.com/office/powerpoint/2010/main" val="2529186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BDFEE6-5196-5B88-D929-FB0393C31E16}"/>
              </a:ext>
            </a:extLst>
          </p:cNvPr>
          <p:cNvSpPr>
            <a:spLocks noGrp="1"/>
          </p:cNvSpPr>
          <p:nvPr>
            <p:ph type="title"/>
          </p:nvPr>
        </p:nvSpPr>
        <p:spPr>
          <a:xfrm>
            <a:off x="396000" y="152397"/>
            <a:ext cx="8136000" cy="324000"/>
          </a:xfrm>
        </p:spPr>
        <p:txBody>
          <a:bodyPr anchor="t">
            <a:normAutofit/>
          </a:bodyPr>
          <a:lstStyle/>
          <a:p>
            <a:r>
              <a:rPr lang="nl-NL" dirty="0">
                <a:solidFill>
                  <a:schemeClr val="bg1"/>
                </a:solidFill>
              </a:rPr>
              <a:t>Producten opslaan in een sessie</a:t>
            </a:r>
          </a:p>
        </p:txBody>
      </p:sp>
      <p:sp>
        <p:nvSpPr>
          <p:cNvPr id="3" name="Tijdelijke aanduiding voor datum 2">
            <a:extLst>
              <a:ext uri="{FF2B5EF4-FFF2-40B4-BE49-F238E27FC236}">
                <a16:creationId xmlns:a16="http://schemas.microsoft.com/office/drawing/2014/main" id="{DA9D20CC-E6E1-1573-64C6-9E317B7A2830}"/>
              </a:ext>
            </a:extLst>
          </p:cNvPr>
          <p:cNvSpPr>
            <a:spLocks noGrp="1"/>
          </p:cNvSpPr>
          <p:nvPr>
            <p:ph type="dt" sz="half" idx="10"/>
          </p:nvPr>
        </p:nvSpPr>
        <p:spPr>
          <a:xfrm>
            <a:off x="504000" y="4590000"/>
            <a:ext cx="1440000" cy="180000"/>
          </a:xfrm>
        </p:spPr>
        <p:txBody>
          <a:bodyPr anchor="t">
            <a:normAutofit/>
          </a:bodyPr>
          <a:lstStyle/>
          <a:p>
            <a:pPr>
              <a:spcAft>
                <a:spcPts val="600"/>
              </a:spcAft>
            </a:pPr>
            <a:r>
              <a:rPr lang="nl-NL"/>
              <a:t>Periode 8 - week 3</a:t>
            </a:r>
          </a:p>
        </p:txBody>
      </p:sp>
      <p:sp>
        <p:nvSpPr>
          <p:cNvPr id="4" name="Tijdelijke aanduiding voor voettekst 3">
            <a:extLst>
              <a:ext uri="{FF2B5EF4-FFF2-40B4-BE49-F238E27FC236}">
                <a16:creationId xmlns:a16="http://schemas.microsoft.com/office/drawing/2014/main" id="{83A4370C-4CE2-E780-6B0A-8D4834D1D535}"/>
              </a:ext>
            </a:extLst>
          </p:cNvPr>
          <p:cNvSpPr>
            <a:spLocks noGrp="1"/>
          </p:cNvSpPr>
          <p:nvPr>
            <p:ph type="ftr" sz="quarter" idx="11"/>
          </p:nvPr>
        </p:nvSpPr>
        <p:spPr>
          <a:xfrm>
            <a:off x="2358000" y="4590000"/>
            <a:ext cx="5040000" cy="180000"/>
          </a:xfrm>
        </p:spPr>
        <p:txBody>
          <a:bodyPr anchor="t">
            <a:normAutofit/>
          </a:bodyPr>
          <a:lstStyle/>
          <a:p>
            <a:pPr>
              <a:spcAft>
                <a:spcPts val="600"/>
              </a:spcAft>
            </a:pPr>
            <a:r>
              <a:rPr lang="nl-NL" dirty="0" err="1"/>
              <a:t>Symfony</a:t>
            </a:r>
            <a:r>
              <a:rPr lang="nl-NL" dirty="0"/>
              <a:t> presentatie sessies</a:t>
            </a:r>
          </a:p>
        </p:txBody>
      </p:sp>
      <p:sp>
        <p:nvSpPr>
          <p:cNvPr id="5" name="Tijdelijke aanduiding voor dianummer 4">
            <a:extLst>
              <a:ext uri="{FF2B5EF4-FFF2-40B4-BE49-F238E27FC236}">
                <a16:creationId xmlns:a16="http://schemas.microsoft.com/office/drawing/2014/main" id="{4CD0C5D3-8899-62D8-DF43-EF942586FF46}"/>
              </a:ext>
            </a:extLst>
          </p:cNvPr>
          <p:cNvSpPr>
            <a:spLocks noGrp="1"/>
          </p:cNvSpPr>
          <p:nvPr>
            <p:ph type="sldNum" sz="quarter" idx="12"/>
          </p:nvPr>
        </p:nvSpPr>
        <p:spPr>
          <a:xfrm>
            <a:off x="8424000" y="4590000"/>
            <a:ext cx="216000" cy="180000"/>
          </a:xfrm>
        </p:spPr>
        <p:txBody>
          <a:bodyPr anchor="t">
            <a:normAutofit/>
          </a:bodyPr>
          <a:lstStyle/>
          <a:p>
            <a:pPr>
              <a:spcAft>
                <a:spcPts val="600"/>
              </a:spcAft>
            </a:pPr>
            <a:fld id="{14F1411D-0280-154F-AEAC-4C20B7AA46B2}" type="slidenum">
              <a:rPr lang="nl-NL" smtClean="0"/>
              <a:pPr>
                <a:spcAft>
                  <a:spcPts val="600"/>
                </a:spcAft>
              </a:pPr>
              <a:t>7</a:t>
            </a:fld>
            <a:endParaRPr lang="nl-NL"/>
          </a:p>
        </p:txBody>
      </p:sp>
      <p:pic>
        <p:nvPicPr>
          <p:cNvPr id="11" name="Afbeelding 10">
            <a:extLst>
              <a:ext uri="{FF2B5EF4-FFF2-40B4-BE49-F238E27FC236}">
                <a16:creationId xmlns:a16="http://schemas.microsoft.com/office/drawing/2014/main" id="{2BAF2B23-B398-D424-7884-5EB71BF5D79E}"/>
              </a:ext>
            </a:extLst>
          </p:cNvPr>
          <p:cNvPicPr>
            <a:picLocks noChangeAspect="1"/>
          </p:cNvPicPr>
          <p:nvPr/>
        </p:nvPicPr>
        <p:blipFill>
          <a:blip r:embed="rId2"/>
          <a:stretch>
            <a:fillRect/>
          </a:stretch>
        </p:blipFill>
        <p:spPr>
          <a:xfrm>
            <a:off x="297874" y="692727"/>
            <a:ext cx="8394264" cy="4146289"/>
          </a:xfrm>
          <a:prstGeom prst="rect">
            <a:avLst/>
          </a:prstGeom>
        </p:spPr>
      </p:pic>
    </p:spTree>
    <p:extLst>
      <p:ext uri="{BB962C8B-B14F-4D97-AF65-F5344CB8AC3E}">
        <p14:creationId xmlns:p14="http://schemas.microsoft.com/office/powerpoint/2010/main" val="2577748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763ED0-00C0-271A-AEB8-F6F115A50B68}"/>
              </a:ext>
            </a:extLst>
          </p:cNvPr>
          <p:cNvSpPr>
            <a:spLocks noGrp="1"/>
          </p:cNvSpPr>
          <p:nvPr>
            <p:ph type="title"/>
          </p:nvPr>
        </p:nvSpPr>
        <p:spPr/>
        <p:txBody>
          <a:bodyPr/>
          <a:lstStyle/>
          <a:p>
            <a:r>
              <a:rPr lang="nl-NL" dirty="0"/>
              <a:t>Aan de slag! Implementeer de code van de vorige slide in jouw product view pagina om de laatst bezochte producten op te slaan in de sessie.</a:t>
            </a:r>
          </a:p>
        </p:txBody>
      </p:sp>
      <p:sp>
        <p:nvSpPr>
          <p:cNvPr id="3" name="Tijdelijke aanduiding voor datum 2">
            <a:extLst>
              <a:ext uri="{FF2B5EF4-FFF2-40B4-BE49-F238E27FC236}">
                <a16:creationId xmlns:a16="http://schemas.microsoft.com/office/drawing/2014/main" id="{79AE27EA-EB37-2A63-A27A-053D72978759}"/>
              </a:ext>
            </a:extLst>
          </p:cNvPr>
          <p:cNvSpPr>
            <a:spLocks noGrp="1"/>
          </p:cNvSpPr>
          <p:nvPr>
            <p:ph type="dt" sz="half" idx="10"/>
          </p:nvPr>
        </p:nvSpPr>
        <p:spPr/>
        <p:txBody>
          <a:bodyPr/>
          <a:lstStyle/>
          <a:p>
            <a:r>
              <a:rPr lang="nl-NL"/>
              <a:t>Periode 8 - week 3</a:t>
            </a:r>
          </a:p>
        </p:txBody>
      </p:sp>
      <p:sp>
        <p:nvSpPr>
          <p:cNvPr id="4" name="Tijdelijke aanduiding voor voettekst 3">
            <a:extLst>
              <a:ext uri="{FF2B5EF4-FFF2-40B4-BE49-F238E27FC236}">
                <a16:creationId xmlns:a16="http://schemas.microsoft.com/office/drawing/2014/main" id="{717E3E62-49B2-F8E5-9E89-3A7350E5BEB0}"/>
              </a:ext>
            </a:extLst>
          </p:cNvPr>
          <p:cNvSpPr>
            <a:spLocks noGrp="1"/>
          </p:cNvSpPr>
          <p:nvPr>
            <p:ph type="ftr" sz="quarter" idx="11"/>
          </p:nvPr>
        </p:nvSpPr>
        <p:spPr/>
        <p:txBody>
          <a:bodyPr/>
          <a:lstStyle/>
          <a:p>
            <a:r>
              <a:rPr lang="nl-NL" dirty="0" err="1"/>
              <a:t>Symfony</a:t>
            </a:r>
            <a:r>
              <a:rPr lang="nl-NL" dirty="0"/>
              <a:t> presentatie sessies</a:t>
            </a:r>
          </a:p>
        </p:txBody>
      </p:sp>
      <p:sp>
        <p:nvSpPr>
          <p:cNvPr id="5" name="Tijdelijke aanduiding voor dianummer 4">
            <a:extLst>
              <a:ext uri="{FF2B5EF4-FFF2-40B4-BE49-F238E27FC236}">
                <a16:creationId xmlns:a16="http://schemas.microsoft.com/office/drawing/2014/main" id="{D230E5E1-54F3-9EDA-9625-0A426712054D}"/>
              </a:ext>
            </a:extLst>
          </p:cNvPr>
          <p:cNvSpPr>
            <a:spLocks noGrp="1"/>
          </p:cNvSpPr>
          <p:nvPr>
            <p:ph type="sldNum" sz="quarter" idx="12"/>
          </p:nvPr>
        </p:nvSpPr>
        <p:spPr/>
        <p:txBody>
          <a:bodyPr/>
          <a:lstStyle/>
          <a:p>
            <a:fld id="{14F1411D-0280-154F-AEAC-4C20B7AA46B2}" type="slidenum">
              <a:rPr lang="nl-NL" smtClean="0"/>
              <a:t>8</a:t>
            </a:fld>
            <a:endParaRPr lang="nl-NL"/>
          </a:p>
        </p:txBody>
      </p:sp>
    </p:spTree>
    <p:extLst>
      <p:ext uri="{BB962C8B-B14F-4D97-AF65-F5344CB8AC3E}">
        <p14:creationId xmlns:p14="http://schemas.microsoft.com/office/powerpoint/2010/main" val="3580385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5">
            <a:extLst>
              <a:ext uri="{FF2B5EF4-FFF2-40B4-BE49-F238E27FC236}">
                <a16:creationId xmlns:a16="http://schemas.microsoft.com/office/drawing/2014/main" id="{EF6EFED3-1BCC-1EC7-8349-DF36407CCE3F}"/>
              </a:ext>
            </a:extLst>
          </p:cNvPr>
          <p:cNvSpPr>
            <a:spLocks noGrp="1"/>
          </p:cNvSpPr>
          <p:nvPr>
            <p:ph type="title"/>
          </p:nvPr>
        </p:nvSpPr>
        <p:spPr>
          <a:xfrm>
            <a:off x="504000" y="792000"/>
            <a:ext cx="8136000" cy="324000"/>
          </a:xfrm>
        </p:spPr>
        <p:txBody>
          <a:bodyPr anchor="t">
            <a:normAutofit/>
          </a:bodyPr>
          <a:lstStyle/>
          <a:p>
            <a:r>
              <a:rPr lang="en-US" dirty="0" err="1"/>
              <a:t>Weergeven</a:t>
            </a:r>
            <a:r>
              <a:rPr lang="en-US" dirty="0"/>
              <a:t> van de </a:t>
            </a:r>
            <a:r>
              <a:rPr lang="en-US" dirty="0" err="1"/>
              <a:t>laatste</a:t>
            </a:r>
            <a:r>
              <a:rPr lang="en-US" dirty="0"/>
              <a:t> </a:t>
            </a:r>
            <a:r>
              <a:rPr lang="en-US" dirty="0" err="1"/>
              <a:t>bezochte</a:t>
            </a:r>
            <a:r>
              <a:rPr lang="en-US" dirty="0"/>
              <a:t> </a:t>
            </a:r>
            <a:r>
              <a:rPr lang="en-US" dirty="0" err="1"/>
              <a:t>producten</a:t>
            </a:r>
            <a:r>
              <a:rPr lang="en-US" dirty="0"/>
              <a:t> </a:t>
            </a:r>
            <a:r>
              <a:rPr lang="en-US" dirty="0" err="1"/>
              <a:t>uit</a:t>
            </a:r>
            <a:r>
              <a:rPr lang="en-US" dirty="0"/>
              <a:t> de </a:t>
            </a:r>
            <a:r>
              <a:rPr lang="en-US" dirty="0" err="1"/>
              <a:t>sessie</a:t>
            </a:r>
            <a:endParaRPr lang="en-US" dirty="0"/>
          </a:p>
        </p:txBody>
      </p:sp>
      <p:sp>
        <p:nvSpPr>
          <p:cNvPr id="3" name="Tijdelijke aanduiding voor datum 2">
            <a:extLst>
              <a:ext uri="{FF2B5EF4-FFF2-40B4-BE49-F238E27FC236}">
                <a16:creationId xmlns:a16="http://schemas.microsoft.com/office/drawing/2014/main" id="{D947A20B-4B70-6B93-7CE7-3457931DA112}"/>
              </a:ext>
            </a:extLst>
          </p:cNvPr>
          <p:cNvSpPr>
            <a:spLocks noGrp="1"/>
          </p:cNvSpPr>
          <p:nvPr>
            <p:ph type="dt" sz="half" idx="10"/>
          </p:nvPr>
        </p:nvSpPr>
        <p:spPr>
          <a:xfrm>
            <a:off x="504000" y="4590000"/>
            <a:ext cx="1440000" cy="180000"/>
          </a:xfrm>
        </p:spPr>
        <p:txBody>
          <a:bodyPr anchor="t">
            <a:normAutofit/>
          </a:bodyPr>
          <a:lstStyle/>
          <a:p>
            <a:pPr>
              <a:spcAft>
                <a:spcPts val="600"/>
              </a:spcAft>
            </a:pPr>
            <a:r>
              <a:rPr lang="nl-NL"/>
              <a:t>Periode 8 - week 3</a:t>
            </a:r>
          </a:p>
        </p:txBody>
      </p:sp>
      <p:sp>
        <p:nvSpPr>
          <p:cNvPr id="4" name="Tijdelijke aanduiding voor voettekst 3">
            <a:extLst>
              <a:ext uri="{FF2B5EF4-FFF2-40B4-BE49-F238E27FC236}">
                <a16:creationId xmlns:a16="http://schemas.microsoft.com/office/drawing/2014/main" id="{89601BE0-3C11-461A-AF01-A94699CBCAE6}"/>
              </a:ext>
            </a:extLst>
          </p:cNvPr>
          <p:cNvSpPr>
            <a:spLocks noGrp="1"/>
          </p:cNvSpPr>
          <p:nvPr>
            <p:ph type="ftr" sz="quarter" idx="11"/>
          </p:nvPr>
        </p:nvSpPr>
        <p:spPr>
          <a:xfrm>
            <a:off x="2358000" y="4590000"/>
            <a:ext cx="5040000" cy="180000"/>
          </a:xfrm>
        </p:spPr>
        <p:txBody>
          <a:bodyPr anchor="t">
            <a:normAutofit/>
          </a:bodyPr>
          <a:lstStyle/>
          <a:p>
            <a:pPr>
              <a:spcAft>
                <a:spcPts val="600"/>
              </a:spcAft>
            </a:pPr>
            <a:r>
              <a:rPr lang="nl-NL" dirty="0" err="1"/>
              <a:t>Symfony</a:t>
            </a:r>
            <a:r>
              <a:rPr lang="nl-NL" dirty="0"/>
              <a:t> presentatie sessies</a:t>
            </a:r>
          </a:p>
        </p:txBody>
      </p:sp>
      <p:sp>
        <p:nvSpPr>
          <p:cNvPr id="5" name="Tijdelijke aanduiding voor dianummer 4">
            <a:extLst>
              <a:ext uri="{FF2B5EF4-FFF2-40B4-BE49-F238E27FC236}">
                <a16:creationId xmlns:a16="http://schemas.microsoft.com/office/drawing/2014/main" id="{68AB4285-B98B-1965-9EC4-6EC319903810}"/>
              </a:ext>
            </a:extLst>
          </p:cNvPr>
          <p:cNvSpPr>
            <a:spLocks noGrp="1"/>
          </p:cNvSpPr>
          <p:nvPr>
            <p:ph type="sldNum" sz="quarter" idx="12"/>
          </p:nvPr>
        </p:nvSpPr>
        <p:spPr>
          <a:xfrm>
            <a:off x="8424000" y="4590000"/>
            <a:ext cx="216000" cy="180000"/>
          </a:xfrm>
        </p:spPr>
        <p:txBody>
          <a:bodyPr anchor="t">
            <a:normAutofit/>
          </a:bodyPr>
          <a:lstStyle/>
          <a:p>
            <a:pPr>
              <a:spcAft>
                <a:spcPts val="600"/>
              </a:spcAft>
            </a:pPr>
            <a:fld id="{14F1411D-0280-154F-AEAC-4C20B7AA46B2}" type="slidenum">
              <a:rPr lang="nl-NL" smtClean="0"/>
              <a:pPr>
                <a:spcAft>
                  <a:spcPts val="600"/>
                </a:spcAft>
              </a:pPr>
              <a:t>9</a:t>
            </a:fld>
            <a:endParaRPr lang="nl-NL"/>
          </a:p>
        </p:txBody>
      </p:sp>
      <p:pic>
        <p:nvPicPr>
          <p:cNvPr id="11" name="Afbeelding 10">
            <a:extLst>
              <a:ext uri="{FF2B5EF4-FFF2-40B4-BE49-F238E27FC236}">
                <a16:creationId xmlns:a16="http://schemas.microsoft.com/office/drawing/2014/main" id="{566D8BFE-93DF-0190-E2CB-328AE7B5C504}"/>
              </a:ext>
            </a:extLst>
          </p:cNvPr>
          <p:cNvPicPr>
            <a:picLocks noChangeAspect="1"/>
          </p:cNvPicPr>
          <p:nvPr/>
        </p:nvPicPr>
        <p:blipFill>
          <a:blip r:embed="rId2"/>
          <a:stretch>
            <a:fillRect/>
          </a:stretch>
        </p:blipFill>
        <p:spPr>
          <a:xfrm>
            <a:off x="395591" y="1480985"/>
            <a:ext cx="7438418" cy="2870515"/>
          </a:xfrm>
          <a:prstGeom prst="rect">
            <a:avLst/>
          </a:prstGeom>
        </p:spPr>
      </p:pic>
    </p:spTree>
    <p:extLst>
      <p:ext uri="{BB962C8B-B14F-4D97-AF65-F5344CB8AC3E}">
        <p14:creationId xmlns:p14="http://schemas.microsoft.com/office/powerpoint/2010/main" val="2699740735"/>
      </p:ext>
    </p:extLst>
  </p:cSld>
  <p:clrMapOvr>
    <a:masterClrMapping/>
  </p:clrMapOvr>
</p:sld>
</file>

<file path=ppt/theme/theme1.xml><?xml version="1.0" encoding="utf-8"?>
<a:theme xmlns:a="http://schemas.openxmlformats.org/drawingml/2006/main" name="Office-thema">
  <a:themeElements>
    <a:clrScheme name="ROC Mondriaan Kleuren">
      <a:dk1>
        <a:srgbClr val="000000"/>
      </a:dk1>
      <a:lt1>
        <a:srgbClr val="FFFFFF"/>
      </a:lt1>
      <a:dk2>
        <a:srgbClr val="002355"/>
      </a:dk2>
      <a:lt2>
        <a:srgbClr val="E0E0E0"/>
      </a:lt2>
      <a:accent1>
        <a:srgbClr val="0050AA"/>
      </a:accent1>
      <a:accent2>
        <a:srgbClr val="E6002D"/>
      </a:accent2>
      <a:accent3>
        <a:srgbClr val="FDD200"/>
      </a:accent3>
      <a:accent4>
        <a:srgbClr val="B9DCFF"/>
      </a:accent4>
      <a:accent5>
        <a:srgbClr val="46C891"/>
      </a:accent5>
      <a:accent6>
        <a:srgbClr val="6E375A"/>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rtlCol="0">
        <a:noAutofit/>
      </a:bodyPr>
      <a:lstStyle>
        <a:defPPr algn="l">
          <a:defRPr sz="1300" dirty="0" err="1" smtClean="0"/>
        </a:defPPr>
      </a:lstStyle>
    </a:txDef>
  </a:objectDefaults>
  <a:extraClrSchemeLst/>
  <a:custClrLst>
    <a:custClr name="Rood Donker">
      <a:srgbClr val="870000"/>
    </a:custClr>
    <a:custClr name="Rood">
      <a:srgbClr val="E6002D"/>
    </a:custClr>
    <a:custClr name="Rood Licht ">
      <a:srgbClr val="FBB4BE"/>
    </a:custClr>
    <a:custClr name="Geel Donker">
      <a:srgbClr val="CD9B00"/>
    </a:custClr>
    <a:custClr name="Geel">
      <a:srgbClr val="FDD200"/>
    </a:custClr>
    <a:custClr name="Geel Licht">
      <a:srgbClr val="FFF09B"/>
    </a:custClr>
    <a:custClr name="Blauw Donker">
      <a:srgbClr val="002355"/>
    </a:custClr>
    <a:custClr name="Blauw">
      <a:srgbClr val="0050AA"/>
    </a:custClr>
    <a:custClr name="Blauw Licht">
      <a:srgbClr val="B9DCFF"/>
    </a:custClr>
    <a:custClr name="Paars Donker">
      <a:srgbClr val="6E375A"/>
    </a:custClr>
    <a:custClr name="Paars">
      <a:srgbClr val="B48CC8"/>
    </a:custClr>
    <a:custClr name="Groen Donker">
      <a:srgbClr val="009B73"/>
    </a:custClr>
    <a:custClr name="Groen">
      <a:srgbClr val="46C891"/>
    </a:custClr>
    <a:custClr name="Zwart">
      <a:srgbClr val="000000"/>
    </a:custClr>
    <a:custClr name="Grijs">
      <a:srgbClr val="6E6E6E"/>
    </a:custClr>
    <a:custClr name="Wit">
      <a:srgbClr val="FFFFFF"/>
    </a:custClr>
  </a:custClrLst>
  <a:extLst>
    <a:ext uri="{05A4C25C-085E-4340-85A3-A5531E510DB2}">
      <thm15:themeFamily xmlns:thm15="http://schemas.microsoft.com/office/thememl/2012/main" name="ROC Mondriaan - Power Point - 2023" id="{5DB252B7-1FD7-4DBB-A6CA-743F244770FA}" vid="{81BE598E-B98A-46B4-90D3-B12384BCCBC6}"/>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04d7a64c-0565-43dd-bfe1-e2c7239532d4" xsi:nil="true"/>
    <lcf76f155ced4ddcb4097134ff3c332f xmlns="714bac2d-1fdd-40e1-86c3-3a2b14296c7f">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DE564797CD7D3429AC3282A0BC273C4" ma:contentTypeVersion="11" ma:contentTypeDescription="Een nieuw document maken." ma:contentTypeScope="" ma:versionID="4bf1a3247d68367d41a4b31173fa6ec0">
  <xsd:schema xmlns:xsd="http://www.w3.org/2001/XMLSchema" xmlns:xs="http://www.w3.org/2001/XMLSchema" xmlns:p="http://schemas.microsoft.com/office/2006/metadata/properties" xmlns:ns2="714bac2d-1fdd-40e1-86c3-3a2b14296c7f" xmlns:ns3="04d7a64c-0565-43dd-bfe1-e2c7239532d4" targetNamespace="http://schemas.microsoft.com/office/2006/metadata/properties" ma:root="true" ma:fieldsID="0f32929b2da47e1b5c6c07d17d6a27e6" ns2:_="" ns3:_="">
    <xsd:import namespace="714bac2d-1fdd-40e1-86c3-3a2b14296c7f"/>
    <xsd:import namespace="04d7a64c-0565-43dd-bfe1-e2c7239532d4"/>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4bac2d-1fdd-40e1-86c3-3a2b14296c7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Afbeeldingtags" ma:readOnly="false" ma:fieldId="{5cf76f15-5ced-4ddc-b409-7134ff3c332f}" ma:taxonomyMulti="true" ma:sspId="527928d4-2fba-4575-b28c-4dd47955e2e4"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4d7a64c-0565-43dd-bfe1-e2c7239532d4"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988d5a1a-9e3d-4923-bf7c-6fc70d76a8be}" ma:internalName="TaxCatchAll" ma:showField="CatchAllData" ma:web="04d7a64c-0565-43dd-bfe1-e2c7239532d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4BDFC7A-75BE-4BCD-B590-46664194C35E}">
  <ds:schemaRefs>
    <ds:schemaRef ds:uri="73dbb10f-d65e-4026-aa5c-544c0db9c1ca"/>
    <ds:schemaRef ds:uri="http://www.w3.org/XML/1998/namespace"/>
    <ds:schemaRef ds:uri="http://schemas.microsoft.com/office/2006/documentManagement/types"/>
    <ds:schemaRef ds:uri="a95f19fb-cad5-4f59-9d9d-bfe7d2b05f17"/>
    <ds:schemaRef ds:uri="http://purl.org/dc/elements/1.1/"/>
    <ds:schemaRef ds:uri="9c7db627-a19b-4420-ba46-d2da62c8f9f7"/>
    <ds:schemaRef ds:uri="http://schemas.microsoft.com/sharepoint/v3"/>
    <ds:schemaRef ds:uri="http://purl.org/dc/dcmitype/"/>
    <ds:schemaRef ds:uri="http://schemas.microsoft.com/office/2006/metadata/properties"/>
    <ds:schemaRef ds:uri="http://schemas.microsoft.com/office/infopath/2007/PartnerControls"/>
    <ds:schemaRef ds:uri="http://schemas.openxmlformats.org/package/2006/metadata/core-properties"/>
    <ds:schemaRef ds:uri="http://purl.org/dc/terms/"/>
  </ds:schemaRefs>
</ds:datastoreItem>
</file>

<file path=customXml/itemProps2.xml><?xml version="1.0" encoding="utf-8"?>
<ds:datastoreItem xmlns:ds="http://schemas.openxmlformats.org/officeDocument/2006/customXml" ds:itemID="{C474362A-791E-41CB-890E-B37EA19C59BA}">
  <ds:schemaRefs>
    <ds:schemaRef ds:uri="http://schemas.microsoft.com/sharepoint/v3/contenttype/forms"/>
  </ds:schemaRefs>
</ds:datastoreItem>
</file>

<file path=customXml/itemProps3.xml><?xml version="1.0" encoding="utf-8"?>
<ds:datastoreItem xmlns:ds="http://schemas.openxmlformats.org/officeDocument/2006/customXml" ds:itemID="{4CD04D2C-ACFA-4CA2-AFC9-0300327D3B52}"/>
</file>

<file path=docProps/app.xml><?xml version="1.0" encoding="utf-8"?>
<Properties xmlns="http://schemas.openxmlformats.org/officeDocument/2006/extended-properties" xmlns:vt="http://schemas.openxmlformats.org/officeDocument/2006/docPropsVTypes">
  <Template>ROC_Mondriaan_Power Point - 2023 Sjabloon</Template>
  <TotalTime>1450</TotalTime>
  <Words>458</Words>
  <Application>Microsoft Office PowerPoint</Application>
  <PresentationFormat>Diavoorstelling (16:9)</PresentationFormat>
  <Paragraphs>68</Paragraphs>
  <Slides>11</Slides>
  <Notes>0</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11</vt:i4>
      </vt:variant>
    </vt:vector>
  </HeadingPairs>
  <TitlesOfParts>
    <vt:vector size="16" baseType="lpstr">
      <vt:lpstr>Arial</vt:lpstr>
      <vt:lpstr>Calibri</vt:lpstr>
      <vt:lpstr>Consolas</vt:lpstr>
      <vt:lpstr>Systeemlettertype regulier</vt:lpstr>
      <vt:lpstr>Office-thema</vt:lpstr>
      <vt:lpstr>Symfony sessions</vt:lpstr>
      <vt:lpstr>Inhoud</vt:lpstr>
      <vt:lpstr>Wat ken je al?</vt:lpstr>
      <vt:lpstr>Aan de slag, clone de repository en zorg dat de applicatie werkt. classroom.github.com/a/xpuAMuwM  Clone de repository Kopieer de .env naar .env.local Maak een database aan (bv. prodcat/ symfony-oefen) Pas de regel aan in de .env.local Importeer de backup in de nieuwe database Voer composer install uit (dit kan even duren) Start symfony server met symfony serve Toon het welkomscherm</vt:lpstr>
      <vt:lpstr>Wat is een sessie?</vt:lpstr>
      <vt:lpstr>Voorbeelden?</vt:lpstr>
      <vt:lpstr>Producten opslaan in een sessie</vt:lpstr>
      <vt:lpstr>Aan de slag! Implementeer de code van de vorige slide in jouw product view pagina om de laatst bezochte producten op te slaan in de sessie.</vt:lpstr>
      <vt:lpstr>Weergeven van de laatste bezochte producten uit de sessie</vt:lpstr>
      <vt:lpstr>Aan de slag! Implementeer de code van de vorige slide en maak een pagina waar je de laatst bezochte producten toont.</vt:lpstr>
      <vt:lpstr>PowerPoint-presentatie</vt:lpstr>
    </vt:vector>
  </TitlesOfParts>
  <Manager/>
  <Company>ROC Mondriaan</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asdfafasf</dc:title>
  <dc:subject/>
  <dc:creator>Auerbach, Michiel</dc:creator>
  <cp:keywords/>
  <dc:description>roc Mondriaan presentatie - versie 1 - augustus 2022
Ontwerp: Ontwerpwerk
Template: Ton Persoon</dc:description>
  <cp:lastModifiedBy>Kleijwegt, Mark</cp:lastModifiedBy>
  <cp:revision>2</cp:revision>
  <dcterms:created xsi:type="dcterms:W3CDTF">2024-04-08T05:35:49Z</dcterms:created>
  <dcterms:modified xsi:type="dcterms:W3CDTF">2024-06-03T19:03:55Z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0x0101007DE564797CD7D3429AC3282A0BC273C4</vt:lpwstr>
  </property>
  <property fmtid="{D5CDD505-2E9C-101B-9397-08002B2CF9AE}" pid="3" name="MediaServiceImageTags">
    <vt:lpwstr/>
  </property>
</Properties>
</file>