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7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Telecom Churn Case Study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Your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Roll Number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3476943" y="3488530"/>
          <a:ext cx="502539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013"/>
                <a:gridCol w="2512377"/>
              </a:tblGrid>
              <a:tr h="158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Threshold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Values (Numeric)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Overall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0.8946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0.5332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'Positive'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</a:rPr>
                        <a:t>&lt;TBA&gt;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&lt;SVM Model insights and 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-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per the SVM model has the best performance.</a:t>
            </a:r>
          </a:p>
          <a:p>
            <a:r>
              <a:rPr lang="en-IN" sz="2400" dirty="0" smtClean="0"/>
              <a:t>With this model we should be able to interpret with 80% accuracy the churn out for a </a:t>
            </a:r>
            <a:r>
              <a:rPr lang="en-IN" sz="2400" smtClean="0"/>
              <a:t>given customer 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74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sz="2800" dirty="0"/>
              <a:t>Conclusion</a:t>
            </a:r>
            <a:r>
              <a:rPr lang="en-IN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&lt;EDA plots and insights&gt;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6" y="1352755"/>
            <a:ext cx="4296818" cy="24031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75639" y="1061695"/>
            <a:ext cx="3913238" cy="280238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15210" y="3440450"/>
            <a:ext cx="3866310" cy="30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&lt;EDA plots and insights&gt;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021" y="1854200"/>
            <a:ext cx="5431234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&lt;K-NN model insights and results&gt;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79078"/>
              </p:ext>
            </p:extLst>
          </p:nvPr>
        </p:nvGraphicFramePr>
        <p:xfrm>
          <a:off x="1136469" y="2519233"/>
          <a:ext cx="502539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640"/>
                <a:gridCol w="3206750"/>
              </a:tblGrid>
              <a:tr h="158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Threshold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Values (Numeric)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Overall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0.5745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0.8359187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'Positive'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092" y="1125535"/>
            <a:ext cx="3657721" cy="2787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046" y="4019857"/>
            <a:ext cx="3119120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 Naïve Bayes model insights and results &gt;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97964"/>
              </p:ext>
            </p:extLst>
          </p:nvPr>
        </p:nvGraphicFramePr>
        <p:xfrm>
          <a:off x="1638311" y="2456143"/>
          <a:ext cx="502539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013"/>
                <a:gridCol w="2512377"/>
              </a:tblGrid>
              <a:tr h="158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Threshold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Values (Numeric)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Overall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0.7356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0.7038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0.8241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'Positive'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0.8409598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09601" y="1496218"/>
            <a:ext cx="458343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 Logistic Regression model insights and results&gt;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311953"/>
              </p:ext>
            </p:extLst>
          </p:nvPr>
        </p:nvGraphicFramePr>
        <p:xfrm>
          <a:off x="2134839" y="1859248"/>
          <a:ext cx="5939790" cy="1488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0530"/>
                <a:gridCol w="2969260"/>
              </a:tblGrid>
              <a:tr h="294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Significant variables in final model (add more rows if requires)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Coefficients value (Numeric)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(Intercept)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Tenure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MonthlyCharges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ContractOne.year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9.34e-14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ContractTwo.year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PaperlessBillingYes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8.84e-07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4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PaymentMethodElectronic.check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1.06e-09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72016"/>
              </p:ext>
            </p:extLst>
          </p:nvPr>
        </p:nvGraphicFramePr>
        <p:xfrm>
          <a:off x="1755304" y="4311112"/>
          <a:ext cx="592836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4498"/>
                <a:gridCol w="2963862"/>
              </a:tblGrid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Final model metrics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Values (Numeric)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AIC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4216.7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Null deviance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5673.9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Residual Deviance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4202.7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2944813" y="3646646"/>
          <a:ext cx="6089649" cy="748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177"/>
                <a:gridCol w="1440965"/>
                <a:gridCol w="1662603"/>
                <a:gridCol w="1381904"/>
              </a:tblGrid>
              <a:tr h="17335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Train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C-statistic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8.323861e -01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C-statistic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8.338867e-01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KS-statistic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0.5165529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KS-statistic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0.5324693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6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Evaluation (write Accept or Reject)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 Logistic Regression model insights and results 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38263"/>
              </p:ext>
            </p:extLst>
          </p:nvPr>
        </p:nvGraphicFramePr>
        <p:xfrm>
          <a:off x="3445654" y="2087818"/>
          <a:ext cx="5025390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013"/>
                <a:gridCol w="2512377"/>
              </a:tblGrid>
              <a:tr h="158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Threshold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Values (Numeric)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Overall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0.7908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0.8939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0.8450588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37651" y="-14650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value set at &gt; 0.5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259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Telecom Churn Case Study  SUBMISSION </vt:lpstr>
      <vt:lpstr>Conclusion - SVM</vt:lpstr>
      <vt:lpstr>&lt;Conclusion&gt;</vt:lpstr>
      <vt:lpstr> &lt;EDA plots and insights&gt;</vt:lpstr>
      <vt:lpstr> &lt;EDA plots and insights&gt;</vt:lpstr>
      <vt:lpstr> &lt;K-NN model insights and results&gt;</vt:lpstr>
      <vt:lpstr> &lt; Naïve Bayes model insights and results &gt;</vt:lpstr>
      <vt:lpstr> &lt; Logistic Regression model insights and results&gt;</vt:lpstr>
      <vt:lpstr> &lt; Logistic Regression model insights and results &gt;</vt:lpstr>
      <vt:lpstr> &lt;SVM Model insights and results&gt;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 Souza, Michael Prakash</cp:lastModifiedBy>
  <cp:revision>32</cp:revision>
  <dcterms:created xsi:type="dcterms:W3CDTF">2016-06-09T08:16:28Z</dcterms:created>
  <dcterms:modified xsi:type="dcterms:W3CDTF">2016-10-18T18:27:25Z</dcterms:modified>
</cp:coreProperties>
</file>