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58" r:id="rId3"/>
    <p:sldId id="274" r:id="rId4"/>
    <p:sldId id="263" r:id="rId5"/>
    <p:sldId id="277" r:id="rId6"/>
    <p:sldId id="260" r:id="rId7"/>
  </p:sldIdLst>
  <p:sldSz cx="9144000" cy="5143500" type="screen16x9"/>
  <p:notesSz cx="6858000" cy="9144000"/>
  <p:embeddedFontLst>
    <p:embeddedFont>
      <p:font typeface="Anaheim" panose="020B0604020202020204" charset="0"/>
      <p:regular r:id="rId9"/>
    </p:embeddedFont>
    <p:embeddedFont>
      <p:font typeface="Days One" panose="020B0604020202020204" charset="0"/>
      <p:regular r:id="rId10"/>
    </p:embeddedFont>
    <p:embeddedFont>
      <p:font typeface="Franklin Gothic" panose="020B0604020202020204" charset="0"/>
      <p:bold r:id="rId11"/>
    </p:embeddedFont>
    <p:embeddedFont>
      <p:font typeface="Nunito Light" pitchFamily="2" charset="0"/>
      <p:regular r:id="rId12"/>
      <p: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Medium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42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EF164-B257-4DED-BAE1-E3147D9C5D07}" v="18" dt="2024-01-29T11:21:51.665"/>
    <p1510:client id="{524F44FA-9A6F-4569-94E2-0D1BDA6B48F9}" v="24" dt="2024-01-29T12:57:23.434"/>
    <p1510:client id="{CBDE94AD-6277-433C-9591-97CDEDF9BBDA}" v="16" dt="2024-01-29T12:25:02.094"/>
    <p1510:client id="{E2934D9F-91C2-4573-BD53-CED99C8C1450}" v="2" dt="2024-01-29T12:23:39.635"/>
    <p1510:client id="{F9427587-E0F8-4DE5-9E75-BE64C5A96790}" v="11" dt="2024-01-30T16:43:28.176"/>
    <p1510:client id="{FE98853D-C3E2-4B58-9EC4-7D8311FC29EA}" v="2" dt="2024-01-29T12:01:27.569"/>
  </p1510:revLst>
</p1510:revInfo>
</file>

<file path=ppt/tableStyles.xml><?xml version="1.0" encoding="utf-8"?>
<a:tblStyleLst xmlns:a="http://schemas.openxmlformats.org/drawingml/2006/main" def="{691C7CC7-F486-46B2-9680-664C1226E13E}">
  <a:tblStyle styleId="{691C7CC7-F486-46B2-9680-664C1226E1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F06417F-6C1B-43B5-9272-527EBE7794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25b4be508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5" name="Google Shape;1995;g25b4be508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g25b4be508ea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4" name="Google Shape;2104;g25b4be508ea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3" name="Google Shape;281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4" name="Google Shape;281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1" name="Google Shape;23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6" name="Google Shape;3146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7" name="Google Shape;3147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8" name="Google Shape;22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9" name="Google Shape;22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663825"/>
            <a:ext cx="4010700" cy="19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70575"/>
            <a:ext cx="40107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105250" y="131825"/>
            <a:ext cx="8933505" cy="4784025"/>
            <a:chOff x="105250" y="131825"/>
            <a:chExt cx="8933505" cy="478402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105250" y="131825"/>
              <a:ext cx="928008" cy="691158"/>
              <a:chOff x="105250" y="131825"/>
              <a:chExt cx="928008" cy="691158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105250" y="131825"/>
                <a:ext cx="691135" cy="691158"/>
                <a:chOff x="86350" y="57700"/>
                <a:chExt cx="691135" cy="691158"/>
              </a:xfrm>
            </p:grpSpPr>
            <p:grpSp>
              <p:nvGrpSpPr>
                <p:cNvPr id="14" name="Google Shape;14;p2"/>
                <p:cNvGrpSpPr/>
                <p:nvPr/>
              </p:nvGrpSpPr>
              <p:grpSpPr>
                <a:xfrm>
                  <a:off x="86350" y="57700"/>
                  <a:ext cx="691135" cy="691158"/>
                  <a:chOff x="86350" y="57700"/>
                  <a:chExt cx="691135" cy="691158"/>
                </a:xfrm>
              </p:grpSpPr>
              <p:sp>
                <p:nvSpPr>
                  <p:cNvPr id="15" name="Google Shape;15;p2"/>
                  <p:cNvSpPr/>
                  <p:nvPr/>
                </p:nvSpPr>
                <p:spPr>
                  <a:xfrm>
                    <a:off x="156470" y="127850"/>
                    <a:ext cx="550891" cy="5506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62" h="18054" extrusionOk="0">
                        <a:moveTo>
                          <a:pt x="9027" y="4916"/>
                        </a:moveTo>
                        <a:cubicBezTo>
                          <a:pt x="11304" y="4916"/>
                          <a:pt x="13145" y="6757"/>
                          <a:pt x="13145" y="9027"/>
                        </a:cubicBezTo>
                        <a:cubicBezTo>
                          <a:pt x="13145" y="11296"/>
                          <a:pt x="11304" y="13137"/>
                          <a:pt x="9027" y="13137"/>
                        </a:cubicBezTo>
                        <a:cubicBezTo>
                          <a:pt x="6758" y="13137"/>
                          <a:pt x="4917" y="11296"/>
                          <a:pt x="4917" y="9027"/>
                        </a:cubicBezTo>
                        <a:cubicBezTo>
                          <a:pt x="4917" y="6757"/>
                          <a:pt x="6758" y="4916"/>
                          <a:pt x="9027" y="4916"/>
                        </a:cubicBezTo>
                        <a:close/>
                        <a:moveTo>
                          <a:pt x="9027" y="0"/>
                        </a:moveTo>
                        <a:cubicBezTo>
                          <a:pt x="4045" y="0"/>
                          <a:pt x="1" y="4044"/>
                          <a:pt x="1" y="9027"/>
                        </a:cubicBezTo>
                        <a:cubicBezTo>
                          <a:pt x="1" y="14017"/>
                          <a:pt x="4045" y="18053"/>
                          <a:pt x="9027" y="18053"/>
                        </a:cubicBezTo>
                        <a:cubicBezTo>
                          <a:pt x="14017" y="18053"/>
                          <a:pt x="18061" y="14017"/>
                          <a:pt x="18061" y="9027"/>
                        </a:cubicBezTo>
                        <a:cubicBezTo>
                          <a:pt x="18061" y="4044"/>
                          <a:pt x="14017" y="0"/>
                          <a:pt x="902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" name="Google Shape;16;p2"/>
                  <p:cNvSpPr/>
                  <p:nvPr/>
                </p:nvSpPr>
                <p:spPr>
                  <a:xfrm>
                    <a:off x="363231" y="57700"/>
                    <a:ext cx="137128" cy="10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96" h="3373" extrusionOk="0">
                        <a:moveTo>
                          <a:pt x="282" y="1"/>
                        </a:moveTo>
                        <a:lnTo>
                          <a:pt x="1" y="3372"/>
                        </a:lnTo>
                        <a:lnTo>
                          <a:pt x="4496" y="3372"/>
                        </a:lnTo>
                        <a:lnTo>
                          <a:pt x="421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>
                    <a:off x="363231" y="645982"/>
                    <a:ext cx="137128" cy="10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96" h="3373" extrusionOk="0">
                        <a:moveTo>
                          <a:pt x="1" y="1"/>
                        </a:moveTo>
                        <a:lnTo>
                          <a:pt x="282" y="3372"/>
                        </a:lnTo>
                        <a:lnTo>
                          <a:pt x="4215" y="3372"/>
                        </a:lnTo>
                        <a:lnTo>
                          <a:pt x="449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>
                    <a:off x="674639" y="334608"/>
                    <a:ext cx="102846" cy="137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4496" extrusionOk="0">
                        <a:moveTo>
                          <a:pt x="0" y="0"/>
                        </a:moveTo>
                        <a:lnTo>
                          <a:pt x="0" y="4495"/>
                        </a:lnTo>
                        <a:lnTo>
                          <a:pt x="3372" y="4214"/>
                        </a:lnTo>
                        <a:lnTo>
                          <a:pt x="3372" y="28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>
                    <a:off x="86350" y="334608"/>
                    <a:ext cx="102846" cy="137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4496" extrusionOk="0">
                        <a:moveTo>
                          <a:pt x="3372" y="0"/>
                        </a:moveTo>
                        <a:lnTo>
                          <a:pt x="1" y="281"/>
                        </a:lnTo>
                        <a:lnTo>
                          <a:pt x="1" y="4214"/>
                        </a:lnTo>
                        <a:lnTo>
                          <a:pt x="3372" y="4495"/>
                        </a:lnTo>
                        <a:lnTo>
                          <a:pt x="337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>
                    <a:off x="555139" y="116351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2580" y="0"/>
                        </a:moveTo>
                        <a:lnTo>
                          <a:pt x="0" y="2188"/>
                        </a:lnTo>
                        <a:lnTo>
                          <a:pt x="3179" y="5367"/>
                        </a:lnTo>
                        <a:lnTo>
                          <a:pt x="5360" y="2787"/>
                        </a:lnTo>
                        <a:lnTo>
                          <a:pt x="258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>
                    <a:off x="145216" y="526270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2181" y="0"/>
                        </a:moveTo>
                        <a:lnTo>
                          <a:pt x="0" y="2588"/>
                        </a:lnTo>
                        <a:lnTo>
                          <a:pt x="2780" y="5368"/>
                        </a:lnTo>
                        <a:lnTo>
                          <a:pt x="5360" y="3179"/>
                        </a:lnTo>
                        <a:lnTo>
                          <a:pt x="218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>
                    <a:off x="555139" y="526270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3179" y="0"/>
                        </a:moveTo>
                        <a:lnTo>
                          <a:pt x="0" y="3179"/>
                        </a:lnTo>
                        <a:lnTo>
                          <a:pt x="2580" y="5368"/>
                        </a:lnTo>
                        <a:lnTo>
                          <a:pt x="5360" y="2588"/>
                        </a:lnTo>
                        <a:lnTo>
                          <a:pt x="317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>
                    <a:off x="145216" y="116351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2780" y="0"/>
                        </a:moveTo>
                        <a:lnTo>
                          <a:pt x="0" y="2787"/>
                        </a:lnTo>
                        <a:lnTo>
                          <a:pt x="2181" y="5367"/>
                        </a:lnTo>
                        <a:lnTo>
                          <a:pt x="5360" y="2188"/>
                        </a:lnTo>
                        <a:lnTo>
                          <a:pt x="278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4" name="Google Shape;24;p2"/>
                <p:cNvGrpSpPr/>
                <p:nvPr/>
              </p:nvGrpSpPr>
              <p:grpSpPr>
                <a:xfrm>
                  <a:off x="183097" y="264489"/>
                  <a:ext cx="450763" cy="389423"/>
                  <a:chOff x="183097" y="264489"/>
                  <a:chExt cx="450763" cy="389423"/>
                </a:xfrm>
              </p:grpSpPr>
              <p:sp>
                <p:nvSpPr>
                  <p:cNvPr id="25" name="Google Shape;25;p2"/>
                  <p:cNvSpPr/>
                  <p:nvPr/>
                </p:nvSpPr>
                <p:spPr>
                  <a:xfrm>
                    <a:off x="537541" y="547772"/>
                    <a:ext cx="96319" cy="80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8" h="2645" extrusionOk="0">
                        <a:moveTo>
                          <a:pt x="3028" y="1"/>
                        </a:moveTo>
                        <a:cubicBezTo>
                          <a:pt x="2992" y="1"/>
                          <a:pt x="2957" y="19"/>
                          <a:pt x="2936" y="49"/>
                        </a:cubicBezTo>
                        <a:cubicBezTo>
                          <a:pt x="2181" y="1047"/>
                          <a:pt x="1198" y="1868"/>
                          <a:pt x="82" y="2422"/>
                        </a:cubicBezTo>
                        <a:cubicBezTo>
                          <a:pt x="23" y="2452"/>
                          <a:pt x="1" y="2519"/>
                          <a:pt x="30" y="2578"/>
                        </a:cubicBezTo>
                        <a:cubicBezTo>
                          <a:pt x="52" y="2615"/>
                          <a:pt x="89" y="2644"/>
                          <a:pt x="134" y="2644"/>
                        </a:cubicBezTo>
                        <a:cubicBezTo>
                          <a:pt x="148" y="2644"/>
                          <a:pt x="171" y="2637"/>
                          <a:pt x="185" y="2629"/>
                        </a:cubicBezTo>
                        <a:cubicBezTo>
                          <a:pt x="1331" y="2060"/>
                          <a:pt x="2351" y="1217"/>
                          <a:pt x="3120" y="190"/>
                        </a:cubicBezTo>
                        <a:cubicBezTo>
                          <a:pt x="3157" y="138"/>
                          <a:pt x="3150" y="64"/>
                          <a:pt x="3098" y="27"/>
                        </a:cubicBezTo>
                        <a:cubicBezTo>
                          <a:pt x="3077" y="9"/>
                          <a:pt x="3052" y="1"/>
                          <a:pt x="302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>
                    <a:off x="183097" y="432208"/>
                    <a:ext cx="290421" cy="221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2" h="7269" extrusionOk="0">
                        <a:moveTo>
                          <a:pt x="124" y="1"/>
                        </a:moveTo>
                        <a:cubicBezTo>
                          <a:pt x="120" y="1"/>
                          <a:pt x="115" y="1"/>
                          <a:pt x="111" y="1"/>
                        </a:cubicBezTo>
                        <a:cubicBezTo>
                          <a:pt x="44" y="9"/>
                          <a:pt x="0" y="68"/>
                          <a:pt x="7" y="135"/>
                        </a:cubicBezTo>
                        <a:cubicBezTo>
                          <a:pt x="540" y="4201"/>
                          <a:pt x="4044" y="7269"/>
                          <a:pt x="8154" y="7269"/>
                        </a:cubicBezTo>
                        <a:cubicBezTo>
                          <a:pt x="8576" y="7269"/>
                          <a:pt x="9004" y="7239"/>
                          <a:pt x="9411" y="7173"/>
                        </a:cubicBezTo>
                        <a:cubicBezTo>
                          <a:pt x="9478" y="7165"/>
                          <a:pt x="9522" y="7106"/>
                          <a:pt x="9515" y="7039"/>
                        </a:cubicBezTo>
                        <a:cubicBezTo>
                          <a:pt x="9501" y="6985"/>
                          <a:pt x="9449" y="6943"/>
                          <a:pt x="9395" y="6943"/>
                        </a:cubicBezTo>
                        <a:cubicBezTo>
                          <a:pt x="9390" y="6943"/>
                          <a:pt x="9386" y="6943"/>
                          <a:pt x="9382" y="6943"/>
                        </a:cubicBezTo>
                        <a:cubicBezTo>
                          <a:pt x="8975" y="7003"/>
                          <a:pt x="8568" y="7039"/>
                          <a:pt x="8154" y="7039"/>
                        </a:cubicBezTo>
                        <a:cubicBezTo>
                          <a:pt x="4162" y="7039"/>
                          <a:pt x="761" y="4060"/>
                          <a:pt x="237" y="105"/>
                        </a:cubicBezTo>
                        <a:cubicBezTo>
                          <a:pt x="230" y="43"/>
                          <a:pt x="178" y="1"/>
                          <a:pt x="12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>
                    <a:off x="428411" y="399543"/>
                    <a:ext cx="150884" cy="151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" h="4954" extrusionOk="0">
                        <a:moveTo>
                          <a:pt x="4828" y="1"/>
                        </a:moveTo>
                        <a:cubicBezTo>
                          <a:pt x="4761" y="1"/>
                          <a:pt x="4710" y="52"/>
                          <a:pt x="4710" y="119"/>
                        </a:cubicBezTo>
                        <a:cubicBezTo>
                          <a:pt x="4710" y="2655"/>
                          <a:pt x="2647" y="4717"/>
                          <a:pt x="111" y="4717"/>
                        </a:cubicBezTo>
                        <a:cubicBezTo>
                          <a:pt x="52" y="4717"/>
                          <a:pt x="0" y="4769"/>
                          <a:pt x="0" y="4835"/>
                        </a:cubicBezTo>
                        <a:cubicBezTo>
                          <a:pt x="0" y="4895"/>
                          <a:pt x="52" y="4954"/>
                          <a:pt x="111" y="4954"/>
                        </a:cubicBezTo>
                        <a:cubicBezTo>
                          <a:pt x="2780" y="4954"/>
                          <a:pt x="4946" y="2780"/>
                          <a:pt x="4946" y="119"/>
                        </a:cubicBezTo>
                        <a:cubicBezTo>
                          <a:pt x="4946" y="52"/>
                          <a:pt x="4894" y="1"/>
                          <a:pt x="482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>
                    <a:off x="298754" y="264489"/>
                    <a:ext cx="86163" cy="77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5" h="2529" extrusionOk="0">
                        <a:moveTo>
                          <a:pt x="2695" y="0"/>
                        </a:moveTo>
                        <a:cubicBezTo>
                          <a:pt x="2682" y="0"/>
                          <a:pt x="2668" y="3"/>
                          <a:pt x="2655" y="8"/>
                        </a:cubicBezTo>
                        <a:cubicBezTo>
                          <a:pt x="1516" y="436"/>
                          <a:pt x="585" y="1272"/>
                          <a:pt x="30" y="2359"/>
                        </a:cubicBezTo>
                        <a:cubicBezTo>
                          <a:pt x="1" y="2418"/>
                          <a:pt x="23" y="2484"/>
                          <a:pt x="82" y="2514"/>
                        </a:cubicBezTo>
                        <a:cubicBezTo>
                          <a:pt x="104" y="2529"/>
                          <a:pt x="119" y="2529"/>
                          <a:pt x="134" y="2529"/>
                        </a:cubicBezTo>
                        <a:cubicBezTo>
                          <a:pt x="178" y="2529"/>
                          <a:pt x="222" y="2506"/>
                          <a:pt x="245" y="2462"/>
                        </a:cubicBezTo>
                        <a:cubicBezTo>
                          <a:pt x="762" y="1427"/>
                          <a:pt x="1649" y="636"/>
                          <a:pt x="2736" y="222"/>
                        </a:cubicBezTo>
                        <a:cubicBezTo>
                          <a:pt x="2795" y="200"/>
                          <a:pt x="2825" y="133"/>
                          <a:pt x="2802" y="74"/>
                        </a:cubicBezTo>
                        <a:cubicBezTo>
                          <a:pt x="2785" y="28"/>
                          <a:pt x="2741" y="0"/>
                          <a:pt x="26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29" name="Google Shape;29;p2"/>
              <p:cNvGrpSpPr/>
              <p:nvPr/>
            </p:nvGrpSpPr>
            <p:grpSpPr>
              <a:xfrm>
                <a:off x="631574" y="397528"/>
                <a:ext cx="401684" cy="405435"/>
                <a:chOff x="612674" y="323403"/>
                <a:chExt cx="401684" cy="405435"/>
              </a:xfrm>
            </p:grpSpPr>
            <p:grpSp>
              <p:nvGrpSpPr>
                <p:cNvPr id="30" name="Google Shape;30;p2"/>
                <p:cNvGrpSpPr/>
                <p:nvPr/>
              </p:nvGrpSpPr>
              <p:grpSpPr>
                <a:xfrm>
                  <a:off x="612674" y="323403"/>
                  <a:ext cx="401684" cy="405435"/>
                  <a:chOff x="810549" y="420740"/>
                  <a:chExt cx="401684" cy="405435"/>
                </a:xfrm>
              </p:grpSpPr>
              <p:sp>
                <p:nvSpPr>
                  <p:cNvPr id="31" name="Google Shape;31;p2"/>
                  <p:cNvSpPr/>
                  <p:nvPr/>
                </p:nvSpPr>
                <p:spPr>
                  <a:xfrm>
                    <a:off x="810549" y="555123"/>
                    <a:ext cx="71309" cy="83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8" h="2736" extrusionOk="0">
                        <a:moveTo>
                          <a:pt x="393" y="1"/>
                        </a:moveTo>
                        <a:lnTo>
                          <a:pt x="1" y="2241"/>
                        </a:lnTo>
                        <a:lnTo>
                          <a:pt x="1894" y="2736"/>
                        </a:lnTo>
                        <a:lnTo>
                          <a:pt x="2337" y="178"/>
                        </a:lnTo>
                        <a:lnTo>
                          <a:pt x="393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>
                    <a:off x="870085" y="440138"/>
                    <a:ext cx="94977" cy="91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4" h="3002" extrusionOk="0">
                        <a:moveTo>
                          <a:pt x="1856" y="0"/>
                        </a:moveTo>
                        <a:lnTo>
                          <a:pt x="1" y="1316"/>
                        </a:lnTo>
                        <a:lnTo>
                          <a:pt x="984" y="3002"/>
                        </a:lnTo>
                        <a:lnTo>
                          <a:pt x="3113" y="1501"/>
                        </a:lnTo>
                        <a:lnTo>
                          <a:pt x="185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>
                    <a:off x="822963" y="447183"/>
                    <a:ext cx="380884" cy="35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88" h="11559" extrusionOk="0">
                        <a:moveTo>
                          <a:pt x="6237" y="2035"/>
                        </a:moveTo>
                        <a:cubicBezTo>
                          <a:pt x="6450" y="2035"/>
                          <a:pt x="6666" y="2053"/>
                          <a:pt x="6883" y="2091"/>
                        </a:cubicBezTo>
                        <a:cubicBezTo>
                          <a:pt x="8916" y="2445"/>
                          <a:pt x="10284" y="4382"/>
                          <a:pt x="9929" y="6415"/>
                        </a:cubicBezTo>
                        <a:cubicBezTo>
                          <a:pt x="9619" y="8239"/>
                          <a:pt x="8039" y="9525"/>
                          <a:pt x="6251" y="9525"/>
                        </a:cubicBezTo>
                        <a:cubicBezTo>
                          <a:pt x="6038" y="9525"/>
                          <a:pt x="5822" y="9506"/>
                          <a:pt x="5604" y="9469"/>
                        </a:cubicBezTo>
                        <a:cubicBezTo>
                          <a:pt x="3571" y="9114"/>
                          <a:pt x="2204" y="7177"/>
                          <a:pt x="2558" y="5144"/>
                        </a:cubicBezTo>
                        <a:cubicBezTo>
                          <a:pt x="2869" y="3321"/>
                          <a:pt x="4448" y="2035"/>
                          <a:pt x="6237" y="2035"/>
                        </a:cubicBezTo>
                        <a:close/>
                        <a:moveTo>
                          <a:pt x="6233" y="1"/>
                        </a:moveTo>
                        <a:cubicBezTo>
                          <a:pt x="3473" y="1"/>
                          <a:pt x="1036" y="1982"/>
                          <a:pt x="548" y="4796"/>
                        </a:cubicBezTo>
                        <a:cubicBezTo>
                          <a:pt x="1" y="7938"/>
                          <a:pt x="2115" y="10932"/>
                          <a:pt x="5257" y="11472"/>
                        </a:cubicBezTo>
                        <a:cubicBezTo>
                          <a:pt x="5592" y="11530"/>
                          <a:pt x="5926" y="11559"/>
                          <a:pt x="6255" y="11559"/>
                        </a:cubicBezTo>
                        <a:cubicBezTo>
                          <a:pt x="9015" y="11559"/>
                          <a:pt x="11451" y="9577"/>
                          <a:pt x="11940" y="6763"/>
                        </a:cubicBezTo>
                        <a:cubicBezTo>
                          <a:pt x="12487" y="3621"/>
                          <a:pt x="10373" y="627"/>
                          <a:pt x="7231" y="87"/>
                        </a:cubicBezTo>
                        <a:cubicBezTo>
                          <a:pt x="6895" y="29"/>
                          <a:pt x="6562" y="1"/>
                          <a:pt x="623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>
                    <a:off x="945177" y="754897"/>
                    <a:ext cx="83234" cy="71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" h="2337" extrusionOk="0">
                        <a:moveTo>
                          <a:pt x="170" y="1"/>
                        </a:moveTo>
                        <a:lnTo>
                          <a:pt x="0" y="1952"/>
                        </a:lnTo>
                        <a:lnTo>
                          <a:pt x="2240" y="2337"/>
                        </a:lnTo>
                        <a:lnTo>
                          <a:pt x="2728" y="444"/>
                        </a:lnTo>
                        <a:lnTo>
                          <a:pt x="17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>
                    <a:off x="998400" y="420740"/>
                    <a:ext cx="83234" cy="712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" h="2337" extrusionOk="0">
                        <a:moveTo>
                          <a:pt x="488" y="0"/>
                        </a:moveTo>
                        <a:lnTo>
                          <a:pt x="0" y="1893"/>
                        </a:lnTo>
                        <a:lnTo>
                          <a:pt x="2558" y="2337"/>
                        </a:lnTo>
                        <a:lnTo>
                          <a:pt x="2728" y="385"/>
                        </a:lnTo>
                        <a:lnTo>
                          <a:pt x="48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>
                    <a:off x="1061749" y="715216"/>
                    <a:ext cx="94947" cy="91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3" h="3002" extrusionOk="0">
                        <a:moveTo>
                          <a:pt x="2130" y="1"/>
                        </a:moveTo>
                        <a:lnTo>
                          <a:pt x="1" y="1501"/>
                        </a:lnTo>
                        <a:lnTo>
                          <a:pt x="1257" y="3002"/>
                        </a:lnTo>
                        <a:lnTo>
                          <a:pt x="3113" y="1686"/>
                        </a:lnTo>
                        <a:lnTo>
                          <a:pt x="213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>
                    <a:off x="830191" y="671937"/>
                    <a:ext cx="91348" cy="94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5" h="3113" extrusionOk="0">
                        <a:moveTo>
                          <a:pt x="1501" y="0"/>
                        </a:moveTo>
                        <a:lnTo>
                          <a:pt x="0" y="1257"/>
                        </a:lnTo>
                        <a:lnTo>
                          <a:pt x="1309" y="3112"/>
                        </a:lnTo>
                        <a:lnTo>
                          <a:pt x="2994" y="2122"/>
                        </a:lnTo>
                        <a:lnTo>
                          <a:pt x="150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>
                    <a:off x="1105273" y="480032"/>
                    <a:ext cx="91348" cy="94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5" h="3114" extrusionOk="0">
                        <a:moveTo>
                          <a:pt x="1686" y="1"/>
                        </a:moveTo>
                        <a:lnTo>
                          <a:pt x="0" y="991"/>
                        </a:lnTo>
                        <a:lnTo>
                          <a:pt x="1494" y="3113"/>
                        </a:lnTo>
                        <a:lnTo>
                          <a:pt x="2994" y="1856"/>
                        </a:lnTo>
                        <a:lnTo>
                          <a:pt x="1686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 rot="10800000">
                    <a:off x="1140924" y="601998"/>
                    <a:ext cx="71309" cy="83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8" h="2736" extrusionOk="0">
                        <a:moveTo>
                          <a:pt x="393" y="1"/>
                        </a:moveTo>
                        <a:lnTo>
                          <a:pt x="1" y="2241"/>
                        </a:lnTo>
                        <a:lnTo>
                          <a:pt x="1894" y="2736"/>
                        </a:lnTo>
                        <a:lnTo>
                          <a:pt x="2337" y="178"/>
                        </a:lnTo>
                        <a:lnTo>
                          <a:pt x="393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0" name="Google Shape;40;p2"/>
                <p:cNvGrpSpPr/>
                <p:nvPr/>
              </p:nvGrpSpPr>
              <p:grpSpPr>
                <a:xfrm>
                  <a:off x="642015" y="405112"/>
                  <a:ext cx="301036" cy="286089"/>
                  <a:chOff x="794415" y="405112"/>
                  <a:chExt cx="301036" cy="286089"/>
                </a:xfrm>
              </p:grpSpPr>
              <p:sp>
                <p:nvSpPr>
                  <p:cNvPr id="41" name="Google Shape;41;p2"/>
                  <p:cNvSpPr/>
                  <p:nvPr/>
                </p:nvSpPr>
                <p:spPr>
                  <a:xfrm>
                    <a:off x="912787" y="677811"/>
                    <a:ext cx="63836" cy="133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3" h="439" extrusionOk="0">
                        <a:moveTo>
                          <a:pt x="85" y="0"/>
                        </a:moveTo>
                        <a:cubicBezTo>
                          <a:pt x="53" y="0"/>
                          <a:pt x="20" y="17"/>
                          <a:pt x="8" y="54"/>
                        </a:cubicBezTo>
                        <a:cubicBezTo>
                          <a:pt x="0" y="91"/>
                          <a:pt x="15" y="128"/>
                          <a:pt x="52" y="142"/>
                        </a:cubicBezTo>
                        <a:cubicBezTo>
                          <a:pt x="326" y="239"/>
                          <a:pt x="606" y="305"/>
                          <a:pt x="887" y="357"/>
                        </a:cubicBezTo>
                        <a:cubicBezTo>
                          <a:pt x="1190" y="409"/>
                          <a:pt x="1508" y="438"/>
                          <a:pt x="1819" y="438"/>
                        </a:cubicBezTo>
                        <a:cubicBezTo>
                          <a:pt x="1885" y="438"/>
                          <a:pt x="1952" y="438"/>
                          <a:pt x="2018" y="431"/>
                        </a:cubicBezTo>
                        <a:cubicBezTo>
                          <a:pt x="2063" y="431"/>
                          <a:pt x="2092" y="394"/>
                          <a:pt x="2092" y="357"/>
                        </a:cubicBezTo>
                        <a:cubicBezTo>
                          <a:pt x="2092" y="313"/>
                          <a:pt x="2055" y="283"/>
                          <a:pt x="2018" y="283"/>
                        </a:cubicBezTo>
                        <a:cubicBezTo>
                          <a:pt x="1946" y="286"/>
                          <a:pt x="1873" y="287"/>
                          <a:pt x="1801" y="287"/>
                        </a:cubicBezTo>
                        <a:cubicBezTo>
                          <a:pt x="1504" y="287"/>
                          <a:pt x="1207" y="262"/>
                          <a:pt x="910" y="209"/>
                        </a:cubicBezTo>
                        <a:cubicBezTo>
                          <a:pt x="636" y="165"/>
                          <a:pt x="362" y="91"/>
                          <a:pt x="104" y="2"/>
                        </a:cubicBezTo>
                        <a:cubicBezTo>
                          <a:pt x="98" y="1"/>
                          <a:pt x="92" y="0"/>
                          <a:pt x="8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>
                    <a:off x="794415" y="456474"/>
                    <a:ext cx="83662" cy="20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3" h="6749" extrusionOk="0">
                        <a:moveTo>
                          <a:pt x="835" y="1"/>
                        </a:moveTo>
                        <a:cubicBezTo>
                          <a:pt x="807" y="1"/>
                          <a:pt x="780" y="16"/>
                          <a:pt x="769" y="44"/>
                        </a:cubicBezTo>
                        <a:cubicBezTo>
                          <a:pt x="577" y="458"/>
                          <a:pt x="436" y="901"/>
                          <a:pt x="362" y="1360"/>
                        </a:cubicBezTo>
                        <a:cubicBezTo>
                          <a:pt x="0" y="3430"/>
                          <a:pt x="887" y="5536"/>
                          <a:pt x="2617" y="6734"/>
                        </a:cubicBezTo>
                        <a:cubicBezTo>
                          <a:pt x="2624" y="6742"/>
                          <a:pt x="2639" y="6749"/>
                          <a:pt x="2654" y="6749"/>
                        </a:cubicBezTo>
                        <a:cubicBezTo>
                          <a:pt x="2676" y="6749"/>
                          <a:pt x="2706" y="6734"/>
                          <a:pt x="2721" y="6719"/>
                        </a:cubicBezTo>
                        <a:cubicBezTo>
                          <a:pt x="2743" y="6682"/>
                          <a:pt x="2735" y="6638"/>
                          <a:pt x="2698" y="6616"/>
                        </a:cubicBezTo>
                        <a:cubicBezTo>
                          <a:pt x="1020" y="5455"/>
                          <a:pt x="155" y="3400"/>
                          <a:pt x="503" y="1389"/>
                        </a:cubicBezTo>
                        <a:cubicBezTo>
                          <a:pt x="584" y="938"/>
                          <a:pt x="717" y="509"/>
                          <a:pt x="902" y="103"/>
                        </a:cubicBezTo>
                        <a:cubicBezTo>
                          <a:pt x="917" y="66"/>
                          <a:pt x="902" y="21"/>
                          <a:pt x="865" y="7"/>
                        </a:cubicBezTo>
                        <a:cubicBezTo>
                          <a:pt x="855" y="3"/>
                          <a:pt x="845" y="1"/>
                          <a:pt x="83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>
                    <a:off x="942098" y="545472"/>
                    <a:ext cx="153354" cy="109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8" h="3602" extrusionOk="0">
                        <a:moveTo>
                          <a:pt x="4942" y="0"/>
                        </a:moveTo>
                        <a:cubicBezTo>
                          <a:pt x="4909" y="0"/>
                          <a:pt x="4879" y="27"/>
                          <a:pt x="4872" y="61"/>
                        </a:cubicBezTo>
                        <a:cubicBezTo>
                          <a:pt x="4529" y="2050"/>
                          <a:pt x="2797" y="3448"/>
                          <a:pt x="849" y="3448"/>
                        </a:cubicBezTo>
                        <a:cubicBezTo>
                          <a:pt x="618" y="3448"/>
                          <a:pt x="384" y="3428"/>
                          <a:pt x="148" y="3387"/>
                        </a:cubicBezTo>
                        <a:lnTo>
                          <a:pt x="96" y="3380"/>
                        </a:lnTo>
                        <a:cubicBezTo>
                          <a:pt x="92" y="3379"/>
                          <a:pt x="87" y="3379"/>
                          <a:pt x="83" y="3379"/>
                        </a:cubicBezTo>
                        <a:cubicBezTo>
                          <a:pt x="45" y="3379"/>
                          <a:pt x="14" y="3406"/>
                          <a:pt x="8" y="3439"/>
                        </a:cubicBezTo>
                        <a:cubicBezTo>
                          <a:pt x="0" y="3476"/>
                          <a:pt x="30" y="3520"/>
                          <a:pt x="67" y="3528"/>
                        </a:cubicBezTo>
                        <a:lnTo>
                          <a:pt x="126" y="3535"/>
                        </a:lnTo>
                        <a:cubicBezTo>
                          <a:pt x="370" y="3580"/>
                          <a:pt x="607" y="3602"/>
                          <a:pt x="850" y="3602"/>
                        </a:cubicBezTo>
                        <a:cubicBezTo>
                          <a:pt x="2869" y="3602"/>
                          <a:pt x="4658" y="2145"/>
                          <a:pt x="5020" y="90"/>
                        </a:cubicBezTo>
                        <a:cubicBezTo>
                          <a:pt x="5027" y="46"/>
                          <a:pt x="4998" y="9"/>
                          <a:pt x="4954" y="1"/>
                        </a:cubicBezTo>
                        <a:cubicBezTo>
                          <a:pt x="4950" y="1"/>
                          <a:pt x="4946" y="0"/>
                          <a:pt x="494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" name="Google Shape;44;p2"/>
                  <p:cNvSpPr/>
                  <p:nvPr/>
                </p:nvSpPr>
                <p:spPr>
                  <a:xfrm>
                    <a:off x="860479" y="405112"/>
                    <a:ext cx="65178" cy="5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7" h="1699" extrusionOk="0">
                        <a:moveTo>
                          <a:pt x="2050" y="0"/>
                        </a:moveTo>
                        <a:cubicBezTo>
                          <a:pt x="2042" y="0"/>
                          <a:pt x="2034" y="2"/>
                          <a:pt x="2026" y="5"/>
                        </a:cubicBezTo>
                        <a:cubicBezTo>
                          <a:pt x="1213" y="316"/>
                          <a:pt x="518" y="863"/>
                          <a:pt x="22" y="1587"/>
                        </a:cubicBezTo>
                        <a:cubicBezTo>
                          <a:pt x="0" y="1617"/>
                          <a:pt x="8" y="1661"/>
                          <a:pt x="44" y="1691"/>
                        </a:cubicBezTo>
                        <a:cubicBezTo>
                          <a:pt x="59" y="1698"/>
                          <a:pt x="74" y="1698"/>
                          <a:pt x="81" y="1698"/>
                        </a:cubicBezTo>
                        <a:cubicBezTo>
                          <a:pt x="111" y="1698"/>
                          <a:pt x="133" y="1691"/>
                          <a:pt x="148" y="1668"/>
                        </a:cubicBezTo>
                        <a:cubicBezTo>
                          <a:pt x="621" y="974"/>
                          <a:pt x="1286" y="441"/>
                          <a:pt x="2077" y="146"/>
                        </a:cubicBezTo>
                        <a:cubicBezTo>
                          <a:pt x="2114" y="131"/>
                          <a:pt x="2137" y="86"/>
                          <a:pt x="2122" y="49"/>
                        </a:cubicBezTo>
                        <a:cubicBezTo>
                          <a:pt x="2110" y="20"/>
                          <a:pt x="2080" y="0"/>
                          <a:pt x="205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45" name="Google Shape;45;p2"/>
            <p:cNvGrpSpPr/>
            <p:nvPr/>
          </p:nvGrpSpPr>
          <p:grpSpPr>
            <a:xfrm flipH="1">
              <a:off x="8555375" y="4120598"/>
              <a:ext cx="483380" cy="483396"/>
              <a:chOff x="86350" y="57700"/>
              <a:chExt cx="691135" cy="691158"/>
            </a:xfrm>
          </p:grpSpPr>
          <p:grpSp>
            <p:nvGrpSpPr>
              <p:cNvPr id="46" name="Google Shape;46;p2"/>
              <p:cNvGrpSpPr/>
              <p:nvPr/>
            </p:nvGrpSpPr>
            <p:grpSpPr>
              <a:xfrm>
                <a:off x="86350" y="57700"/>
                <a:ext cx="691135" cy="691158"/>
                <a:chOff x="86350" y="57700"/>
                <a:chExt cx="691135" cy="691158"/>
              </a:xfrm>
            </p:grpSpPr>
            <p:sp>
              <p:nvSpPr>
                <p:cNvPr id="47" name="Google Shape;47;p2"/>
                <p:cNvSpPr/>
                <p:nvPr/>
              </p:nvSpPr>
              <p:spPr>
                <a:xfrm>
                  <a:off x="156470" y="127850"/>
                  <a:ext cx="550891" cy="55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" h="18054" extrusionOk="0">
                      <a:moveTo>
                        <a:pt x="9027" y="4916"/>
                      </a:moveTo>
                      <a:cubicBezTo>
                        <a:pt x="11304" y="4916"/>
                        <a:pt x="13145" y="6757"/>
                        <a:pt x="13145" y="9027"/>
                      </a:cubicBezTo>
                      <a:cubicBezTo>
                        <a:pt x="13145" y="11296"/>
                        <a:pt x="11304" y="13137"/>
                        <a:pt x="9027" y="13137"/>
                      </a:cubicBezTo>
                      <a:cubicBezTo>
                        <a:pt x="6758" y="13137"/>
                        <a:pt x="4917" y="11296"/>
                        <a:pt x="4917" y="9027"/>
                      </a:cubicBezTo>
                      <a:cubicBezTo>
                        <a:pt x="4917" y="6757"/>
                        <a:pt x="6758" y="4916"/>
                        <a:pt x="9027" y="4916"/>
                      </a:cubicBezTo>
                      <a:close/>
                      <a:moveTo>
                        <a:pt x="9027" y="0"/>
                      </a:moveTo>
                      <a:cubicBezTo>
                        <a:pt x="4045" y="0"/>
                        <a:pt x="1" y="4044"/>
                        <a:pt x="1" y="9027"/>
                      </a:cubicBezTo>
                      <a:cubicBezTo>
                        <a:pt x="1" y="14017"/>
                        <a:pt x="4045" y="18053"/>
                        <a:pt x="9027" y="18053"/>
                      </a:cubicBezTo>
                      <a:cubicBezTo>
                        <a:pt x="14017" y="18053"/>
                        <a:pt x="18061" y="14017"/>
                        <a:pt x="18061" y="9027"/>
                      </a:cubicBezTo>
                      <a:cubicBezTo>
                        <a:pt x="18061" y="4044"/>
                        <a:pt x="14017" y="0"/>
                        <a:pt x="90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363231" y="57700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282" y="1"/>
                      </a:moveTo>
                      <a:lnTo>
                        <a:pt x="1" y="3372"/>
                      </a:lnTo>
                      <a:lnTo>
                        <a:pt x="4496" y="3372"/>
                      </a:lnTo>
                      <a:lnTo>
                        <a:pt x="4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363231" y="645982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1" y="1"/>
                      </a:moveTo>
                      <a:lnTo>
                        <a:pt x="282" y="3372"/>
                      </a:lnTo>
                      <a:lnTo>
                        <a:pt x="4215" y="3372"/>
                      </a:lnTo>
                      <a:lnTo>
                        <a:pt x="44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674639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0" y="0"/>
                      </a:moveTo>
                      <a:lnTo>
                        <a:pt x="0" y="4495"/>
                      </a:lnTo>
                      <a:lnTo>
                        <a:pt x="3372" y="4214"/>
                      </a:lnTo>
                      <a:lnTo>
                        <a:pt x="3372" y="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86350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3372" y="0"/>
                      </a:moveTo>
                      <a:lnTo>
                        <a:pt x="1" y="281"/>
                      </a:lnTo>
                      <a:lnTo>
                        <a:pt x="1" y="4214"/>
                      </a:lnTo>
                      <a:lnTo>
                        <a:pt x="3372" y="4495"/>
                      </a:lnTo>
                      <a:lnTo>
                        <a:pt x="33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555139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580" y="0"/>
                      </a:moveTo>
                      <a:lnTo>
                        <a:pt x="0" y="2188"/>
                      </a:lnTo>
                      <a:lnTo>
                        <a:pt x="3179" y="5367"/>
                      </a:lnTo>
                      <a:lnTo>
                        <a:pt x="5360" y="2787"/>
                      </a:lnTo>
                      <a:lnTo>
                        <a:pt x="25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45216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181" y="0"/>
                      </a:moveTo>
                      <a:lnTo>
                        <a:pt x="0" y="2588"/>
                      </a:lnTo>
                      <a:lnTo>
                        <a:pt x="2780" y="5368"/>
                      </a:lnTo>
                      <a:lnTo>
                        <a:pt x="5360" y="3179"/>
                      </a:ln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555139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3179" y="0"/>
                      </a:moveTo>
                      <a:lnTo>
                        <a:pt x="0" y="3179"/>
                      </a:lnTo>
                      <a:lnTo>
                        <a:pt x="2580" y="5368"/>
                      </a:lnTo>
                      <a:lnTo>
                        <a:pt x="5360" y="2588"/>
                      </a:lnTo>
                      <a:lnTo>
                        <a:pt x="31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45216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780" y="0"/>
                      </a:moveTo>
                      <a:lnTo>
                        <a:pt x="0" y="2787"/>
                      </a:lnTo>
                      <a:lnTo>
                        <a:pt x="2181" y="5367"/>
                      </a:lnTo>
                      <a:lnTo>
                        <a:pt x="5360" y="2188"/>
                      </a:lnTo>
                      <a:lnTo>
                        <a:pt x="27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6" name="Google Shape;56;p2"/>
              <p:cNvGrpSpPr/>
              <p:nvPr/>
            </p:nvGrpSpPr>
            <p:grpSpPr>
              <a:xfrm>
                <a:off x="183097" y="264489"/>
                <a:ext cx="450763" cy="389423"/>
                <a:chOff x="183097" y="264489"/>
                <a:chExt cx="450763" cy="389423"/>
              </a:xfrm>
            </p:grpSpPr>
            <p:sp>
              <p:nvSpPr>
                <p:cNvPr id="57" name="Google Shape;57;p2"/>
                <p:cNvSpPr/>
                <p:nvPr/>
              </p:nvSpPr>
              <p:spPr>
                <a:xfrm>
                  <a:off x="537541" y="547772"/>
                  <a:ext cx="96319" cy="8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8" h="2645" extrusionOk="0">
                      <a:moveTo>
                        <a:pt x="3028" y="1"/>
                      </a:moveTo>
                      <a:cubicBezTo>
                        <a:pt x="2992" y="1"/>
                        <a:pt x="2957" y="19"/>
                        <a:pt x="2936" y="49"/>
                      </a:cubicBezTo>
                      <a:cubicBezTo>
                        <a:pt x="2181" y="1047"/>
                        <a:pt x="1198" y="1868"/>
                        <a:pt x="82" y="2422"/>
                      </a:cubicBezTo>
                      <a:cubicBezTo>
                        <a:pt x="23" y="2452"/>
                        <a:pt x="1" y="2519"/>
                        <a:pt x="30" y="2578"/>
                      </a:cubicBezTo>
                      <a:cubicBezTo>
                        <a:pt x="52" y="2615"/>
                        <a:pt x="89" y="2644"/>
                        <a:pt x="134" y="2644"/>
                      </a:cubicBezTo>
                      <a:cubicBezTo>
                        <a:pt x="148" y="2644"/>
                        <a:pt x="171" y="2637"/>
                        <a:pt x="185" y="2629"/>
                      </a:cubicBezTo>
                      <a:cubicBezTo>
                        <a:pt x="1331" y="2060"/>
                        <a:pt x="2351" y="1217"/>
                        <a:pt x="3120" y="190"/>
                      </a:cubicBezTo>
                      <a:cubicBezTo>
                        <a:pt x="3157" y="138"/>
                        <a:pt x="3150" y="64"/>
                        <a:pt x="3098" y="27"/>
                      </a:cubicBezTo>
                      <a:cubicBezTo>
                        <a:pt x="3077" y="9"/>
                        <a:pt x="3052" y="1"/>
                        <a:pt x="30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183097" y="432208"/>
                  <a:ext cx="290421" cy="221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2" h="7269" extrusionOk="0">
                      <a:moveTo>
                        <a:pt x="124" y="1"/>
                      </a:moveTo>
                      <a:cubicBezTo>
                        <a:pt x="120" y="1"/>
                        <a:pt x="115" y="1"/>
                        <a:pt x="111" y="1"/>
                      </a:cubicBezTo>
                      <a:cubicBezTo>
                        <a:pt x="44" y="9"/>
                        <a:pt x="0" y="68"/>
                        <a:pt x="7" y="135"/>
                      </a:cubicBezTo>
                      <a:cubicBezTo>
                        <a:pt x="540" y="4201"/>
                        <a:pt x="4044" y="7269"/>
                        <a:pt x="8154" y="7269"/>
                      </a:cubicBezTo>
                      <a:cubicBezTo>
                        <a:pt x="8576" y="7269"/>
                        <a:pt x="9004" y="7239"/>
                        <a:pt x="9411" y="7173"/>
                      </a:cubicBezTo>
                      <a:cubicBezTo>
                        <a:pt x="9478" y="7165"/>
                        <a:pt x="9522" y="7106"/>
                        <a:pt x="9515" y="7039"/>
                      </a:cubicBezTo>
                      <a:cubicBezTo>
                        <a:pt x="9501" y="6985"/>
                        <a:pt x="9449" y="6943"/>
                        <a:pt x="9395" y="6943"/>
                      </a:cubicBezTo>
                      <a:cubicBezTo>
                        <a:pt x="9390" y="6943"/>
                        <a:pt x="9386" y="6943"/>
                        <a:pt x="9382" y="6943"/>
                      </a:cubicBezTo>
                      <a:cubicBezTo>
                        <a:pt x="8975" y="7003"/>
                        <a:pt x="8568" y="7039"/>
                        <a:pt x="8154" y="7039"/>
                      </a:cubicBezTo>
                      <a:cubicBezTo>
                        <a:pt x="4162" y="7039"/>
                        <a:pt x="761" y="4060"/>
                        <a:pt x="237" y="105"/>
                      </a:cubicBezTo>
                      <a:cubicBezTo>
                        <a:pt x="230" y="43"/>
                        <a:pt x="178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428411" y="399543"/>
                  <a:ext cx="150884" cy="15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7" h="4954" extrusionOk="0">
                      <a:moveTo>
                        <a:pt x="4828" y="1"/>
                      </a:moveTo>
                      <a:cubicBezTo>
                        <a:pt x="4761" y="1"/>
                        <a:pt x="4710" y="52"/>
                        <a:pt x="4710" y="119"/>
                      </a:cubicBezTo>
                      <a:cubicBezTo>
                        <a:pt x="4710" y="2655"/>
                        <a:pt x="2647" y="4717"/>
                        <a:pt x="111" y="4717"/>
                      </a:cubicBezTo>
                      <a:cubicBezTo>
                        <a:pt x="52" y="4717"/>
                        <a:pt x="0" y="4769"/>
                        <a:pt x="0" y="4835"/>
                      </a:cubicBezTo>
                      <a:cubicBezTo>
                        <a:pt x="0" y="4895"/>
                        <a:pt x="52" y="4954"/>
                        <a:pt x="111" y="4954"/>
                      </a:cubicBezTo>
                      <a:cubicBezTo>
                        <a:pt x="2780" y="4954"/>
                        <a:pt x="4946" y="2780"/>
                        <a:pt x="4946" y="119"/>
                      </a:cubicBezTo>
                      <a:cubicBezTo>
                        <a:pt x="4946" y="52"/>
                        <a:pt x="4894" y="1"/>
                        <a:pt x="4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298754" y="264489"/>
                  <a:ext cx="86163" cy="77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2529" extrusionOk="0">
                      <a:moveTo>
                        <a:pt x="2695" y="0"/>
                      </a:moveTo>
                      <a:cubicBezTo>
                        <a:pt x="2682" y="0"/>
                        <a:pt x="2668" y="3"/>
                        <a:pt x="2655" y="8"/>
                      </a:cubicBezTo>
                      <a:cubicBezTo>
                        <a:pt x="1516" y="436"/>
                        <a:pt x="585" y="1272"/>
                        <a:pt x="30" y="2359"/>
                      </a:cubicBezTo>
                      <a:cubicBezTo>
                        <a:pt x="1" y="2418"/>
                        <a:pt x="23" y="2484"/>
                        <a:pt x="82" y="2514"/>
                      </a:cubicBezTo>
                      <a:cubicBezTo>
                        <a:pt x="104" y="2529"/>
                        <a:pt x="119" y="2529"/>
                        <a:pt x="134" y="2529"/>
                      </a:cubicBezTo>
                      <a:cubicBezTo>
                        <a:pt x="178" y="2529"/>
                        <a:pt x="222" y="2506"/>
                        <a:pt x="245" y="2462"/>
                      </a:cubicBezTo>
                      <a:cubicBezTo>
                        <a:pt x="762" y="1427"/>
                        <a:pt x="1649" y="636"/>
                        <a:pt x="2736" y="222"/>
                      </a:cubicBezTo>
                      <a:cubicBezTo>
                        <a:pt x="2795" y="200"/>
                        <a:pt x="2825" y="133"/>
                        <a:pt x="2802" y="74"/>
                      </a:cubicBezTo>
                      <a:cubicBezTo>
                        <a:pt x="2785" y="28"/>
                        <a:pt x="2741" y="0"/>
                        <a:pt x="26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" name="Google Shape;61;p2"/>
            <p:cNvGrpSpPr/>
            <p:nvPr/>
          </p:nvGrpSpPr>
          <p:grpSpPr>
            <a:xfrm flipH="1">
              <a:off x="8453676" y="4603989"/>
              <a:ext cx="308975" cy="311861"/>
              <a:chOff x="612674" y="323403"/>
              <a:chExt cx="401684" cy="405435"/>
            </a:xfrm>
          </p:grpSpPr>
          <p:grpSp>
            <p:nvGrpSpPr>
              <p:cNvPr id="62" name="Google Shape;62;p2"/>
              <p:cNvGrpSpPr/>
              <p:nvPr/>
            </p:nvGrpSpPr>
            <p:grpSpPr>
              <a:xfrm>
                <a:off x="612674" y="323403"/>
                <a:ext cx="401684" cy="405435"/>
                <a:chOff x="810549" y="420740"/>
                <a:chExt cx="401684" cy="405435"/>
              </a:xfrm>
            </p:grpSpPr>
            <p:sp>
              <p:nvSpPr>
                <p:cNvPr id="63" name="Google Shape;63;p2"/>
                <p:cNvSpPr/>
                <p:nvPr/>
              </p:nvSpPr>
              <p:spPr>
                <a:xfrm>
                  <a:off x="810549" y="555123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870085" y="440138"/>
                  <a:ext cx="9497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4" h="3002" extrusionOk="0">
                      <a:moveTo>
                        <a:pt x="1856" y="0"/>
                      </a:moveTo>
                      <a:lnTo>
                        <a:pt x="1" y="1316"/>
                      </a:lnTo>
                      <a:lnTo>
                        <a:pt x="984" y="3002"/>
                      </a:lnTo>
                      <a:lnTo>
                        <a:pt x="3113" y="1501"/>
                      </a:lnTo>
                      <a:lnTo>
                        <a:pt x="185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822963" y="447183"/>
                  <a:ext cx="380884" cy="3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559" extrusionOk="0">
                      <a:moveTo>
                        <a:pt x="6237" y="2035"/>
                      </a:moveTo>
                      <a:cubicBezTo>
                        <a:pt x="6450" y="2035"/>
                        <a:pt x="6666" y="2053"/>
                        <a:pt x="6883" y="2091"/>
                      </a:cubicBezTo>
                      <a:cubicBezTo>
                        <a:pt x="8916" y="2445"/>
                        <a:pt x="10284" y="4382"/>
                        <a:pt x="9929" y="6415"/>
                      </a:cubicBezTo>
                      <a:cubicBezTo>
                        <a:pt x="9619" y="8239"/>
                        <a:pt x="8039" y="9525"/>
                        <a:pt x="6251" y="9525"/>
                      </a:cubicBezTo>
                      <a:cubicBezTo>
                        <a:pt x="6038" y="9525"/>
                        <a:pt x="5822" y="9506"/>
                        <a:pt x="5604" y="9469"/>
                      </a:cubicBezTo>
                      <a:cubicBezTo>
                        <a:pt x="3571" y="9114"/>
                        <a:pt x="2204" y="7177"/>
                        <a:pt x="2558" y="5144"/>
                      </a:cubicBezTo>
                      <a:cubicBezTo>
                        <a:pt x="2869" y="3321"/>
                        <a:pt x="4448" y="2035"/>
                        <a:pt x="6237" y="2035"/>
                      </a:cubicBezTo>
                      <a:close/>
                      <a:moveTo>
                        <a:pt x="6233" y="1"/>
                      </a:moveTo>
                      <a:cubicBezTo>
                        <a:pt x="3473" y="1"/>
                        <a:pt x="1036" y="1982"/>
                        <a:pt x="548" y="4796"/>
                      </a:cubicBezTo>
                      <a:cubicBezTo>
                        <a:pt x="1" y="7938"/>
                        <a:pt x="2115" y="10932"/>
                        <a:pt x="5257" y="11472"/>
                      </a:cubicBezTo>
                      <a:cubicBezTo>
                        <a:pt x="5592" y="11530"/>
                        <a:pt x="5926" y="11559"/>
                        <a:pt x="6255" y="11559"/>
                      </a:cubicBezTo>
                      <a:cubicBezTo>
                        <a:pt x="9015" y="11559"/>
                        <a:pt x="11451" y="9577"/>
                        <a:pt x="11940" y="6763"/>
                      </a:cubicBezTo>
                      <a:cubicBezTo>
                        <a:pt x="12487" y="3621"/>
                        <a:pt x="10373" y="627"/>
                        <a:pt x="7231" y="87"/>
                      </a:cubicBezTo>
                      <a:cubicBezTo>
                        <a:pt x="6895" y="29"/>
                        <a:pt x="6562" y="1"/>
                        <a:pt x="62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945177" y="754897"/>
                  <a:ext cx="83234" cy="71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170" y="1"/>
                      </a:moveTo>
                      <a:lnTo>
                        <a:pt x="0" y="1952"/>
                      </a:lnTo>
                      <a:lnTo>
                        <a:pt x="2240" y="2337"/>
                      </a:lnTo>
                      <a:lnTo>
                        <a:pt x="2728" y="444"/>
                      </a:lnTo>
                      <a:lnTo>
                        <a:pt x="1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998400" y="420740"/>
                  <a:ext cx="83234" cy="71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488" y="0"/>
                      </a:moveTo>
                      <a:lnTo>
                        <a:pt x="0" y="1893"/>
                      </a:lnTo>
                      <a:lnTo>
                        <a:pt x="2558" y="2337"/>
                      </a:lnTo>
                      <a:lnTo>
                        <a:pt x="2728" y="385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1061749" y="715216"/>
                  <a:ext cx="9494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3002" extrusionOk="0">
                      <a:moveTo>
                        <a:pt x="2130" y="1"/>
                      </a:moveTo>
                      <a:lnTo>
                        <a:pt x="1" y="1501"/>
                      </a:lnTo>
                      <a:lnTo>
                        <a:pt x="1257" y="3002"/>
                      </a:lnTo>
                      <a:lnTo>
                        <a:pt x="3113" y="1686"/>
                      </a:lnTo>
                      <a:lnTo>
                        <a:pt x="21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830191" y="671937"/>
                  <a:ext cx="91348" cy="94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3" extrusionOk="0">
                      <a:moveTo>
                        <a:pt x="1501" y="0"/>
                      </a:moveTo>
                      <a:lnTo>
                        <a:pt x="0" y="1257"/>
                      </a:lnTo>
                      <a:lnTo>
                        <a:pt x="1309" y="3112"/>
                      </a:lnTo>
                      <a:lnTo>
                        <a:pt x="2994" y="2122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1105273" y="480032"/>
                  <a:ext cx="91348" cy="94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4" extrusionOk="0">
                      <a:moveTo>
                        <a:pt x="1686" y="1"/>
                      </a:moveTo>
                      <a:lnTo>
                        <a:pt x="0" y="991"/>
                      </a:lnTo>
                      <a:lnTo>
                        <a:pt x="1494" y="3113"/>
                      </a:lnTo>
                      <a:lnTo>
                        <a:pt x="2994" y="1856"/>
                      </a:lnTo>
                      <a:lnTo>
                        <a:pt x="168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 rot="10800000">
                  <a:off x="1140924" y="601998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" name="Google Shape;72;p2"/>
              <p:cNvGrpSpPr/>
              <p:nvPr/>
            </p:nvGrpSpPr>
            <p:grpSpPr>
              <a:xfrm>
                <a:off x="642015" y="405112"/>
                <a:ext cx="301036" cy="286089"/>
                <a:chOff x="794415" y="405112"/>
                <a:chExt cx="301036" cy="286089"/>
              </a:xfrm>
            </p:grpSpPr>
            <p:sp>
              <p:nvSpPr>
                <p:cNvPr id="73" name="Google Shape;73;p2"/>
                <p:cNvSpPr/>
                <p:nvPr/>
              </p:nvSpPr>
              <p:spPr>
                <a:xfrm>
                  <a:off x="912787" y="677811"/>
                  <a:ext cx="63836" cy="13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439" extrusionOk="0">
                      <a:moveTo>
                        <a:pt x="85" y="0"/>
                      </a:moveTo>
                      <a:cubicBezTo>
                        <a:pt x="53" y="0"/>
                        <a:pt x="20" y="17"/>
                        <a:pt x="8" y="54"/>
                      </a:cubicBezTo>
                      <a:cubicBezTo>
                        <a:pt x="0" y="91"/>
                        <a:pt x="15" y="128"/>
                        <a:pt x="52" y="142"/>
                      </a:cubicBezTo>
                      <a:cubicBezTo>
                        <a:pt x="326" y="239"/>
                        <a:pt x="606" y="305"/>
                        <a:pt x="887" y="357"/>
                      </a:cubicBezTo>
                      <a:cubicBezTo>
                        <a:pt x="1190" y="409"/>
                        <a:pt x="1508" y="438"/>
                        <a:pt x="1819" y="438"/>
                      </a:cubicBezTo>
                      <a:cubicBezTo>
                        <a:pt x="1885" y="438"/>
                        <a:pt x="1952" y="438"/>
                        <a:pt x="2018" y="431"/>
                      </a:cubicBezTo>
                      <a:cubicBezTo>
                        <a:pt x="2063" y="431"/>
                        <a:pt x="2092" y="394"/>
                        <a:pt x="2092" y="357"/>
                      </a:cubicBezTo>
                      <a:cubicBezTo>
                        <a:pt x="2092" y="313"/>
                        <a:pt x="2055" y="283"/>
                        <a:pt x="2018" y="283"/>
                      </a:cubicBezTo>
                      <a:cubicBezTo>
                        <a:pt x="1946" y="286"/>
                        <a:pt x="1873" y="287"/>
                        <a:pt x="1801" y="287"/>
                      </a:cubicBezTo>
                      <a:cubicBezTo>
                        <a:pt x="1504" y="287"/>
                        <a:pt x="1207" y="262"/>
                        <a:pt x="910" y="209"/>
                      </a:cubicBezTo>
                      <a:cubicBezTo>
                        <a:pt x="636" y="165"/>
                        <a:pt x="362" y="91"/>
                        <a:pt x="104" y="2"/>
                      </a:cubicBezTo>
                      <a:cubicBezTo>
                        <a:pt x="98" y="1"/>
                        <a:pt x="92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794415" y="456474"/>
                  <a:ext cx="83662" cy="20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" h="6749" extrusionOk="0">
                      <a:moveTo>
                        <a:pt x="835" y="1"/>
                      </a:moveTo>
                      <a:cubicBezTo>
                        <a:pt x="807" y="1"/>
                        <a:pt x="780" y="16"/>
                        <a:pt x="769" y="44"/>
                      </a:cubicBezTo>
                      <a:cubicBezTo>
                        <a:pt x="577" y="458"/>
                        <a:pt x="436" y="901"/>
                        <a:pt x="362" y="1360"/>
                      </a:cubicBezTo>
                      <a:cubicBezTo>
                        <a:pt x="0" y="3430"/>
                        <a:pt x="887" y="5536"/>
                        <a:pt x="2617" y="6734"/>
                      </a:cubicBezTo>
                      <a:cubicBezTo>
                        <a:pt x="2624" y="6742"/>
                        <a:pt x="2639" y="6749"/>
                        <a:pt x="2654" y="6749"/>
                      </a:cubicBezTo>
                      <a:cubicBezTo>
                        <a:pt x="2676" y="6749"/>
                        <a:pt x="2706" y="6734"/>
                        <a:pt x="2721" y="6719"/>
                      </a:cubicBezTo>
                      <a:cubicBezTo>
                        <a:pt x="2743" y="6682"/>
                        <a:pt x="2735" y="6638"/>
                        <a:pt x="2698" y="6616"/>
                      </a:cubicBezTo>
                      <a:cubicBezTo>
                        <a:pt x="1020" y="5455"/>
                        <a:pt x="155" y="3400"/>
                        <a:pt x="503" y="1389"/>
                      </a:cubicBezTo>
                      <a:cubicBezTo>
                        <a:pt x="584" y="938"/>
                        <a:pt x="717" y="509"/>
                        <a:pt x="902" y="103"/>
                      </a:cubicBezTo>
                      <a:cubicBezTo>
                        <a:pt x="917" y="66"/>
                        <a:pt x="902" y="21"/>
                        <a:pt x="865" y="7"/>
                      </a:cubicBezTo>
                      <a:cubicBezTo>
                        <a:pt x="855" y="3"/>
                        <a:pt x="8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942098" y="545472"/>
                  <a:ext cx="153354" cy="10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8" h="3602" extrusionOk="0">
                      <a:moveTo>
                        <a:pt x="4942" y="0"/>
                      </a:moveTo>
                      <a:cubicBezTo>
                        <a:pt x="4909" y="0"/>
                        <a:pt x="4879" y="27"/>
                        <a:pt x="4872" y="61"/>
                      </a:cubicBezTo>
                      <a:cubicBezTo>
                        <a:pt x="4529" y="2050"/>
                        <a:pt x="2797" y="3448"/>
                        <a:pt x="849" y="3448"/>
                      </a:cubicBezTo>
                      <a:cubicBezTo>
                        <a:pt x="618" y="3448"/>
                        <a:pt x="384" y="3428"/>
                        <a:pt x="148" y="3387"/>
                      </a:cubicBezTo>
                      <a:lnTo>
                        <a:pt x="96" y="3380"/>
                      </a:lnTo>
                      <a:cubicBezTo>
                        <a:pt x="92" y="3379"/>
                        <a:pt x="87" y="3379"/>
                        <a:pt x="83" y="3379"/>
                      </a:cubicBezTo>
                      <a:cubicBezTo>
                        <a:pt x="45" y="3379"/>
                        <a:pt x="14" y="3406"/>
                        <a:pt x="8" y="3439"/>
                      </a:cubicBezTo>
                      <a:cubicBezTo>
                        <a:pt x="0" y="3476"/>
                        <a:pt x="30" y="3520"/>
                        <a:pt x="67" y="3528"/>
                      </a:cubicBezTo>
                      <a:lnTo>
                        <a:pt x="126" y="3535"/>
                      </a:lnTo>
                      <a:cubicBezTo>
                        <a:pt x="370" y="3580"/>
                        <a:pt x="607" y="3602"/>
                        <a:pt x="850" y="3602"/>
                      </a:cubicBezTo>
                      <a:cubicBezTo>
                        <a:pt x="2869" y="3602"/>
                        <a:pt x="4658" y="2145"/>
                        <a:pt x="5020" y="90"/>
                      </a:cubicBezTo>
                      <a:cubicBezTo>
                        <a:pt x="5027" y="46"/>
                        <a:pt x="4998" y="9"/>
                        <a:pt x="4954" y="1"/>
                      </a:cubicBezTo>
                      <a:cubicBezTo>
                        <a:pt x="4950" y="1"/>
                        <a:pt x="4946" y="0"/>
                        <a:pt x="49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860479" y="405112"/>
                  <a:ext cx="65178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699" extrusionOk="0">
                      <a:moveTo>
                        <a:pt x="2050" y="0"/>
                      </a:moveTo>
                      <a:cubicBezTo>
                        <a:pt x="2042" y="0"/>
                        <a:pt x="2034" y="2"/>
                        <a:pt x="2026" y="5"/>
                      </a:cubicBezTo>
                      <a:cubicBezTo>
                        <a:pt x="1213" y="316"/>
                        <a:pt x="518" y="863"/>
                        <a:pt x="22" y="1587"/>
                      </a:cubicBezTo>
                      <a:cubicBezTo>
                        <a:pt x="0" y="1617"/>
                        <a:pt x="8" y="1661"/>
                        <a:pt x="44" y="1691"/>
                      </a:cubicBezTo>
                      <a:cubicBezTo>
                        <a:pt x="59" y="1698"/>
                        <a:pt x="74" y="1698"/>
                        <a:pt x="81" y="1698"/>
                      </a:cubicBezTo>
                      <a:cubicBezTo>
                        <a:pt x="111" y="1698"/>
                        <a:pt x="133" y="1691"/>
                        <a:pt x="148" y="1668"/>
                      </a:cubicBezTo>
                      <a:cubicBezTo>
                        <a:pt x="621" y="974"/>
                        <a:pt x="1286" y="441"/>
                        <a:pt x="2077" y="146"/>
                      </a:cubicBezTo>
                      <a:cubicBezTo>
                        <a:pt x="2114" y="131"/>
                        <a:pt x="2137" y="86"/>
                        <a:pt x="2122" y="49"/>
                      </a:cubicBezTo>
                      <a:cubicBezTo>
                        <a:pt x="2110" y="20"/>
                        <a:pt x="2080" y="0"/>
                        <a:pt x="20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>
            <a:spLocks noGrp="1"/>
          </p:cNvSpPr>
          <p:nvPr>
            <p:ph type="title"/>
          </p:nvPr>
        </p:nvSpPr>
        <p:spPr>
          <a:xfrm>
            <a:off x="713225" y="2254224"/>
            <a:ext cx="45585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9" name="Google Shape;79;p3"/>
          <p:cNvSpPr txBox="1">
            <a:spLocks noGrp="1"/>
          </p:cNvSpPr>
          <p:nvPr>
            <p:ph type="title" idx="2" hasCustomPrompt="1"/>
          </p:nvPr>
        </p:nvSpPr>
        <p:spPr>
          <a:xfrm>
            <a:off x="916627" y="1260421"/>
            <a:ext cx="1000200" cy="513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3"/>
          <p:cNvSpPr txBox="1">
            <a:spLocks noGrp="1"/>
          </p:cNvSpPr>
          <p:nvPr>
            <p:ph type="subTitle" idx="1"/>
          </p:nvPr>
        </p:nvSpPr>
        <p:spPr>
          <a:xfrm>
            <a:off x="713225" y="3856524"/>
            <a:ext cx="4558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105250" y="131825"/>
            <a:ext cx="8933505" cy="4784025"/>
            <a:chOff x="105250" y="131825"/>
            <a:chExt cx="8933505" cy="4784025"/>
          </a:xfrm>
        </p:grpSpPr>
        <p:grpSp>
          <p:nvGrpSpPr>
            <p:cNvPr id="82" name="Google Shape;82;p3"/>
            <p:cNvGrpSpPr/>
            <p:nvPr/>
          </p:nvGrpSpPr>
          <p:grpSpPr>
            <a:xfrm>
              <a:off x="105250" y="131825"/>
              <a:ext cx="928008" cy="691158"/>
              <a:chOff x="105250" y="131825"/>
              <a:chExt cx="928008" cy="691158"/>
            </a:xfrm>
          </p:grpSpPr>
          <p:grpSp>
            <p:nvGrpSpPr>
              <p:cNvPr id="83" name="Google Shape;83;p3"/>
              <p:cNvGrpSpPr/>
              <p:nvPr/>
            </p:nvGrpSpPr>
            <p:grpSpPr>
              <a:xfrm>
                <a:off x="105250" y="131825"/>
                <a:ext cx="691135" cy="691158"/>
                <a:chOff x="86350" y="57700"/>
                <a:chExt cx="691135" cy="691158"/>
              </a:xfrm>
            </p:grpSpPr>
            <p:grpSp>
              <p:nvGrpSpPr>
                <p:cNvPr id="84" name="Google Shape;84;p3"/>
                <p:cNvGrpSpPr/>
                <p:nvPr/>
              </p:nvGrpSpPr>
              <p:grpSpPr>
                <a:xfrm>
                  <a:off x="86350" y="57700"/>
                  <a:ext cx="691135" cy="691158"/>
                  <a:chOff x="86350" y="57700"/>
                  <a:chExt cx="691135" cy="691158"/>
                </a:xfrm>
              </p:grpSpPr>
              <p:sp>
                <p:nvSpPr>
                  <p:cNvPr id="85" name="Google Shape;85;p3"/>
                  <p:cNvSpPr/>
                  <p:nvPr/>
                </p:nvSpPr>
                <p:spPr>
                  <a:xfrm>
                    <a:off x="156470" y="127850"/>
                    <a:ext cx="550891" cy="5506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62" h="18054" extrusionOk="0">
                        <a:moveTo>
                          <a:pt x="9027" y="4916"/>
                        </a:moveTo>
                        <a:cubicBezTo>
                          <a:pt x="11304" y="4916"/>
                          <a:pt x="13145" y="6757"/>
                          <a:pt x="13145" y="9027"/>
                        </a:cubicBezTo>
                        <a:cubicBezTo>
                          <a:pt x="13145" y="11296"/>
                          <a:pt x="11304" y="13137"/>
                          <a:pt x="9027" y="13137"/>
                        </a:cubicBezTo>
                        <a:cubicBezTo>
                          <a:pt x="6758" y="13137"/>
                          <a:pt x="4917" y="11296"/>
                          <a:pt x="4917" y="9027"/>
                        </a:cubicBezTo>
                        <a:cubicBezTo>
                          <a:pt x="4917" y="6757"/>
                          <a:pt x="6758" y="4916"/>
                          <a:pt x="9027" y="4916"/>
                        </a:cubicBezTo>
                        <a:close/>
                        <a:moveTo>
                          <a:pt x="9027" y="0"/>
                        </a:moveTo>
                        <a:cubicBezTo>
                          <a:pt x="4045" y="0"/>
                          <a:pt x="1" y="4044"/>
                          <a:pt x="1" y="9027"/>
                        </a:cubicBezTo>
                        <a:cubicBezTo>
                          <a:pt x="1" y="14017"/>
                          <a:pt x="4045" y="18053"/>
                          <a:pt x="9027" y="18053"/>
                        </a:cubicBezTo>
                        <a:cubicBezTo>
                          <a:pt x="14017" y="18053"/>
                          <a:pt x="18061" y="14017"/>
                          <a:pt x="18061" y="9027"/>
                        </a:cubicBezTo>
                        <a:cubicBezTo>
                          <a:pt x="18061" y="4044"/>
                          <a:pt x="14017" y="0"/>
                          <a:pt x="902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3"/>
                  <p:cNvSpPr/>
                  <p:nvPr/>
                </p:nvSpPr>
                <p:spPr>
                  <a:xfrm>
                    <a:off x="363231" y="57700"/>
                    <a:ext cx="137128" cy="10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96" h="3373" extrusionOk="0">
                        <a:moveTo>
                          <a:pt x="282" y="1"/>
                        </a:moveTo>
                        <a:lnTo>
                          <a:pt x="1" y="3372"/>
                        </a:lnTo>
                        <a:lnTo>
                          <a:pt x="4496" y="3372"/>
                        </a:lnTo>
                        <a:lnTo>
                          <a:pt x="421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3"/>
                  <p:cNvSpPr/>
                  <p:nvPr/>
                </p:nvSpPr>
                <p:spPr>
                  <a:xfrm>
                    <a:off x="363231" y="645982"/>
                    <a:ext cx="137128" cy="10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96" h="3373" extrusionOk="0">
                        <a:moveTo>
                          <a:pt x="1" y="1"/>
                        </a:moveTo>
                        <a:lnTo>
                          <a:pt x="282" y="3372"/>
                        </a:lnTo>
                        <a:lnTo>
                          <a:pt x="4215" y="3372"/>
                        </a:lnTo>
                        <a:lnTo>
                          <a:pt x="449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8" name="Google Shape;88;p3"/>
                  <p:cNvSpPr/>
                  <p:nvPr/>
                </p:nvSpPr>
                <p:spPr>
                  <a:xfrm>
                    <a:off x="674639" y="334608"/>
                    <a:ext cx="102846" cy="137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4496" extrusionOk="0">
                        <a:moveTo>
                          <a:pt x="0" y="0"/>
                        </a:moveTo>
                        <a:lnTo>
                          <a:pt x="0" y="4495"/>
                        </a:lnTo>
                        <a:lnTo>
                          <a:pt x="3372" y="4214"/>
                        </a:lnTo>
                        <a:lnTo>
                          <a:pt x="3372" y="28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89;p3"/>
                  <p:cNvSpPr/>
                  <p:nvPr/>
                </p:nvSpPr>
                <p:spPr>
                  <a:xfrm>
                    <a:off x="86350" y="334608"/>
                    <a:ext cx="102846" cy="137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4496" extrusionOk="0">
                        <a:moveTo>
                          <a:pt x="3372" y="0"/>
                        </a:moveTo>
                        <a:lnTo>
                          <a:pt x="1" y="281"/>
                        </a:lnTo>
                        <a:lnTo>
                          <a:pt x="1" y="4214"/>
                        </a:lnTo>
                        <a:lnTo>
                          <a:pt x="3372" y="4495"/>
                        </a:lnTo>
                        <a:lnTo>
                          <a:pt x="337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3"/>
                  <p:cNvSpPr/>
                  <p:nvPr/>
                </p:nvSpPr>
                <p:spPr>
                  <a:xfrm>
                    <a:off x="555139" y="116351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2580" y="0"/>
                        </a:moveTo>
                        <a:lnTo>
                          <a:pt x="0" y="2188"/>
                        </a:lnTo>
                        <a:lnTo>
                          <a:pt x="3179" y="5367"/>
                        </a:lnTo>
                        <a:lnTo>
                          <a:pt x="5360" y="2787"/>
                        </a:lnTo>
                        <a:lnTo>
                          <a:pt x="258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3"/>
                  <p:cNvSpPr/>
                  <p:nvPr/>
                </p:nvSpPr>
                <p:spPr>
                  <a:xfrm>
                    <a:off x="145216" y="526270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2181" y="0"/>
                        </a:moveTo>
                        <a:lnTo>
                          <a:pt x="0" y="2588"/>
                        </a:lnTo>
                        <a:lnTo>
                          <a:pt x="2780" y="5368"/>
                        </a:lnTo>
                        <a:lnTo>
                          <a:pt x="5360" y="3179"/>
                        </a:lnTo>
                        <a:lnTo>
                          <a:pt x="218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3"/>
                  <p:cNvSpPr/>
                  <p:nvPr/>
                </p:nvSpPr>
                <p:spPr>
                  <a:xfrm>
                    <a:off x="555139" y="526270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3179" y="0"/>
                        </a:moveTo>
                        <a:lnTo>
                          <a:pt x="0" y="3179"/>
                        </a:lnTo>
                        <a:lnTo>
                          <a:pt x="2580" y="5368"/>
                        </a:lnTo>
                        <a:lnTo>
                          <a:pt x="5360" y="2588"/>
                        </a:lnTo>
                        <a:lnTo>
                          <a:pt x="317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3"/>
                  <p:cNvSpPr/>
                  <p:nvPr/>
                </p:nvSpPr>
                <p:spPr>
                  <a:xfrm>
                    <a:off x="145216" y="116351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2780" y="0"/>
                        </a:moveTo>
                        <a:lnTo>
                          <a:pt x="0" y="2787"/>
                        </a:lnTo>
                        <a:lnTo>
                          <a:pt x="2181" y="5367"/>
                        </a:lnTo>
                        <a:lnTo>
                          <a:pt x="5360" y="2188"/>
                        </a:lnTo>
                        <a:lnTo>
                          <a:pt x="278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94" name="Google Shape;94;p3"/>
                <p:cNvGrpSpPr/>
                <p:nvPr/>
              </p:nvGrpSpPr>
              <p:grpSpPr>
                <a:xfrm>
                  <a:off x="183097" y="264489"/>
                  <a:ext cx="450763" cy="389423"/>
                  <a:chOff x="183097" y="264489"/>
                  <a:chExt cx="450763" cy="389423"/>
                </a:xfrm>
              </p:grpSpPr>
              <p:sp>
                <p:nvSpPr>
                  <p:cNvPr id="95" name="Google Shape;95;p3"/>
                  <p:cNvSpPr/>
                  <p:nvPr/>
                </p:nvSpPr>
                <p:spPr>
                  <a:xfrm>
                    <a:off x="537541" y="547772"/>
                    <a:ext cx="96319" cy="80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8" h="2645" extrusionOk="0">
                        <a:moveTo>
                          <a:pt x="3028" y="1"/>
                        </a:moveTo>
                        <a:cubicBezTo>
                          <a:pt x="2992" y="1"/>
                          <a:pt x="2957" y="19"/>
                          <a:pt x="2936" y="49"/>
                        </a:cubicBezTo>
                        <a:cubicBezTo>
                          <a:pt x="2181" y="1047"/>
                          <a:pt x="1198" y="1868"/>
                          <a:pt x="82" y="2422"/>
                        </a:cubicBezTo>
                        <a:cubicBezTo>
                          <a:pt x="23" y="2452"/>
                          <a:pt x="1" y="2519"/>
                          <a:pt x="30" y="2578"/>
                        </a:cubicBezTo>
                        <a:cubicBezTo>
                          <a:pt x="52" y="2615"/>
                          <a:pt x="89" y="2644"/>
                          <a:pt x="134" y="2644"/>
                        </a:cubicBezTo>
                        <a:cubicBezTo>
                          <a:pt x="148" y="2644"/>
                          <a:pt x="171" y="2637"/>
                          <a:pt x="185" y="2629"/>
                        </a:cubicBezTo>
                        <a:cubicBezTo>
                          <a:pt x="1331" y="2060"/>
                          <a:pt x="2351" y="1217"/>
                          <a:pt x="3120" y="190"/>
                        </a:cubicBezTo>
                        <a:cubicBezTo>
                          <a:pt x="3157" y="138"/>
                          <a:pt x="3150" y="64"/>
                          <a:pt x="3098" y="27"/>
                        </a:cubicBezTo>
                        <a:cubicBezTo>
                          <a:pt x="3077" y="9"/>
                          <a:pt x="3052" y="1"/>
                          <a:pt x="302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96;p3"/>
                  <p:cNvSpPr/>
                  <p:nvPr/>
                </p:nvSpPr>
                <p:spPr>
                  <a:xfrm>
                    <a:off x="183097" y="432208"/>
                    <a:ext cx="290421" cy="221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2" h="7269" extrusionOk="0">
                        <a:moveTo>
                          <a:pt x="124" y="1"/>
                        </a:moveTo>
                        <a:cubicBezTo>
                          <a:pt x="120" y="1"/>
                          <a:pt x="115" y="1"/>
                          <a:pt x="111" y="1"/>
                        </a:cubicBezTo>
                        <a:cubicBezTo>
                          <a:pt x="44" y="9"/>
                          <a:pt x="0" y="68"/>
                          <a:pt x="7" y="135"/>
                        </a:cubicBezTo>
                        <a:cubicBezTo>
                          <a:pt x="540" y="4201"/>
                          <a:pt x="4044" y="7269"/>
                          <a:pt x="8154" y="7269"/>
                        </a:cubicBezTo>
                        <a:cubicBezTo>
                          <a:pt x="8576" y="7269"/>
                          <a:pt x="9004" y="7239"/>
                          <a:pt x="9411" y="7173"/>
                        </a:cubicBezTo>
                        <a:cubicBezTo>
                          <a:pt x="9478" y="7165"/>
                          <a:pt x="9522" y="7106"/>
                          <a:pt x="9515" y="7039"/>
                        </a:cubicBezTo>
                        <a:cubicBezTo>
                          <a:pt x="9501" y="6985"/>
                          <a:pt x="9449" y="6943"/>
                          <a:pt x="9395" y="6943"/>
                        </a:cubicBezTo>
                        <a:cubicBezTo>
                          <a:pt x="9390" y="6943"/>
                          <a:pt x="9386" y="6943"/>
                          <a:pt x="9382" y="6943"/>
                        </a:cubicBezTo>
                        <a:cubicBezTo>
                          <a:pt x="8975" y="7003"/>
                          <a:pt x="8568" y="7039"/>
                          <a:pt x="8154" y="7039"/>
                        </a:cubicBezTo>
                        <a:cubicBezTo>
                          <a:pt x="4162" y="7039"/>
                          <a:pt x="761" y="4060"/>
                          <a:pt x="237" y="105"/>
                        </a:cubicBezTo>
                        <a:cubicBezTo>
                          <a:pt x="230" y="43"/>
                          <a:pt x="178" y="1"/>
                          <a:pt x="12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97;p3"/>
                  <p:cNvSpPr/>
                  <p:nvPr/>
                </p:nvSpPr>
                <p:spPr>
                  <a:xfrm>
                    <a:off x="428411" y="399543"/>
                    <a:ext cx="150884" cy="151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" h="4954" extrusionOk="0">
                        <a:moveTo>
                          <a:pt x="4828" y="1"/>
                        </a:moveTo>
                        <a:cubicBezTo>
                          <a:pt x="4761" y="1"/>
                          <a:pt x="4710" y="52"/>
                          <a:pt x="4710" y="119"/>
                        </a:cubicBezTo>
                        <a:cubicBezTo>
                          <a:pt x="4710" y="2655"/>
                          <a:pt x="2647" y="4717"/>
                          <a:pt x="111" y="4717"/>
                        </a:cubicBezTo>
                        <a:cubicBezTo>
                          <a:pt x="52" y="4717"/>
                          <a:pt x="0" y="4769"/>
                          <a:pt x="0" y="4835"/>
                        </a:cubicBezTo>
                        <a:cubicBezTo>
                          <a:pt x="0" y="4895"/>
                          <a:pt x="52" y="4954"/>
                          <a:pt x="111" y="4954"/>
                        </a:cubicBezTo>
                        <a:cubicBezTo>
                          <a:pt x="2780" y="4954"/>
                          <a:pt x="4946" y="2780"/>
                          <a:pt x="4946" y="119"/>
                        </a:cubicBezTo>
                        <a:cubicBezTo>
                          <a:pt x="4946" y="52"/>
                          <a:pt x="4894" y="1"/>
                          <a:pt x="482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98;p3"/>
                  <p:cNvSpPr/>
                  <p:nvPr/>
                </p:nvSpPr>
                <p:spPr>
                  <a:xfrm>
                    <a:off x="298754" y="264489"/>
                    <a:ext cx="86163" cy="77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5" h="2529" extrusionOk="0">
                        <a:moveTo>
                          <a:pt x="2695" y="0"/>
                        </a:moveTo>
                        <a:cubicBezTo>
                          <a:pt x="2682" y="0"/>
                          <a:pt x="2668" y="3"/>
                          <a:pt x="2655" y="8"/>
                        </a:cubicBezTo>
                        <a:cubicBezTo>
                          <a:pt x="1516" y="436"/>
                          <a:pt x="585" y="1272"/>
                          <a:pt x="30" y="2359"/>
                        </a:cubicBezTo>
                        <a:cubicBezTo>
                          <a:pt x="1" y="2418"/>
                          <a:pt x="23" y="2484"/>
                          <a:pt x="82" y="2514"/>
                        </a:cubicBezTo>
                        <a:cubicBezTo>
                          <a:pt x="104" y="2529"/>
                          <a:pt x="119" y="2529"/>
                          <a:pt x="134" y="2529"/>
                        </a:cubicBezTo>
                        <a:cubicBezTo>
                          <a:pt x="178" y="2529"/>
                          <a:pt x="222" y="2506"/>
                          <a:pt x="245" y="2462"/>
                        </a:cubicBezTo>
                        <a:cubicBezTo>
                          <a:pt x="762" y="1427"/>
                          <a:pt x="1649" y="636"/>
                          <a:pt x="2736" y="222"/>
                        </a:cubicBezTo>
                        <a:cubicBezTo>
                          <a:pt x="2795" y="200"/>
                          <a:pt x="2825" y="133"/>
                          <a:pt x="2802" y="74"/>
                        </a:cubicBezTo>
                        <a:cubicBezTo>
                          <a:pt x="2785" y="28"/>
                          <a:pt x="2741" y="0"/>
                          <a:pt x="26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99" name="Google Shape;99;p3"/>
              <p:cNvGrpSpPr/>
              <p:nvPr/>
            </p:nvGrpSpPr>
            <p:grpSpPr>
              <a:xfrm>
                <a:off x="631574" y="397528"/>
                <a:ext cx="401684" cy="405435"/>
                <a:chOff x="612674" y="323403"/>
                <a:chExt cx="401684" cy="405435"/>
              </a:xfrm>
            </p:grpSpPr>
            <p:grpSp>
              <p:nvGrpSpPr>
                <p:cNvPr id="100" name="Google Shape;100;p3"/>
                <p:cNvGrpSpPr/>
                <p:nvPr/>
              </p:nvGrpSpPr>
              <p:grpSpPr>
                <a:xfrm>
                  <a:off x="612674" y="323403"/>
                  <a:ext cx="401684" cy="405435"/>
                  <a:chOff x="810549" y="420740"/>
                  <a:chExt cx="401684" cy="405435"/>
                </a:xfrm>
              </p:grpSpPr>
              <p:sp>
                <p:nvSpPr>
                  <p:cNvPr id="101" name="Google Shape;101;p3"/>
                  <p:cNvSpPr/>
                  <p:nvPr/>
                </p:nvSpPr>
                <p:spPr>
                  <a:xfrm>
                    <a:off x="810549" y="555123"/>
                    <a:ext cx="71309" cy="83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8" h="2736" extrusionOk="0">
                        <a:moveTo>
                          <a:pt x="393" y="1"/>
                        </a:moveTo>
                        <a:lnTo>
                          <a:pt x="1" y="2241"/>
                        </a:lnTo>
                        <a:lnTo>
                          <a:pt x="1894" y="2736"/>
                        </a:lnTo>
                        <a:lnTo>
                          <a:pt x="2337" y="178"/>
                        </a:lnTo>
                        <a:lnTo>
                          <a:pt x="393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102;p3"/>
                  <p:cNvSpPr/>
                  <p:nvPr/>
                </p:nvSpPr>
                <p:spPr>
                  <a:xfrm>
                    <a:off x="870085" y="440138"/>
                    <a:ext cx="94977" cy="91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4" h="3002" extrusionOk="0">
                        <a:moveTo>
                          <a:pt x="1856" y="0"/>
                        </a:moveTo>
                        <a:lnTo>
                          <a:pt x="1" y="1316"/>
                        </a:lnTo>
                        <a:lnTo>
                          <a:pt x="984" y="3002"/>
                        </a:lnTo>
                        <a:lnTo>
                          <a:pt x="3113" y="1501"/>
                        </a:lnTo>
                        <a:lnTo>
                          <a:pt x="185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" name="Google Shape;103;p3"/>
                  <p:cNvSpPr/>
                  <p:nvPr/>
                </p:nvSpPr>
                <p:spPr>
                  <a:xfrm>
                    <a:off x="822963" y="447183"/>
                    <a:ext cx="380884" cy="35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88" h="11559" extrusionOk="0">
                        <a:moveTo>
                          <a:pt x="6237" y="2035"/>
                        </a:moveTo>
                        <a:cubicBezTo>
                          <a:pt x="6450" y="2035"/>
                          <a:pt x="6666" y="2053"/>
                          <a:pt x="6883" y="2091"/>
                        </a:cubicBezTo>
                        <a:cubicBezTo>
                          <a:pt x="8916" y="2445"/>
                          <a:pt x="10284" y="4382"/>
                          <a:pt x="9929" y="6415"/>
                        </a:cubicBezTo>
                        <a:cubicBezTo>
                          <a:pt x="9619" y="8239"/>
                          <a:pt x="8039" y="9525"/>
                          <a:pt x="6251" y="9525"/>
                        </a:cubicBezTo>
                        <a:cubicBezTo>
                          <a:pt x="6038" y="9525"/>
                          <a:pt x="5822" y="9506"/>
                          <a:pt x="5604" y="9469"/>
                        </a:cubicBezTo>
                        <a:cubicBezTo>
                          <a:pt x="3571" y="9114"/>
                          <a:pt x="2204" y="7177"/>
                          <a:pt x="2558" y="5144"/>
                        </a:cubicBezTo>
                        <a:cubicBezTo>
                          <a:pt x="2869" y="3321"/>
                          <a:pt x="4448" y="2035"/>
                          <a:pt x="6237" y="2035"/>
                        </a:cubicBezTo>
                        <a:close/>
                        <a:moveTo>
                          <a:pt x="6233" y="1"/>
                        </a:moveTo>
                        <a:cubicBezTo>
                          <a:pt x="3473" y="1"/>
                          <a:pt x="1036" y="1982"/>
                          <a:pt x="548" y="4796"/>
                        </a:cubicBezTo>
                        <a:cubicBezTo>
                          <a:pt x="1" y="7938"/>
                          <a:pt x="2115" y="10932"/>
                          <a:pt x="5257" y="11472"/>
                        </a:cubicBezTo>
                        <a:cubicBezTo>
                          <a:pt x="5592" y="11530"/>
                          <a:pt x="5926" y="11559"/>
                          <a:pt x="6255" y="11559"/>
                        </a:cubicBezTo>
                        <a:cubicBezTo>
                          <a:pt x="9015" y="11559"/>
                          <a:pt x="11451" y="9577"/>
                          <a:pt x="11940" y="6763"/>
                        </a:cubicBezTo>
                        <a:cubicBezTo>
                          <a:pt x="12487" y="3621"/>
                          <a:pt x="10373" y="627"/>
                          <a:pt x="7231" y="87"/>
                        </a:cubicBezTo>
                        <a:cubicBezTo>
                          <a:pt x="6895" y="29"/>
                          <a:pt x="6562" y="1"/>
                          <a:pt x="623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104;p3"/>
                  <p:cNvSpPr/>
                  <p:nvPr/>
                </p:nvSpPr>
                <p:spPr>
                  <a:xfrm>
                    <a:off x="945177" y="754897"/>
                    <a:ext cx="83234" cy="71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" h="2337" extrusionOk="0">
                        <a:moveTo>
                          <a:pt x="170" y="1"/>
                        </a:moveTo>
                        <a:lnTo>
                          <a:pt x="0" y="1952"/>
                        </a:lnTo>
                        <a:lnTo>
                          <a:pt x="2240" y="2337"/>
                        </a:lnTo>
                        <a:lnTo>
                          <a:pt x="2728" y="444"/>
                        </a:lnTo>
                        <a:lnTo>
                          <a:pt x="17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105;p3"/>
                  <p:cNvSpPr/>
                  <p:nvPr/>
                </p:nvSpPr>
                <p:spPr>
                  <a:xfrm>
                    <a:off x="998400" y="420740"/>
                    <a:ext cx="83234" cy="712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" h="2337" extrusionOk="0">
                        <a:moveTo>
                          <a:pt x="488" y="0"/>
                        </a:moveTo>
                        <a:lnTo>
                          <a:pt x="0" y="1893"/>
                        </a:lnTo>
                        <a:lnTo>
                          <a:pt x="2558" y="2337"/>
                        </a:lnTo>
                        <a:lnTo>
                          <a:pt x="2728" y="385"/>
                        </a:lnTo>
                        <a:lnTo>
                          <a:pt x="48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106;p3"/>
                  <p:cNvSpPr/>
                  <p:nvPr/>
                </p:nvSpPr>
                <p:spPr>
                  <a:xfrm>
                    <a:off x="1061749" y="715216"/>
                    <a:ext cx="94947" cy="91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3" h="3002" extrusionOk="0">
                        <a:moveTo>
                          <a:pt x="2130" y="1"/>
                        </a:moveTo>
                        <a:lnTo>
                          <a:pt x="1" y="1501"/>
                        </a:lnTo>
                        <a:lnTo>
                          <a:pt x="1257" y="3002"/>
                        </a:lnTo>
                        <a:lnTo>
                          <a:pt x="3113" y="1686"/>
                        </a:lnTo>
                        <a:lnTo>
                          <a:pt x="213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107;p3"/>
                  <p:cNvSpPr/>
                  <p:nvPr/>
                </p:nvSpPr>
                <p:spPr>
                  <a:xfrm>
                    <a:off x="830191" y="671937"/>
                    <a:ext cx="91348" cy="94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5" h="3113" extrusionOk="0">
                        <a:moveTo>
                          <a:pt x="1501" y="0"/>
                        </a:moveTo>
                        <a:lnTo>
                          <a:pt x="0" y="1257"/>
                        </a:lnTo>
                        <a:lnTo>
                          <a:pt x="1309" y="3112"/>
                        </a:lnTo>
                        <a:lnTo>
                          <a:pt x="2994" y="2122"/>
                        </a:lnTo>
                        <a:lnTo>
                          <a:pt x="150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108;p3"/>
                  <p:cNvSpPr/>
                  <p:nvPr/>
                </p:nvSpPr>
                <p:spPr>
                  <a:xfrm>
                    <a:off x="1105273" y="480032"/>
                    <a:ext cx="91348" cy="94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5" h="3114" extrusionOk="0">
                        <a:moveTo>
                          <a:pt x="1686" y="1"/>
                        </a:moveTo>
                        <a:lnTo>
                          <a:pt x="0" y="991"/>
                        </a:lnTo>
                        <a:lnTo>
                          <a:pt x="1494" y="3113"/>
                        </a:lnTo>
                        <a:lnTo>
                          <a:pt x="2994" y="1856"/>
                        </a:lnTo>
                        <a:lnTo>
                          <a:pt x="1686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109;p3"/>
                  <p:cNvSpPr/>
                  <p:nvPr/>
                </p:nvSpPr>
                <p:spPr>
                  <a:xfrm rot="10800000">
                    <a:off x="1140924" y="601998"/>
                    <a:ext cx="71309" cy="83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8" h="2736" extrusionOk="0">
                        <a:moveTo>
                          <a:pt x="393" y="1"/>
                        </a:moveTo>
                        <a:lnTo>
                          <a:pt x="1" y="2241"/>
                        </a:lnTo>
                        <a:lnTo>
                          <a:pt x="1894" y="2736"/>
                        </a:lnTo>
                        <a:lnTo>
                          <a:pt x="2337" y="178"/>
                        </a:lnTo>
                        <a:lnTo>
                          <a:pt x="393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10" name="Google Shape;110;p3"/>
                <p:cNvGrpSpPr/>
                <p:nvPr/>
              </p:nvGrpSpPr>
              <p:grpSpPr>
                <a:xfrm>
                  <a:off x="642015" y="405112"/>
                  <a:ext cx="301036" cy="286089"/>
                  <a:chOff x="794415" y="405112"/>
                  <a:chExt cx="301036" cy="286089"/>
                </a:xfrm>
              </p:grpSpPr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912787" y="677811"/>
                    <a:ext cx="63836" cy="133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3" h="439" extrusionOk="0">
                        <a:moveTo>
                          <a:pt x="85" y="0"/>
                        </a:moveTo>
                        <a:cubicBezTo>
                          <a:pt x="53" y="0"/>
                          <a:pt x="20" y="17"/>
                          <a:pt x="8" y="54"/>
                        </a:cubicBezTo>
                        <a:cubicBezTo>
                          <a:pt x="0" y="91"/>
                          <a:pt x="15" y="128"/>
                          <a:pt x="52" y="142"/>
                        </a:cubicBezTo>
                        <a:cubicBezTo>
                          <a:pt x="326" y="239"/>
                          <a:pt x="606" y="305"/>
                          <a:pt x="887" y="357"/>
                        </a:cubicBezTo>
                        <a:cubicBezTo>
                          <a:pt x="1190" y="409"/>
                          <a:pt x="1508" y="438"/>
                          <a:pt x="1819" y="438"/>
                        </a:cubicBezTo>
                        <a:cubicBezTo>
                          <a:pt x="1885" y="438"/>
                          <a:pt x="1952" y="438"/>
                          <a:pt x="2018" y="431"/>
                        </a:cubicBezTo>
                        <a:cubicBezTo>
                          <a:pt x="2063" y="431"/>
                          <a:pt x="2092" y="394"/>
                          <a:pt x="2092" y="357"/>
                        </a:cubicBezTo>
                        <a:cubicBezTo>
                          <a:pt x="2092" y="313"/>
                          <a:pt x="2055" y="283"/>
                          <a:pt x="2018" y="283"/>
                        </a:cubicBezTo>
                        <a:cubicBezTo>
                          <a:pt x="1946" y="286"/>
                          <a:pt x="1873" y="287"/>
                          <a:pt x="1801" y="287"/>
                        </a:cubicBezTo>
                        <a:cubicBezTo>
                          <a:pt x="1504" y="287"/>
                          <a:pt x="1207" y="262"/>
                          <a:pt x="910" y="209"/>
                        </a:cubicBezTo>
                        <a:cubicBezTo>
                          <a:pt x="636" y="165"/>
                          <a:pt x="362" y="91"/>
                          <a:pt x="104" y="2"/>
                        </a:cubicBezTo>
                        <a:cubicBezTo>
                          <a:pt x="98" y="1"/>
                          <a:pt x="92" y="0"/>
                          <a:pt x="8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794415" y="456474"/>
                    <a:ext cx="83662" cy="20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3" h="6749" extrusionOk="0">
                        <a:moveTo>
                          <a:pt x="835" y="1"/>
                        </a:moveTo>
                        <a:cubicBezTo>
                          <a:pt x="807" y="1"/>
                          <a:pt x="780" y="16"/>
                          <a:pt x="769" y="44"/>
                        </a:cubicBezTo>
                        <a:cubicBezTo>
                          <a:pt x="577" y="458"/>
                          <a:pt x="436" y="901"/>
                          <a:pt x="362" y="1360"/>
                        </a:cubicBezTo>
                        <a:cubicBezTo>
                          <a:pt x="0" y="3430"/>
                          <a:pt x="887" y="5536"/>
                          <a:pt x="2617" y="6734"/>
                        </a:cubicBezTo>
                        <a:cubicBezTo>
                          <a:pt x="2624" y="6742"/>
                          <a:pt x="2639" y="6749"/>
                          <a:pt x="2654" y="6749"/>
                        </a:cubicBezTo>
                        <a:cubicBezTo>
                          <a:pt x="2676" y="6749"/>
                          <a:pt x="2706" y="6734"/>
                          <a:pt x="2721" y="6719"/>
                        </a:cubicBezTo>
                        <a:cubicBezTo>
                          <a:pt x="2743" y="6682"/>
                          <a:pt x="2735" y="6638"/>
                          <a:pt x="2698" y="6616"/>
                        </a:cubicBezTo>
                        <a:cubicBezTo>
                          <a:pt x="1020" y="5455"/>
                          <a:pt x="155" y="3400"/>
                          <a:pt x="503" y="1389"/>
                        </a:cubicBezTo>
                        <a:cubicBezTo>
                          <a:pt x="584" y="938"/>
                          <a:pt x="717" y="509"/>
                          <a:pt x="902" y="103"/>
                        </a:cubicBezTo>
                        <a:cubicBezTo>
                          <a:pt x="917" y="66"/>
                          <a:pt x="902" y="21"/>
                          <a:pt x="865" y="7"/>
                        </a:cubicBezTo>
                        <a:cubicBezTo>
                          <a:pt x="855" y="3"/>
                          <a:pt x="845" y="1"/>
                          <a:pt x="83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942098" y="545472"/>
                    <a:ext cx="153354" cy="109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8" h="3602" extrusionOk="0">
                        <a:moveTo>
                          <a:pt x="4942" y="0"/>
                        </a:moveTo>
                        <a:cubicBezTo>
                          <a:pt x="4909" y="0"/>
                          <a:pt x="4879" y="27"/>
                          <a:pt x="4872" y="61"/>
                        </a:cubicBezTo>
                        <a:cubicBezTo>
                          <a:pt x="4529" y="2050"/>
                          <a:pt x="2797" y="3448"/>
                          <a:pt x="849" y="3448"/>
                        </a:cubicBezTo>
                        <a:cubicBezTo>
                          <a:pt x="618" y="3448"/>
                          <a:pt x="384" y="3428"/>
                          <a:pt x="148" y="3387"/>
                        </a:cubicBezTo>
                        <a:lnTo>
                          <a:pt x="96" y="3380"/>
                        </a:lnTo>
                        <a:cubicBezTo>
                          <a:pt x="92" y="3379"/>
                          <a:pt x="87" y="3379"/>
                          <a:pt x="83" y="3379"/>
                        </a:cubicBezTo>
                        <a:cubicBezTo>
                          <a:pt x="45" y="3379"/>
                          <a:pt x="14" y="3406"/>
                          <a:pt x="8" y="3439"/>
                        </a:cubicBezTo>
                        <a:cubicBezTo>
                          <a:pt x="0" y="3476"/>
                          <a:pt x="30" y="3520"/>
                          <a:pt x="67" y="3528"/>
                        </a:cubicBezTo>
                        <a:lnTo>
                          <a:pt x="126" y="3535"/>
                        </a:lnTo>
                        <a:cubicBezTo>
                          <a:pt x="370" y="3580"/>
                          <a:pt x="607" y="3602"/>
                          <a:pt x="850" y="3602"/>
                        </a:cubicBezTo>
                        <a:cubicBezTo>
                          <a:pt x="2869" y="3602"/>
                          <a:pt x="4658" y="2145"/>
                          <a:pt x="5020" y="90"/>
                        </a:cubicBezTo>
                        <a:cubicBezTo>
                          <a:pt x="5027" y="46"/>
                          <a:pt x="4998" y="9"/>
                          <a:pt x="4954" y="1"/>
                        </a:cubicBezTo>
                        <a:cubicBezTo>
                          <a:pt x="4950" y="1"/>
                          <a:pt x="4946" y="0"/>
                          <a:pt x="494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860479" y="405112"/>
                    <a:ext cx="65178" cy="5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7" h="1699" extrusionOk="0">
                        <a:moveTo>
                          <a:pt x="2050" y="0"/>
                        </a:moveTo>
                        <a:cubicBezTo>
                          <a:pt x="2042" y="0"/>
                          <a:pt x="2034" y="2"/>
                          <a:pt x="2026" y="5"/>
                        </a:cubicBezTo>
                        <a:cubicBezTo>
                          <a:pt x="1213" y="316"/>
                          <a:pt x="518" y="863"/>
                          <a:pt x="22" y="1587"/>
                        </a:cubicBezTo>
                        <a:cubicBezTo>
                          <a:pt x="0" y="1617"/>
                          <a:pt x="8" y="1661"/>
                          <a:pt x="44" y="1691"/>
                        </a:cubicBezTo>
                        <a:cubicBezTo>
                          <a:pt x="59" y="1698"/>
                          <a:pt x="74" y="1698"/>
                          <a:pt x="81" y="1698"/>
                        </a:cubicBezTo>
                        <a:cubicBezTo>
                          <a:pt x="111" y="1698"/>
                          <a:pt x="133" y="1691"/>
                          <a:pt x="148" y="1668"/>
                        </a:cubicBezTo>
                        <a:cubicBezTo>
                          <a:pt x="621" y="974"/>
                          <a:pt x="1286" y="441"/>
                          <a:pt x="2077" y="146"/>
                        </a:cubicBezTo>
                        <a:cubicBezTo>
                          <a:pt x="2114" y="131"/>
                          <a:pt x="2137" y="86"/>
                          <a:pt x="2122" y="49"/>
                        </a:cubicBezTo>
                        <a:cubicBezTo>
                          <a:pt x="2110" y="20"/>
                          <a:pt x="2080" y="0"/>
                          <a:pt x="205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15" name="Google Shape;115;p3"/>
            <p:cNvGrpSpPr/>
            <p:nvPr/>
          </p:nvGrpSpPr>
          <p:grpSpPr>
            <a:xfrm flipH="1">
              <a:off x="8555375" y="4120598"/>
              <a:ext cx="483380" cy="483396"/>
              <a:chOff x="86350" y="57700"/>
              <a:chExt cx="691135" cy="691158"/>
            </a:xfrm>
          </p:grpSpPr>
          <p:grpSp>
            <p:nvGrpSpPr>
              <p:cNvPr id="116" name="Google Shape;116;p3"/>
              <p:cNvGrpSpPr/>
              <p:nvPr/>
            </p:nvGrpSpPr>
            <p:grpSpPr>
              <a:xfrm>
                <a:off x="86350" y="57700"/>
                <a:ext cx="691135" cy="691158"/>
                <a:chOff x="86350" y="57700"/>
                <a:chExt cx="691135" cy="691158"/>
              </a:xfrm>
            </p:grpSpPr>
            <p:sp>
              <p:nvSpPr>
                <p:cNvPr id="117" name="Google Shape;117;p3"/>
                <p:cNvSpPr/>
                <p:nvPr/>
              </p:nvSpPr>
              <p:spPr>
                <a:xfrm>
                  <a:off x="156470" y="127850"/>
                  <a:ext cx="550891" cy="55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" h="18054" extrusionOk="0">
                      <a:moveTo>
                        <a:pt x="9027" y="4916"/>
                      </a:moveTo>
                      <a:cubicBezTo>
                        <a:pt x="11304" y="4916"/>
                        <a:pt x="13145" y="6757"/>
                        <a:pt x="13145" y="9027"/>
                      </a:cubicBezTo>
                      <a:cubicBezTo>
                        <a:pt x="13145" y="11296"/>
                        <a:pt x="11304" y="13137"/>
                        <a:pt x="9027" y="13137"/>
                      </a:cubicBezTo>
                      <a:cubicBezTo>
                        <a:pt x="6758" y="13137"/>
                        <a:pt x="4917" y="11296"/>
                        <a:pt x="4917" y="9027"/>
                      </a:cubicBezTo>
                      <a:cubicBezTo>
                        <a:pt x="4917" y="6757"/>
                        <a:pt x="6758" y="4916"/>
                        <a:pt x="9027" y="4916"/>
                      </a:cubicBezTo>
                      <a:close/>
                      <a:moveTo>
                        <a:pt x="9027" y="0"/>
                      </a:moveTo>
                      <a:cubicBezTo>
                        <a:pt x="4045" y="0"/>
                        <a:pt x="1" y="4044"/>
                        <a:pt x="1" y="9027"/>
                      </a:cubicBezTo>
                      <a:cubicBezTo>
                        <a:pt x="1" y="14017"/>
                        <a:pt x="4045" y="18053"/>
                        <a:pt x="9027" y="18053"/>
                      </a:cubicBezTo>
                      <a:cubicBezTo>
                        <a:pt x="14017" y="18053"/>
                        <a:pt x="18061" y="14017"/>
                        <a:pt x="18061" y="9027"/>
                      </a:cubicBezTo>
                      <a:cubicBezTo>
                        <a:pt x="18061" y="4044"/>
                        <a:pt x="14017" y="0"/>
                        <a:pt x="90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3"/>
                <p:cNvSpPr/>
                <p:nvPr/>
              </p:nvSpPr>
              <p:spPr>
                <a:xfrm>
                  <a:off x="363231" y="57700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282" y="1"/>
                      </a:moveTo>
                      <a:lnTo>
                        <a:pt x="1" y="3372"/>
                      </a:lnTo>
                      <a:lnTo>
                        <a:pt x="4496" y="3372"/>
                      </a:lnTo>
                      <a:lnTo>
                        <a:pt x="4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3"/>
                <p:cNvSpPr/>
                <p:nvPr/>
              </p:nvSpPr>
              <p:spPr>
                <a:xfrm>
                  <a:off x="363231" y="645982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1" y="1"/>
                      </a:moveTo>
                      <a:lnTo>
                        <a:pt x="282" y="3372"/>
                      </a:lnTo>
                      <a:lnTo>
                        <a:pt x="4215" y="3372"/>
                      </a:lnTo>
                      <a:lnTo>
                        <a:pt x="44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3"/>
                <p:cNvSpPr/>
                <p:nvPr/>
              </p:nvSpPr>
              <p:spPr>
                <a:xfrm>
                  <a:off x="674639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0" y="0"/>
                      </a:moveTo>
                      <a:lnTo>
                        <a:pt x="0" y="4495"/>
                      </a:lnTo>
                      <a:lnTo>
                        <a:pt x="3372" y="4214"/>
                      </a:lnTo>
                      <a:lnTo>
                        <a:pt x="3372" y="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3"/>
                <p:cNvSpPr/>
                <p:nvPr/>
              </p:nvSpPr>
              <p:spPr>
                <a:xfrm>
                  <a:off x="86350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3372" y="0"/>
                      </a:moveTo>
                      <a:lnTo>
                        <a:pt x="1" y="281"/>
                      </a:lnTo>
                      <a:lnTo>
                        <a:pt x="1" y="4214"/>
                      </a:lnTo>
                      <a:lnTo>
                        <a:pt x="3372" y="4495"/>
                      </a:lnTo>
                      <a:lnTo>
                        <a:pt x="33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3"/>
                <p:cNvSpPr/>
                <p:nvPr/>
              </p:nvSpPr>
              <p:spPr>
                <a:xfrm>
                  <a:off x="555139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580" y="0"/>
                      </a:moveTo>
                      <a:lnTo>
                        <a:pt x="0" y="2188"/>
                      </a:lnTo>
                      <a:lnTo>
                        <a:pt x="3179" y="5367"/>
                      </a:lnTo>
                      <a:lnTo>
                        <a:pt x="5360" y="2787"/>
                      </a:lnTo>
                      <a:lnTo>
                        <a:pt x="25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3"/>
                <p:cNvSpPr/>
                <p:nvPr/>
              </p:nvSpPr>
              <p:spPr>
                <a:xfrm>
                  <a:off x="145216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181" y="0"/>
                      </a:moveTo>
                      <a:lnTo>
                        <a:pt x="0" y="2588"/>
                      </a:lnTo>
                      <a:lnTo>
                        <a:pt x="2780" y="5368"/>
                      </a:lnTo>
                      <a:lnTo>
                        <a:pt x="5360" y="3179"/>
                      </a:ln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3"/>
                <p:cNvSpPr/>
                <p:nvPr/>
              </p:nvSpPr>
              <p:spPr>
                <a:xfrm>
                  <a:off x="555139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3179" y="0"/>
                      </a:moveTo>
                      <a:lnTo>
                        <a:pt x="0" y="3179"/>
                      </a:lnTo>
                      <a:lnTo>
                        <a:pt x="2580" y="5368"/>
                      </a:lnTo>
                      <a:lnTo>
                        <a:pt x="5360" y="2588"/>
                      </a:lnTo>
                      <a:lnTo>
                        <a:pt x="31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3"/>
                <p:cNvSpPr/>
                <p:nvPr/>
              </p:nvSpPr>
              <p:spPr>
                <a:xfrm>
                  <a:off x="145216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780" y="0"/>
                      </a:moveTo>
                      <a:lnTo>
                        <a:pt x="0" y="2787"/>
                      </a:lnTo>
                      <a:lnTo>
                        <a:pt x="2181" y="5367"/>
                      </a:lnTo>
                      <a:lnTo>
                        <a:pt x="5360" y="2188"/>
                      </a:lnTo>
                      <a:lnTo>
                        <a:pt x="27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6" name="Google Shape;126;p3"/>
              <p:cNvGrpSpPr/>
              <p:nvPr/>
            </p:nvGrpSpPr>
            <p:grpSpPr>
              <a:xfrm>
                <a:off x="183097" y="264489"/>
                <a:ext cx="450763" cy="389423"/>
                <a:chOff x="183097" y="264489"/>
                <a:chExt cx="450763" cy="389423"/>
              </a:xfrm>
            </p:grpSpPr>
            <p:sp>
              <p:nvSpPr>
                <p:cNvPr id="127" name="Google Shape;127;p3"/>
                <p:cNvSpPr/>
                <p:nvPr/>
              </p:nvSpPr>
              <p:spPr>
                <a:xfrm>
                  <a:off x="537541" y="547772"/>
                  <a:ext cx="96319" cy="8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8" h="2645" extrusionOk="0">
                      <a:moveTo>
                        <a:pt x="3028" y="1"/>
                      </a:moveTo>
                      <a:cubicBezTo>
                        <a:pt x="2992" y="1"/>
                        <a:pt x="2957" y="19"/>
                        <a:pt x="2936" y="49"/>
                      </a:cubicBezTo>
                      <a:cubicBezTo>
                        <a:pt x="2181" y="1047"/>
                        <a:pt x="1198" y="1868"/>
                        <a:pt x="82" y="2422"/>
                      </a:cubicBezTo>
                      <a:cubicBezTo>
                        <a:pt x="23" y="2452"/>
                        <a:pt x="1" y="2519"/>
                        <a:pt x="30" y="2578"/>
                      </a:cubicBezTo>
                      <a:cubicBezTo>
                        <a:pt x="52" y="2615"/>
                        <a:pt x="89" y="2644"/>
                        <a:pt x="134" y="2644"/>
                      </a:cubicBezTo>
                      <a:cubicBezTo>
                        <a:pt x="148" y="2644"/>
                        <a:pt x="171" y="2637"/>
                        <a:pt x="185" y="2629"/>
                      </a:cubicBezTo>
                      <a:cubicBezTo>
                        <a:pt x="1331" y="2060"/>
                        <a:pt x="2351" y="1217"/>
                        <a:pt x="3120" y="190"/>
                      </a:cubicBezTo>
                      <a:cubicBezTo>
                        <a:pt x="3157" y="138"/>
                        <a:pt x="3150" y="64"/>
                        <a:pt x="3098" y="27"/>
                      </a:cubicBezTo>
                      <a:cubicBezTo>
                        <a:pt x="3077" y="9"/>
                        <a:pt x="3052" y="1"/>
                        <a:pt x="30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3"/>
                <p:cNvSpPr/>
                <p:nvPr/>
              </p:nvSpPr>
              <p:spPr>
                <a:xfrm>
                  <a:off x="183097" y="432208"/>
                  <a:ext cx="290421" cy="221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2" h="7269" extrusionOk="0">
                      <a:moveTo>
                        <a:pt x="124" y="1"/>
                      </a:moveTo>
                      <a:cubicBezTo>
                        <a:pt x="120" y="1"/>
                        <a:pt x="115" y="1"/>
                        <a:pt x="111" y="1"/>
                      </a:cubicBezTo>
                      <a:cubicBezTo>
                        <a:pt x="44" y="9"/>
                        <a:pt x="0" y="68"/>
                        <a:pt x="7" y="135"/>
                      </a:cubicBezTo>
                      <a:cubicBezTo>
                        <a:pt x="540" y="4201"/>
                        <a:pt x="4044" y="7269"/>
                        <a:pt x="8154" y="7269"/>
                      </a:cubicBezTo>
                      <a:cubicBezTo>
                        <a:pt x="8576" y="7269"/>
                        <a:pt x="9004" y="7239"/>
                        <a:pt x="9411" y="7173"/>
                      </a:cubicBezTo>
                      <a:cubicBezTo>
                        <a:pt x="9478" y="7165"/>
                        <a:pt x="9522" y="7106"/>
                        <a:pt x="9515" y="7039"/>
                      </a:cubicBezTo>
                      <a:cubicBezTo>
                        <a:pt x="9501" y="6985"/>
                        <a:pt x="9449" y="6943"/>
                        <a:pt x="9395" y="6943"/>
                      </a:cubicBezTo>
                      <a:cubicBezTo>
                        <a:pt x="9390" y="6943"/>
                        <a:pt x="9386" y="6943"/>
                        <a:pt x="9382" y="6943"/>
                      </a:cubicBezTo>
                      <a:cubicBezTo>
                        <a:pt x="8975" y="7003"/>
                        <a:pt x="8568" y="7039"/>
                        <a:pt x="8154" y="7039"/>
                      </a:cubicBezTo>
                      <a:cubicBezTo>
                        <a:pt x="4162" y="7039"/>
                        <a:pt x="761" y="4060"/>
                        <a:pt x="237" y="105"/>
                      </a:cubicBezTo>
                      <a:cubicBezTo>
                        <a:pt x="230" y="43"/>
                        <a:pt x="178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3"/>
                <p:cNvSpPr/>
                <p:nvPr/>
              </p:nvSpPr>
              <p:spPr>
                <a:xfrm>
                  <a:off x="428411" y="399543"/>
                  <a:ext cx="150884" cy="15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7" h="4954" extrusionOk="0">
                      <a:moveTo>
                        <a:pt x="4828" y="1"/>
                      </a:moveTo>
                      <a:cubicBezTo>
                        <a:pt x="4761" y="1"/>
                        <a:pt x="4710" y="52"/>
                        <a:pt x="4710" y="119"/>
                      </a:cubicBezTo>
                      <a:cubicBezTo>
                        <a:pt x="4710" y="2655"/>
                        <a:pt x="2647" y="4717"/>
                        <a:pt x="111" y="4717"/>
                      </a:cubicBezTo>
                      <a:cubicBezTo>
                        <a:pt x="52" y="4717"/>
                        <a:pt x="0" y="4769"/>
                        <a:pt x="0" y="4835"/>
                      </a:cubicBezTo>
                      <a:cubicBezTo>
                        <a:pt x="0" y="4895"/>
                        <a:pt x="52" y="4954"/>
                        <a:pt x="111" y="4954"/>
                      </a:cubicBezTo>
                      <a:cubicBezTo>
                        <a:pt x="2780" y="4954"/>
                        <a:pt x="4946" y="2780"/>
                        <a:pt x="4946" y="119"/>
                      </a:cubicBezTo>
                      <a:cubicBezTo>
                        <a:pt x="4946" y="52"/>
                        <a:pt x="4894" y="1"/>
                        <a:pt x="4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3"/>
                <p:cNvSpPr/>
                <p:nvPr/>
              </p:nvSpPr>
              <p:spPr>
                <a:xfrm>
                  <a:off x="298754" y="264489"/>
                  <a:ext cx="86163" cy="77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2529" extrusionOk="0">
                      <a:moveTo>
                        <a:pt x="2695" y="0"/>
                      </a:moveTo>
                      <a:cubicBezTo>
                        <a:pt x="2682" y="0"/>
                        <a:pt x="2668" y="3"/>
                        <a:pt x="2655" y="8"/>
                      </a:cubicBezTo>
                      <a:cubicBezTo>
                        <a:pt x="1516" y="436"/>
                        <a:pt x="585" y="1272"/>
                        <a:pt x="30" y="2359"/>
                      </a:cubicBezTo>
                      <a:cubicBezTo>
                        <a:pt x="1" y="2418"/>
                        <a:pt x="23" y="2484"/>
                        <a:pt x="82" y="2514"/>
                      </a:cubicBezTo>
                      <a:cubicBezTo>
                        <a:pt x="104" y="2529"/>
                        <a:pt x="119" y="2529"/>
                        <a:pt x="134" y="2529"/>
                      </a:cubicBezTo>
                      <a:cubicBezTo>
                        <a:pt x="178" y="2529"/>
                        <a:pt x="222" y="2506"/>
                        <a:pt x="245" y="2462"/>
                      </a:cubicBezTo>
                      <a:cubicBezTo>
                        <a:pt x="762" y="1427"/>
                        <a:pt x="1649" y="636"/>
                        <a:pt x="2736" y="222"/>
                      </a:cubicBezTo>
                      <a:cubicBezTo>
                        <a:pt x="2795" y="200"/>
                        <a:pt x="2825" y="133"/>
                        <a:pt x="2802" y="74"/>
                      </a:cubicBezTo>
                      <a:cubicBezTo>
                        <a:pt x="2785" y="28"/>
                        <a:pt x="2741" y="0"/>
                        <a:pt x="26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31" name="Google Shape;131;p3"/>
            <p:cNvGrpSpPr/>
            <p:nvPr/>
          </p:nvGrpSpPr>
          <p:grpSpPr>
            <a:xfrm flipH="1">
              <a:off x="8453676" y="4603989"/>
              <a:ext cx="308975" cy="311861"/>
              <a:chOff x="612674" y="323403"/>
              <a:chExt cx="401684" cy="405435"/>
            </a:xfrm>
          </p:grpSpPr>
          <p:grpSp>
            <p:nvGrpSpPr>
              <p:cNvPr id="132" name="Google Shape;132;p3"/>
              <p:cNvGrpSpPr/>
              <p:nvPr/>
            </p:nvGrpSpPr>
            <p:grpSpPr>
              <a:xfrm>
                <a:off x="612674" y="323403"/>
                <a:ext cx="401684" cy="405435"/>
                <a:chOff x="810549" y="420740"/>
                <a:chExt cx="401684" cy="405435"/>
              </a:xfrm>
            </p:grpSpPr>
            <p:sp>
              <p:nvSpPr>
                <p:cNvPr id="133" name="Google Shape;133;p3"/>
                <p:cNvSpPr/>
                <p:nvPr/>
              </p:nvSpPr>
              <p:spPr>
                <a:xfrm>
                  <a:off x="810549" y="555123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3"/>
                <p:cNvSpPr/>
                <p:nvPr/>
              </p:nvSpPr>
              <p:spPr>
                <a:xfrm>
                  <a:off x="870085" y="440138"/>
                  <a:ext cx="9497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4" h="3002" extrusionOk="0">
                      <a:moveTo>
                        <a:pt x="1856" y="0"/>
                      </a:moveTo>
                      <a:lnTo>
                        <a:pt x="1" y="1316"/>
                      </a:lnTo>
                      <a:lnTo>
                        <a:pt x="984" y="3002"/>
                      </a:lnTo>
                      <a:lnTo>
                        <a:pt x="3113" y="1501"/>
                      </a:lnTo>
                      <a:lnTo>
                        <a:pt x="185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3"/>
                <p:cNvSpPr/>
                <p:nvPr/>
              </p:nvSpPr>
              <p:spPr>
                <a:xfrm>
                  <a:off x="822963" y="447183"/>
                  <a:ext cx="380884" cy="3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559" extrusionOk="0">
                      <a:moveTo>
                        <a:pt x="6237" y="2035"/>
                      </a:moveTo>
                      <a:cubicBezTo>
                        <a:pt x="6450" y="2035"/>
                        <a:pt x="6666" y="2053"/>
                        <a:pt x="6883" y="2091"/>
                      </a:cubicBezTo>
                      <a:cubicBezTo>
                        <a:pt x="8916" y="2445"/>
                        <a:pt x="10284" y="4382"/>
                        <a:pt x="9929" y="6415"/>
                      </a:cubicBezTo>
                      <a:cubicBezTo>
                        <a:pt x="9619" y="8239"/>
                        <a:pt x="8039" y="9525"/>
                        <a:pt x="6251" y="9525"/>
                      </a:cubicBezTo>
                      <a:cubicBezTo>
                        <a:pt x="6038" y="9525"/>
                        <a:pt x="5822" y="9506"/>
                        <a:pt x="5604" y="9469"/>
                      </a:cubicBezTo>
                      <a:cubicBezTo>
                        <a:pt x="3571" y="9114"/>
                        <a:pt x="2204" y="7177"/>
                        <a:pt x="2558" y="5144"/>
                      </a:cubicBezTo>
                      <a:cubicBezTo>
                        <a:pt x="2869" y="3321"/>
                        <a:pt x="4448" y="2035"/>
                        <a:pt x="6237" y="2035"/>
                      </a:cubicBezTo>
                      <a:close/>
                      <a:moveTo>
                        <a:pt x="6233" y="1"/>
                      </a:moveTo>
                      <a:cubicBezTo>
                        <a:pt x="3473" y="1"/>
                        <a:pt x="1036" y="1982"/>
                        <a:pt x="548" y="4796"/>
                      </a:cubicBezTo>
                      <a:cubicBezTo>
                        <a:pt x="1" y="7938"/>
                        <a:pt x="2115" y="10932"/>
                        <a:pt x="5257" y="11472"/>
                      </a:cubicBezTo>
                      <a:cubicBezTo>
                        <a:pt x="5592" y="11530"/>
                        <a:pt x="5926" y="11559"/>
                        <a:pt x="6255" y="11559"/>
                      </a:cubicBezTo>
                      <a:cubicBezTo>
                        <a:pt x="9015" y="11559"/>
                        <a:pt x="11451" y="9577"/>
                        <a:pt x="11940" y="6763"/>
                      </a:cubicBezTo>
                      <a:cubicBezTo>
                        <a:pt x="12487" y="3621"/>
                        <a:pt x="10373" y="627"/>
                        <a:pt x="7231" y="87"/>
                      </a:cubicBezTo>
                      <a:cubicBezTo>
                        <a:pt x="6895" y="29"/>
                        <a:pt x="6562" y="1"/>
                        <a:pt x="62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3"/>
                <p:cNvSpPr/>
                <p:nvPr/>
              </p:nvSpPr>
              <p:spPr>
                <a:xfrm>
                  <a:off x="945177" y="754897"/>
                  <a:ext cx="83234" cy="71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170" y="1"/>
                      </a:moveTo>
                      <a:lnTo>
                        <a:pt x="0" y="1952"/>
                      </a:lnTo>
                      <a:lnTo>
                        <a:pt x="2240" y="2337"/>
                      </a:lnTo>
                      <a:lnTo>
                        <a:pt x="2728" y="444"/>
                      </a:lnTo>
                      <a:lnTo>
                        <a:pt x="1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>
                  <a:off x="998400" y="420740"/>
                  <a:ext cx="83234" cy="71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488" y="0"/>
                      </a:moveTo>
                      <a:lnTo>
                        <a:pt x="0" y="1893"/>
                      </a:lnTo>
                      <a:lnTo>
                        <a:pt x="2558" y="2337"/>
                      </a:lnTo>
                      <a:lnTo>
                        <a:pt x="2728" y="385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>
                  <a:off x="1061749" y="715216"/>
                  <a:ext cx="9494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3002" extrusionOk="0">
                      <a:moveTo>
                        <a:pt x="2130" y="1"/>
                      </a:moveTo>
                      <a:lnTo>
                        <a:pt x="1" y="1501"/>
                      </a:lnTo>
                      <a:lnTo>
                        <a:pt x="1257" y="3002"/>
                      </a:lnTo>
                      <a:lnTo>
                        <a:pt x="3113" y="1686"/>
                      </a:lnTo>
                      <a:lnTo>
                        <a:pt x="21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>
                  <a:off x="830191" y="671937"/>
                  <a:ext cx="91348" cy="94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3" extrusionOk="0">
                      <a:moveTo>
                        <a:pt x="1501" y="0"/>
                      </a:moveTo>
                      <a:lnTo>
                        <a:pt x="0" y="1257"/>
                      </a:lnTo>
                      <a:lnTo>
                        <a:pt x="1309" y="3112"/>
                      </a:lnTo>
                      <a:lnTo>
                        <a:pt x="2994" y="2122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>
                  <a:off x="1105273" y="480032"/>
                  <a:ext cx="91348" cy="94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4" extrusionOk="0">
                      <a:moveTo>
                        <a:pt x="1686" y="1"/>
                      </a:moveTo>
                      <a:lnTo>
                        <a:pt x="0" y="991"/>
                      </a:lnTo>
                      <a:lnTo>
                        <a:pt x="1494" y="3113"/>
                      </a:lnTo>
                      <a:lnTo>
                        <a:pt x="2994" y="1856"/>
                      </a:lnTo>
                      <a:lnTo>
                        <a:pt x="168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 rot="10800000">
                  <a:off x="1140924" y="601998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" name="Google Shape;142;p3"/>
              <p:cNvGrpSpPr/>
              <p:nvPr/>
            </p:nvGrpSpPr>
            <p:grpSpPr>
              <a:xfrm>
                <a:off x="642015" y="405112"/>
                <a:ext cx="301036" cy="286089"/>
                <a:chOff x="794415" y="405112"/>
                <a:chExt cx="301036" cy="286089"/>
              </a:xfrm>
            </p:grpSpPr>
            <p:sp>
              <p:nvSpPr>
                <p:cNvPr id="143" name="Google Shape;143;p3"/>
                <p:cNvSpPr/>
                <p:nvPr/>
              </p:nvSpPr>
              <p:spPr>
                <a:xfrm>
                  <a:off x="912787" y="677811"/>
                  <a:ext cx="63836" cy="13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439" extrusionOk="0">
                      <a:moveTo>
                        <a:pt x="85" y="0"/>
                      </a:moveTo>
                      <a:cubicBezTo>
                        <a:pt x="53" y="0"/>
                        <a:pt x="20" y="17"/>
                        <a:pt x="8" y="54"/>
                      </a:cubicBezTo>
                      <a:cubicBezTo>
                        <a:pt x="0" y="91"/>
                        <a:pt x="15" y="128"/>
                        <a:pt x="52" y="142"/>
                      </a:cubicBezTo>
                      <a:cubicBezTo>
                        <a:pt x="326" y="239"/>
                        <a:pt x="606" y="305"/>
                        <a:pt x="887" y="357"/>
                      </a:cubicBezTo>
                      <a:cubicBezTo>
                        <a:pt x="1190" y="409"/>
                        <a:pt x="1508" y="438"/>
                        <a:pt x="1819" y="438"/>
                      </a:cubicBezTo>
                      <a:cubicBezTo>
                        <a:pt x="1885" y="438"/>
                        <a:pt x="1952" y="438"/>
                        <a:pt x="2018" y="431"/>
                      </a:cubicBezTo>
                      <a:cubicBezTo>
                        <a:pt x="2063" y="431"/>
                        <a:pt x="2092" y="394"/>
                        <a:pt x="2092" y="357"/>
                      </a:cubicBezTo>
                      <a:cubicBezTo>
                        <a:pt x="2092" y="313"/>
                        <a:pt x="2055" y="283"/>
                        <a:pt x="2018" y="283"/>
                      </a:cubicBezTo>
                      <a:cubicBezTo>
                        <a:pt x="1946" y="286"/>
                        <a:pt x="1873" y="287"/>
                        <a:pt x="1801" y="287"/>
                      </a:cubicBezTo>
                      <a:cubicBezTo>
                        <a:pt x="1504" y="287"/>
                        <a:pt x="1207" y="262"/>
                        <a:pt x="910" y="209"/>
                      </a:cubicBezTo>
                      <a:cubicBezTo>
                        <a:pt x="636" y="165"/>
                        <a:pt x="362" y="91"/>
                        <a:pt x="104" y="2"/>
                      </a:cubicBezTo>
                      <a:cubicBezTo>
                        <a:pt x="98" y="1"/>
                        <a:pt x="92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3"/>
                <p:cNvSpPr/>
                <p:nvPr/>
              </p:nvSpPr>
              <p:spPr>
                <a:xfrm>
                  <a:off x="794415" y="456474"/>
                  <a:ext cx="83662" cy="20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" h="6749" extrusionOk="0">
                      <a:moveTo>
                        <a:pt x="835" y="1"/>
                      </a:moveTo>
                      <a:cubicBezTo>
                        <a:pt x="807" y="1"/>
                        <a:pt x="780" y="16"/>
                        <a:pt x="769" y="44"/>
                      </a:cubicBezTo>
                      <a:cubicBezTo>
                        <a:pt x="577" y="458"/>
                        <a:pt x="436" y="901"/>
                        <a:pt x="362" y="1360"/>
                      </a:cubicBezTo>
                      <a:cubicBezTo>
                        <a:pt x="0" y="3430"/>
                        <a:pt x="887" y="5536"/>
                        <a:pt x="2617" y="6734"/>
                      </a:cubicBezTo>
                      <a:cubicBezTo>
                        <a:pt x="2624" y="6742"/>
                        <a:pt x="2639" y="6749"/>
                        <a:pt x="2654" y="6749"/>
                      </a:cubicBezTo>
                      <a:cubicBezTo>
                        <a:pt x="2676" y="6749"/>
                        <a:pt x="2706" y="6734"/>
                        <a:pt x="2721" y="6719"/>
                      </a:cubicBezTo>
                      <a:cubicBezTo>
                        <a:pt x="2743" y="6682"/>
                        <a:pt x="2735" y="6638"/>
                        <a:pt x="2698" y="6616"/>
                      </a:cubicBezTo>
                      <a:cubicBezTo>
                        <a:pt x="1020" y="5455"/>
                        <a:pt x="155" y="3400"/>
                        <a:pt x="503" y="1389"/>
                      </a:cubicBezTo>
                      <a:cubicBezTo>
                        <a:pt x="584" y="938"/>
                        <a:pt x="717" y="509"/>
                        <a:pt x="902" y="103"/>
                      </a:cubicBezTo>
                      <a:cubicBezTo>
                        <a:pt x="917" y="66"/>
                        <a:pt x="902" y="21"/>
                        <a:pt x="865" y="7"/>
                      </a:cubicBezTo>
                      <a:cubicBezTo>
                        <a:pt x="855" y="3"/>
                        <a:pt x="8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3"/>
                <p:cNvSpPr/>
                <p:nvPr/>
              </p:nvSpPr>
              <p:spPr>
                <a:xfrm>
                  <a:off x="942098" y="545472"/>
                  <a:ext cx="153354" cy="10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8" h="3602" extrusionOk="0">
                      <a:moveTo>
                        <a:pt x="4942" y="0"/>
                      </a:moveTo>
                      <a:cubicBezTo>
                        <a:pt x="4909" y="0"/>
                        <a:pt x="4879" y="27"/>
                        <a:pt x="4872" y="61"/>
                      </a:cubicBezTo>
                      <a:cubicBezTo>
                        <a:pt x="4529" y="2050"/>
                        <a:pt x="2797" y="3448"/>
                        <a:pt x="849" y="3448"/>
                      </a:cubicBezTo>
                      <a:cubicBezTo>
                        <a:pt x="618" y="3448"/>
                        <a:pt x="384" y="3428"/>
                        <a:pt x="148" y="3387"/>
                      </a:cubicBezTo>
                      <a:lnTo>
                        <a:pt x="96" y="3380"/>
                      </a:lnTo>
                      <a:cubicBezTo>
                        <a:pt x="92" y="3379"/>
                        <a:pt x="87" y="3379"/>
                        <a:pt x="83" y="3379"/>
                      </a:cubicBezTo>
                      <a:cubicBezTo>
                        <a:pt x="45" y="3379"/>
                        <a:pt x="14" y="3406"/>
                        <a:pt x="8" y="3439"/>
                      </a:cubicBezTo>
                      <a:cubicBezTo>
                        <a:pt x="0" y="3476"/>
                        <a:pt x="30" y="3520"/>
                        <a:pt x="67" y="3528"/>
                      </a:cubicBezTo>
                      <a:lnTo>
                        <a:pt x="126" y="3535"/>
                      </a:lnTo>
                      <a:cubicBezTo>
                        <a:pt x="370" y="3580"/>
                        <a:pt x="607" y="3602"/>
                        <a:pt x="850" y="3602"/>
                      </a:cubicBezTo>
                      <a:cubicBezTo>
                        <a:pt x="2869" y="3602"/>
                        <a:pt x="4658" y="2145"/>
                        <a:pt x="5020" y="90"/>
                      </a:cubicBezTo>
                      <a:cubicBezTo>
                        <a:pt x="5027" y="46"/>
                        <a:pt x="4998" y="9"/>
                        <a:pt x="4954" y="1"/>
                      </a:cubicBezTo>
                      <a:cubicBezTo>
                        <a:pt x="4950" y="1"/>
                        <a:pt x="4946" y="0"/>
                        <a:pt x="49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3"/>
                <p:cNvSpPr/>
                <p:nvPr/>
              </p:nvSpPr>
              <p:spPr>
                <a:xfrm>
                  <a:off x="860479" y="405112"/>
                  <a:ext cx="65178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699" extrusionOk="0">
                      <a:moveTo>
                        <a:pt x="2050" y="0"/>
                      </a:moveTo>
                      <a:cubicBezTo>
                        <a:pt x="2042" y="0"/>
                        <a:pt x="2034" y="2"/>
                        <a:pt x="2026" y="5"/>
                      </a:cubicBezTo>
                      <a:cubicBezTo>
                        <a:pt x="1213" y="316"/>
                        <a:pt x="518" y="863"/>
                        <a:pt x="22" y="1587"/>
                      </a:cubicBezTo>
                      <a:cubicBezTo>
                        <a:pt x="0" y="1617"/>
                        <a:pt x="8" y="1661"/>
                        <a:pt x="44" y="1691"/>
                      </a:cubicBezTo>
                      <a:cubicBezTo>
                        <a:pt x="59" y="1698"/>
                        <a:pt x="74" y="1698"/>
                        <a:pt x="81" y="1698"/>
                      </a:cubicBezTo>
                      <a:cubicBezTo>
                        <a:pt x="111" y="1698"/>
                        <a:pt x="133" y="1691"/>
                        <a:pt x="148" y="1668"/>
                      </a:cubicBezTo>
                      <a:cubicBezTo>
                        <a:pt x="621" y="974"/>
                        <a:pt x="1286" y="441"/>
                        <a:pt x="2077" y="146"/>
                      </a:cubicBezTo>
                      <a:cubicBezTo>
                        <a:pt x="2114" y="131"/>
                        <a:pt x="2137" y="86"/>
                        <a:pt x="2122" y="49"/>
                      </a:cubicBezTo>
                      <a:cubicBezTo>
                        <a:pt x="2110" y="20"/>
                        <a:pt x="2080" y="0"/>
                        <a:pt x="20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7"/>
          <p:cNvSpPr txBox="1">
            <a:spLocks noGrp="1"/>
          </p:cNvSpPr>
          <p:nvPr>
            <p:ph type="subTitle" idx="1"/>
          </p:nvPr>
        </p:nvSpPr>
        <p:spPr>
          <a:xfrm>
            <a:off x="720000" y="1892900"/>
            <a:ext cx="3681600" cy="179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356" name="Google Shape;356;p7"/>
          <p:cNvGrpSpPr/>
          <p:nvPr/>
        </p:nvGrpSpPr>
        <p:grpSpPr>
          <a:xfrm>
            <a:off x="-95832" y="139900"/>
            <a:ext cx="9596405" cy="4775950"/>
            <a:chOff x="-95832" y="139900"/>
            <a:chExt cx="9596405" cy="4775950"/>
          </a:xfrm>
        </p:grpSpPr>
        <p:grpSp>
          <p:nvGrpSpPr>
            <p:cNvPr id="357" name="Google Shape;357;p7"/>
            <p:cNvGrpSpPr/>
            <p:nvPr/>
          </p:nvGrpSpPr>
          <p:grpSpPr>
            <a:xfrm rot="10800000">
              <a:off x="8809437" y="196733"/>
              <a:ext cx="691135" cy="691158"/>
              <a:chOff x="86350" y="57700"/>
              <a:chExt cx="691135" cy="691158"/>
            </a:xfrm>
          </p:grpSpPr>
          <p:grpSp>
            <p:nvGrpSpPr>
              <p:cNvPr id="358" name="Google Shape;358;p7"/>
              <p:cNvGrpSpPr/>
              <p:nvPr/>
            </p:nvGrpSpPr>
            <p:grpSpPr>
              <a:xfrm>
                <a:off x="86350" y="57700"/>
                <a:ext cx="691135" cy="691158"/>
                <a:chOff x="86350" y="57700"/>
                <a:chExt cx="691135" cy="691158"/>
              </a:xfrm>
            </p:grpSpPr>
            <p:sp>
              <p:nvSpPr>
                <p:cNvPr id="359" name="Google Shape;359;p7"/>
                <p:cNvSpPr/>
                <p:nvPr/>
              </p:nvSpPr>
              <p:spPr>
                <a:xfrm>
                  <a:off x="156470" y="127850"/>
                  <a:ext cx="550891" cy="55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" h="18054" extrusionOk="0">
                      <a:moveTo>
                        <a:pt x="9027" y="4916"/>
                      </a:moveTo>
                      <a:cubicBezTo>
                        <a:pt x="11304" y="4916"/>
                        <a:pt x="13145" y="6757"/>
                        <a:pt x="13145" y="9027"/>
                      </a:cubicBezTo>
                      <a:cubicBezTo>
                        <a:pt x="13145" y="11296"/>
                        <a:pt x="11304" y="13137"/>
                        <a:pt x="9027" y="13137"/>
                      </a:cubicBezTo>
                      <a:cubicBezTo>
                        <a:pt x="6758" y="13137"/>
                        <a:pt x="4917" y="11296"/>
                        <a:pt x="4917" y="9027"/>
                      </a:cubicBezTo>
                      <a:cubicBezTo>
                        <a:pt x="4917" y="6757"/>
                        <a:pt x="6758" y="4916"/>
                        <a:pt x="9027" y="4916"/>
                      </a:cubicBezTo>
                      <a:close/>
                      <a:moveTo>
                        <a:pt x="9027" y="0"/>
                      </a:moveTo>
                      <a:cubicBezTo>
                        <a:pt x="4045" y="0"/>
                        <a:pt x="1" y="4044"/>
                        <a:pt x="1" y="9027"/>
                      </a:cubicBezTo>
                      <a:cubicBezTo>
                        <a:pt x="1" y="14017"/>
                        <a:pt x="4045" y="18053"/>
                        <a:pt x="9027" y="18053"/>
                      </a:cubicBezTo>
                      <a:cubicBezTo>
                        <a:pt x="14017" y="18053"/>
                        <a:pt x="18061" y="14017"/>
                        <a:pt x="18061" y="9027"/>
                      </a:cubicBezTo>
                      <a:cubicBezTo>
                        <a:pt x="18061" y="4044"/>
                        <a:pt x="14017" y="0"/>
                        <a:pt x="90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7"/>
                <p:cNvSpPr/>
                <p:nvPr/>
              </p:nvSpPr>
              <p:spPr>
                <a:xfrm>
                  <a:off x="363231" y="57700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282" y="1"/>
                      </a:moveTo>
                      <a:lnTo>
                        <a:pt x="1" y="3372"/>
                      </a:lnTo>
                      <a:lnTo>
                        <a:pt x="4496" y="3372"/>
                      </a:lnTo>
                      <a:lnTo>
                        <a:pt x="4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7"/>
                <p:cNvSpPr/>
                <p:nvPr/>
              </p:nvSpPr>
              <p:spPr>
                <a:xfrm>
                  <a:off x="363231" y="645982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1" y="1"/>
                      </a:moveTo>
                      <a:lnTo>
                        <a:pt x="282" y="3372"/>
                      </a:lnTo>
                      <a:lnTo>
                        <a:pt x="4215" y="3372"/>
                      </a:lnTo>
                      <a:lnTo>
                        <a:pt x="44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7"/>
                <p:cNvSpPr/>
                <p:nvPr/>
              </p:nvSpPr>
              <p:spPr>
                <a:xfrm>
                  <a:off x="674639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0" y="0"/>
                      </a:moveTo>
                      <a:lnTo>
                        <a:pt x="0" y="4495"/>
                      </a:lnTo>
                      <a:lnTo>
                        <a:pt x="3372" y="4214"/>
                      </a:lnTo>
                      <a:lnTo>
                        <a:pt x="3372" y="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7"/>
                <p:cNvSpPr/>
                <p:nvPr/>
              </p:nvSpPr>
              <p:spPr>
                <a:xfrm>
                  <a:off x="86350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3372" y="0"/>
                      </a:moveTo>
                      <a:lnTo>
                        <a:pt x="1" y="281"/>
                      </a:lnTo>
                      <a:lnTo>
                        <a:pt x="1" y="4214"/>
                      </a:lnTo>
                      <a:lnTo>
                        <a:pt x="3372" y="4495"/>
                      </a:lnTo>
                      <a:lnTo>
                        <a:pt x="33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7"/>
                <p:cNvSpPr/>
                <p:nvPr/>
              </p:nvSpPr>
              <p:spPr>
                <a:xfrm>
                  <a:off x="555139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580" y="0"/>
                      </a:moveTo>
                      <a:lnTo>
                        <a:pt x="0" y="2188"/>
                      </a:lnTo>
                      <a:lnTo>
                        <a:pt x="3179" y="5367"/>
                      </a:lnTo>
                      <a:lnTo>
                        <a:pt x="5360" y="2787"/>
                      </a:lnTo>
                      <a:lnTo>
                        <a:pt x="25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5" name="Google Shape;365;p7"/>
                <p:cNvSpPr/>
                <p:nvPr/>
              </p:nvSpPr>
              <p:spPr>
                <a:xfrm>
                  <a:off x="145216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181" y="0"/>
                      </a:moveTo>
                      <a:lnTo>
                        <a:pt x="0" y="2588"/>
                      </a:lnTo>
                      <a:lnTo>
                        <a:pt x="2780" y="5368"/>
                      </a:lnTo>
                      <a:lnTo>
                        <a:pt x="5360" y="3179"/>
                      </a:ln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6" name="Google Shape;366;p7"/>
                <p:cNvSpPr/>
                <p:nvPr/>
              </p:nvSpPr>
              <p:spPr>
                <a:xfrm>
                  <a:off x="555139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3179" y="0"/>
                      </a:moveTo>
                      <a:lnTo>
                        <a:pt x="0" y="3179"/>
                      </a:lnTo>
                      <a:lnTo>
                        <a:pt x="2580" y="5368"/>
                      </a:lnTo>
                      <a:lnTo>
                        <a:pt x="5360" y="2588"/>
                      </a:lnTo>
                      <a:lnTo>
                        <a:pt x="31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7"/>
                <p:cNvSpPr/>
                <p:nvPr/>
              </p:nvSpPr>
              <p:spPr>
                <a:xfrm>
                  <a:off x="145216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780" y="0"/>
                      </a:moveTo>
                      <a:lnTo>
                        <a:pt x="0" y="2787"/>
                      </a:lnTo>
                      <a:lnTo>
                        <a:pt x="2181" y="5367"/>
                      </a:lnTo>
                      <a:lnTo>
                        <a:pt x="5360" y="2188"/>
                      </a:lnTo>
                      <a:lnTo>
                        <a:pt x="27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7"/>
              <p:cNvGrpSpPr/>
              <p:nvPr/>
            </p:nvGrpSpPr>
            <p:grpSpPr>
              <a:xfrm>
                <a:off x="183097" y="264489"/>
                <a:ext cx="450763" cy="389423"/>
                <a:chOff x="183097" y="264489"/>
                <a:chExt cx="450763" cy="389423"/>
              </a:xfrm>
            </p:grpSpPr>
            <p:sp>
              <p:nvSpPr>
                <p:cNvPr id="369" name="Google Shape;369;p7"/>
                <p:cNvSpPr/>
                <p:nvPr/>
              </p:nvSpPr>
              <p:spPr>
                <a:xfrm>
                  <a:off x="537541" y="547772"/>
                  <a:ext cx="96319" cy="8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8" h="2645" extrusionOk="0">
                      <a:moveTo>
                        <a:pt x="3028" y="1"/>
                      </a:moveTo>
                      <a:cubicBezTo>
                        <a:pt x="2992" y="1"/>
                        <a:pt x="2957" y="19"/>
                        <a:pt x="2936" y="49"/>
                      </a:cubicBezTo>
                      <a:cubicBezTo>
                        <a:pt x="2181" y="1047"/>
                        <a:pt x="1198" y="1868"/>
                        <a:pt x="82" y="2422"/>
                      </a:cubicBezTo>
                      <a:cubicBezTo>
                        <a:pt x="23" y="2452"/>
                        <a:pt x="1" y="2519"/>
                        <a:pt x="30" y="2578"/>
                      </a:cubicBezTo>
                      <a:cubicBezTo>
                        <a:pt x="52" y="2615"/>
                        <a:pt x="89" y="2644"/>
                        <a:pt x="134" y="2644"/>
                      </a:cubicBezTo>
                      <a:cubicBezTo>
                        <a:pt x="148" y="2644"/>
                        <a:pt x="171" y="2637"/>
                        <a:pt x="185" y="2629"/>
                      </a:cubicBezTo>
                      <a:cubicBezTo>
                        <a:pt x="1331" y="2060"/>
                        <a:pt x="2351" y="1217"/>
                        <a:pt x="3120" y="190"/>
                      </a:cubicBezTo>
                      <a:cubicBezTo>
                        <a:pt x="3157" y="138"/>
                        <a:pt x="3150" y="64"/>
                        <a:pt x="3098" y="27"/>
                      </a:cubicBezTo>
                      <a:cubicBezTo>
                        <a:pt x="3077" y="9"/>
                        <a:pt x="3052" y="1"/>
                        <a:pt x="30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7"/>
                <p:cNvSpPr/>
                <p:nvPr/>
              </p:nvSpPr>
              <p:spPr>
                <a:xfrm>
                  <a:off x="183097" y="432208"/>
                  <a:ext cx="290421" cy="221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2" h="7269" extrusionOk="0">
                      <a:moveTo>
                        <a:pt x="124" y="1"/>
                      </a:moveTo>
                      <a:cubicBezTo>
                        <a:pt x="120" y="1"/>
                        <a:pt x="115" y="1"/>
                        <a:pt x="111" y="1"/>
                      </a:cubicBezTo>
                      <a:cubicBezTo>
                        <a:pt x="44" y="9"/>
                        <a:pt x="0" y="68"/>
                        <a:pt x="7" y="135"/>
                      </a:cubicBezTo>
                      <a:cubicBezTo>
                        <a:pt x="540" y="4201"/>
                        <a:pt x="4044" y="7269"/>
                        <a:pt x="8154" y="7269"/>
                      </a:cubicBezTo>
                      <a:cubicBezTo>
                        <a:pt x="8576" y="7269"/>
                        <a:pt x="9004" y="7239"/>
                        <a:pt x="9411" y="7173"/>
                      </a:cubicBezTo>
                      <a:cubicBezTo>
                        <a:pt x="9478" y="7165"/>
                        <a:pt x="9522" y="7106"/>
                        <a:pt x="9515" y="7039"/>
                      </a:cubicBezTo>
                      <a:cubicBezTo>
                        <a:pt x="9501" y="6985"/>
                        <a:pt x="9449" y="6943"/>
                        <a:pt x="9395" y="6943"/>
                      </a:cubicBezTo>
                      <a:cubicBezTo>
                        <a:pt x="9390" y="6943"/>
                        <a:pt x="9386" y="6943"/>
                        <a:pt x="9382" y="6943"/>
                      </a:cubicBezTo>
                      <a:cubicBezTo>
                        <a:pt x="8975" y="7003"/>
                        <a:pt x="8568" y="7039"/>
                        <a:pt x="8154" y="7039"/>
                      </a:cubicBezTo>
                      <a:cubicBezTo>
                        <a:pt x="4162" y="7039"/>
                        <a:pt x="761" y="4060"/>
                        <a:pt x="237" y="105"/>
                      </a:cubicBezTo>
                      <a:cubicBezTo>
                        <a:pt x="230" y="43"/>
                        <a:pt x="178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1" name="Google Shape;371;p7"/>
                <p:cNvSpPr/>
                <p:nvPr/>
              </p:nvSpPr>
              <p:spPr>
                <a:xfrm>
                  <a:off x="428411" y="399543"/>
                  <a:ext cx="150884" cy="15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7" h="4954" extrusionOk="0">
                      <a:moveTo>
                        <a:pt x="4828" y="1"/>
                      </a:moveTo>
                      <a:cubicBezTo>
                        <a:pt x="4761" y="1"/>
                        <a:pt x="4710" y="52"/>
                        <a:pt x="4710" y="119"/>
                      </a:cubicBezTo>
                      <a:cubicBezTo>
                        <a:pt x="4710" y="2655"/>
                        <a:pt x="2647" y="4717"/>
                        <a:pt x="111" y="4717"/>
                      </a:cubicBezTo>
                      <a:cubicBezTo>
                        <a:pt x="52" y="4717"/>
                        <a:pt x="0" y="4769"/>
                        <a:pt x="0" y="4835"/>
                      </a:cubicBezTo>
                      <a:cubicBezTo>
                        <a:pt x="0" y="4895"/>
                        <a:pt x="52" y="4954"/>
                        <a:pt x="111" y="4954"/>
                      </a:cubicBezTo>
                      <a:cubicBezTo>
                        <a:pt x="2780" y="4954"/>
                        <a:pt x="4946" y="2780"/>
                        <a:pt x="4946" y="119"/>
                      </a:cubicBezTo>
                      <a:cubicBezTo>
                        <a:pt x="4946" y="52"/>
                        <a:pt x="4894" y="1"/>
                        <a:pt x="4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2" name="Google Shape;372;p7"/>
                <p:cNvSpPr/>
                <p:nvPr/>
              </p:nvSpPr>
              <p:spPr>
                <a:xfrm>
                  <a:off x="298754" y="264489"/>
                  <a:ext cx="86163" cy="77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2529" extrusionOk="0">
                      <a:moveTo>
                        <a:pt x="2695" y="0"/>
                      </a:moveTo>
                      <a:cubicBezTo>
                        <a:pt x="2682" y="0"/>
                        <a:pt x="2668" y="3"/>
                        <a:pt x="2655" y="8"/>
                      </a:cubicBezTo>
                      <a:cubicBezTo>
                        <a:pt x="1516" y="436"/>
                        <a:pt x="585" y="1272"/>
                        <a:pt x="30" y="2359"/>
                      </a:cubicBezTo>
                      <a:cubicBezTo>
                        <a:pt x="1" y="2418"/>
                        <a:pt x="23" y="2484"/>
                        <a:pt x="82" y="2514"/>
                      </a:cubicBezTo>
                      <a:cubicBezTo>
                        <a:pt x="104" y="2529"/>
                        <a:pt x="119" y="2529"/>
                        <a:pt x="134" y="2529"/>
                      </a:cubicBezTo>
                      <a:cubicBezTo>
                        <a:pt x="178" y="2529"/>
                        <a:pt x="222" y="2506"/>
                        <a:pt x="245" y="2462"/>
                      </a:cubicBezTo>
                      <a:cubicBezTo>
                        <a:pt x="762" y="1427"/>
                        <a:pt x="1649" y="636"/>
                        <a:pt x="2736" y="222"/>
                      </a:cubicBezTo>
                      <a:cubicBezTo>
                        <a:pt x="2795" y="200"/>
                        <a:pt x="2825" y="133"/>
                        <a:pt x="2802" y="74"/>
                      </a:cubicBezTo>
                      <a:cubicBezTo>
                        <a:pt x="2785" y="28"/>
                        <a:pt x="2741" y="0"/>
                        <a:pt x="26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73" name="Google Shape;373;p7"/>
            <p:cNvGrpSpPr/>
            <p:nvPr/>
          </p:nvGrpSpPr>
          <p:grpSpPr>
            <a:xfrm rot="10800000">
              <a:off x="8499976" y="139900"/>
              <a:ext cx="350349" cy="359256"/>
              <a:chOff x="612674" y="323403"/>
              <a:chExt cx="401684" cy="405435"/>
            </a:xfrm>
          </p:grpSpPr>
          <p:grpSp>
            <p:nvGrpSpPr>
              <p:cNvPr id="374" name="Google Shape;374;p7"/>
              <p:cNvGrpSpPr/>
              <p:nvPr/>
            </p:nvGrpSpPr>
            <p:grpSpPr>
              <a:xfrm>
                <a:off x="612674" y="323403"/>
                <a:ext cx="401684" cy="405435"/>
                <a:chOff x="810549" y="420740"/>
                <a:chExt cx="401684" cy="405435"/>
              </a:xfrm>
            </p:grpSpPr>
            <p:sp>
              <p:nvSpPr>
                <p:cNvPr id="375" name="Google Shape;375;p7"/>
                <p:cNvSpPr/>
                <p:nvPr/>
              </p:nvSpPr>
              <p:spPr>
                <a:xfrm>
                  <a:off x="810549" y="555123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6" name="Google Shape;376;p7"/>
                <p:cNvSpPr/>
                <p:nvPr/>
              </p:nvSpPr>
              <p:spPr>
                <a:xfrm>
                  <a:off x="870085" y="440138"/>
                  <a:ext cx="9497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4" h="3002" extrusionOk="0">
                      <a:moveTo>
                        <a:pt x="1856" y="0"/>
                      </a:moveTo>
                      <a:lnTo>
                        <a:pt x="1" y="1316"/>
                      </a:lnTo>
                      <a:lnTo>
                        <a:pt x="984" y="3002"/>
                      </a:lnTo>
                      <a:lnTo>
                        <a:pt x="3113" y="1501"/>
                      </a:lnTo>
                      <a:lnTo>
                        <a:pt x="185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7" name="Google Shape;377;p7"/>
                <p:cNvSpPr/>
                <p:nvPr/>
              </p:nvSpPr>
              <p:spPr>
                <a:xfrm>
                  <a:off x="822963" y="447183"/>
                  <a:ext cx="380884" cy="3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559" extrusionOk="0">
                      <a:moveTo>
                        <a:pt x="6237" y="2035"/>
                      </a:moveTo>
                      <a:cubicBezTo>
                        <a:pt x="6450" y="2035"/>
                        <a:pt x="6666" y="2053"/>
                        <a:pt x="6883" y="2091"/>
                      </a:cubicBezTo>
                      <a:cubicBezTo>
                        <a:pt x="8916" y="2445"/>
                        <a:pt x="10284" y="4382"/>
                        <a:pt x="9929" y="6415"/>
                      </a:cubicBezTo>
                      <a:cubicBezTo>
                        <a:pt x="9619" y="8239"/>
                        <a:pt x="8039" y="9525"/>
                        <a:pt x="6251" y="9525"/>
                      </a:cubicBezTo>
                      <a:cubicBezTo>
                        <a:pt x="6038" y="9525"/>
                        <a:pt x="5822" y="9506"/>
                        <a:pt x="5604" y="9469"/>
                      </a:cubicBezTo>
                      <a:cubicBezTo>
                        <a:pt x="3571" y="9114"/>
                        <a:pt x="2204" y="7177"/>
                        <a:pt x="2558" y="5144"/>
                      </a:cubicBezTo>
                      <a:cubicBezTo>
                        <a:pt x="2869" y="3321"/>
                        <a:pt x="4448" y="2035"/>
                        <a:pt x="6237" y="2035"/>
                      </a:cubicBezTo>
                      <a:close/>
                      <a:moveTo>
                        <a:pt x="6233" y="1"/>
                      </a:moveTo>
                      <a:cubicBezTo>
                        <a:pt x="3473" y="1"/>
                        <a:pt x="1036" y="1982"/>
                        <a:pt x="548" y="4796"/>
                      </a:cubicBezTo>
                      <a:cubicBezTo>
                        <a:pt x="1" y="7938"/>
                        <a:pt x="2115" y="10932"/>
                        <a:pt x="5257" y="11472"/>
                      </a:cubicBezTo>
                      <a:cubicBezTo>
                        <a:pt x="5592" y="11530"/>
                        <a:pt x="5926" y="11559"/>
                        <a:pt x="6255" y="11559"/>
                      </a:cubicBezTo>
                      <a:cubicBezTo>
                        <a:pt x="9015" y="11559"/>
                        <a:pt x="11451" y="9577"/>
                        <a:pt x="11940" y="6763"/>
                      </a:cubicBezTo>
                      <a:cubicBezTo>
                        <a:pt x="12487" y="3621"/>
                        <a:pt x="10373" y="627"/>
                        <a:pt x="7231" y="87"/>
                      </a:cubicBezTo>
                      <a:cubicBezTo>
                        <a:pt x="6895" y="29"/>
                        <a:pt x="6562" y="1"/>
                        <a:pt x="62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8" name="Google Shape;378;p7"/>
                <p:cNvSpPr/>
                <p:nvPr/>
              </p:nvSpPr>
              <p:spPr>
                <a:xfrm>
                  <a:off x="945177" y="754897"/>
                  <a:ext cx="83234" cy="71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170" y="1"/>
                      </a:moveTo>
                      <a:lnTo>
                        <a:pt x="0" y="1952"/>
                      </a:lnTo>
                      <a:lnTo>
                        <a:pt x="2240" y="2337"/>
                      </a:lnTo>
                      <a:lnTo>
                        <a:pt x="2728" y="444"/>
                      </a:lnTo>
                      <a:lnTo>
                        <a:pt x="1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9" name="Google Shape;379;p7"/>
                <p:cNvSpPr/>
                <p:nvPr/>
              </p:nvSpPr>
              <p:spPr>
                <a:xfrm>
                  <a:off x="998400" y="420740"/>
                  <a:ext cx="83234" cy="71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488" y="0"/>
                      </a:moveTo>
                      <a:lnTo>
                        <a:pt x="0" y="1893"/>
                      </a:lnTo>
                      <a:lnTo>
                        <a:pt x="2558" y="2337"/>
                      </a:lnTo>
                      <a:lnTo>
                        <a:pt x="2728" y="385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0" name="Google Shape;380;p7"/>
                <p:cNvSpPr/>
                <p:nvPr/>
              </p:nvSpPr>
              <p:spPr>
                <a:xfrm>
                  <a:off x="1061749" y="715216"/>
                  <a:ext cx="9494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3002" extrusionOk="0">
                      <a:moveTo>
                        <a:pt x="2130" y="1"/>
                      </a:moveTo>
                      <a:lnTo>
                        <a:pt x="1" y="1501"/>
                      </a:lnTo>
                      <a:lnTo>
                        <a:pt x="1257" y="3002"/>
                      </a:lnTo>
                      <a:lnTo>
                        <a:pt x="3113" y="1686"/>
                      </a:lnTo>
                      <a:lnTo>
                        <a:pt x="21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1" name="Google Shape;381;p7"/>
                <p:cNvSpPr/>
                <p:nvPr/>
              </p:nvSpPr>
              <p:spPr>
                <a:xfrm>
                  <a:off x="830191" y="671937"/>
                  <a:ext cx="91348" cy="94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3" extrusionOk="0">
                      <a:moveTo>
                        <a:pt x="1501" y="0"/>
                      </a:moveTo>
                      <a:lnTo>
                        <a:pt x="0" y="1257"/>
                      </a:lnTo>
                      <a:lnTo>
                        <a:pt x="1309" y="3112"/>
                      </a:lnTo>
                      <a:lnTo>
                        <a:pt x="2994" y="2122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2" name="Google Shape;382;p7"/>
                <p:cNvSpPr/>
                <p:nvPr/>
              </p:nvSpPr>
              <p:spPr>
                <a:xfrm>
                  <a:off x="1105273" y="480032"/>
                  <a:ext cx="91348" cy="94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4" extrusionOk="0">
                      <a:moveTo>
                        <a:pt x="1686" y="1"/>
                      </a:moveTo>
                      <a:lnTo>
                        <a:pt x="0" y="991"/>
                      </a:lnTo>
                      <a:lnTo>
                        <a:pt x="1494" y="3113"/>
                      </a:lnTo>
                      <a:lnTo>
                        <a:pt x="2994" y="1856"/>
                      </a:lnTo>
                      <a:lnTo>
                        <a:pt x="168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3" name="Google Shape;383;p7"/>
                <p:cNvSpPr/>
                <p:nvPr/>
              </p:nvSpPr>
              <p:spPr>
                <a:xfrm rot="10800000">
                  <a:off x="1140924" y="601998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4" name="Google Shape;384;p7"/>
              <p:cNvGrpSpPr/>
              <p:nvPr/>
            </p:nvGrpSpPr>
            <p:grpSpPr>
              <a:xfrm>
                <a:off x="642015" y="405112"/>
                <a:ext cx="301036" cy="286089"/>
                <a:chOff x="794415" y="405112"/>
                <a:chExt cx="301036" cy="286089"/>
              </a:xfrm>
            </p:grpSpPr>
            <p:sp>
              <p:nvSpPr>
                <p:cNvPr id="385" name="Google Shape;385;p7"/>
                <p:cNvSpPr/>
                <p:nvPr/>
              </p:nvSpPr>
              <p:spPr>
                <a:xfrm>
                  <a:off x="912787" y="677811"/>
                  <a:ext cx="63836" cy="13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439" extrusionOk="0">
                      <a:moveTo>
                        <a:pt x="85" y="0"/>
                      </a:moveTo>
                      <a:cubicBezTo>
                        <a:pt x="53" y="0"/>
                        <a:pt x="20" y="17"/>
                        <a:pt x="8" y="54"/>
                      </a:cubicBezTo>
                      <a:cubicBezTo>
                        <a:pt x="0" y="91"/>
                        <a:pt x="15" y="128"/>
                        <a:pt x="52" y="142"/>
                      </a:cubicBezTo>
                      <a:cubicBezTo>
                        <a:pt x="326" y="239"/>
                        <a:pt x="606" y="305"/>
                        <a:pt x="887" y="357"/>
                      </a:cubicBezTo>
                      <a:cubicBezTo>
                        <a:pt x="1190" y="409"/>
                        <a:pt x="1508" y="438"/>
                        <a:pt x="1819" y="438"/>
                      </a:cubicBezTo>
                      <a:cubicBezTo>
                        <a:pt x="1885" y="438"/>
                        <a:pt x="1952" y="438"/>
                        <a:pt x="2018" y="431"/>
                      </a:cubicBezTo>
                      <a:cubicBezTo>
                        <a:pt x="2063" y="431"/>
                        <a:pt x="2092" y="394"/>
                        <a:pt x="2092" y="357"/>
                      </a:cubicBezTo>
                      <a:cubicBezTo>
                        <a:pt x="2092" y="313"/>
                        <a:pt x="2055" y="283"/>
                        <a:pt x="2018" y="283"/>
                      </a:cubicBezTo>
                      <a:cubicBezTo>
                        <a:pt x="1946" y="286"/>
                        <a:pt x="1873" y="287"/>
                        <a:pt x="1801" y="287"/>
                      </a:cubicBezTo>
                      <a:cubicBezTo>
                        <a:pt x="1504" y="287"/>
                        <a:pt x="1207" y="262"/>
                        <a:pt x="910" y="209"/>
                      </a:cubicBezTo>
                      <a:cubicBezTo>
                        <a:pt x="636" y="165"/>
                        <a:pt x="362" y="91"/>
                        <a:pt x="104" y="2"/>
                      </a:cubicBezTo>
                      <a:cubicBezTo>
                        <a:pt x="98" y="1"/>
                        <a:pt x="92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6" name="Google Shape;386;p7"/>
                <p:cNvSpPr/>
                <p:nvPr/>
              </p:nvSpPr>
              <p:spPr>
                <a:xfrm>
                  <a:off x="794415" y="456474"/>
                  <a:ext cx="83662" cy="20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" h="6749" extrusionOk="0">
                      <a:moveTo>
                        <a:pt x="835" y="1"/>
                      </a:moveTo>
                      <a:cubicBezTo>
                        <a:pt x="807" y="1"/>
                        <a:pt x="780" y="16"/>
                        <a:pt x="769" y="44"/>
                      </a:cubicBezTo>
                      <a:cubicBezTo>
                        <a:pt x="577" y="458"/>
                        <a:pt x="436" y="901"/>
                        <a:pt x="362" y="1360"/>
                      </a:cubicBezTo>
                      <a:cubicBezTo>
                        <a:pt x="0" y="3430"/>
                        <a:pt x="887" y="5536"/>
                        <a:pt x="2617" y="6734"/>
                      </a:cubicBezTo>
                      <a:cubicBezTo>
                        <a:pt x="2624" y="6742"/>
                        <a:pt x="2639" y="6749"/>
                        <a:pt x="2654" y="6749"/>
                      </a:cubicBezTo>
                      <a:cubicBezTo>
                        <a:pt x="2676" y="6749"/>
                        <a:pt x="2706" y="6734"/>
                        <a:pt x="2721" y="6719"/>
                      </a:cubicBezTo>
                      <a:cubicBezTo>
                        <a:pt x="2743" y="6682"/>
                        <a:pt x="2735" y="6638"/>
                        <a:pt x="2698" y="6616"/>
                      </a:cubicBezTo>
                      <a:cubicBezTo>
                        <a:pt x="1020" y="5455"/>
                        <a:pt x="155" y="3400"/>
                        <a:pt x="503" y="1389"/>
                      </a:cubicBezTo>
                      <a:cubicBezTo>
                        <a:pt x="584" y="938"/>
                        <a:pt x="717" y="509"/>
                        <a:pt x="902" y="103"/>
                      </a:cubicBezTo>
                      <a:cubicBezTo>
                        <a:pt x="917" y="66"/>
                        <a:pt x="902" y="21"/>
                        <a:pt x="865" y="7"/>
                      </a:cubicBezTo>
                      <a:cubicBezTo>
                        <a:pt x="855" y="3"/>
                        <a:pt x="8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7" name="Google Shape;387;p7"/>
                <p:cNvSpPr/>
                <p:nvPr/>
              </p:nvSpPr>
              <p:spPr>
                <a:xfrm>
                  <a:off x="942098" y="545472"/>
                  <a:ext cx="153354" cy="10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8" h="3602" extrusionOk="0">
                      <a:moveTo>
                        <a:pt x="4942" y="0"/>
                      </a:moveTo>
                      <a:cubicBezTo>
                        <a:pt x="4909" y="0"/>
                        <a:pt x="4879" y="27"/>
                        <a:pt x="4872" y="61"/>
                      </a:cubicBezTo>
                      <a:cubicBezTo>
                        <a:pt x="4529" y="2050"/>
                        <a:pt x="2797" y="3448"/>
                        <a:pt x="849" y="3448"/>
                      </a:cubicBezTo>
                      <a:cubicBezTo>
                        <a:pt x="618" y="3448"/>
                        <a:pt x="384" y="3428"/>
                        <a:pt x="148" y="3387"/>
                      </a:cubicBezTo>
                      <a:lnTo>
                        <a:pt x="96" y="3380"/>
                      </a:lnTo>
                      <a:cubicBezTo>
                        <a:pt x="92" y="3379"/>
                        <a:pt x="87" y="3379"/>
                        <a:pt x="83" y="3379"/>
                      </a:cubicBezTo>
                      <a:cubicBezTo>
                        <a:pt x="45" y="3379"/>
                        <a:pt x="14" y="3406"/>
                        <a:pt x="8" y="3439"/>
                      </a:cubicBezTo>
                      <a:cubicBezTo>
                        <a:pt x="0" y="3476"/>
                        <a:pt x="30" y="3520"/>
                        <a:pt x="67" y="3528"/>
                      </a:cubicBezTo>
                      <a:lnTo>
                        <a:pt x="126" y="3535"/>
                      </a:lnTo>
                      <a:cubicBezTo>
                        <a:pt x="370" y="3580"/>
                        <a:pt x="607" y="3602"/>
                        <a:pt x="850" y="3602"/>
                      </a:cubicBezTo>
                      <a:cubicBezTo>
                        <a:pt x="2869" y="3602"/>
                        <a:pt x="4658" y="2145"/>
                        <a:pt x="5020" y="90"/>
                      </a:cubicBezTo>
                      <a:cubicBezTo>
                        <a:pt x="5027" y="46"/>
                        <a:pt x="4998" y="9"/>
                        <a:pt x="4954" y="1"/>
                      </a:cubicBezTo>
                      <a:cubicBezTo>
                        <a:pt x="4950" y="1"/>
                        <a:pt x="4946" y="0"/>
                        <a:pt x="49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7"/>
                <p:cNvSpPr/>
                <p:nvPr/>
              </p:nvSpPr>
              <p:spPr>
                <a:xfrm>
                  <a:off x="860479" y="405112"/>
                  <a:ext cx="65178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699" extrusionOk="0">
                      <a:moveTo>
                        <a:pt x="2050" y="0"/>
                      </a:moveTo>
                      <a:cubicBezTo>
                        <a:pt x="2042" y="0"/>
                        <a:pt x="2034" y="2"/>
                        <a:pt x="2026" y="5"/>
                      </a:cubicBezTo>
                      <a:cubicBezTo>
                        <a:pt x="1213" y="316"/>
                        <a:pt x="518" y="863"/>
                        <a:pt x="22" y="1587"/>
                      </a:cubicBezTo>
                      <a:cubicBezTo>
                        <a:pt x="0" y="1617"/>
                        <a:pt x="8" y="1661"/>
                        <a:pt x="44" y="1691"/>
                      </a:cubicBezTo>
                      <a:cubicBezTo>
                        <a:pt x="59" y="1698"/>
                        <a:pt x="74" y="1698"/>
                        <a:pt x="81" y="1698"/>
                      </a:cubicBezTo>
                      <a:cubicBezTo>
                        <a:pt x="111" y="1698"/>
                        <a:pt x="133" y="1691"/>
                        <a:pt x="148" y="1668"/>
                      </a:cubicBezTo>
                      <a:cubicBezTo>
                        <a:pt x="621" y="974"/>
                        <a:pt x="1286" y="441"/>
                        <a:pt x="2077" y="146"/>
                      </a:cubicBezTo>
                      <a:cubicBezTo>
                        <a:pt x="2114" y="131"/>
                        <a:pt x="2137" y="86"/>
                        <a:pt x="2122" y="49"/>
                      </a:cubicBezTo>
                      <a:cubicBezTo>
                        <a:pt x="2110" y="20"/>
                        <a:pt x="2080" y="0"/>
                        <a:pt x="20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89" name="Google Shape;389;p7"/>
            <p:cNvGrpSpPr/>
            <p:nvPr/>
          </p:nvGrpSpPr>
          <p:grpSpPr>
            <a:xfrm>
              <a:off x="-95832" y="4120598"/>
              <a:ext cx="483380" cy="483396"/>
              <a:chOff x="86350" y="57700"/>
              <a:chExt cx="691135" cy="691158"/>
            </a:xfrm>
          </p:grpSpPr>
          <p:grpSp>
            <p:nvGrpSpPr>
              <p:cNvPr id="390" name="Google Shape;390;p7"/>
              <p:cNvGrpSpPr/>
              <p:nvPr/>
            </p:nvGrpSpPr>
            <p:grpSpPr>
              <a:xfrm>
                <a:off x="86350" y="57700"/>
                <a:ext cx="691135" cy="691158"/>
                <a:chOff x="86350" y="57700"/>
                <a:chExt cx="691135" cy="691158"/>
              </a:xfrm>
            </p:grpSpPr>
            <p:sp>
              <p:nvSpPr>
                <p:cNvPr id="391" name="Google Shape;391;p7"/>
                <p:cNvSpPr/>
                <p:nvPr/>
              </p:nvSpPr>
              <p:spPr>
                <a:xfrm>
                  <a:off x="156470" y="127850"/>
                  <a:ext cx="550891" cy="55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" h="18054" extrusionOk="0">
                      <a:moveTo>
                        <a:pt x="9027" y="4916"/>
                      </a:moveTo>
                      <a:cubicBezTo>
                        <a:pt x="11304" y="4916"/>
                        <a:pt x="13145" y="6757"/>
                        <a:pt x="13145" y="9027"/>
                      </a:cubicBezTo>
                      <a:cubicBezTo>
                        <a:pt x="13145" y="11296"/>
                        <a:pt x="11304" y="13137"/>
                        <a:pt x="9027" y="13137"/>
                      </a:cubicBezTo>
                      <a:cubicBezTo>
                        <a:pt x="6758" y="13137"/>
                        <a:pt x="4917" y="11296"/>
                        <a:pt x="4917" y="9027"/>
                      </a:cubicBezTo>
                      <a:cubicBezTo>
                        <a:pt x="4917" y="6757"/>
                        <a:pt x="6758" y="4916"/>
                        <a:pt x="9027" y="4916"/>
                      </a:cubicBezTo>
                      <a:close/>
                      <a:moveTo>
                        <a:pt x="9027" y="0"/>
                      </a:moveTo>
                      <a:cubicBezTo>
                        <a:pt x="4045" y="0"/>
                        <a:pt x="1" y="4044"/>
                        <a:pt x="1" y="9027"/>
                      </a:cubicBezTo>
                      <a:cubicBezTo>
                        <a:pt x="1" y="14017"/>
                        <a:pt x="4045" y="18053"/>
                        <a:pt x="9027" y="18053"/>
                      </a:cubicBezTo>
                      <a:cubicBezTo>
                        <a:pt x="14017" y="18053"/>
                        <a:pt x="18061" y="14017"/>
                        <a:pt x="18061" y="9027"/>
                      </a:cubicBezTo>
                      <a:cubicBezTo>
                        <a:pt x="18061" y="4044"/>
                        <a:pt x="14017" y="0"/>
                        <a:pt x="90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2" name="Google Shape;392;p7"/>
                <p:cNvSpPr/>
                <p:nvPr/>
              </p:nvSpPr>
              <p:spPr>
                <a:xfrm>
                  <a:off x="363231" y="57700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282" y="1"/>
                      </a:moveTo>
                      <a:lnTo>
                        <a:pt x="1" y="3372"/>
                      </a:lnTo>
                      <a:lnTo>
                        <a:pt x="4496" y="3372"/>
                      </a:lnTo>
                      <a:lnTo>
                        <a:pt x="4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3" name="Google Shape;393;p7"/>
                <p:cNvSpPr/>
                <p:nvPr/>
              </p:nvSpPr>
              <p:spPr>
                <a:xfrm>
                  <a:off x="363231" y="645982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1" y="1"/>
                      </a:moveTo>
                      <a:lnTo>
                        <a:pt x="282" y="3372"/>
                      </a:lnTo>
                      <a:lnTo>
                        <a:pt x="4215" y="3372"/>
                      </a:lnTo>
                      <a:lnTo>
                        <a:pt x="44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4" name="Google Shape;394;p7"/>
                <p:cNvSpPr/>
                <p:nvPr/>
              </p:nvSpPr>
              <p:spPr>
                <a:xfrm>
                  <a:off x="674639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0" y="0"/>
                      </a:moveTo>
                      <a:lnTo>
                        <a:pt x="0" y="4495"/>
                      </a:lnTo>
                      <a:lnTo>
                        <a:pt x="3372" y="4214"/>
                      </a:lnTo>
                      <a:lnTo>
                        <a:pt x="3372" y="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5" name="Google Shape;395;p7"/>
                <p:cNvSpPr/>
                <p:nvPr/>
              </p:nvSpPr>
              <p:spPr>
                <a:xfrm>
                  <a:off x="86350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3372" y="0"/>
                      </a:moveTo>
                      <a:lnTo>
                        <a:pt x="1" y="281"/>
                      </a:lnTo>
                      <a:lnTo>
                        <a:pt x="1" y="4214"/>
                      </a:lnTo>
                      <a:lnTo>
                        <a:pt x="3372" y="4495"/>
                      </a:lnTo>
                      <a:lnTo>
                        <a:pt x="33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6" name="Google Shape;396;p7"/>
                <p:cNvSpPr/>
                <p:nvPr/>
              </p:nvSpPr>
              <p:spPr>
                <a:xfrm>
                  <a:off x="555139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580" y="0"/>
                      </a:moveTo>
                      <a:lnTo>
                        <a:pt x="0" y="2188"/>
                      </a:lnTo>
                      <a:lnTo>
                        <a:pt x="3179" y="5367"/>
                      </a:lnTo>
                      <a:lnTo>
                        <a:pt x="5360" y="2787"/>
                      </a:lnTo>
                      <a:lnTo>
                        <a:pt x="25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7" name="Google Shape;397;p7"/>
                <p:cNvSpPr/>
                <p:nvPr/>
              </p:nvSpPr>
              <p:spPr>
                <a:xfrm>
                  <a:off x="145216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181" y="0"/>
                      </a:moveTo>
                      <a:lnTo>
                        <a:pt x="0" y="2588"/>
                      </a:lnTo>
                      <a:lnTo>
                        <a:pt x="2780" y="5368"/>
                      </a:lnTo>
                      <a:lnTo>
                        <a:pt x="5360" y="3179"/>
                      </a:ln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8" name="Google Shape;398;p7"/>
                <p:cNvSpPr/>
                <p:nvPr/>
              </p:nvSpPr>
              <p:spPr>
                <a:xfrm>
                  <a:off x="555139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3179" y="0"/>
                      </a:moveTo>
                      <a:lnTo>
                        <a:pt x="0" y="3179"/>
                      </a:lnTo>
                      <a:lnTo>
                        <a:pt x="2580" y="5368"/>
                      </a:lnTo>
                      <a:lnTo>
                        <a:pt x="5360" y="2588"/>
                      </a:lnTo>
                      <a:lnTo>
                        <a:pt x="31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9" name="Google Shape;399;p7"/>
                <p:cNvSpPr/>
                <p:nvPr/>
              </p:nvSpPr>
              <p:spPr>
                <a:xfrm>
                  <a:off x="145216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780" y="0"/>
                      </a:moveTo>
                      <a:lnTo>
                        <a:pt x="0" y="2787"/>
                      </a:lnTo>
                      <a:lnTo>
                        <a:pt x="2181" y="5367"/>
                      </a:lnTo>
                      <a:lnTo>
                        <a:pt x="5360" y="2188"/>
                      </a:lnTo>
                      <a:lnTo>
                        <a:pt x="27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00" name="Google Shape;400;p7"/>
              <p:cNvGrpSpPr/>
              <p:nvPr/>
            </p:nvGrpSpPr>
            <p:grpSpPr>
              <a:xfrm>
                <a:off x="183097" y="264489"/>
                <a:ext cx="450763" cy="389423"/>
                <a:chOff x="183097" y="264489"/>
                <a:chExt cx="450763" cy="389423"/>
              </a:xfrm>
            </p:grpSpPr>
            <p:sp>
              <p:nvSpPr>
                <p:cNvPr id="401" name="Google Shape;401;p7"/>
                <p:cNvSpPr/>
                <p:nvPr/>
              </p:nvSpPr>
              <p:spPr>
                <a:xfrm>
                  <a:off x="537541" y="547772"/>
                  <a:ext cx="96319" cy="8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8" h="2645" extrusionOk="0">
                      <a:moveTo>
                        <a:pt x="3028" y="1"/>
                      </a:moveTo>
                      <a:cubicBezTo>
                        <a:pt x="2992" y="1"/>
                        <a:pt x="2957" y="19"/>
                        <a:pt x="2936" y="49"/>
                      </a:cubicBezTo>
                      <a:cubicBezTo>
                        <a:pt x="2181" y="1047"/>
                        <a:pt x="1198" y="1868"/>
                        <a:pt x="82" y="2422"/>
                      </a:cubicBezTo>
                      <a:cubicBezTo>
                        <a:pt x="23" y="2452"/>
                        <a:pt x="1" y="2519"/>
                        <a:pt x="30" y="2578"/>
                      </a:cubicBezTo>
                      <a:cubicBezTo>
                        <a:pt x="52" y="2615"/>
                        <a:pt x="89" y="2644"/>
                        <a:pt x="134" y="2644"/>
                      </a:cubicBezTo>
                      <a:cubicBezTo>
                        <a:pt x="148" y="2644"/>
                        <a:pt x="171" y="2637"/>
                        <a:pt x="185" y="2629"/>
                      </a:cubicBezTo>
                      <a:cubicBezTo>
                        <a:pt x="1331" y="2060"/>
                        <a:pt x="2351" y="1217"/>
                        <a:pt x="3120" y="190"/>
                      </a:cubicBezTo>
                      <a:cubicBezTo>
                        <a:pt x="3157" y="138"/>
                        <a:pt x="3150" y="64"/>
                        <a:pt x="3098" y="27"/>
                      </a:cubicBezTo>
                      <a:cubicBezTo>
                        <a:pt x="3077" y="9"/>
                        <a:pt x="3052" y="1"/>
                        <a:pt x="30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2" name="Google Shape;402;p7"/>
                <p:cNvSpPr/>
                <p:nvPr/>
              </p:nvSpPr>
              <p:spPr>
                <a:xfrm>
                  <a:off x="183097" y="432208"/>
                  <a:ext cx="290421" cy="221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2" h="7269" extrusionOk="0">
                      <a:moveTo>
                        <a:pt x="124" y="1"/>
                      </a:moveTo>
                      <a:cubicBezTo>
                        <a:pt x="120" y="1"/>
                        <a:pt x="115" y="1"/>
                        <a:pt x="111" y="1"/>
                      </a:cubicBezTo>
                      <a:cubicBezTo>
                        <a:pt x="44" y="9"/>
                        <a:pt x="0" y="68"/>
                        <a:pt x="7" y="135"/>
                      </a:cubicBezTo>
                      <a:cubicBezTo>
                        <a:pt x="540" y="4201"/>
                        <a:pt x="4044" y="7269"/>
                        <a:pt x="8154" y="7269"/>
                      </a:cubicBezTo>
                      <a:cubicBezTo>
                        <a:pt x="8576" y="7269"/>
                        <a:pt x="9004" y="7239"/>
                        <a:pt x="9411" y="7173"/>
                      </a:cubicBezTo>
                      <a:cubicBezTo>
                        <a:pt x="9478" y="7165"/>
                        <a:pt x="9522" y="7106"/>
                        <a:pt x="9515" y="7039"/>
                      </a:cubicBezTo>
                      <a:cubicBezTo>
                        <a:pt x="9501" y="6985"/>
                        <a:pt x="9449" y="6943"/>
                        <a:pt x="9395" y="6943"/>
                      </a:cubicBezTo>
                      <a:cubicBezTo>
                        <a:pt x="9390" y="6943"/>
                        <a:pt x="9386" y="6943"/>
                        <a:pt x="9382" y="6943"/>
                      </a:cubicBezTo>
                      <a:cubicBezTo>
                        <a:pt x="8975" y="7003"/>
                        <a:pt x="8568" y="7039"/>
                        <a:pt x="8154" y="7039"/>
                      </a:cubicBezTo>
                      <a:cubicBezTo>
                        <a:pt x="4162" y="7039"/>
                        <a:pt x="761" y="4060"/>
                        <a:pt x="237" y="105"/>
                      </a:cubicBezTo>
                      <a:cubicBezTo>
                        <a:pt x="230" y="43"/>
                        <a:pt x="178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3" name="Google Shape;403;p7"/>
                <p:cNvSpPr/>
                <p:nvPr/>
              </p:nvSpPr>
              <p:spPr>
                <a:xfrm>
                  <a:off x="428411" y="399543"/>
                  <a:ext cx="150884" cy="15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7" h="4954" extrusionOk="0">
                      <a:moveTo>
                        <a:pt x="4828" y="1"/>
                      </a:moveTo>
                      <a:cubicBezTo>
                        <a:pt x="4761" y="1"/>
                        <a:pt x="4710" y="52"/>
                        <a:pt x="4710" y="119"/>
                      </a:cubicBezTo>
                      <a:cubicBezTo>
                        <a:pt x="4710" y="2655"/>
                        <a:pt x="2647" y="4717"/>
                        <a:pt x="111" y="4717"/>
                      </a:cubicBezTo>
                      <a:cubicBezTo>
                        <a:pt x="52" y="4717"/>
                        <a:pt x="0" y="4769"/>
                        <a:pt x="0" y="4835"/>
                      </a:cubicBezTo>
                      <a:cubicBezTo>
                        <a:pt x="0" y="4895"/>
                        <a:pt x="52" y="4954"/>
                        <a:pt x="111" y="4954"/>
                      </a:cubicBezTo>
                      <a:cubicBezTo>
                        <a:pt x="2780" y="4954"/>
                        <a:pt x="4946" y="2780"/>
                        <a:pt x="4946" y="119"/>
                      </a:cubicBezTo>
                      <a:cubicBezTo>
                        <a:pt x="4946" y="52"/>
                        <a:pt x="4894" y="1"/>
                        <a:pt x="4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4" name="Google Shape;404;p7"/>
                <p:cNvSpPr/>
                <p:nvPr/>
              </p:nvSpPr>
              <p:spPr>
                <a:xfrm>
                  <a:off x="298754" y="264489"/>
                  <a:ext cx="86163" cy="77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2529" extrusionOk="0">
                      <a:moveTo>
                        <a:pt x="2695" y="0"/>
                      </a:moveTo>
                      <a:cubicBezTo>
                        <a:pt x="2682" y="0"/>
                        <a:pt x="2668" y="3"/>
                        <a:pt x="2655" y="8"/>
                      </a:cubicBezTo>
                      <a:cubicBezTo>
                        <a:pt x="1516" y="436"/>
                        <a:pt x="585" y="1272"/>
                        <a:pt x="30" y="2359"/>
                      </a:cubicBezTo>
                      <a:cubicBezTo>
                        <a:pt x="1" y="2418"/>
                        <a:pt x="23" y="2484"/>
                        <a:pt x="82" y="2514"/>
                      </a:cubicBezTo>
                      <a:cubicBezTo>
                        <a:pt x="104" y="2529"/>
                        <a:pt x="119" y="2529"/>
                        <a:pt x="134" y="2529"/>
                      </a:cubicBezTo>
                      <a:cubicBezTo>
                        <a:pt x="178" y="2529"/>
                        <a:pt x="222" y="2506"/>
                        <a:pt x="245" y="2462"/>
                      </a:cubicBezTo>
                      <a:cubicBezTo>
                        <a:pt x="762" y="1427"/>
                        <a:pt x="1649" y="636"/>
                        <a:pt x="2736" y="222"/>
                      </a:cubicBezTo>
                      <a:cubicBezTo>
                        <a:pt x="2795" y="200"/>
                        <a:pt x="2825" y="133"/>
                        <a:pt x="2802" y="74"/>
                      </a:cubicBezTo>
                      <a:cubicBezTo>
                        <a:pt x="2785" y="28"/>
                        <a:pt x="2741" y="0"/>
                        <a:pt x="26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05" name="Google Shape;405;p7"/>
            <p:cNvGrpSpPr/>
            <p:nvPr/>
          </p:nvGrpSpPr>
          <p:grpSpPr>
            <a:xfrm>
              <a:off x="180271" y="4603989"/>
              <a:ext cx="308975" cy="311861"/>
              <a:chOff x="612674" y="323403"/>
              <a:chExt cx="401684" cy="405435"/>
            </a:xfrm>
          </p:grpSpPr>
          <p:grpSp>
            <p:nvGrpSpPr>
              <p:cNvPr id="406" name="Google Shape;406;p7"/>
              <p:cNvGrpSpPr/>
              <p:nvPr/>
            </p:nvGrpSpPr>
            <p:grpSpPr>
              <a:xfrm>
                <a:off x="612674" y="323403"/>
                <a:ext cx="401684" cy="405435"/>
                <a:chOff x="810549" y="420740"/>
                <a:chExt cx="401684" cy="405435"/>
              </a:xfrm>
            </p:grpSpPr>
            <p:sp>
              <p:nvSpPr>
                <p:cNvPr id="407" name="Google Shape;407;p7"/>
                <p:cNvSpPr/>
                <p:nvPr/>
              </p:nvSpPr>
              <p:spPr>
                <a:xfrm>
                  <a:off x="810549" y="555123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" name="Google Shape;408;p7"/>
                <p:cNvSpPr/>
                <p:nvPr/>
              </p:nvSpPr>
              <p:spPr>
                <a:xfrm>
                  <a:off x="870085" y="440138"/>
                  <a:ext cx="9497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4" h="3002" extrusionOk="0">
                      <a:moveTo>
                        <a:pt x="1856" y="0"/>
                      </a:moveTo>
                      <a:lnTo>
                        <a:pt x="1" y="1316"/>
                      </a:lnTo>
                      <a:lnTo>
                        <a:pt x="984" y="3002"/>
                      </a:lnTo>
                      <a:lnTo>
                        <a:pt x="3113" y="1501"/>
                      </a:lnTo>
                      <a:lnTo>
                        <a:pt x="185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7"/>
                <p:cNvSpPr/>
                <p:nvPr/>
              </p:nvSpPr>
              <p:spPr>
                <a:xfrm>
                  <a:off x="822963" y="447183"/>
                  <a:ext cx="380884" cy="3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559" extrusionOk="0">
                      <a:moveTo>
                        <a:pt x="6237" y="2035"/>
                      </a:moveTo>
                      <a:cubicBezTo>
                        <a:pt x="6450" y="2035"/>
                        <a:pt x="6666" y="2053"/>
                        <a:pt x="6883" y="2091"/>
                      </a:cubicBezTo>
                      <a:cubicBezTo>
                        <a:pt x="8916" y="2445"/>
                        <a:pt x="10284" y="4382"/>
                        <a:pt x="9929" y="6415"/>
                      </a:cubicBezTo>
                      <a:cubicBezTo>
                        <a:pt x="9619" y="8239"/>
                        <a:pt x="8039" y="9525"/>
                        <a:pt x="6251" y="9525"/>
                      </a:cubicBezTo>
                      <a:cubicBezTo>
                        <a:pt x="6038" y="9525"/>
                        <a:pt x="5822" y="9506"/>
                        <a:pt x="5604" y="9469"/>
                      </a:cubicBezTo>
                      <a:cubicBezTo>
                        <a:pt x="3571" y="9114"/>
                        <a:pt x="2204" y="7177"/>
                        <a:pt x="2558" y="5144"/>
                      </a:cubicBezTo>
                      <a:cubicBezTo>
                        <a:pt x="2869" y="3321"/>
                        <a:pt x="4448" y="2035"/>
                        <a:pt x="6237" y="2035"/>
                      </a:cubicBezTo>
                      <a:close/>
                      <a:moveTo>
                        <a:pt x="6233" y="1"/>
                      </a:moveTo>
                      <a:cubicBezTo>
                        <a:pt x="3473" y="1"/>
                        <a:pt x="1036" y="1982"/>
                        <a:pt x="548" y="4796"/>
                      </a:cubicBezTo>
                      <a:cubicBezTo>
                        <a:pt x="1" y="7938"/>
                        <a:pt x="2115" y="10932"/>
                        <a:pt x="5257" y="11472"/>
                      </a:cubicBezTo>
                      <a:cubicBezTo>
                        <a:pt x="5592" y="11530"/>
                        <a:pt x="5926" y="11559"/>
                        <a:pt x="6255" y="11559"/>
                      </a:cubicBezTo>
                      <a:cubicBezTo>
                        <a:pt x="9015" y="11559"/>
                        <a:pt x="11451" y="9577"/>
                        <a:pt x="11940" y="6763"/>
                      </a:cubicBezTo>
                      <a:cubicBezTo>
                        <a:pt x="12487" y="3621"/>
                        <a:pt x="10373" y="627"/>
                        <a:pt x="7231" y="87"/>
                      </a:cubicBezTo>
                      <a:cubicBezTo>
                        <a:pt x="6895" y="29"/>
                        <a:pt x="6562" y="1"/>
                        <a:pt x="62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7"/>
                <p:cNvSpPr/>
                <p:nvPr/>
              </p:nvSpPr>
              <p:spPr>
                <a:xfrm>
                  <a:off x="945177" y="754897"/>
                  <a:ext cx="83234" cy="71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170" y="1"/>
                      </a:moveTo>
                      <a:lnTo>
                        <a:pt x="0" y="1952"/>
                      </a:lnTo>
                      <a:lnTo>
                        <a:pt x="2240" y="2337"/>
                      </a:lnTo>
                      <a:lnTo>
                        <a:pt x="2728" y="444"/>
                      </a:lnTo>
                      <a:lnTo>
                        <a:pt x="1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7"/>
                <p:cNvSpPr/>
                <p:nvPr/>
              </p:nvSpPr>
              <p:spPr>
                <a:xfrm>
                  <a:off x="998400" y="420740"/>
                  <a:ext cx="83234" cy="71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488" y="0"/>
                      </a:moveTo>
                      <a:lnTo>
                        <a:pt x="0" y="1893"/>
                      </a:lnTo>
                      <a:lnTo>
                        <a:pt x="2558" y="2337"/>
                      </a:lnTo>
                      <a:lnTo>
                        <a:pt x="2728" y="385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7"/>
                <p:cNvSpPr/>
                <p:nvPr/>
              </p:nvSpPr>
              <p:spPr>
                <a:xfrm>
                  <a:off x="1061749" y="715216"/>
                  <a:ext cx="9494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3002" extrusionOk="0">
                      <a:moveTo>
                        <a:pt x="2130" y="1"/>
                      </a:moveTo>
                      <a:lnTo>
                        <a:pt x="1" y="1501"/>
                      </a:lnTo>
                      <a:lnTo>
                        <a:pt x="1257" y="3002"/>
                      </a:lnTo>
                      <a:lnTo>
                        <a:pt x="3113" y="1686"/>
                      </a:lnTo>
                      <a:lnTo>
                        <a:pt x="21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7"/>
                <p:cNvSpPr/>
                <p:nvPr/>
              </p:nvSpPr>
              <p:spPr>
                <a:xfrm>
                  <a:off x="830191" y="671937"/>
                  <a:ext cx="91348" cy="94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3" extrusionOk="0">
                      <a:moveTo>
                        <a:pt x="1501" y="0"/>
                      </a:moveTo>
                      <a:lnTo>
                        <a:pt x="0" y="1257"/>
                      </a:lnTo>
                      <a:lnTo>
                        <a:pt x="1309" y="3112"/>
                      </a:lnTo>
                      <a:lnTo>
                        <a:pt x="2994" y="2122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" name="Google Shape;414;p7"/>
                <p:cNvSpPr/>
                <p:nvPr/>
              </p:nvSpPr>
              <p:spPr>
                <a:xfrm>
                  <a:off x="1105273" y="480032"/>
                  <a:ext cx="91348" cy="94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4" extrusionOk="0">
                      <a:moveTo>
                        <a:pt x="1686" y="1"/>
                      </a:moveTo>
                      <a:lnTo>
                        <a:pt x="0" y="991"/>
                      </a:lnTo>
                      <a:lnTo>
                        <a:pt x="1494" y="3113"/>
                      </a:lnTo>
                      <a:lnTo>
                        <a:pt x="2994" y="1856"/>
                      </a:lnTo>
                      <a:lnTo>
                        <a:pt x="168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" name="Google Shape;415;p7"/>
                <p:cNvSpPr/>
                <p:nvPr/>
              </p:nvSpPr>
              <p:spPr>
                <a:xfrm rot="10800000">
                  <a:off x="1140924" y="601998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16" name="Google Shape;416;p7"/>
              <p:cNvGrpSpPr/>
              <p:nvPr/>
            </p:nvGrpSpPr>
            <p:grpSpPr>
              <a:xfrm>
                <a:off x="642015" y="405112"/>
                <a:ext cx="301036" cy="286089"/>
                <a:chOff x="794415" y="405112"/>
                <a:chExt cx="301036" cy="286089"/>
              </a:xfrm>
            </p:grpSpPr>
            <p:sp>
              <p:nvSpPr>
                <p:cNvPr id="417" name="Google Shape;417;p7"/>
                <p:cNvSpPr/>
                <p:nvPr/>
              </p:nvSpPr>
              <p:spPr>
                <a:xfrm>
                  <a:off x="912787" y="677811"/>
                  <a:ext cx="63836" cy="13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439" extrusionOk="0">
                      <a:moveTo>
                        <a:pt x="85" y="0"/>
                      </a:moveTo>
                      <a:cubicBezTo>
                        <a:pt x="53" y="0"/>
                        <a:pt x="20" y="17"/>
                        <a:pt x="8" y="54"/>
                      </a:cubicBezTo>
                      <a:cubicBezTo>
                        <a:pt x="0" y="91"/>
                        <a:pt x="15" y="128"/>
                        <a:pt x="52" y="142"/>
                      </a:cubicBezTo>
                      <a:cubicBezTo>
                        <a:pt x="326" y="239"/>
                        <a:pt x="606" y="305"/>
                        <a:pt x="887" y="357"/>
                      </a:cubicBezTo>
                      <a:cubicBezTo>
                        <a:pt x="1190" y="409"/>
                        <a:pt x="1508" y="438"/>
                        <a:pt x="1819" y="438"/>
                      </a:cubicBezTo>
                      <a:cubicBezTo>
                        <a:pt x="1885" y="438"/>
                        <a:pt x="1952" y="438"/>
                        <a:pt x="2018" y="431"/>
                      </a:cubicBezTo>
                      <a:cubicBezTo>
                        <a:pt x="2063" y="431"/>
                        <a:pt x="2092" y="394"/>
                        <a:pt x="2092" y="357"/>
                      </a:cubicBezTo>
                      <a:cubicBezTo>
                        <a:pt x="2092" y="313"/>
                        <a:pt x="2055" y="283"/>
                        <a:pt x="2018" y="283"/>
                      </a:cubicBezTo>
                      <a:cubicBezTo>
                        <a:pt x="1946" y="286"/>
                        <a:pt x="1873" y="287"/>
                        <a:pt x="1801" y="287"/>
                      </a:cubicBezTo>
                      <a:cubicBezTo>
                        <a:pt x="1504" y="287"/>
                        <a:pt x="1207" y="262"/>
                        <a:pt x="910" y="209"/>
                      </a:cubicBezTo>
                      <a:cubicBezTo>
                        <a:pt x="636" y="165"/>
                        <a:pt x="362" y="91"/>
                        <a:pt x="104" y="2"/>
                      </a:cubicBezTo>
                      <a:cubicBezTo>
                        <a:pt x="98" y="1"/>
                        <a:pt x="92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7"/>
                <p:cNvSpPr/>
                <p:nvPr/>
              </p:nvSpPr>
              <p:spPr>
                <a:xfrm>
                  <a:off x="794415" y="456474"/>
                  <a:ext cx="83662" cy="20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" h="6749" extrusionOk="0">
                      <a:moveTo>
                        <a:pt x="835" y="1"/>
                      </a:moveTo>
                      <a:cubicBezTo>
                        <a:pt x="807" y="1"/>
                        <a:pt x="780" y="16"/>
                        <a:pt x="769" y="44"/>
                      </a:cubicBezTo>
                      <a:cubicBezTo>
                        <a:pt x="577" y="458"/>
                        <a:pt x="436" y="901"/>
                        <a:pt x="362" y="1360"/>
                      </a:cubicBezTo>
                      <a:cubicBezTo>
                        <a:pt x="0" y="3430"/>
                        <a:pt x="887" y="5536"/>
                        <a:pt x="2617" y="6734"/>
                      </a:cubicBezTo>
                      <a:cubicBezTo>
                        <a:pt x="2624" y="6742"/>
                        <a:pt x="2639" y="6749"/>
                        <a:pt x="2654" y="6749"/>
                      </a:cubicBezTo>
                      <a:cubicBezTo>
                        <a:pt x="2676" y="6749"/>
                        <a:pt x="2706" y="6734"/>
                        <a:pt x="2721" y="6719"/>
                      </a:cubicBezTo>
                      <a:cubicBezTo>
                        <a:pt x="2743" y="6682"/>
                        <a:pt x="2735" y="6638"/>
                        <a:pt x="2698" y="6616"/>
                      </a:cubicBezTo>
                      <a:cubicBezTo>
                        <a:pt x="1020" y="5455"/>
                        <a:pt x="155" y="3400"/>
                        <a:pt x="503" y="1389"/>
                      </a:cubicBezTo>
                      <a:cubicBezTo>
                        <a:pt x="584" y="938"/>
                        <a:pt x="717" y="509"/>
                        <a:pt x="902" y="103"/>
                      </a:cubicBezTo>
                      <a:cubicBezTo>
                        <a:pt x="917" y="66"/>
                        <a:pt x="902" y="21"/>
                        <a:pt x="865" y="7"/>
                      </a:cubicBezTo>
                      <a:cubicBezTo>
                        <a:pt x="855" y="3"/>
                        <a:pt x="8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7"/>
                <p:cNvSpPr/>
                <p:nvPr/>
              </p:nvSpPr>
              <p:spPr>
                <a:xfrm>
                  <a:off x="942098" y="545472"/>
                  <a:ext cx="153354" cy="10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8" h="3602" extrusionOk="0">
                      <a:moveTo>
                        <a:pt x="4942" y="0"/>
                      </a:moveTo>
                      <a:cubicBezTo>
                        <a:pt x="4909" y="0"/>
                        <a:pt x="4879" y="27"/>
                        <a:pt x="4872" y="61"/>
                      </a:cubicBezTo>
                      <a:cubicBezTo>
                        <a:pt x="4529" y="2050"/>
                        <a:pt x="2797" y="3448"/>
                        <a:pt x="849" y="3448"/>
                      </a:cubicBezTo>
                      <a:cubicBezTo>
                        <a:pt x="618" y="3448"/>
                        <a:pt x="384" y="3428"/>
                        <a:pt x="148" y="3387"/>
                      </a:cubicBezTo>
                      <a:lnTo>
                        <a:pt x="96" y="3380"/>
                      </a:lnTo>
                      <a:cubicBezTo>
                        <a:pt x="92" y="3379"/>
                        <a:pt x="87" y="3379"/>
                        <a:pt x="83" y="3379"/>
                      </a:cubicBezTo>
                      <a:cubicBezTo>
                        <a:pt x="45" y="3379"/>
                        <a:pt x="14" y="3406"/>
                        <a:pt x="8" y="3439"/>
                      </a:cubicBezTo>
                      <a:cubicBezTo>
                        <a:pt x="0" y="3476"/>
                        <a:pt x="30" y="3520"/>
                        <a:pt x="67" y="3528"/>
                      </a:cubicBezTo>
                      <a:lnTo>
                        <a:pt x="126" y="3535"/>
                      </a:lnTo>
                      <a:cubicBezTo>
                        <a:pt x="370" y="3580"/>
                        <a:pt x="607" y="3602"/>
                        <a:pt x="850" y="3602"/>
                      </a:cubicBezTo>
                      <a:cubicBezTo>
                        <a:pt x="2869" y="3602"/>
                        <a:pt x="4658" y="2145"/>
                        <a:pt x="5020" y="90"/>
                      </a:cubicBezTo>
                      <a:cubicBezTo>
                        <a:pt x="5027" y="46"/>
                        <a:pt x="4998" y="9"/>
                        <a:pt x="4954" y="1"/>
                      </a:cubicBezTo>
                      <a:cubicBezTo>
                        <a:pt x="4950" y="1"/>
                        <a:pt x="4946" y="0"/>
                        <a:pt x="49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7"/>
                <p:cNvSpPr/>
                <p:nvPr/>
              </p:nvSpPr>
              <p:spPr>
                <a:xfrm>
                  <a:off x="860479" y="405112"/>
                  <a:ext cx="65178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699" extrusionOk="0">
                      <a:moveTo>
                        <a:pt x="2050" y="0"/>
                      </a:moveTo>
                      <a:cubicBezTo>
                        <a:pt x="2042" y="0"/>
                        <a:pt x="2034" y="2"/>
                        <a:pt x="2026" y="5"/>
                      </a:cubicBezTo>
                      <a:cubicBezTo>
                        <a:pt x="1213" y="316"/>
                        <a:pt x="518" y="863"/>
                        <a:pt x="22" y="1587"/>
                      </a:cubicBezTo>
                      <a:cubicBezTo>
                        <a:pt x="0" y="1617"/>
                        <a:pt x="8" y="1661"/>
                        <a:pt x="44" y="1691"/>
                      </a:cubicBezTo>
                      <a:cubicBezTo>
                        <a:pt x="59" y="1698"/>
                        <a:pt x="74" y="1698"/>
                        <a:pt x="81" y="1698"/>
                      </a:cubicBezTo>
                      <a:cubicBezTo>
                        <a:pt x="111" y="1698"/>
                        <a:pt x="133" y="1691"/>
                        <a:pt x="148" y="1668"/>
                      </a:cubicBezTo>
                      <a:cubicBezTo>
                        <a:pt x="621" y="974"/>
                        <a:pt x="1286" y="441"/>
                        <a:pt x="2077" y="146"/>
                      </a:cubicBezTo>
                      <a:cubicBezTo>
                        <a:pt x="2114" y="131"/>
                        <a:pt x="2137" y="86"/>
                        <a:pt x="2122" y="49"/>
                      </a:cubicBezTo>
                      <a:cubicBezTo>
                        <a:pt x="2110" y="20"/>
                        <a:pt x="2080" y="0"/>
                        <a:pt x="20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11"/>
          <p:cNvSpPr txBox="1">
            <a:spLocks noGrp="1"/>
          </p:cNvSpPr>
          <p:nvPr>
            <p:ph type="title" hasCustomPrompt="1"/>
          </p:nvPr>
        </p:nvSpPr>
        <p:spPr>
          <a:xfrm>
            <a:off x="4050050" y="1664775"/>
            <a:ext cx="4380600" cy="12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64" name="Google Shape;564;p11"/>
          <p:cNvSpPr txBox="1">
            <a:spLocks noGrp="1"/>
          </p:cNvSpPr>
          <p:nvPr>
            <p:ph type="subTitle" idx="1"/>
          </p:nvPr>
        </p:nvSpPr>
        <p:spPr>
          <a:xfrm>
            <a:off x="4050050" y="2919050"/>
            <a:ext cx="4380600" cy="37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65" name="Google Shape;565;p11"/>
          <p:cNvGrpSpPr/>
          <p:nvPr/>
        </p:nvGrpSpPr>
        <p:grpSpPr>
          <a:xfrm>
            <a:off x="105243" y="227650"/>
            <a:ext cx="8933515" cy="4784025"/>
            <a:chOff x="105243" y="227650"/>
            <a:chExt cx="8933515" cy="4784025"/>
          </a:xfrm>
        </p:grpSpPr>
        <p:grpSp>
          <p:nvGrpSpPr>
            <p:cNvPr id="566" name="Google Shape;566;p11"/>
            <p:cNvGrpSpPr/>
            <p:nvPr/>
          </p:nvGrpSpPr>
          <p:grpSpPr>
            <a:xfrm rot="10800000">
              <a:off x="8110750" y="4320517"/>
              <a:ext cx="928008" cy="691158"/>
              <a:chOff x="105250" y="131825"/>
              <a:chExt cx="928008" cy="691158"/>
            </a:xfrm>
          </p:grpSpPr>
          <p:grpSp>
            <p:nvGrpSpPr>
              <p:cNvPr id="567" name="Google Shape;567;p11"/>
              <p:cNvGrpSpPr/>
              <p:nvPr/>
            </p:nvGrpSpPr>
            <p:grpSpPr>
              <a:xfrm>
                <a:off x="105250" y="131825"/>
                <a:ext cx="691135" cy="691158"/>
                <a:chOff x="86350" y="57700"/>
                <a:chExt cx="691135" cy="691158"/>
              </a:xfrm>
            </p:grpSpPr>
            <p:grpSp>
              <p:nvGrpSpPr>
                <p:cNvPr id="568" name="Google Shape;568;p11"/>
                <p:cNvGrpSpPr/>
                <p:nvPr/>
              </p:nvGrpSpPr>
              <p:grpSpPr>
                <a:xfrm>
                  <a:off x="86350" y="57700"/>
                  <a:ext cx="691135" cy="691158"/>
                  <a:chOff x="86350" y="57700"/>
                  <a:chExt cx="691135" cy="691158"/>
                </a:xfrm>
              </p:grpSpPr>
              <p:sp>
                <p:nvSpPr>
                  <p:cNvPr id="569" name="Google Shape;569;p11"/>
                  <p:cNvSpPr/>
                  <p:nvPr/>
                </p:nvSpPr>
                <p:spPr>
                  <a:xfrm>
                    <a:off x="156470" y="127850"/>
                    <a:ext cx="550891" cy="5506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62" h="18054" extrusionOk="0">
                        <a:moveTo>
                          <a:pt x="9027" y="4916"/>
                        </a:moveTo>
                        <a:cubicBezTo>
                          <a:pt x="11304" y="4916"/>
                          <a:pt x="13145" y="6757"/>
                          <a:pt x="13145" y="9027"/>
                        </a:cubicBezTo>
                        <a:cubicBezTo>
                          <a:pt x="13145" y="11296"/>
                          <a:pt x="11304" y="13137"/>
                          <a:pt x="9027" y="13137"/>
                        </a:cubicBezTo>
                        <a:cubicBezTo>
                          <a:pt x="6758" y="13137"/>
                          <a:pt x="4917" y="11296"/>
                          <a:pt x="4917" y="9027"/>
                        </a:cubicBezTo>
                        <a:cubicBezTo>
                          <a:pt x="4917" y="6757"/>
                          <a:pt x="6758" y="4916"/>
                          <a:pt x="9027" y="4916"/>
                        </a:cubicBezTo>
                        <a:close/>
                        <a:moveTo>
                          <a:pt x="9027" y="0"/>
                        </a:moveTo>
                        <a:cubicBezTo>
                          <a:pt x="4045" y="0"/>
                          <a:pt x="1" y="4044"/>
                          <a:pt x="1" y="9027"/>
                        </a:cubicBezTo>
                        <a:cubicBezTo>
                          <a:pt x="1" y="14017"/>
                          <a:pt x="4045" y="18053"/>
                          <a:pt x="9027" y="18053"/>
                        </a:cubicBezTo>
                        <a:cubicBezTo>
                          <a:pt x="14017" y="18053"/>
                          <a:pt x="18061" y="14017"/>
                          <a:pt x="18061" y="9027"/>
                        </a:cubicBezTo>
                        <a:cubicBezTo>
                          <a:pt x="18061" y="4044"/>
                          <a:pt x="14017" y="0"/>
                          <a:pt x="902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" name="Google Shape;570;p11"/>
                  <p:cNvSpPr/>
                  <p:nvPr/>
                </p:nvSpPr>
                <p:spPr>
                  <a:xfrm>
                    <a:off x="363231" y="57700"/>
                    <a:ext cx="137128" cy="10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96" h="3373" extrusionOk="0">
                        <a:moveTo>
                          <a:pt x="282" y="1"/>
                        </a:moveTo>
                        <a:lnTo>
                          <a:pt x="1" y="3372"/>
                        </a:lnTo>
                        <a:lnTo>
                          <a:pt x="4496" y="3372"/>
                        </a:lnTo>
                        <a:lnTo>
                          <a:pt x="421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" name="Google Shape;571;p11"/>
                  <p:cNvSpPr/>
                  <p:nvPr/>
                </p:nvSpPr>
                <p:spPr>
                  <a:xfrm>
                    <a:off x="363231" y="645982"/>
                    <a:ext cx="137128" cy="10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96" h="3373" extrusionOk="0">
                        <a:moveTo>
                          <a:pt x="1" y="1"/>
                        </a:moveTo>
                        <a:lnTo>
                          <a:pt x="282" y="3372"/>
                        </a:lnTo>
                        <a:lnTo>
                          <a:pt x="4215" y="3372"/>
                        </a:lnTo>
                        <a:lnTo>
                          <a:pt x="449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11"/>
                  <p:cNvSpPr/>
                  <p:nvPr/>
                </p:nvSpPr>
                <p:spPr>
                  <a:xfrm>
                    <a:off x="674639" y="334608"/>
                    <a:ext cx="102846" cy="137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4496" extrusionOk="0">
                        <a:moveTo>
                          <a:pt x="0" y="0"/>
                        </a:moveTo>
                        <a:lnTo>
                          <a:pt x="0" y="4495"/>
                        </a:lnTo>
                        <a:lnTo>
                          <a:pt x="3372" y="4214"/>
                        </a:lnTo>
                        <a:lnTo>
                          <a:pt x="3372" y="28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11"/>
                  <p:cNvSpPr/>
                  <p:nvPr/>
                </p:nvSpPr>
                <p:spPr>
                  <a:xfrm>
                    <a:off x="86350" y="334608"/>
                    <a:ext cx="102846" cy="137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4496" extrusionOk="0">
                        <a:moveTo>
                          <a:pt x="3372" y="0"/>
                        </a:moveTo>
                        <a:lnTo>
                          <a:pt x="1" y="281"/>
                        </a:lnTo>
                        <a:lnTo>
                          <a:pt x="1" y="4214"/>
                        </a:lnTo>
                        <a:lnTo>
                          <a:pt x="3372" y="4495"/>
                        </a:lnTo>
                        <a:lnTo>
                          <a:pt x="337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11"/>
                  <p:cNvSpPr/>
                  <p:nvPr/>
                </p:nvSpPr>
                <p:spPr>
                  <a:xfrm>
                    <a:off x="555139" y="116351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2580" y="0"/>
                        </a:moveTo>
                        <a:lnTo>
                          <a:pt x="0" y="2188"/>
                        </a:lnTo>
                        <a:lnTo>
                          <a:pt x="3179" y="5367"/>
                        </a:lnTo>
                        <a:lnTo>
                          <a:pt x="5360" y="2787"/>
                        </a:lnTo>
                        <a:lnTo>
                          <a:pt x="258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11"/>
                  <p:cNvSpPr/>
                  <p:nvPr/>
                </p:nvSpPr>
                <p:spPr>
                  <a:xfrm>
                    <a:off x="145216" y="526270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2181" y="0"/>
                        </a:moveTo>
                        <a:lnTo>
                          <a:pt x="0" y="2588"/>
                        </a:lnTo>
                        <a:lnTo>
                          <a:pt x="2780" y="5368"/>
                        </a:lnTo>
                        <a:lnTo>
                          <a:pt x="5360" y="3179"/>
                        </a:lnTo>
                        <a:lnTo>
                          <a:pt x="218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11"/>
                  <p:cNvSpPr/>
                  <p:nvPr/>
                </p:nvSpPr>
                <p:spPr>
                  <a:xfrm>
                    <a:off x="555139" y="526270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3179" y="0"/>
                        </a:moveTo>
                        <a:lnTo>
                          <a:pt x="0" y="3179"/>
                        </a:lnTo>
                        <a:lnTo>
                          <a:pt x="2580" y="5368"/>
                        </a:lnTo>
                        <a:lnTo>
                          <a:pt x="5360" y="2588"/>
                        </a:lnTo>
                        <a:lnTo>
                          <a:pt x="317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11"/>
                  <p:cNvSpPr/>
                  <p:nvPr/>
                </p:nvSpPr>
                <p:spPr>
                  <a:xfrm>
                    <a:off x="145216" y="116351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2780" y="0"/>
                        </a:moveTo>
                        <a:lnTo>
                          <a:pt x="0" y="2787"/>
                        </a:lnTo>
                        <a:lnTo>
                          <a:pt x="2181" y="5367"/>
                        </a:lnTo>
                        <a:lnTo>
                          <a:pt x="5360" y="2188"/>
                        </a:lnTo>
                        <a:lnTo>
                          <a:pt x="278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8" name="Google Shape;578;p11"/>
                <p:cNvGrpSpPr/>
                <p:nvPr/>
              </p:nvGrpSpPr>
              <p:grpSpPr>
                <a:xfrm>
                  <a:off x="183097" y="264489"/>
                  <a:ext cx="450763" cy="389423"/>
                  <a:chOff x="183097" y="264489"/>
                  <a:chExt cx="450763" cy="389423"/>
                </a:xfrm>
              </p:grpSpPr>
              <p:sp>
                <p:nvSpPr>
                  <p:cNvPr id="579" name="Google Shape;579;p11"/>
                  <p:cNvSpPr/>
                  <p:nvPr/>
                </p:nvSpPr>
                <p:spPr>
                  <a:xfrm>
                    <a:off x="537541" y="547772"/>
                    <a:ext cx="96319" cy="80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8" h="2645" extrusionOk="0">
                        <a:moveTo>
                          <a:pt x="3028" y="1"/>
                        </a:moveTo>
                        <a:cubicBezTo>
                          <a:pt x="2992" y="1"/>
                          <a:pt x="2957" y="19"/>
                          <a:pt x="2936" y="49"/>
                        </a:cubicBezTo>
                        <a:cubicBezTo>
                          <a:pt x="2181" y="1047"/>
                          <a:pt x="1198" y="1868"/>
                          <a:pt x="82" y="2422"/>
                        </a:cubicBezTo>
                        <a:cubicBezTo>
                          <a:pt x="23" y="2452"/>
                          <a:pt x="1" y="2519"/>
                          <a:pt x="30" y="2578"/>
                        </a:cubicBezTo>
                        <a:cubicBezTo>
                          <a:pt x="52" y="2615"/>
                          <a:pt x="89" y="2644"/>
                          <a:pt x="134" y="2644"/>
                        </a:cubicBezTo>
                        <a:cubicBezTo>
                          <a:pt x="148" y="2644"/>
                          <a:pt x="171" y="2637"/>
                          <a:pt x="185" y="2629"/>
                        </a:cubicBezTo>
                        <a:cubicBezTo>
                          <a:pt x="1331" y="2060"/>
                          <a:pt x="2351" y="1217"/>
                          <a:pt x="3120" y="190"/>
                        </a:cubicBezTo>
                        <a:cubicBezTo>
                          <a:pt x="3157" y="138"/>
                          <a:pt x="3150" y="64"/>
                          <a:pt x="3098" y="27"/>
                        </a:cubicBezTo>
                        <a:cubicBezTo>
                          <a:pt x="3077" y="9"/>
                          <a:pt x="3052" y="1"/>
                          <a:pt x="302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1"/>
                  <p:cNvSpPr/>
                  <p:nvPr/>
                </p:nvSpPr>
                <p:spPr>
                  <a:xfrm>
                    <a:off x="183097" y="432208"/>
                    <a:ext cx="290421" cy="221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2" h="7269" extrusionOk="0">
                        <a:moveTo>
                          <a:pt x="124" y="1"/>
                        </a:moveTo>
                        <a:cubicBezTo>
                          <a:pt x="120" y="1"/>
                          <a:pt x="115" y="1"/>
                          <a:pt x="111" y="1"/>
                        </a:cubicBezTo>
                        <a:cubicBezTo>
                          <a:pt x="44" y="9"/>
                          <a:pt x="0" y="68"/>
                          <a:pt x="7" y="135"/>
                        </a:cubicBezTo>
                        <a:cubicBezTo>
                          <a:pt x="540" y="4201"/>
                          <a:pt x="4044" y="7269"/>
                          <a:pt x="8154" y="7269"/>
                        </a:cubicBezTo>
                        <a:cubicBezTo>
                          <a:pt x="8576" y="7269"/>
                          <a:pt x="9004" y="7239"/>
                          <a:pt x="9411" y="7173"/>
                        </a:cubicBezTo>
                        <a:cubicBezTo>
                          <a:pt x="9478" y="7165"/>
                          <a:pt x="9522" y="7106"/>
                          <a:pt x="9515" y="7039"/>
                        </a:cubicBezTo>
                        <a:cubicBezTo>
                          <a:pt x="9501" y="6985"/>
                          <a:pt x="9449" y="6943"/>
                          <a:pt x="9395" y="6943"/>
                        </a:cubicBezTo>
                        <a:cubicBezTo>
                          <a:pt x="9390" y="6943"/>
                          <a:pt x="9386" y="6943"/>
                          <a:pt x="9382" y="6943"/>
                        </a:cubicBezTo>
                        <a:cubicBezTo>
                          <a:pt x="8975" y="7003"/>
                          <a:pt x="8568" y="7039"/>
                          <a:pt x="8154" y="7039"/>
                        </a:cubicBezTo>
                        <a:cubicBezTo>
                          <a:pt x="4162" y="7039"/>
                          <a:pt x="761" y="4060"/>
                          <a:pt x="237" y="105"/>
                        </a:cubicBezTo>
                        <a:cubicBezTo>
                          <a:pt x="230" y="43"/>
                          <a:pt x="178" y="1"/>
                          <a:pt x="12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1"/>
                  <p:cNvSpPr/>
                  <p:nvPr/>
                </p:nvSpPr>
                <p:spPr>
                  <a:xfrm>
                    <a:off x="428411" y="399543"/>
                    <a:ext cx="150884" cy="151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" h="4954" extrusionOk="0">
                        <a:moveTo>
                          <a:pt x="4828" y="1"/>
                        </a:moveTo>
                        <a:cubicBezTo>
                          <a:pt x="4761" y="1"/>
                          <a:pt x="4710" y="52"/>
                          <a:pt x="4710" y="119"/>
                        </a:cubicBezTo>
                        <a:cubicBezTo>
                          <a:pt x="4710" y="2655"/>
                          <a:pt x="2647" y="4717"/>
                          <a:pt x="111" y="4717"/>
                        </a:cubicBezTo>
                        <a:cubicBezTo>
                          <a:pt x="52" y="4717"/>
                          <a:pt x="0" y="4769"/>
                          <a:pt x="0" y="4835"/>
                        </a:cubicBezTo>
                        <a:cubicBezTo>
                          <a:pt x="0" y="4895"/>
                          <a:pt x="52" y="4954"/>
                          <a:pt x="111" y="4954"/>
                        </a:cubicBezTo>
                        <a:cubicBezTo>
                          <a:pt x="2780" y="4954"/>
                          <a:pt x="4946" y="2780"/>
                          <a:pt x="4946" y="119"/>
                        </a:cubicBezTo>
                        <a:cubicBezTo>
                          <a:pt x="4946" y="52"/>
                          <a:pt x="4894" y="1"/>
                          <a:pt x="482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1"/>
                  <p:cNvSpPr/>
                  <p:nvPr/>
                </p:nvSpPr>
                <p:spPr>
                  <a:xfrm>
                    <a:off x="298754" y="264489"/>
                    <a:ext cx="86163" cy="77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5" h="2529" extrusionOk="0">
                        <a:moveTo>
                          <a:pt x="2695" y="0"/>
                        </a:moveTo>
                        <a:cubicBezTo>
                          <a:pt x="2682" y="0"/>
                          <a:pt x="2668" y="3"/>
                          <a:pt x="2655" y="8"/>
                        </a:cubicBezTo>
                        <a:cubicBezTo>
                          <a:pt x="1516" y="436"/>
                          <a:pt x="585" y="1272"/>
                          <a:pt x="30" y="2359"/>
                        </a:cubicBezTo>
                        <a:cubicBezTo>
                          <a:pt x="1" y="2418"/>
                          <a:pt x="23" y="2484"/>
                          <a:pt x="82" y="2514"/>
                        </a:cubicBezTo>
                        <a:cubicBezTo>
                          <a:pt x="104" y="2529"/>
                          <a:pt x="119" y="2529"/>
                          <a:pt x="134" y="2529"/>
                        </a:cubicBezTo>
                        <a:cubicBezTo>
                          <a:pt x="178" y="2529"/>
                          <a:pt x="222" y="2506"/>
                          <a:pt x="245" y="2462"/>
                        </a:cubicBezTo>
                        <a:cubicBezTo>
                          <a:pt x="762" y="1427"/>
                          <a:pt x="1649" y="636"/>
                          <a:pt x="2736" y="222"/>
                        </a:cubicBezTo>
                        <a:cubicBezTo>
                          <a:pt x="2795" y="200"/>
                          <a:pt x="2825" y="133"/>
                          <a:pt x="2802" y="74"/>
                        </a:cubicBezTo>
                        <a:cubicBezTo>
                          <a:pt x="2785" y="28"/>
                          <a:pt x="2741" y="0"/>
                          <a:pt x="26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583" name="Google Shape;583;p11"/>
              <p:cNvGrpSpPr/>
              <p:nvPr/>
            </p:nvGrpSpPr>
            <p:grpSpPr>
              <a:xfrm>
                <a:off x="631574" y="397528"/>
                <a:ext cx="401684" cy="405435"/>
                <a:chOff x="612674" y="323403"/>
                <a:chExt cx="401684" cy="405435"/>
              </a:xfrm>
            </p:grpSpPr>
            <p:grpSp>
              <p:nvGrpSpPr>
                <p:cNvPr id="584" name="Google Shape;584;p11"/>
                <p:cNvGrpSpPr/>
                <p:nvPr/>
              </p:nvGrpSpPr>
              <p:grpSpPr>
                <a:xfrm>
                  <a:off x="612674" y="323403"/>
                  <a:ext cx="401684" cy="405435"/>
                  <a:chOff x="810549" y="420740"/>
                  <a:chExt cx="401684" cy="405435"/>
                </a:xfrm>
              </p:grpSpPr>
              <p:sp>
                <p:nvSpPr>
                  <p:cNvPr id="585" name="Google Shape;585;p11"/>
                  <p:cNvSpPr/>
                  <p:nvPr/>
                </p:nvSpPr>
                <p:spPr>
                  <a:xfrm>
                    <a:off x="810549" y="555123"/>
                    <a:ext cx="71309" cy="83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8" h="2736" extrusionOk="0">
                        <a:moveTo>
                          <a:pt x="393" y="1"/>
                        </a:moveTo>
                        <a:lnTo>
                          <a:pt x="1" y="2241"/>
                        </a:lnTo>
                        <a:lnTo>
                          <a:pt x="1894" y="2736"/>
                        </a:lnTo>
                        <a:lnTo>
                          <a:pt x="2337" y="178"/>
                        </a:lnTo>
                        <a:lnTo>
                          <a:pt x="393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11"/>
                  <p:cNvSpPr/>
                  <p:nvPr/>
                </p:nvSpPr>
                <p:spPr>
                  <a:xfrm>
                    <a:off x="870085" y="440138"/>
                    <a:ext cx="94977" cy="91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4" h="3002" extrusionOk="0">
                        <a:moveTo>
                          <a:pt x="1856" y="0"/>
                        </a:moveTo>
                        <a:lnTo>
                          <a:pt x="1" y="1316"/>
                        </a:lnTo>
                        <a:lnTo>
                          <a:pt x="984" y="3002"/>
                        </a:lnTo>
                        <a:lnTo>
                          <a:pt x="3113" y="1501"/>
                        </a:lnTo>
                        <a:lnTo>
                          <a:pt x="185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1"/>
                  <p:cNvSpPr/>
                  <p:nvPr/>
                </p:nvSpPr>
                <p:spPr>
                  <a:xfrm>
                    <a:off x="822963" y="447183"/>
                    <a:ext cx="380884" cy="35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88" h="11559" extrusionOk="0">
                        <a:moveTo>
                          <a:pt x="6237" y="2035"/>
                        </a:moveTo>
                        <a:cubicBezTo>
                          <a:pt x="6450" y="2035"/>
                          <a:pt x="6666" y="2053"/>
                          <a:pt x="6883" y="2091"/>
                        </a:cubicBezTo>
                        <a:cubicBezTo>
                          <a:pt x="8916" y="2445"/>
                          <a:pt x="10284" y="4382"/>
                          <a:pt x="9929" y="6415"/>
                        </a:cubicBezTo>
                        <a:cubicBezTo>
                          <a:pt x="9619" y="8239"/>
                          <a:pt x="8039" y="9525"/>
                          <a:pt x="6251" y="9525"/>
                        </a:cubicBezTo>
                        <a:cubicBezTo>
                          <a:pt x="6038" y="9525"/>
                          <a:pt x="5822" y="9506"/>
                          <a:pt x="5604" y="9469"/>
                        </a:cubicBezTo>
                        <a:cubicBezTo>
                          <a:pt x="3571" y="9114"/>
                          <a:pt x="2204" y="7177"/>
                          <a:pt x="2558" y="5144"/>
                        </a:cubicBezTo>
                        <a:cubicBezTo>
                          <a:pt x="2869" y="3321"/>
                          <a:pt x="4448" y="2035"/>
                          <a:pt x="6237" y="2035"/>
                        </a:cubicBezTo>
                        <a:close/>
                        <a:moveTo>
                          <a:pt x="6233" y="1"/>
                        </a:moveTo>
                        <a:cubicBezTo>
                          <a:pt x="3473" y="1"/>
                          <a:pt x="1036" y="1982"/>
                          <a:pt x="548" y="4796"/>
                        </a:cubicBezTo>
                        <a:cubicBezTo>
                          <a:pt x="1" y="7938"/>
                          <a:pt x="2115" y="10932"/>
                          <a:pt x="5257" y="11472"/>
                        </a:cubicBezTo>
                        <a:cubicBezTo>
                          <a:pt x="5592" y="11530"/>
                          <a:pt x="5926" y="11559"/>
                          <a:pt x="6255" y="11559"/>
                        </a:cubicBezTo>
                        <a:cubicBezTo>
                          <a:pt x="9015" y="11559"/>
                          <a:pt x="11451" y="9577"/>
                          <a:pt x="11940" y="6763"/>
                        </a:cubicBezTo>
                        <a:cubicBezTo>
                          <a:pt x="12487" y="3621"/>
                          <a:pt x="10373" y="627"/>
                          <a:pt x="7231" y="87"/>
                        </a:cubicBezTo>
                        <a:cubicBezTo>
                          <a:pt x="6895" y="29"/>
                          <a:pt x="6562" y="1"/>
                          <a:pt x="623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1"/>
                  <p:cNvSpPr/>
                  <p:nvPr/>
                </p:nvSpPr>
                <p:spPr>
                  <a:xfrm>
                    <a:off x="945177" y="754897"/>
                    <a:ext cx="83234" cy="71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" h="2337" extrusionOk="0">
                        <a:moveTo>
                          <a:pt x="170" y="1"/>
                        </a:moveTo>
                        <a:lnTo>
                          <a:pt x="0" y="1952"/>
                        </a:lnTo>
                        <a:lnTo>
                          <a:pt x="2240" y="2337"/>
                        </a:lnTo>
                        <a:lnTo>
                          <a:pt x="2728" y="444"/>
                        </a:lnTo>
                        <a:lnTo>
                          <a:pt x="17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1"/>
                  <p:cNvSpPr/>
                  <p:nvPr/>
                </p:nvSpPr>
                <p:spPr>
                  <a:xfrm>
                    <a:off x="998400" y="420740"/>
                    <a:ext cx="83234" cy="712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" h="2337" extrusionOk="0">
                        <a:moveTo>
                          <a:pt x="488" y="0"/>
                        </a:moveTo>
                        <a:lnTo>
                          <a:pt x="0" y="1893"/>
                        </a:lnTo>
                        <a:lnTo>
                          <a:pt x="2558" y="2337"/>
                        </a:lnTo>
                        <a:lnTo>
                          <a:pt x="2728" y="385"/>
                        </a:lnTo>
                        <a:lnTo>
                          <a:pt x="48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1"/>
                  <p:cNvSpPr/>
                  <p:nvPr/>
                </p:nvSpPr>
                <p:spPr>
                  <a:xfrm>
                    <a:off x="1061749" y="715216"/>
                    <a:ext cx="94947" cy="91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3" h="3002" extrusionOk="0">
                        <a:moveTo>
                          <a:pt x="2130" y="1"/>
                        </a:moveTo>
                        <a:lnTo>
                          <a:pt x="1" y="1501"/>
                        </a:lnTo>
                        <a:lnTo>
                          <a:pt x="1257" y="3002"/>
                        </a:lnTo>
                        <a:lnTo>
                          <a:pt x="3113" y="1686"/>
                        </a:lnTo>
                        <a:lnTo>
                          <a:pt x="213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1" name="Google Shape;591;p11"/>
                  <p:cNvSpPr/>
                  <p:nvPr/>
                </p:nvSpPr>
                <p:spPr>
                  <a:xfrm>
                    <a:off x="830191" y="671937"/>
                    <a:ext cx="91348" cy="94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5" h="3113" extrusionOk="0">
                        <a:moveTo>
                          <a:pt x="1501" y="0"/>
                        </a:moveTo>
                        <a:lnTo>
                          <a:pt x="0" y="1257"/>
                        </a:lnTo>
                        <a:lnTo>
                          <a:pt x="1309" y="3112"/>
                        </a:lnTo>
                        <a:lnTo>
                          <a:pt x="2994" y="2122"/>
                        </a:lnTo>
                        <a:lnTo>
                          <a:pt x="150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2" name="Google Shape;592;p11"/>
                  <p:cNvSpPr/>
                  <p:nvPr/>
                </p:nvSpPr>
                <p:spPr>
                  <a:xfrm>
                    <a:off x="1105273" y="480032"/>
                    <a:ext cx="91348" cy="94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5" h="3114" extrusionOk="0">
                        <a:moveTo>
                          <a:pt x="1686" y="1"/>
                        </a:moveTo>
                        <a:lnTo>
                          <a:pt x="0" y="991"/>
                        </a:lnTo>
                        <a:lnTo>
                          <a:pt x="1494" y="3113"/>
                        </a:lnTo>
                        <a:lnTo>
                          <a:pt x="2994" y="1856"/>
                        </a:lnTo>
                        <a:lnTo>
                          <a:pt x="1686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3" name="Google Shape;593;p11"/>
                  <p:cNvSpPr/>
                  <p:nvPr/>
                </p:nvSpPr>
                <p:spPr>
                  <a:xfrm rot="10800000">
                    <a:off x="1140924" y="601998"/>
                    <a:ext cx="71309" cy="83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8" h="2736" extrusionOk="0">
                        <a:moveTo>
                          <a:pt x="393" y="1"/>
                        </a:moveTo>
                        <a:lnTo>
                          <a:pt x="1" y="2241"/>
                        </a:lnTo>
                        <a:lnTo>
                          <a:pt x="1894" y="2736"/>
                        </a:lnTo>
                        <a:lnTo>
                          <a:pt x="2337" y="178"/>
                        </a:lnTo>
                        <a:lnTo>
                          <a:pt x="393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4" name="Google Shape;594;p11"/>
                <p:cNvGrpSpPr/>
                <p:nvPr/>
              </p:nvGrpSpPr>
              <p:grpSpPr>
                <a:xfrm>
                  <a:off x="642015" y="405112"/>
                  <a:ext cx="301036" cy="286089"/>
                  <a:chOff x="794415" y="405112"/>
                  <a:chExt cx="301036" cy="286089"/>
                </a:xfrm>
              </p:grpSpPr>
              <p:sp>
                <p:nvSpPr>
                  <p:cNvPr id="595" name="Google Shape;595;p11"/>
                  <p:cNvSpPr/>
                  <p:nvPr/>
                </p:nvSpPr>
                <p:spPr>
                  <a:xfrm>
                    <a:off x="912787" y="677811"/>
                    <a:ext cx="63836" cy="133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3" h="439" extrusionOk="0">
                        <a:moveTo>
                          <a:pt x="85" y="0"/>
                        </a:moveTo>
                        <a:cubicBezTo>
                          <a:pt x="53" y="0"/>
                          <a:pt x="20" y="17"/>
                          <a:pt x="8" y="54"/>
                        </a:cubicBezTo>
                        <a:cubicBezTo>
                          <a:pt x="0" y="91"/>
                          <a:pt x="15" y="128"/>
                          <a:pt x="52" y="142"/>
                        </a:cubicBezTo>
                        <a:cubicBezTo>
                          <a:pt x="326" y="239"/>
                          <a:pt x="606" y="305"/>
                          <a:pt x="887" y="357"/>
                        </a:cubicBezTo>
                        <a:cubicBezTo>
                          <a:pt x="1190" y="409"/>
                          <a:pt x="1508" y="438"/>
                          <a:pt x="1819" y="438"/>
                        </a:cubicBezTo>
                        <a:cubicBezTo>
                          <a:pt x="1885" y="438"/>
                          <a:pt x="1952" y="438"/>
                          <a:pt x="2018" y="431"/>
                        </a:cubicBezTo>
                        <a:cubicBezTo>
                          <a:pt x="2063" y="431"/>
                          <a:pt x="2092" y="394"/>
                          <a:pt x="2092" y="357"/>
                        </a:cubicBezTo>
                        <a:cubicBezTo>
                          <a:pt x="2092" y="313"/>
                          <a:pt x="2055" y="283"/>
                          <a:pt x="2018" y="283"/>
                        </a:cubicBezTo>
                        <a:cubicBezTo>
                          <a:pt x="1946" y="286"/>
                          <a:pt x="1873" y="287"/>
                          <a:pt x="1801" y="287"/>
                        </a:cubicBezTo>
                        <a:cubicBezTo>
                          <a:pt x="1504" y="287"/>
                          <a:pt x="1207" y="262"/>
                          <a:pt x="910" y="209"/>
                        </a:cubicBezTo>
                        <a:cubicBezTo>
                          <a:pt x="636" y="165"/>
                          <a:pt x="362" y="91"/>
                          <a:pt x="104" y="2"/>
                        </a:cubicBezTo>
                        <a:cubicBezTo>
                          <a:pt x="98" y="1"/>
                          <a:pt x="92" y="0"/>
                          <a:pt x="8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1"/>
                  <p:cNvSpPr/>
                  <p:nvPr/>
                </p:nvSpPr>
                <p:spPr>
                  <a:xfrm>
                    <a:off x="794415" y="456474"/>
                    <a:ext cx="83662" cy="20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3" h="6749" extrusionOk="0">
                        <a:moveTo>
                          <a:pt x="835" y="1"/>
                        </a:moveTo>
                        <a:cubicBezTo>
                          <a:pt x="807" y="1"/>
                          <a:pt x="780" y="16"/>
                          <a:pt x="769" y="44"/>
                        </a:cubicBezTo>
                        <a:cubicBezTo>
                          <a:pt x="577" y="458"/>
                          <a:pt x="436" y="901"/>
                          <a:pt x="362" y="1360"/>
                        </a:cubicBezTo>
                        <a:cubicBezTo>
                          <a:pt x="0" y="3430"/>
                          <a:pt x="887" y="5536"/>
                          <a:pt x="2617" y="6734"/>
                        </a:cubicBezTo>
                        <a:cubicBezTo>
                          <a:pt x="2624" y="6742"/>
                          <a:pt x="2639" y="6749"/>
                          <a:pt x="2654" y="6749"/>
                        </a:cubicBezTo>
                        <a:cubicBezTo>
                          <a:pt x="2676" y="6749"/>
                          <a:pt x="2706" y="6734"/>
                          <a:pt x="2721" y="6719"/>
                        </a:cubicBezTo>
                        <a:cubicBezTo>
                          <a:pt x="2743" y="6682"/>
                          <a:pt x="2735" y="6638"/>
                          <a:pt x="2698" y="6616"/>
                        </a:cubicBezTo>
                        <a:cubicBezTo>
                          <a:pt x="1020" y="5455"/>
                          <a:pt x="155" y="3400"/>
                          <a:pt x="503" y="1389"/>
                        </a:cubicBezTo>
                        <a:cubicBezTo>
                          <a:pt x="584" y="938"/>
                          <a:pt x="717" y="509"/>
                          <a:pt x="902" y="103"/>
                        </a:cubicBezTo>
                        <a:cubicBezTo>
                          <a:pt x="917" y="66"/>
                          <a:pt x="902" y="21"/>
                          <a:pt x="865" y="7"/>
                        </a:cubicBezTo>
                        <a:cubicBezTo>
                          <a:pt x="855" y="3"/>
                          <a:pt x="845" y="1"/>
                          <a:pt x="83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1"/>
                  <p:cNvSpPr/>
                  <p:nvPr/>
                </p:nvSpPr>
                <p:spPr>
                  <a:xfrm>
                    <a:off x="942098" y="545472"/>
                    <a:ext cx="153354" cy="109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8" h="3602" extrusionOk="0">
                        <a:moveTo>
                          <a:pt x="4942" y="0"/>
                        </a:moveTo>
                        <a:cubicBezTo>
                          <a:pt x="4909" y="0"/>
                          <a:pt x="4879" y="27"/>
                          <a:pt x="4872" y="61"/>
                        </a:cubicBezTo>
                        <a:cubicBezTo>
                          <a:pt x="4529" y="2050"/>
                          <a:pt x="2797" y="3448"/>
                          <a:pt x="849" y="3448"/>
                        </a:cubicBezTo>
                        <a:cubicBezTo>
                          <a:pt x="618" y="3448"/>
                          <a:pt x="384" y="3428"/>
                          <a:pt x="148" y="3387"/>
                        </a:cubicBezTo>
                        <a:lnTo>
                          <a:pt x="96" y="3380"/>
                        </a:lnTo>
                        <a:cubicBezTo>
                          <a:pt x="92" y="3379"/>
                          <a:pt x="87" y="3379"/>
                          <a:pt x="83" y="3379"/>
                        </a:cubicBezTo>
                        <a:cubicBezTo>
                          <a:pt x="45" y="3379"/>
                          <a:pt x="14" y="3406"/>
                          <a:pt x="8" y="3439"/>
                        </a:cubicBezTo>
                        <a:cubicBezTo>
                          <a:pt x="0" y="3476"/>
                          <a:pt x="30" y="3520"/>
                          <a:pt x="67" y="3528"/>
                        </a:cubicBezTo>
                        <a:lnTo>
                          <a:pt x="126" y="3535"/>
                        </a:lnTo>
                        <a:cubicBezTo>
                          <a:pt x="370" y="3580"/>
                          <a:pt x="607" y="3602"/>
                          <a:pt x="850" y="3602"/>
                        </a:cubicBezTo>
                        <a:cubicBezTo>
                          <a:pt x="2869" y="3602"/>
                          <a:pt x="4658" y="2145"/>
                          <a:pt x="5020" y="90"/>
                        </a:cubicBezTo>
                        <a:cubicBezTo>
                          <a:pt x="5027" y="46"/>
                          <a:pt x="4998" y="9"/>
                          <a:pt x="4954" y="1"/>
                        </a:cubicBezTo>
                        <a:cubicBezTo>
                          <a:pt x="4950" y="1"/>
                          <a:pt x="4946" y="0"/>
                          <a:pt x="494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1"/>
                  <p:cNvSpPr/>
                  <p:nvPr/>
                </p:nvSpPr>
                <p:spPr>
                  <a:xfrm>
                    <a:off x="860479" y="405112"/>
                    <a:ext cx="65178" cy="5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7" h="1699" extrusionOk="0">
                        <a:moveTo>
                          <a:pt x="2050" y="0"/>
                        </a:moveTo>
                        <a:cubicBezTo>
                          <a:pt x="2042" y="0"/>
                          <a:pt x="2034" y="2"/>
                          <a:pt x="2026" y="5"/>
                        </a:cubicBezTo>
                        <a:cubicBezTo>
                          <a:pt x="1213" y="316"/>
                          <a:pt x="518" y="863"/>
                          <a:pt x="22" y="1587"/>
                        </a:cubicBezTo>
                        <a:cubicBezTo>
                          <a:pt x="0" y="1617"/>
                          <a:pt x="8" y="1661"/>
                          <a:pt x="44" y="1691"/>
                        </a:cubicBezTo>
                        <a:cubicBezTo>
                          <a:pt x="59" y="1698"/>
                          <a:pt x="74" y="1698"/>
                          <a:pt x="81" y="1698"/>
                        </a:cubicBezTo>
                        <a:cubicBezTo>
                          <a:pt x="111" y="1698"/>
                          <a:pt x="133" y="1691"/>
                          <a:pt x="148" y="1668"/>
                        </a:cubicBezTo>
                        <a:cubicBezTo>
                          <a:pt x="621" y="974"/>
                          <a:pt x="1286" y="441"/>
                          <a:pt x="2077" y="146"/>
                        </a:cubicBezTo>
                        <a:cubicBezTo>
                          <a:pt x="2114" y="131"/>
                          <a:pt x="2137" y="86"/>
                          <a:pt x="2122" y="49"/>
                        </a:cubicBezTo>
                        <a:cubicBezTo>
                          <a:pt x="2110" y="20"/>
                          <a:pt x="2080" y="0"/>
                          <a:pt x="205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599" name="Google Shape;599;p11"/>
            <p:cNvGrpSpPr/>
            <p:nvPr/>
          </p:nvGrpSpPr>
          <p:grpSpPr>
            <a:xfrm rot="10800000" flipH="1">
              <a:off x="105243" y="539506"/>
              <a:ext cx="483380" cy="483396"/>
              <a:chOff x="86350" y="57700"/>
              <a:chExt cx="691135" cy="691158"/>
            </a:xfrm>
          </p:grpSpPr>
          <p:grpSp>
            <p:nvGrpSpPr>
              <p:cNvPr id="600" name="Google Shape;600;p11"/>
              <p:cNvGrpSpPr/>
              <p:nvPr/>
            </p:nvGrpSpPr>
            <p:grpSpPr>
              <a:xfrm>
                <a:off x="86350" y="57700"/>
                <a:ext cx="691135" cy="691158"/>
                <a:chOff x="86350" y="57700"/>
                <a:chExt cx="691135" cy="691158"/>
              </a:xfrm>
            </p:grpSpPr>
            <p:sp>
              <p:nvSpPr>
                <p:cNvPr id="601" name="Google Shape;601;p11"/>
                <p:cNvSpPr/>
                <p:nvPr/>
              </p:nvSpPr>
              <p:spPr>
                <a:xfrm>
                  <a:off x="156470" y="127850"/>
                  <a:ext cx="550891" cy="55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" h="18054" extrusionOk="0">
                      <a:moveTo>
                        <a:pt x="9027" y="4916"/>
                      </a:moveTo>
                      <a:cubicBezTo>
                        <a:pt x="11304" y="4916"/>
                        <a:pt x="13145" y="6757"/>
                        <a:pt x="13145" y="9027"/>
                      </a:cubicBezTo>
                      <a:cubicBezTo>
                        <a:pt x="13145" y="11296"/>
                        <a:pt x="11304" y="13137"/>
                        <a:pt x="9027" y="13137"/>
                      </a:cubicBezTo>
                      <a:cubicBezTo>
                        <a:pt x="6758" y="13137"/>
                        <a:pt x="4917" y="11296"/>
                        <a:pt x="4917" y="9027"/>
                      </a:cubicBezTo>
                      <a:cubicBezTo>
                        <a:pt x="4917" y="6757"/>
                        <a:pt x="6758" y="4916"/>
                        <a:pt x="9027" y="4916"/>
                      </a:cubicBezTo>
                      <a:close/>
                      <a:moveTo>
                        <a:pt x="9027" y="0"/>
                      </a:moveTo>
                      <a:cubicBezTo>
                        <a:pt x="4045" y="0"/>
                        <a:pt x="1" y="4044"/>
                        <a:pt x="1" y="9027"/>
                      </a:cubicBezTo>
                      <a:cubicBezTo>
                        <a:pt x="1" y="14017"/>
                        <a:pt x="4045" y="18053"/>
                        <a:pt x="9027" y="18053"/>
                      </a:cubicBezTo>
                      <a:cubicBezTo>
                        <a:pt x="14017" y="18053"/>
                        <a:pt x="18061" y="14017"/>
                        <a:pt x="18061" y="9027"/>
                      </a:cubicBezTo>
                      <a:cubicBezTo>
                        <a:pt x="18061" y="4044"/>
                        <a:pt x="14017" y="0"/>
                        <a:pt x="90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11"/>
                <p:cNvSpPr/>
                <p:nvPr/>
              </p:nvSpPr>
              <p:spPr>
                <a:xfrm>
                  <a:off x="363231" y="57700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282" y="1"/>
                      </a:moveTo>
                      <a:lnTo>
                        <a:pt x="1" y="3372"/>
                      </a:lnTo>
                      <a:lnTo>
                        <a:pt x="4496" y="3372"/>
                      </a:lnTo>
                      <a:lnTo>
                        <a:pt x="4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11"/>
                <p:cNvSpPr/>
                <p:nvPr/>
              </p:nvSpPr>
              <p:spPr>
                <a:xfrm>
                  <a:off x="363231" y="645982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1" y="1"/>
                      </a:moveTo>
                      <a:lnTo>
                        <a:pt x="282" y="3372"/>
                      </a:lnTo>
                      <a:lnTo>
                        <a:pt x="4215" y="3372"/>
                      </a:lnTo>
                      <a:lnTo>
                        <a:pt x="44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11"/>
                <p:cNvSpPr/>
                <p:nvPr/>
              </p:nvSpPr>
              <p:spPr>
                <a:xfrm>
                  <a:off x="674639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0" y="0"/>
                      </a:moveTo>
                      <a:lnTo>
                        <a:pt x="0" y="4495"/>
                      </a:lnTo>
                      <a:lnTo>
                        <a:pt x="3372" y="4214"/>
                      </a:lnTo>
                      <a:lnTo>
                        <a:pt x="3372" y="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11"/>
                <p:cNvSpPr/>
                <p:nvPr/>
              </p:nvSpPr>
              <p:spPr>
                <a:xfrm>
                  <a:off x="86350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3372" y="0"/>
                      </a:moveTo>
                      <a:lnTo>
                        <a:pt x="1" y="281"/>
                      </a:lnTo>
                      <a:lnTo>
                        <a:pt x="1" y="4214"/>
                      </a:lnTo>
                      <a:lnTo>
                        <a:pt x="3372" y="4495"/>
                      </a:lnTo>
                      <a:lnTo>
                        <a:pt x="33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11"/>
                <p:cNvSpPr/>
                <p:nvPr/>
              </p:nvSpPr>
              <p:spPr>
                <a:xfrm>
                  <a:off x="555139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580" y="0"/>
                      </a:moveTo>
                      <a:lnTo>
                        <a:pt x="0" y="2188"/>
                      </a:lnTo>
                      <a:lnTo>
                        <a:pt x="3179" y="5367"/>
                      </a:lnTo>
                      <a:lnTo>
                        <a:pt x="5360" y="2787"/>
                      </a:lnTo>
                      <a:lnTo>
                        <a:pt x="25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11"/>
                <p:cNvSpPr/>
                <p:nvPr/>
              </p:nvSpPr>
              <p:spPr>
                <a:xfrm>
                  <a:off x="145216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181" y="0"/>
                      </a:moveTo>
                      <a:lnTo>
                        <a:pt x="0" y="2588"/>
                      </a:lnTo>
                      <a:lnTo>
                        <a:pt x="2780" y="5368"/>
                      </a:lnTo>
                      <a:lnTo>
                        <a:pt x="5360" y="3179"/>
                      </a:ln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11"/>
                <p:cNvSpPr/>
                <p:nvPr/>
              </p:nvSpPr>
              <p:spPr>
                <a:xfrm>
                  <a:off x="555139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3179" y="0"/>
                      </a:moveTo>
                      <a:lnTo>
                        <a:pt x="0" y="3179"/>
                      </a:lnTo>
                      <a:lnTo>
                        <a:pt x="2580" y="5368"/>
                      </a:lnTo>
                      <a:lnTo>
                        <a:pt x="5360" y="2588"/>
                      </a:lnTo>
                      <a:lnTo>
                        <a:pt x="31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11"/>
                <p:cNvSpPr/>
                <p:nvPr/>
              </p:nvSpPr>
              <p:spPr>
                <a:xfrm>
                  <a:off x="145216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780" y="0"/>
                      </a:moveTo>
                      <a:lnTo>
                        <a:pt x="0" y="2787"/>
                      </a:lnTo>
                      <a:lnTo>
                        <a:pt x="2181" y="5367"/>
                      </a:lnTo>
                      <a:lnTo>
                        <a:pt x="5360" y="2188"/>
                      </a:lnTo>
                      <a:lnTo>
                        <a:pt x="27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10" name="Google Shape;610;p11"/>
              <p:cNvGrpSpPr/>
              <p:nvPr/>
            </p:nvGrpSpPr>
            <p:grpSpPr>
              <a:xfrm>
                <a:off x="183097" y="264489"/>
                <a:ext cx="450763" cy="389423"/>
                <a:chOff x="183097" y="264489"/>
                <a:chExt cx="450763" cy="389423"/>
              </a:xfrm>
            </p:grpSpPr>
            <p:sp>
              <p:nvSpPr>
                <p:cNvPr id="611" name="Google Shape;611;p11"/>
                <p:cNvSpPr/>
                <p:nvPr/>
              </p:nvSpPr>
              <p:spPr>
                <a:xfrm>
                  <a:off x="537541" y="547772"/>
                  <a:ext cx="96319" cy="8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8" h="2645" extrusionOk="0">
                      <a:moveTo>
                        <a:pt x="3028" y="1"/>
                      </a:moveTo>
                      <a:cubicBezTo>
                        <a:pt x="2992" y="1"/>
                        <a:pt x="2957" y="19"/>
                        <a:pt x="2936" y="49"/>
                      </a:cubicBezTo>
                      <a:cubicBezTo>
                        <a:pt x="2181" y="1047"/>
                        <a:pt x="1198" y="1868"/>
                        <a:pt x="82" y="2422"/>
                      </a:cubicBezTo>
                      <a:cubicBezTo>
                        <a:pt x="23" y="2452"/>
                        <a:pt x="1" y="2519"/>
                        <a:pt x="30" y="2578"/>
                      </a:cubicBezTo>
                      <a:cubicBezTo>
                        <a:pt x="52" y="2615"/>
                        <a:pt x="89" y="2644"/>
                        <a:pt x="134" y="2644"/>
                      </a:cubicBezTo>
                      <a:cubicBezTo>
                        <a:pt x="148" y="2644"/>
                        <a:pt x="171" y="2637"/>
                        <a:pt x="185" y="2629"/>
                      </a:cubicBezTo>
                      <a:cubicBezTo>
                        <a:pt x="1331" y="2060"/>
                        <a:pt x="2351" y="1217"/>
                        <a:pt x="3120" y="190"/>
                      </a:cubicBezTo>
                      <a:cubicBezTo>
                        <a:pt x="3157" y="138"/>
                        <a:pt x="3150" y="64"/>
                        <a:pt x="3098" y="27"/>
                      </a:cubicBezTo>
                      <a:cubicBezTo>
                        <a:pt x="3077" y="9"/>
                        <a:pt x="3052" y="1"/>
                        <a:pt x="30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11"/>
                <p:cNvSpPr/>
                <p:nvPr/>
              </p:nvSpPr>
              <p:spPr>
                <a:xfrm>
                  <a:off x="183097" y="432208"/>
                  <a:ext cx="290421" cy="221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2" h="7269" extrusionOk="0">
                      <a:moveTo>
                        <a:pt x="124" y="1"/>
                      </a:moveTo>
                      <a:cubicBezTo>
                        <a:pt x="120" y="1"/>
                        <a:pt x="115" y="1"/>
                        <a:pt x="111" y="1"/>
                      </a:cubicBezTo>
                      <a:cubicBezTo>
                        <a:pt x="44" y="9"/>
                        <a:pt x="0" y="68"/>
                        <a:pt x="7" y="135"/>
                      </a:cubicBezTo>
                      <a:cubicBezTo>
                        <a:pt x="540" y="4201"/>
                        <a:pt x="4044" y="7269"/>
                        <a:pt x="8154" y="7269"/>
                      </a:cubicBezTo>
                      <a:cubicBezTo>
                        <a:pt x="8576" y="7269"/>
                        <a:pt x="9004" y="7239"/>
                        <a:pt x="9411" y="7173"/>
                      </a:cubicBezTo>
                      <a:cubicBezTo>
                        <a:pt x="9478" y="7165"/>
                        <a:pt x="9522" y="7106"/>
                        <a:pt x="9515" y="7039"/>
                      </a:cubicBezTo>
                      <a:cubicBezTo>
                        <a:pt x="9501" y="6985"/>
                        <a:pt x="9449" y="6943"/>
                        <a:pt x="9395" y="6943"/>
                      </a:cubicBezTo>
                      <a:cubicBezTo>
                        <a:pt x="9390" y="6943"/>
                        <a:pt x="9386" y="6943"/>
                        <a:pt x="9382" y="6943"/>
                      </a:cubicBezTo>
                      <a:cubicBezTo>
                        <a:pt x="8975" y="7003"/>
                        <a:pt x="8568" y="7039"/>
                        <a:pt x="8154" y="7039"/>
                      </a:cubicBezTo>
                      <a:cubicBezTo>
                        <a:pt x="4162" y="7039"/>
                        <a:pt x="761" y="4060"/>
                        <a:pt x="237" y="105"/>
                      </a:cubicBezTo>
                      <a:cubicBezTo>
                        <a:pt x="230" y="43"/>
                        <a:pt x="178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11"/>
                <p:cNvSpPr/>
                <p:nvPr/>
              </p:nvSpPr>
              <p:spPr>
                <a:xfrm>
                  <a:off x="428411" y="399543"/>
                  <a:ext cx="150884" cy="15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7" h="4954" extrusionOk="0">
                      <a:moveTo>
                        <a:pt x="4828" y="1"/>
                      </a:moveTo>
                      <a:cubicBezTo>
                        <a:pt x="4761" y="1"/>
                        <a:pt x="4710" y="52"/>
                        <a:pt x="4710" y="119"/>
                      </a:cubicBezTo>
                      <a:cubicBezTo>
                        <a:pt x="4710" y="2655"/>
                        <a:pt x="2647" y="4717"/>
                        <a:pt x="111" y="4717"/>
                      </a:cubicBezTo>
                      <a:cubicBezTo>
                        <a:pt x="52" y="4717"/>
                        <a:pt x="0" y="4769"/>
                        <a:pt x="0" y="4835"/>
                      </a:cubicBezTo>
                      <a:cubicBezTo>
                        <a:pt x="0" y="4895"/>
                        <a:pt x="52" y="4954"/>
                        <a:pt x="111" y="4954"/>
                      </a:cubicBezTo>
                      <a:cubicBezTo>
                        <a:pt x="2780" y="4954"/>
                        <a:pt x="4946" y="2780"/>
                        <a:pt x="4946" y="119"/>
                      </a:cubicBezTo>
                      <a:cubicBezTo>
                        <a:pt x="4946" y="52"/>
                        <a:pt x="4894" y="1"/>
                        <a:pt x="4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11"/>
                <p:cNvSpPr/>
                <p:nvPr/>
              </p:nvSpPr>
              <p:spPr>
                <a:xfrm>
                  <a:off x="298754" y="264489"/>
                  <a:ext cx="86163" cy="77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2529" extrusionOk="0">
                      <a:moveTo>
                        <a:pt x="2695" y="0"/>
                      </a:moveTo>
                      <a:cubicBezTo>
                        <a:pt x="2682" y="0"/>
                        <a:pt x="2668" y="3"/>
                        <a:pt x="2655" y="8"/>
                      </a:cubicBezTo>
                      <a:cubicBezTo>
                        <a:pt x="1516" y="436"/>
                        <a:pt x="585" y="1272"/>
                        <a:pt x="30" y="2359"/>
                      </a:cubicBezTo>
                      <a:cubicBezTo>
                        <a:pt x="1" y="2418"/>
                        <a:pt x="23" y="2484"/>
                        <a:pt x="82" y="2514"/>
                      </a:cubicBezTo>
                      <a:cubicBezTo>
                        <a:pt x="104" y="2529"/>
                        <a:pt x="119" y="2529"/>
                        <a:pt x="134" y="2529"/>
                      </a:cubicBezTo>
                      <a:cubicBezTo>
                        <a:pt x="178" y="2529"/>
                        <a:pt x="222" y="2506"/>
                        <a:pt x="245" y="2462"/>
                      </a:cubicBezTo>
                      <a:cubicBezTo>
                        <a:pt x="762" y="1427"/>
                        <a:pt x="1649" y="636"/>
                        <a:pt x="2736" y="222"/>
                      </a:cubicBezTo>
                      <a:cubicBezTo>
                        <a:pt x="2795" y="200"/>
                        <a:pt x="2825" y="133"/>
                        <a:pt x="2802" y="74"/>
                      </a:cubicBezTo>
                      <a:cubicBezTo>
                        <a:pt x="2785" y="28"/>
                        <a:pt x="2741" y="0"/>
                        <a:pt x="26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15" name="Google Shape;615;p11"/>
            <p:cNvGrpSpPr/>
            <p:nvPr/>
          </p:nvGrpSpPr>
          <p:grpSpPr>
            <a:xfrm rot="10800000" flipH="1">
              <a:off x="381346" y="227650"/>
              <a:ext cx="308975" cy="311861"/>
              <a:chOff x="612674" y="323403"/>
              <a:chExt cx="401684" cy="405435"/>
            </a:xfrm>
          </p:grpSpPr>
          <p:grpSp>
            <p:nvGrpSpPr>
              <p:cNvPr id="616" name="Google Shape;616;p11"/>
              <p:cNvGrpSpPr/>
              <p:nvPr/>
            </p:nvGrpSpPr>
            <p:grpSpPr>
              <a:xfrm>
                <a:off x="612674" y="323403"/>
                <a:ext cx="401684" cy="405435"/>
                <a:chOff x="810549" y="420740"/>
                <a:chExt cx="401684" cy="405435"/>
              </a:xfrm>
            </p:grpSpPr>
            <p:sp>
              <p:nvSpPr>
                <p:cNvPr id="617" name="Google Shape;617;p11"/>
                <p:cNvSpPr/>
                <p:nvPr/>
              </p:nvSpPr>
              <p:spPr>
                <a:xfrm>
                  <a:off x="810549" y="555123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11"/>
                <p:cNvSpPr/>
                <p:nvPr/>
              </p:nvSpPr>
              <p:spPr>
                <a:xfrm>
                  <a:off x="870085" y="440138"/>
                  <a:ext cx="9497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4" h="3002" extrusionOk="0">
                      <a:moveTo>
                        <a:pt x="1856" y="0"/>
                      </a:moveTo>
                      <a:lnTo>
                        <a:pt x="1" y="1316"/>
                      </a:lnTo>
                      <a:lnTo>
                        <a:pt x="984" y="3002"/>
                      </a:lnTo>
                      <a:lnTo>
                        <a:pt x="3113" y="1501"/>
                      </a:lnTo>
                      <a:lnTo>
                        <a:pt x="185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11"/>
                <p:cNvSpPr/>
                <p:nvPr/>
              </p:nvSpPr>
              <p:spPr>
                <a:xfrm>
                  <a:off x="822963" y="447183"/>
                  <a:ext cx="380884" cy="3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559" extrusionOk="0">
                      <a:moveTo>
                        <a:pt x="6237" y="2035"/>
                      </a:moveTo>
                      <a:cubicBezTo>
                        <a:pt x="6450" y="2035"/>
                        <a:pt x="6666" y="2053"/>
                        <a:pt x="6883" y="2091"/>
                      </a:cubicBezTo>
                      <a:cubicBezTo>
                        <a:pt x="8916" y="2445"/>
                        <a:pt x="10284" y="4382"/>
                        <a:pt x="9929" y="6415"/>
                      </a:cubicBezTo>
                      <a:cubicBezTo>
                        <a:pt x="9619" y="8239"/>
                        <a:pt x="8039" y="9525"/>
                        <a:pt x="6251" y="9525"/>
                      </a:cubicBezTo>
                      <a:cubicBezTo>
                        <a:pt x="6038" y="9525"/>
                        <a:pt x="5822" y="9506"/>
                        <a:pt x="5604" y="9469"/>
                      </a:cubicBezTo>
                      <a:cubicBezTo>
                        <a:pt x="3571" y="9114"/>
                        <a:pt x="2204" y="7177"/>
                        <a:pt x="2558" y="5144"/>
                      </a:cubicBezTo>
                      <a:cubicBezTo>
                        <a:pt x="2869" y="3321"/>
                        <a:pt x="4448" y="2035"/>
                        <a:pt x="6237" y="2035"/>
                      </a:cubicBezTo>
                      <a:close/>
                      <a:moveTo>
                        <a:pt x="6233" y="1"/>
                      </a:moveTo>
                      <a:cubicBezTo>
                        <a:pt x="3473" y="1"/>
                        <a:pt x="1036" y="1982"/>
                        <a:pt x="548" y="4796"/>
                      </a:cubicBezTo>
                      <a:cubicBezTo>
                        <a:pt x="1" y="7938"/>
                        <a:pt x="2115" y="10932"/>
                        <a:pt x="5257" y="11472"/>
                      </a:cubicBezTo>
                      <a:cubicBezTo>
                        <a:pt x="5592" y="11530"/>
                        <a:pt x="5926" y="11559"/>
                        <a:pt x="6255" y="11559"/>
                      </a:cubicBezTo>
                      <a:cubicBezTo>
                        <a:pt x="9015" y="11559"/>
                        <a:pt x="11451" y="9577"/>
                        <a:pt x="11940" y="6763"/>
                      </a:cubicBezTo>
                      <a:cubicBezTo>
                        <a:pt x="12487" y="3621"/>
                        <a:pt x="10373" y="627"/>
                        <a:pt x="7231" y="87"/>
                      </a:cubicBezTo>
                      <a:cubicBezTo>
                        <a:pt x="6895" y="29"/>
                        <a:pt x="6562" y="1"/>
                        <a:pt x="62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11"/>
                <p:cNvSpPr/>
                <p:nvPr/>
              </p:nvSpPr>
              <p:spPr>
                <a:xfrm>
                  <a:off x="945177" y="754897"/>
                  <a:ext cx="83234" cy="71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170" y="1"/>
                      </a:moveTo>
                      <a:lnTo>
                        <a:pt x="0" y="1952"/>
                      </a:lnTo>
                      <a:lnTo>
                        <a:pt x="2240" y="2337"/>
                      </a:lnTo>
                      <a:lnTo>
                        <a:pt x="2728" y="444"/>
                      </a:lnTo>
                      <a:lnTo>
                        <a:pt x="1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11"/>
                <p:cNvSpPr/>
                <p:nvPr/>
              </p:nvSpPr>
              <p:spPr>
                <a:xfrm>
                  <a:off x="998400" y="420740"/>
                  <a:ext cx="83234" cy="71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488" y="0"/>
                      </a:moveTo>
                      <a:lnTo>
                        <a:pt x="0" y="1893"/>
                      </a:lnTo>
                      <a:lnTo>
                        <a:pt x="2558" y="2337"/>
                      </a:lnTo>
                      <a:lnTo>
                        <a:pt x="2728" y="385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11"/>
                <p:cNvSpPr/>
                <p:nvPr/>
              </p:nvSpPr>
              <p:spPr>
                <a:xfrm>
                  <a:off x="1061749" y="715216"/>
                  <a:ext cx="9494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3002" extrusionOk="0">
                      <a:moveTo>
                        <a:pt x="2130" y="1"/>
                      </a:moveTo>
                      <a:lnTo>
                        <a:pt x="1" y="1501"/>
                      </a:lnTo>
                      <a:lnTo>
                        <a:pt x="1257" y="3002"/>
                      </a:lnTo>
                      <a:lnTo>
                        <a:pt x="3113" y="1686"/>
                      </a:lnTo>
                      <a:lnTo>
                        <a:pt x="21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11"/>
                <p:cNvSpPr/>
                <p:nvPr/>
              </p:nvSpPr>
              <p:spPr>
                <a:xfrm>
                  <a:off x="830191" y="671937"/>
                  <a:ext cx="91348" cy="94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3" extrusionOk="0">
                      <a:moveTo>
                        <a:pt x="1501" y="0"/>
                      </a:moveTo>
                      <a:lnTo>
                        <a:pt x="0" y="1257"/>
                      </a:lnTo>
                      <a:lnTo>
                        <a:pt x="1309" y="3112"/>
                      </a:lnTo>
                      <a:lnTo>
                        <a:pt x="2994" y="2122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11"/>
                <p:cNvSpPr/>
                <p:nvPr/>
              </p:nvSpPr>
              <p:spPr>
                <a:xfrm>
                  <a:off x="1105273" y="480032"/>
                  <a:ext cx="91348" cy="94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4" extrusionOk="0">
                      <a:moveTo>
                        <a:pt x="1686" y="1"/>
                      </a:moveTo>
                      <a:lnTo>
                        <a:pt x="0" y="991"/>
                      </a:lnTo>
                      <a:lnTo>
                        <a:pt x="1494" y="3113"/>
                      </a:lnTo>
                      <a:lnTo>
                        <a:pt x="2994" y="1856"/>
                      </a:lnTo>
                      <a:lnTo>
                        <a:pt x="168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11"/>
                <p:cNvSpPr/>
                <p:nvPr/>
              </p:nvSpPr>
              <p:spPr>
                <a:xfrm rot="10800000">
                  <a:off x="1140924" y="601998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6" name="Google Shape;626;p11"/>
              <p:cNvGrpSpPr/>
              <p:nvPr/>
            </p:nvGrpSpPr>
            <p:grpSpPr>
              <a:xfrm>
                <a:off x="642015" y="405112"/>
                <a:ext cx="301036" cy="286089"/>
                <a:chOff x="794415" y="405112"/>
                <a:chExt cx="301036" cy="286089"/>
              </a:xfrm>
            </p:grpSpPr>
            <p:sp>
              <p:nvSpPr>
                <p:cNvPr id="627" name="Google Shape;627;p11"/>
                <p:cNvSpPr/>
                <p:nvPr/>
              </p:nvSpPr>
              <p:spPr>
                <a:xfrm>
                  <a:off x="912787" y="677811"/>
                  <a:ext cx="63836" cy="13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439" extrusionOk="0">
                      <a:moveTo>
                        <a:pt x="85" y="0"/>
                      </a:moveTo>
                      <a:cubicBezTo>
                        <a:pt x="53" y="0"/>
                        <a:pt x="20" y="17"/>
                        <a:pt x="8" y="54"/>
                      </a:cubicBezTo>
                      <a:cubicBezTo>
                        <a:pt x="0" y="91"/>
                        <a:pt x="15" y="128"/>
                        <a:pt x="52" y="142"/>
                      </a:cubicBezTo>
                      <a:cubicBezTo>
                        <a:pt x="326" y="239"/>
                        <a:pt x="606" y="305"/>
                        <a:pt x="887" y="357"/>
                      </a:cubicBezTo>
                      <a:cubicBezTo>
                        <a:pt x="1190" y="409"/>
                        <a:pt x="1508" y="438"/>
                        <a:pt x="1819" y="438"/>
                      </a:cubicBezTo>
                      <a:cubicBezTo>
                        <a:pt x="1885" y="438"/>
                        <a:pt x="1952" y="438"/>
                        <a:pt x="2018" y="431"/>
                      </a:cubicBezTo>
                      <a:cubicBezTo>
                        <a:pt x="2063" y="431"/>
                        <a:pt x="2092" y="394"/>
                        <a:pt x="2092" y="357"/>
                      </a:cubicBezTo>
                      <a:cubicBezTo>
                        <a:pt x="2092" y="313"/>
                        <a:pt x="2055" y="283"/>
                        <a:pt x="2018" y="283"/>
                      </a:cubicBezTo>
                      <a:cubicBezTo>
                        <a:pt x="1946" y="286"/>
                        <a:pt x="1873" y="287"/>
                        <a:pt x="1801" y="287"/>
                      </a:cubicBezTo>
                      <a:cubicBezTo>
                        <a:pt x="1504" y="287"/>
                        <a:pt x="1207" y="262"/>
                        <a:pt x="910" y="209"/>
                      </a:cubicBezTo>
                      <a:cubicBezTo>
                        <a:pt x="636" y="165"/>
                        <a:pt x="362" y="91"/>
                        <a:pt x="104" y="2"/>
                      </a:cubicBezTo>
                      <a:cubicBezTo>
                        <a:pt x="98" y="1"/>
                        <a:pt x="92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11"/>
                <p:cNvSpPr/>
                <p:nvPr/>
              </p:nvSpPr>
              <p:spPr>
                <a:xfrm>
                  <a:off x="794415" y="456474"/>
                  <a:ext cx="83662" cy="20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" h="6749" extrusionOk="0">
                      <a:moveTo>
                        <a:pt x="835" y="1"/>
                      </a:moveTo>
                      <a:cubicBezTo>
                        <a:pt x="807" y="1"/>
                        <a:pt x="780" y="16"/>
                        <a:pt x="769" y="44"/>
                      </a:cubicBezTo>
                      <a:cubicBezTo>
                        <a:pt x="577" y="458"/>
                        <a:pt x="436" y="901"/>
                        <a:pt x="362" y="1360"/>
                      </a:cubicBezTo>
                      <a:cubicBezTo>
                        <a:pt x="0" y="3430"/>
                        <a:pt x="887" y="5536"/>
                        <a:pt x="2617" y="6734"/>
                      </a:cubicBezTo>
                      <a:cubicBezTo>
                        <a:pt x="2624" y="6742"/>
                        <a:pt x="2639" y="6749"/>
                        <a:pt x="2654" y="6749"/>
                      </a:cubicBezTo>
                      <a:cubicBezTo>
                        <a:pt x="2676" y="6749"/>
                        <a:pt x="2706" y="6734"/>
                        <a:pt x="2721" y="6719"/>
                      </a:cubicBezTo>
                      <a:cubicBezTo>
                        <a:pt x="2743" y="6682"/>
                        <a:pt x="2735" y="6638"/>
                        <a:pt x="2698" y="6616"/>
                      </a:cubicBezTo>
                      <a:cubicBezTo>
                        <a:pt x="1020" y="5455"/>
                        <a:pt x="155" y="3400"/>
                        <a:pt x="503" y="1389"/>
                      </a:cubicBezTo>
                      <a:cubicBezTo>
                        <a:pt x="584" y="938"/>
                        <a:pt x="717" y="509"/>
                        <a:pt x="902" y="103"/>
                      </a:cubicBezTo>
                      <a:cubicBezTo>
                        <a:pt x="917" y="66"/>
                        <a:pt x="902" y="21"/>
                        <a:pt x="865" y="7"/>
                      </a:cubicBezTo>
                      <a:cubicBezTo>
                        <a:pt x="855" y="3"/>
                        <a:pt x="8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11"/>
                <p:cNvSpPr/>
                <p:nvPr/>
              </p:nvSpPr>
              <p:spPr>
                <a:xfrm>
                  <a:off x="942098" y="545472"/>
                  <a:ext cx="153354" cy="10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8" h="3602" extrusionOk="0">
                      <a:moveTo>
                        <a:pt x="4942" y="0"/>
                      </a:moveTo>
                      <a:cubicBezTo>
                        <a:pt x="4909" y="0"/>
                        <a:pt x="4879" y="27"/>
                        <a:pt x="4872" y="61"/>
                      </a:cubicBezTo>
                      <a:cubicBezTo>
                        <a:pt x="4529" y="2050"/>
                        <a:pt x="2797" y="3448"/>
                        <a:pt x="849" y="3448"/>
                      </a:cubicBezTo>
                      <a:cubicBezTo>
                        <a:pt x="618" y="3448"/>
                        <a:pt x="384" y="3428"/>
                        <a:pt x="148" y="3387"/>
                      </a:cubicBezTo>
                      <a:lnTo>
                        <a:pt x="96" y="3380"/>
                      </a:lnTo>
                      <a:cubicBezTo>
                        <a:pt x="92" y="3379"/>
                        <a:pt x="87" y="3379"/>
                        <a:pt x="83" y="3379"/>
                      </a:cubicBezTo>
                      <a:cubicBezTo>
                        <a:pt x="45" y="3379"/>
                        <a:pt x="14" y="3406"/>
                        <a:pt x="8" y="3439"/>
                      </a:cubicBezTo>
                      <a:cubicBezTo>
                        <a:pt x="0" y="3476"/>
                        <a:pt x="30" y="3520"/>
                        <a:pt x="67" y="3528"/>
                      </a:cubicBezTo>
                      <a:lnTo>
                        <a:pt x="126" y="3535"/>
                      </a:lnTo>
                      <a:cubicBezTo>
                        <a:pt x="370" y="3580"/>
                        <a:pt x="607" y="3602"/>
                        <a:pt x="850" y="3602"/>
                      </a:cubicBezTo>
                      <a:cubicBezTo>
                        <a:pt x="2869" y="3602"/>
                        <a:pt x="4658" y="2145"/>
                        <a:pt x="5020" y="90"/>
                      </a:cubicBezTo>
                      <a:cubicBezTo>
                        <a:pt x="5027" y="46"/>
                        <a:pt x="4998" y="9"/>
                        <a:pt x="4954" y="1"/>
                      </a:cubicBezTo>
                      <a:cubicBezTo>
                        <a:pt x="4950" y="1"/>
                        <a:pt x="4946" y="0"/>
                        <a:pt x="49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11"/>
                <p:cNvSpPr/>
                <p:nvPr/>
              </p:nvSpPr>
              <p:spPr>
                <a:xfrm>
                  <a:off x="860479" y="405112"/>
                  <a:ext cx="65178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699" extrusionOk="0">
                      <a:moveTo>
                        <a:pt x="2050" y="0"/>
                      </a:moveTo>
                      <a:cubicBezTo>
                        <a:pt x="2042" y="0"/>
                        <a:pt x="2034" y="2"/>
                        <a:pt x="2026" y="5"/>
                      </a:cubicBezTo>
                      <a:cubicBezTo>
                        <a:pt x="1213" y="316"/>
                        <a:pt x="518" y="863"/>
                        <a:pt x="22" y="1587"/>
                      </a:cubicBezTo>
                      <a:cubicBezTo>
                        <a:pt x="0" y="1617"/>
                        <a:pt x="8" y="1661"/>
                        <a:pt x="44" y="1691"/>
                      </a:cubicBezTo>
                      <a:cubicBezTo>
                        <a:pt x="59" y="1698"/>
                        <a:pt x="74" y="1698"/>
                        <a:pt x="81" y="1698"/>
                      </a:cubicBezTo>
                      <a:cubicBezTo>
                        <a:pt x="111" y="1698"/>
                        <a:pt x="133" y="1691"/>
                        <a:pt x="148" y="1668"/>
                      </a:cubicBezTo>
                      <a:cubicBezTo>
                        <a:pt x="621" y="974"/>
                        <a:pt x="1286" y="441"/>
                        <a:pt x="2077" y="146"/>
                      </a:cubicBezTo>
                      <a:cubicBezTo>
                        <a:pt x="2114" y="131"/>
                        <a:pt x="2137" y="86"/>
                        <a:pt x="2122" y="49"/>
                      </a:cubicBezTo>
                      <a:cubicBezTo>
                        <a:pt x="2110" y="20"/>
                        <a:pt x="2080" y="0"/>
                        <a:pt x="20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2" hasCustomPrompt="1"/>
          </p:nvPr>
        </p:nvSpPr>
        <p:spPr>
          <a:xfrm>
            <a:off x="1201175" y="19361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3" hasCustomPrompt="1"/>
          </p:nvPr>
        </p:nvSpPr>
        <p:spPr>
          <a:xfrm>
            <a:off x="1201175" y="355382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4" hasCustomPrompt="1"/>
          </p:nvPr>
        </p:nvSpPr>
        <p:spPr>
          <a:xfrm>
            <a:off x="4817322" y="1936170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7" name="Google Shape;637;p13"/>
          <p:cNvSpPr txBox="1">
            <a:spLocks noGrp="1"/>
          </p:cNvSpPr>
          <p:nvPr>
            <p:ph type="title" idx="5" hasCustomPrompt="1"/>
          </p:nvPr>
        </p:nvSpPr>
        <p:spPr>
          <a:xfrm>
            <a:off x="4817322" y="355382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8" name="Google Shape;638;p13"/>
          <p:cNvSpPr txBox="1">
            <a:spLocks noGrp="1"/>
          </p:cNvSpPr>
          <p:nvPr>
            <p:ph type="subTitle" idx="1"/>
          </p:nvPr>
        </p:nvSpPr>
        <p:spPr>
          <a:xfrm>
            <a:off x="2109750" y="1577425"/>
            <a:ext cx="2305500" cy="7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000">
                <a:solidFill>
                  <a:schemeClr val="accent5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639" name="Google Shape;639;p13"/>
          <p:cNvSpPr txBox="1">
            <a:spLocks noGrp="1"/>
          </p:cNvSpPr>
          <p:nvPr>
            <p:ph type="subTitle" idx="6"/>
          </p:nvPr>
        </p:nvSpPr>
        <p:spPr>
          <a:xfrm>
            <a:off x="5725974" y="1577425"/>
            <a:ext cx="2305500" cy="7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000">
                <a:solidFill>
                  <a:schemeClr val="accent5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640" name="Google Shape;640;p13"/>
          <p:cNvSpPr txBox="1">
            <a:spLocks noGrp="1"/>
          </p:cNvSpPr>
          <p:nvPr>
            <p:ph type="subTitle" idx="7"/>
          </p:nvPr>
        </p:nvSpPr>
        <p:spPr>
          <a:xfrm>
            <a:off x="2109750" y="3193375"/>
            <a:ext cx="2305500" cy="7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000">
                <a:solidFill>
                  <a:schemeClr val="accent5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641" name="Google Shape;641;p13"/>
          <p:cNvSpPr txBox="1">
            <a:spLocks noGrp="1"/>
          </p:cNvSpPr>
          <p:nvPr>
            <p:ph type="subTitle" idx="8"/>
          </p:nvPr>
        </p:nvSpPr>
        <p:spPr>
          <a:xfrm>
            <a:off x="5725974" y="3193375"/>
            <a:ext cx="2305500" cy="73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000">
                <a:solidFill>
                  <a:schemeClr val="accent5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ays One"/>
              <a:buNone/>
              <a:defRPr sz="2400"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642" name="Google Shape;642;p13"/>
          <p:cNvSpPr txBox="1">
            <a:spLocks noGrp="1"/>
          </p:cNvSpPr>
          <p:nvPr>
            <p:ph type="subTitle" idx="9"/>
          </p:nvPr>
        </p:nvSpPr>
        <p:spPr>
          <a:xfrm>
            <a:off x="2109750" y="21404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43" name="Google Shape;643;p13"/>
          <p:cNvSpPr txBox="1">
            <a:spLocks noGrp="1"/>
          </p:cNvSpPr>
          <p:nvPr>
            <p:ph type="subTitle" idx="13"/>
          </p:nvPr>
        </p:nvSpPr>
        <p:spPr>
          <a:xfrm>
            <a:off x="5725950" y="2140475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44" name="Google Shape;644;p13"/>
          <p:cNvSpPr txBox="1">
            <a:spLocks noGrp="1"/>
          </p:cNvSpPr>
          <p:nvPr>
            <p:ph type="subTitle" idx="14"/>
          </p:nvPr>
        </p:nvSpPr>
        <p:spPr>
          <a:xfrm>
            <a:off x="2109750" y="37569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645" name="Google Shape;645;p13"/>
          <p:cNvSpPr txBox="1">
            <a:spLocks noGrp="1"/>
          </p:cNvSpPr>
          <p:nvPr>
            <p:ph type="subTitle" idx="15"/>
          </p:nvPr>
        </p:nvSpPr>
        <p:spPr>
          <a:xfrm>
            <a:off x="5725950" y="37569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646" name="Google Shape;646;p13"/>
          <p:cNvGrpSpPr/>
          <p:nvPr/>
        </p:nvGrpSpPr>
        <p:grpSpPr>
          <a:xfrm>
            <a:off x="-338700" y="139900"/>
            <a:ext cx="9596405" cy="4775950"/>
            <a:chOff x="-338700" y="139900"/>
            <a:chExt cx="9596405" cy="4775950"/>
          </a:xfrm>
        </p:grpSpPr>
        <p:grpSp>
          <p:nvGrpSpPr>
            <p:cNvPr id="647" name="Google Shape;647;p13"/>
            <p:cNvGrpSpPr/>
            <p:nvPr/>
          </p:nvGrpSpPr>
          <p:grpSpPr>
            <a:xfrm>
              <a:off x="-338700" y="139900"/>
              <a:ext cx="691135" cy="691158"/>
              <a:chOff x="86350" y="57700"/>
              <a:chExt cx="691135" cy="691158"/>
            </a:xfrm>
          </p:grpSpPr>
          <p:grpSp>
            <p:nvGrpSpPr>
              <p:cNvPr id="648" name="Google Shape;648;p13"/>
              <p:cNvGrpSpPr/>
              <p:nvPr/>
            </p:nvGrpSpPr>
            <p:grpSpPr>
              <a:xfrm>
                <a:off x="86350" y="57700"/>
                <a:ext cx="691135" cy="691158"/>
                <a:chOff x="86350" y="57700"/>
                <a:chExt cx="691135" cy="691158"/>
              </a:xfrm>
            </p:grpSpPr>
            <p:sp>
              <p:nvSpPr>
                <p:cNvPr id="649" name="Google Shape;649;p13"/>
                <p:cNvSpPr/>
                <p:nvPr/>
              </p:nvSpPr>
              <p:spPr>
                <a:xfrm>
                  <a:off x="156470" y="127850"/>
                  <a:ext cx="550891" cy="55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" h="18054" extrusionOk="0">
                      <a:moveTo>
                        <a:pt x="9027" y="4916"/>
                      </a:moveTo>
                      <a:cubicBezTo>
                        <a:pt x="11304" y="4916"/>
                        <a:pt x="13145" y="6757"/>
                        <a:pt x="13145" y="9027"/>
                      </a:cubicBezTo>
                      <a:cubicBezTo>
                        <a:pt x="13145" y="11296"/>
                        <a:pt x="11304" y="13137"/>
                        <a:pt x="9027" y="13137"/>
                      </a:cubicBezTo>
                      <a:cubicBezTo>
                        <a:pt x="6758" y="13137"/>
                        <a:pt x="4917" y="11296"/>
                        <a:pt x="4917" y="9027"/>
                      </a:cubicBezTo>
                      <a:cubicBezTo>
                        <a:pt x="4917" y="6757"/>
                        <a:pt x="6758" y="4916"/>
                        <a:pt x="9027" y="4916"/>
                      </a:cubicBezTo>
                      <a:close/>
                      <a:moveTo>
                        <a:pt x="9027" y="0"/>
                      </a:moveTo>
                      <a:cubicBezTo>
                        <a:pt x="4045" y="0"/>
                        <a:pt x="1" y="4044"/>
                        <a:pt x="1" y="9027"/>
                      </a:cubicBezTo>
                      <a:cubicBezTo>
                        <a:pt x="1" y="14017"/>
                        <a:pt x="4045" y="18053"/>
                        <a:pt x="9027" y="18053"/>
                      </a:cubicBezTo>
                      <a:cubicBezTo>
                        <a:pt x="14017" y="18053"/>
                        <a:pt x="18061" y="14017"/>
                        <a:pt x="18061" y="9027"/>
                      </a:cubicBezTo>
                      <a:cubicBezTo>
                        <a:pt x="18061" y="4044"/>
                        <a:pt x="14017" y="0"/>
                        <a:pt x="90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3"/>
                <p:cNvSpPr/>
                <p:nvPr/>
              </p:nvSpPr>
              <p:spPr>
                <a:xfrm>
                  <a:off x="363231" y="57700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282" y="1"/>
                      </a:moveTo>
                      <a:lnTo>
                        <a:pt x="1" y="3372"/>
                      </a:lnTo>
                      <a:lnTo>
                        <a:pt x="4496" y="3372"/>
                      </a:lnTo>
                      <a:lnTo>
                        <a:pt x="4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13"/>
                <p:cNvSpPr/>
                <p:nvPr/>
              </p:nvSpPr>
              <p:spPr>
                <a:xfrm>
                  <a:off x="363231" y="645982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1" y="1"/>
                      </a:moveTo>
                      <a:lnTo>
                        <a:pt x="282" y="3372"/>
                      </a:lnTo>
                      <a:lnTo>
                        <a:pt x="4215" y="3372"/>
                      </a:lnTo>
                      <a:lnTo>
                        <a:pt x="44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13"/>
                <p:cNvSpPr/>
                <p:nvPr/>
              </p:nvSpPr>
              <p:spPr>
                <a:xfrm>
                  <a:off x="674639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0" y="0"/>
                      </a:moveTo>
                      <a:lnTo>
                        <a:pt x="0" y="4495"/>
                      </a:lnTo>
                      <a:lnTo>
                        <a:pt x="3372" y="4214"/>
                      </a:lnTo>
                      <a:lnTo>
                        <a:pt x="3372" y="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3"/>
                <p:cNvSpPr/>
                <p:nvPr/>
              </p:nvSpPr>
              <p:spPr>
                <a:xfrm>
                  <a:off x="86350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3372" y="0"/>
                      </a:moveTo>
                      <a:lnTo>
                        <a:pt x="1" y="281"/>
                      </a:lnTo>
                      <a:lnTo>
                        <a:pt x="1" y="4214"/>
                      </a:lnTo>
                      <a:lnTo>
                        <a:pt x="3372" y="4495"/>
                      </a:lnTo>
                      <a:lnTo>
                        <a:pt x="33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3"/>
                <p:cNvSpPr/>
                <p:nvPr/>
              </p:nvSpPr>
              <p:spPr>
                <a:xfrm>
                  <a:off x="555139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580" y="0"/>
                      </a:moveTo>
                      <a:lnTo>
                        <a:pt x="0" y="2188"/>
                      </a:lnTo>
                      <a:lnTo>
                        <a:pt x="3179" y="5367"/>
                      </a:lnTo>
                      <a:lnTo>
                        <a:pt x="5360" y="2787"/>
                      </a:lnTo>
                      <a:lnTo>
                        <a:pt x="25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3"/>
                <p:cNvSpPr/>
                <p:nvPr/>
              </p:nvSpPr>
              <p:spPr>
                <a:xfrm>
                  <a:off x="145216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181" y="0"/>
                      </a:moveTo>
                      <a:lnTo>
                        <a:pt x="0" y="2588"/>
                      </a:lnTo>
                      <a:lnTo>
                        <a:pt x="2780" y="5368"/>
                      </a:lnTo>
                      <a:lnTo>
                        <a:pt x="5360" y="3179"/>
                      </a:ln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3"/>
                <p:cNvSpPr/>
                <p:nvPr/>
              </p:nvSpPr>
              <p:spPr>
                <a:xfrm>
                  <a:off x="555139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3179" y="0"/>
                      </a:moveTo>
                      <a:lnTo>
                        <a:pt x="0" y="3179"/>
                      </a:lnTo>
                      <a:lnTo>
                        <a:pt x="2580" y="5368"/>
                      </a:lnTo>
                      <a:lnTo>
                        <a:pt x="5360" y="2588"/>
                      </a:lnTo>
                      <a:lnTo>
                        <a:pt x="31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3"/>
                <p:cNvSpPr/>
                <p:nvPr/>
              </p:nvSpPr>
              <p:spPr>
                <a:xfrm>
                  <a:off x="145216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780" y="0"/>
                      </a:moveTo>
                      <a:lnTo>
                        <a:pt x="0" y="2787"/>
                      </a:lnTo>
                      <a:lnTo>
                        <a:pt x="2181" y="5367"/>
                      </a:lnTo>
                      <a:lnTo>
                        <a:pt x="5360" y="2188"/>
                      </a:lnTo>
                      <a:lnTo>
                        <a:pt x="27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8" name="Google Shape;658;p13"/>
              <p:cNvGrpSpPr/>
              <p:nvPr/>
            </p:nvGrpSpPr>
            <p:grpSpPr>
              <a:xfrm>
                <a:off x="183097" y="264489"/>
                <a:ext cx="450763" cy="389423"/>
                <a:chOff x="183097" y="264489"/>
                <a:chExt cx="450763" cy="389423"/>
              </a:xfrm>
            </p:grpSpPr>
            <p:sp>
              <p:nvSpPr>
                <p:cNvPr id="659" name="Google Shape;659;p13"/>
                <p:cNvSpPr/>
                <p:nvPr/>
              </p:nvSpPr>
              <p:spPr>
                <a:xfrm>
                  <a:off x="537541" y="547772"/>
                  <a:ext cx="96319" cy="8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8" h="2645" extrusionOk="0">
                      <a:moveTo>
                        <a:pt x="3028" y="1"/>
                      </a:moveTo>
                      <a:cubicBezTo>
                        <a:pt x="2992" y="1"/>
                        <a:pt x="2957" y="19"/>
                        <a:pt x="2936" y="49"/>
                      </a:cubicBezTo>
                      <a:cubicBezTo>
                        <a:pt x="2181" y="1047"/>
                        <a:pt x="1198" y="1868"/>
                        <a:pt x="82" y="2422"/>
                      </a:cubicBezTo>
                      <a:cubicBezTo>
                        <a:pt x="23" y="2452"/>
                        <a:pt x="1" y="2519"/>
                        <a:pt x="30" y="2578"/>
                      </a:cubicBezTo>
                      <a:cubicBezTo>
                        <a:pt x="52" y="2615"/>
                        <a:pt x="89" y="2644"/>
                        <a:pt x="134" y="2644"/>
                      </a:cubicBezTo>
                      <a:cubicBezTo>
                        <a:pt x="148" y="2644"/>
                        <a:pt x="171" y="2637"/>
                        <a:pt x="185" y="2629"/>
                      </a:cubicBezTo>
                      <a:cubicBezTo>
                        <a:pt x="1331" y="2060"/>
                        <a:pt x="2351" y="1217"/>
                        <a:pt x="3120" y="190"/>
                      </a:cubicBezTo>
                      <a:cubicBezTo>
                        <a:pt x="3157" y="138"/>
                        <a:pt x="3150" y="64"/>
                        <a:pt x="3098" y="27"/>
                      </a:cubicBezTo>
                      <a:cubicBezTo>
                        <a:pt x="3077" y="9"/>
                        <a:pt x="3052" y="1"/>
                        <a:pt x="30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13"/>
                <p:cNvSpPr/>
                <p:nvPr/>
              </p:nvSpPr>
              <p:spPr>
                <a:xfrm>
                  <a:off x="183097" y="432208"/>
                  <a:ext cx="290421" cy="221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2" h="7269" extrusionOk="0">
                      <a:moveTo>
                        <a:pt x="124" y="1"/>
                      </a:moveTo>
                      <a:cubicBezTo>
                        <a:pt x="120" y="1"/>
                        <a:pt x="115" y="1"/>
                        <a:pt x="111" y="1"/>
                      </a:cubicBezTo>
                      <a:cubicBezTo>
                        <a:pt x="44" y="9"/>
                        <a:pt x="0" y="68"/>
                        <a:pt x="7" y="135"/>
                      </a:cubicBezTo>
                      <a:cubicBezTo>
                        <a:pt x="540" y="4201"/>
                        <a:pt x="4044" y="7269"/>
                        <a:pt x="8154" y="7269"/>
                      </a:cubicBezTo>
                      <a:cubicBezTo>
                        <a:pt x="8576" y="7269"/>
                        <a:pt x="9004" y="7239"/>
                        <a:pt x="9411" y="7173"/>
                      </a:cubicBezTo>
                      <a:cubicBezTo>
                        <a:pt x="9478" y="7165"/>
                        <a:pt x="9522" y="7106"/>
                        <a:pt x="9515" y="7039"/>
                      </a:cubicBezTo>
                      <a:cubicBezTo>
                        <a:pt x="9501" y="6985"/>
                        <a:pt x="9449" y="6943"/>
                        <a:pt x="9395" y="6943"/>
                      </a:cubicBezTo>
                      <a:cubicBezTo>
                        <a:pt x="9390" y="6943"/>
                        <a:pt x="9386" y="6943"/>
                        <a:pt x="9382" y="6943"/>
                      </a:cubicBezTo>
                      <a:cubicBezTo>
                        <a:pt x="8975" y="7003"/>
                        <a:pt x="8568" y="7039"/>
                        <a:pt x="8154" y="7039"/>
                      </a:cubicBezTo>
                      <a:cubicBezTo>
                        <a:pt x="4162" y="7039"/>
                        <a:pt x="761" y="4060"/>
                        <a:pt x="237" y="105"/>
                      </a:cubicBezTo>
                      <a:cubicBezTo>
                        <a:pt x="230" y="43"/>
                        <a:pt x="178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3"/>
                <p:cNvSpPr/>
                <p:nvPr/>
              </p:nvSpPr>
              <p:spPr>
                <a:xfrm>
                  <a:off x="428411" y="399543"/>
                  <a:ext cx="150884" cy="15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7" h="4954" extrusionOk="0">
                      <a:moveTo>
                        <a:pt x="4828" y="1"/>
                      </a:moveTo>
                      <a:cubicBezTo>
                        <a:pt x="4761" y="1"/>
                        <a:pt x="4710" y="52"/>
                        <a:pt x="4710" y="119"/>
                      </a:cubicBezTo>
                      <a:cubicBezTo>
                        <a:pt x="4710" y="2655"/>
                        <a:pt x="2647" y="4717"/>
                        <a:pt x="111" y="4717"/>
                      </a:cubicBezTo>
                      <a:cubicBezTo>
                        <a:pt x="52" y="4717"/>
                        <a:pt x="0" y="4769"/>
                        <a:pt x="0" y="4835"/>
                      </a:cubicBezTo>
                      <a:cubicBezTo>
                        <a:pt x="0" y="4895"/>
                        <a:pt x="52" y="4954"/>
                        <a:pt x="111" y="4954"/>
                      </a:cubicBezTo>
                      <a:cubicBezTo>
                        <a:pt x="2780" y="4954"/>
                        <a:pt x="4946" y="2780"/>
                        <a:pt x="4946" y="119"/>
                      </a:cubicBezTo>
                      <a:cubicBezTo>
                        <a:pt x="4946" y="52"/>
                        <a:pt x="4894" y="1"/>
                        <a:pt x="4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3"/>
                <p:cNvSpPr/>
                <p:nvPr/>
              </p:nvSpPr>
              <p:spPr>
                <a:xfrm>
                  <a:off x="298754" y="264489"/>
                  <a:ext cx="86163" cy="77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2529" extrusionOk="0">
                      <a:moveTo>
                        <a:pt x="2695" y="0"/>
                      </a:moveTo>
                      <a:cubicBezTo>
                        <a:pt x="2682" y="0"/>
                        <a:pt x="2668" y="3"/>
                        <a:pt x="2655" y="8"/>
                      </a:cubicBezTo>
                      <a:cubicBezTo>
                        <a:pt x="1516" y="436"/>
                        <a:pt x="585" y="1272"/>
                        <a:pt x="30" y="2359"/>
                      </a:cubicBezTo>
                      <a:cubicBezTo>
                        <a:pt x="1" y="2418"/>
                        <a:pt x="23" y="2484"/>
                        <a:pt x="82" y="2514"/>
                      </a:cubicBezTo>
                      <a:cubicBezTo>
                        <a:pt x="104" y="2529"/>
                        <a:pt x="119" y="2529"/>
                        <a:pt x="134" y="2529"/>
                      </a:cubicBezTo>
                      <a:cubicBezTo>
                        <a:pt x="178" y="2529"/>
                        <a:pt x="222" y="2506"/>
                        <a:pt x="245" y="2462"/>
                      </a:cubicBezTo>
                      <a:cubicBezTo>
                        <a:pt x="762" y="1427"/>
                        <a:pt x="1649" y="636"/>
                        <a:pt x="2736" y="222"/>
                      </a:cubicBezTo>
                      <a:cubicBezTo>
                        <a:pt x="2795" y="200"/>
                        <a:pt x="2825" y="133"/>
                        <a:pt x="2802" y="74"/>
                      </a:cubicBezTo>
                      <a:cubicBezTo>
                        <a:pt x="2785" y="28"/>
                        <a:pt x="2741" y="0"/>
                        <a:pt x="26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3" name="Google Shape;663;p13"/>
            <p:cNvGrpSpPr/>
            <p:nvPr/>
          </p:nvGrpSpPr>
          <p:grpSpPr>
            <a:xfrm>
              <a:off x="311548" y="528635"/>
              <a:ext cx="350349" cy="359256"/>
              <a:chOff x="612674" y="323403"/>
              <a:chExt cx="401684" cy="405435"/>
            </a:xfrm>
          </p:grpSpPr>
          <p:grpSp>
            <p:nvGrpSpPr>
              <p:cNvPr id="664" name="Google Shape;664;p13"/>
              <p:cNvGrpSpPr/>
              <p:nvPr/>
            </p:nvGrpSpPr>
            <p:grpSpPr>
              <a:xfrm>
                <a:off x="612674" y="323403"/>
                <a:ext cx="401684" cy="405435"/>
                <a:chOff x="810549" y="420740"/>
                <a:chExt cx="401684" cy="405435"/>
              </a:xfrm>
            </p:grpSpPr>
            <p:sp>
              <p:nvSpPr>
                <p:cNvPr id="665" name="Google Shape;665;p13"/>
                <p:cNvSpPr/>
                <p:nvPr/>
              </p:nvSpPr>
              <p:spPr>
                <a:xfrm>
                  <a:off x="810549" y="555123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3"/>
                <p:cNvSpPr/>
                <p:nvPr/>
              </p:nvSpPr>
              <p:spPr>
                <a:xfrm>
                  <a:off x="870085" y="440138"/>
                  <a:ext cx="9497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4" h="3002" extrusionOk="0">
                      <a:moveTo>
                        <a:pt x="1856" y="0"/>
                      </a:moveTo>
                      <a:lnTo>
                        <a:pt x="1" y="1316"/>
                      </a:lnTo>
                      <a:lnTo>
                        <a:pt x="984" y="3002"/>
                      </a:lnTo>
                      <a:lnTo>
                        <a:pt x="3113" y="1501"/>
                      </a:lnTo>
                      <a:lnTo>
                        <a:pt x="185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13"/>
                <p:cNvSpPr/>
                <p:nvPr/>
              </p:nvSpPr>
              <p:spPr>
                <a:xfrm>
                  <a:off x="822963" y="447183"/>
                  <a:ext cx="380884" cy="3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559" extrusionOk="0">
                      <a:moveTo>
                        <a:pt x="6237" y="2035"/>
                      </a:moveTo>
                      <a:cubicBezTo>
                        <a:pt x="6450" y="2035"/>
                        <a:pt x="6666" y="2053"/>
                        <a:pt x="6883" y="2091"/>
                      </a:cubicBezTo>
                      <a:cubicBezTo>
                        <a:pt x="8916" y="2445"/>
                        <a:pt x="10284" y="4382"/>
                        <a:pt x="9929" y="6415"/>
                      </a:cubicBezTo>
                      <a:cubicBezTo>
                        <a:pt x="9619" y="8239"/>
                        <a:pt x="8039" y="9525"/>
                        <a:pt x="6251" y="9525"/>
                      </a:cubicBezTo>
                      <a:cubicBezTo>
                        <a:pt x="6038" y="9525"/>
                        <a:pt x="5822" y="9506"/>
                        <a:pt x="5604" y="9469"/>
                      </a:cubicBezTo>
                      <a:cubicBezTo>
                        <a:pt x="3571" y="9114"/>
                        <a:pt x="2204" y="7177"/>
                        <a:pt x="2558" y="5144"/>
                      </a:cubicBezTo>
                      <a:cubicBezTo>
                        <a:pt x="2869" y="3321"/>
                        <a:pt x="4448" y="2035"/>
                        <a:pt x="6237" y="2035"/>
                      </a:cubicBezTo>
                      <a:close/>
                      <a:moveTo>
                        <a:pt x="6233" y="1"/>
                      </a:moveTo>
                      <a:cubicBezTo>
                        <a:pt x="3473" y="1"/>
                        <a:pt x="1036" y="1982"/>
                        <a:pt x="548" y="4796"/>
                      </a:cubicBezTo>
                      <a:cubicBezTo>
                        <a:pt x="1" y="7938"/>
                        <a:pt x="2115" y="10932"/>
                        <a:pt x="5257" y="11472"/>
                      </a:cubicBezTo>
                      <a:cubicBezTo>
                        <a:pt x="5592" y="11530"/>
                        <a:pt x="5926" y="11559"/>
                        <a:pt x="6255" y="11559"/>
                      </a:cubicBezTo>
                      <a:cubicBezTo>
                        <a:pt x="9015" y="11559"/>
                        <a:pt x="11451" y="9577"/>
                        <a:pt x="11940" y="6763"/>
                      </a:cubicBezTo>
                      <a:cubicBezTo>
                        <a:pt x="12487" y="3621"/>
                        <a:pt x="10373" y="627"/>
                        <a:pt x="7231" y="87"/>
                      </a:cubicBezTo>
                      <a:cubicBezTo>
                        <a:pt x="6895" y="29"/>
                        <a:pt x="6562" y="1"/>
                        <a:pt x="62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13"/>
                <p:cNvSpPr/>
                <p:nvPr/>
              </p:nvSpPr>
              <p:spPr>
                <a:xfrm>
                  <a:off x="945177" y="754897"/>
                  <a:ext cx="83234" cy="71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170" y="1"/>
                      </a:moveTo>
                      <a:lnTo>
                        <a:pt x="0" y="1952"/>
                      </a:lnTo>
                      <a:lnTo>
                        <a:pt x="2240" y="2337"/>
                      </a:lnTo>
                      <a:lnTo>
                        <a:pt x="2728" y="444"/>
                      </a:lnTo>
                      <a:lnTo>
                        <a:pt x="1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13"/>
                <p:cNvSpPr/>
                <p:nvPr/>
              </p:nvSpPr>
              <p:spPr>
                <a:xfrm>
                  <a:off x="998400" y="420740"/>
                  <a:ext cx="83234" cy="71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488" y="0"/>
                      </a:moveTo>
                      <a:lnTo>
                        <a:pt x="0" y="1893"/>
                      </a:lnTo>
                      <a:lnTo>
                        <a:pt x="2558" y="2337"/>
                      </a:lnTo>
                      <a:lnTo>
                        <a:pt x="2728" y="385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13"/>
                <p:cNvSpPr/>
                <p:nvPr/>
              </p:nvSpPr>
              <p:spPr>
                <a:xfrm>
                  <a:off x="1061749" y="715216"/>
                  <a:ext cx="9494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3002" extrusionOk="0">
                      <a:moveTo>
                        <a:pt x="2130" y="1"/>
                      </a:moveTo>
                      <a:lnTo>
                        <a:pt x="1" y="1501"/>
                      </a:lnTo>
                      <a:lnTo>
                        <a:pt x="1257" y="3002"/>
                      </a:lnTo>
                      <a:lnTo>
                        <a:pt x="3113" y="1686"/>
                      </a:lnTo>
                      <a:lnTo>
                        <a:pt x="21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13"/>
                <p:cNvSpPr/>
                <p:nvPr/>
              </p:nvSpPr>
              <p:spPr>
                <a:xfrm>
                  <a:off x="830191" y="671937"/>
                  <a:ext cx="91348" cy="94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3" extrusionOk="0">
                      <a:moveTo>
                        <a:pt x="1501" y="0"/>
                      </a:moveTo>
                      <a:lnTo>
                        <a:pt x="0" y="1257"/>
                      </a:lnTo>
                      <a:lnTo>
                        <a:pt x="1309" y="3112"/>
                      </a:lnTo>
                      <a:lnTo>
                        <a:pt x="2994" y="2122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13"/>
                <p:cNvSpPr/>
                <p:nvPr/>
              </p:nvSpPr>
              <p:spPr>
                <a:xfrm>
                  <a:off x="1105273" y="480032"/>
                  <a:ext cx="91348" cy="94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4" extrusionOk="0">
                      <a:moveTo>
                        <a:pt x="1686" y="1"/>
                      </a:moveTo>
                      <a:lnTo>
                        <a:pt x="0" y="991"/>
                      </a:lnTo>
                      <a:lnTo>
                        <a:pt x="1494" y="3113"/>
                      </a:lnTo>
                      <a:lnTo>
                        <a:pt x="2994" y="1856"/>
                      </a:lnTo>
                      <a:lnTo>
                        <a:pt x="168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13"/>
                <p:cNvSpPr/>
                <p:nvPr/>
              </p:nvSpPr>
              <p:spPr>
                <a:xfrm rot="10800000">
                  <a:off x="1140924" y="601998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74" name="Google Shape;674;p13"/>
              <p:cNvGrpSpPr/>
              <p:nvPr/>
            </p:nvGrpSpPr>
            <p:grpSpPr>
              <a:xfrm>
                <a:off x="642015" y="405112"/>
                <a:ext cx="301036" cy="286089"/>
                <a:chOff x="794415" y="405112"/>
                <a:chExt cx="301036" cy="286089"/>
              </a:xfrm>
            </p:grpSpPr>
            <p:sp>
              <p:nvSpPr>
                <p:cNvPr id="675" name="Google Shape;675;p13"/>
                <p:cNvSpPr/>
                <p:nvPr/>
              </p:nvSpPr>
              <p:spPr>
                <a:xfrm>
                  <a:off x="912787" y="677811"/>
                  <a:ext cx="63836" cy="13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439" extrusionOk="0">
                      <a:moveTo>
                        <a:pt x="85" y="0"/>
                      </a:moveTo>
                      <a:cubicBezTo>
                        <a:pt x="53" y="0"/>
                        <a:pt x="20" y="17"/>
                        <a:pt x="8" y="54"/>
                      </a:cubicBezTo>
                      <a:cubicBezTo>
                        <a:pt x="0" y="91"/>
                        <a:pt x="15" y="128"/>
                        <a:pt x="52" y="142"/>
                      </a:cubicBezTo>
                      <a:cubicBezTo>
                        <a:pt x="326" y="239"/>
                        <a:pt x="606" y="305"/>
                        <a:pt x="887" y="357"/>
                      </a:cubicBezTo>
                      <a:cubicBezTo>
                        <a:pt x="1190" y="409"/>
                        <a:pt x="1508" y="438"/>
                        <a:pt x="1819" y="438"/>
                      </a:cubicBezTo>
                      <a:cubicBezTo>
                        <a:pt x="1885" y="438"/>
                        <a:pt x="1952" y="438"/>
                        <a:pt x="2018" y="431"/>
                      </a:cubicBezTo>
                      <a:cubicBezTo>
                        <a:pt x="2063" y="431"/>
                        <a:pt x="2092" y="394"/>
                        <a:pt x="2092" y="357"/>
                      </a:cubicBezTo>
                      <a:cubicBezTo>
                        <a:pt x="2092" y="313"/>
                        <a:pt x="2055" y="283"/>
                        <a:pt x="2018" y="283"/>
                      </a:cubicBezTo>
                      <a:cubicBezTo>
                        <a:pt x="1946" y="286"/>
                        <a:pt x="1873" y="287"/>
                        <a:pt x="1801" y="287"/>
                      </a:cubicBezTo>
                      <a:cubicBezTo>
                        <a:pt x="1504" y="287"/>
                        <a:pt x="1207" y="262"/>
                        <a:pt x="910" y="209"/>
                      </a:cubicBezTo>
                      <a:cubicBezTo>
                        <a:pt x="636" y="165"/>
                        <a:pt x="362" y="91"/>
                        <a:pt x="104" y="2"/>
                      </a:cubicBezTo>
                      <a:cubicBezTo>
                        <a:pt x="98" y="1"/>
                        <a:pt x="92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13"/>
                <p:cNvSpPr/>
                <p:nvPr/>
              </p:nvSpPr>
              <p:spPr>
                <a:xfrm>
                  <a:off x="794415" y="456474"/>
                  <a:ext cx="83662" cy="20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" h="6749" extrusionOk="0">
                      <a:moveTo>
                        <a:pt x="835" y="1"/>
                      </a:moveTo>
                      <a:cubicBezTo>
                        <a:pt x="807" y="1"/>
                        <a:pt x="780" y="16"/>
                        <a:pt x="769" y="44"/>
                      </a:cubicBezTo>
                      <a:cubicBezTo>
                        <a:pt x="577" y="458"/>
                        <a:pt x="436" y="901"/>
                        <a:pt x="362" y="1360"/>
                      </a:cubicBezTo>
                      <a:cubicBezTo>
                        <a:pt x="0" y="3430"/>
                        <a:pt x="887" y="5536"/>
                        <a:pt x="2617" y="6734"/>
                      </a:cubicBezTo>
                      <a:cubicBezTo>
                        <a:pt x="2624" y="6742"/>
                        <a:pt x="2639" y="6749"/>
                        <a:pt x="2654" y="6749"/>
                      </a:cubicBezTo>
                      <a:cubicBezTo>
                        <a:pt x="2676" y="6749"/>
                        <a:pt x="2706" y="6734"/>
                        <a:pt x="2721" y="6719"/>
                      </a:cubicBezTo>
                      <a:cubicBezTo>
                        <a:pt x="2743" y="6682"/>
                        <a:pt x="2735" y="6638"/>
                        <a:pt x="2698" y="6616"/>
                      </a:cubicBezTo>
                      <a:cubicBezTo>
                        <a:pt x="1020" y="5455"/>
                        <a:pt x="155" y="3400"/>
                        <a:pt x="503" y="1389"/>
                      </a:cubicBezTo>
                      <a:cubicBezTo>
                        <a:pt x="584" y="938"/>
                        <a:pt x="717" y="509"/>
                        <a:pt x="902" y="103"/>
                      </a:cubicBezTo>
                      <a:cubicBezTo>
                        <a:pt x="917" y="66"/>
                        <a:pt x="902" y="21"/>
                        <a:pt x="865" y="7"/>
                      </a:cubicBezTo>
                      <a:cubicBezTo>
                        <a:pt x="855" y="3"/>
                        <a:pt x="8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13"/>
                <p:cNvSpPr/>
                <p:nvPr/>
              </p:nvSpPr>
              <p:spPr>
                <a:xfrm>
                  <a:off x="942098" y="545472"/>
                  <a:ext cx="153354" cy="10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8" h="3602" extrusionOk="0">
                      <a:moveTo>
                        <a:pt x="4942" y="0"/>
                      </a:moveTo>
                      <a:cubicBezTo>
                        <a:pt x="4909" y="0"/>
                        <a:pt x="4879" y="27"/>
                        <a:pt x="4872" y="61"/>
                      </a:cubicBezTo>
                      <a:cubicBezTo>
                        <a:pt x="4529" y="2050"/>
                        <a:pt x="2797" y="3448"/>
                        <a:pt x="849" y="3448"/>
                      </a:cubicBezTo>
                      <a:cubicBezTo>
                        <a:pt x="618" y="3448"/>
                        <a:pt x="384" y="3428"/>
                        <a:pt x="148" y="3387"/>
                      </a:cubicBezTo>
                      <a:lnTo>
                        <a:pt x="96" y="3380"/>
                      </a:lnTo>
                      <a:cubicBezTo>
                        <a:pt x="92" y="3379"/>
                        <a:pt x="87" y="3379"/>
                        <a:pt x="83" y="3379"/>
                      </a:cubicBezTo>
                      <a:cubicBezTo>
                        <a:pt x="45" y="3379"/>
                        <a:pt x="14" y="3406"/>
                        <a:pt x="8" y="3439"/>
                      </a:cubicBezTo>
                      <a:cubicBezTo>
                        <a:pt x="0" y="3476"/>
                        <a:pt x="30" y="3520"/>
                        <a:pt x="67" y="3528"/>
                      </a:cubicBezTo>
                      <a:lnTo>
                        <a:pt x="126" y="3535"/>
                      </a:lnTo>
                      <a:cubicBezTo>
                        <a:pt x="370" y="3580"/>
                        <a:pt x="607" y="3602"/>
                        <a:pt x="850" y="3602"/>
                      </a:cubicBezTo>
                      <a:cubicBezTo>
                        <a:pt x="2869" y="3602"/>
                        <a:pt x="4658" y="2145"/>
                        <a:pt x="5020" y="90"/>
                      </a:cubicBezTo>
                      <a:cubicBezTo>
                        <a:pt x="5027" y="46"/>
                        <a:pt x="4998" y="9"/>
                        <a:pt x="4954" y="1"/>
                      </a:cubicBezTo>
                      <a:cubicBezTo>
                        <a:pt x="4950" y="1"/>
                        <a:pt x="4946" y="0"/>
                        <a:pt x="49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3"/>
                <p:cNvSpPr/>
                <p:nvPr/>
              </p:nvSpPr>
              <p:spPr>
                <a:xfrm>
                  <a:off x="860479" y="405112"/>
                  <a:ext cx="65178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699" extrusionOk="0">
                      <a:moveTo>
                        <a:pt x="2050" y="0"/>
                      </a:moveTo>
                      <a:cubicBezTo>
                        <a:pt x="2042" y="0"/>
                        <a:pt x="2034" y="2"/>
                        <a:pt x="2026" y="5"/>
                      </a:cubicBezTo>
                      <a:cubicBezTo>
                        <a:pt x="1213" y="316"/>
                        <a:pt x="518" y="863"/>
                        <a:pt x="22" y="1587"/>
                      </a:cubicBezTo>
                      <a:cubicBezTo>
                        <a:pt x="0" y="1617"/>
                        <a:pt x="8" y="1661"/>
                        <a:pt x="44" y="1691"/>
                      </a:cubicBezTo>
                      <a:cubicBezTo>
                        <a:pt x="59" y="1698"/>
                        <a:pt x="74" y="1698"/>
                        <a:pt x="81" y="1698"/>
                      </a:cubicBezTo>
                      <a:cubicBezTo>
                        <a:pt x="111" y="1698"/>
                        <a:pt x="133" y="1691"/>
                        <a:pt x="148" y="1668"/>
                      </a:cubicBezTo>
                      <a:cubicBezTo>
                        <a:pt x="621" y="974"/>
                        <a:pt x="1286" y="441"/>
                        <a:pt x="2077" y="146"/>
                      </a:cubicBezTo>
                      <a:cubicBezTo>
                        <a:pt x="2114" y="131"/>
                        <a:pt x="2137" y="86"/>
                        <a:pt x="2122" y="49"/>
                      </a:cubicBezTo>
                      <a:cubicBezTo>
                        <a:pt x="2110" y="20"/>
                        <a:pt x="2080" y="0"/>
                        <a:pt x="20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79" name="Google Shape;679;p13"/>
            <p:cNvGrpSpPr/>
            <p:nvPr/>
          </p:nvGrpSpPr>
          <p:grpSpPr>
            <a:xfrm flipH="1">
              <a:off x="8774325" y="4120598"/>
              <a:ext cx="483380" cy="483396"/>
              <a:chOff x="86350" y="57700"/>
              <a:chExt cx="691135" cy="691158"/>
            </a:xfrm>
          </p:grpSpPr>
          <p:grpSp>
            <p:nvGrpSpPr>
              <p:cNvPr id="680" name="Google Shape;680;p13"/>
              <p:cNvGrpSpPr/>
              <p:nvPr/>
            </p:nvGrpSpPr>
            <p:grpSpPr>
              <a:xfrm>
                <a:off x="86350" y="57700"/>
                <a:ext cx="691135" cy="691158"/>
                <a:chOff x="86350" y="57700"/>
                <a:chExt cx="691135" cy="691158"/>
              </a:xfrm>
            </p:grpSpPr>
            <p:sp>
              <p:nvSpPr>
                <p:cNvPr id="681" name="Google Shape;681;p13"/>
                <p:cNvSpPr/>
                <p:nvPr/>
              </p:nvSpPr>
              <p:spPr>
                <a:xfrm>
                  <a:off x="156470" y="127850"/>
                  <a:ext cx="550891" cy="55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" h="18054" extrusionOk="0">
                      <a:moveTo>
                        <a:pt x="9027" y="4916"/>
                      </a:moveTo>
                      <a:cubicBezTo>
                        <a:pt x="11304" y="4916"/>
                        <a:pt x="13145" y="6757"/>
                        <a:pt x="13145" y="9027"/>
                      </a:cubicBezTo>
                      <a:cubicBezTo>
                        <a:pt x="13145" y="11296"/>
                        <a:pt x="11304" y="13137"/>
                        <a:pt x="9027" y="13137"/>
                      </a:cubicBezTo>
                      <a:cubicBezTo>
                        <a:pt x="6758" y="13137"/>
                        <a:pt x="4917" y="11296"/>
                        <a:pt x="4917" y="9027"/>
                      </a:cubicBezTo>
                      <a:cubicBezTo>
                        <a:pt x="4917" y="6757"/>
                        <a:pt x="6758" y="4916"/>
                        <a:pt x="9027" y="4916"/>
                      </a:cubicBezTo>
                      <a:close/>
                      <a:moveTo>
                        <a:pt x="9027" y="0"/>
                      </a:moveTo>
                      <a:cubicBezTo>
                        <a:pt x="4045" y="0"/>
                        <a:pt x="1" y="4044"/>
                        <a:pt x="1" y="9027"/>
                      </a:cubicBezTo>
                      <a:cubicBezTo>
                        <a:pt x="1" y="14017"/>
                        <a:pt x="4045" y="18053"/>
                        <a:pt x="9027" y="18053"/>
                      </a:cubicBezTo>
                      <a:cubicBezTo>
                        <a:pt x="14017" y="18053"/>
                        <a:pt x="18061" y="14017"/>
                        <a:pt x="18061" y="9027"/>
                      </a:cubicBezTo>
                      <a:cubicBezTo>
                        <a:pt x="18061" y="4044"/>
                        <a:pt x="14017" y="0"/>
                        <a:pt x="90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3"/>
                <p:cNvSpPr/>
                <p:nvPr/>
              </p:nvSpPr>
              <p:spPr>
                <a:xfrm>
                  <a:off x="363231" y="57700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282" y="1"/>
                      </a:moveTo>
                      <a:lnTo>
                        <a:pt x="1" y="3372"/>
                      </a:lnTo>
                      <a:lnTo>
                        <a:pt x="4496" y="3372"/>
                      </a:lnTo>
                      <a:lnTo>
                        <a:pt x="4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3"/>
                <p:cNvSpPr/>
                <p:nvPr/>
              </p:nvSpPr>
              <p:spPr>
                <a:xfrm>
                  <a:off x="363231" y="645982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1" y="1"/>
                      </a:moveTo>
                      <a:lnTo>
                        <a:pt x="282" y="3372"/>
                      </a:lnTo>
                      <a:lnTo>
                        <a:pt x="4215" y="3372"/>
                      </a:lnTo>
                      <a:lnTo>
                        <a:pt x="44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13"/>
                <p:cNvSpPr/>
                <p:nvPr/>
              </p:nvSpPr>
              <p:spPr>
                <a:xfrm>
                  <a:off x="674639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0" y="0"/>
                      </a:moveTo>
                      <a:lnTo>
                        <a:pt x="0" y="4495"/>
                      </a:lnTo>
                      <a:lnTo>
                        <a:pt x="3372" y="4214"/>
                      </a:lnTo>
                      <a:lnTo>
                        <a:pt x="3372" y="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13"/>
                <p:cNvSpPr/>
                <p:nvPr/>
              </p:nvSpPr>
              <p:spPr>
                <a:xfrm>
                  <a:off x="86350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3372" y="0"/>
                      </a:moveTo>
                      <a:lnTo>
                        <a:pt x="1" y="281"/>
                      </a:lnTo>
                      <a:lnTo>
                        <a:pt x="1" y="4214"/>
                      </a:lnTo>
                      <a:lnTo>
                        <a:pt x="3372" y="4495"/>
                      </a:lnTo>
                      <a:lnTo>
                        <a:pt x="33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3"/>
                <p:cNvSpPr/>
                <p:nvPr/>
              </p:nvSpPr>
              <p:spPr>
                <a:xfrm>
                  <a:off x="555139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580" y="0"/>
                      </a:moveTo>
                      <a:lnTo>
                        <a:pt x="0" y="2188"/>
                      </a:lnTo>
                      <a:lnTo>
                        <a:pt x="3179" y="5367"/>
                      </a:lnTo>
                      <a:lnTo>
                        <a:pt x="5360" y="2787"/>
                      </a:lnTo>
                      <a:lnTo>
                        <a:pt x="25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3"/>
                <p:cNvSpPr/>
                <p:nvPr/>
              </p:nvSpPr>
              <p:spPr>
                <a:xfrm>
                  <a:off x="145216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181" y="0"/>
                      </a:moveTo>
                      <a:lnTo>
                        <a:pt x="0" y="2588"/>
                      </a:lnTo>
                      <a:lnTo>
                        <a:pt x="2780" y="5368"/>
                      </a:lnTo>
                      <a:lnTo>
                        <a:pt x="5360" y="3179"/>
                      </a:ln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3"/>
                <p:cNvSpPr/>
                <p:nvPr/>
              </p:nvSpPr>
              <p:spPr>
                <a:xfrm>
                  <a:off x="555139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3179" y="0"/>
                      </a:moveTo>
                      <a:lnTo>
                        <a:pt x="0" y="3179"/>
                      </a:lnTo>
                      <a:lnTo>
                        <a:pt x="2580" y="5368"/>
                      </a:lnTo>
                      <a:lnTo>
                        <a:pt x="5360" y="2588"/>
                      </a:lnTo>
                      <a:lnTo>
                        <a:pt x="31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3"/>
                <p:cNvSpPr/>
                <p:nvPr/>
              </p:nvSpPr>
              <p:spPr>
                <a:xfrm>
                  <a:off x="145216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780" y="0"/>
                      </a:moveTo>
                      <a:lnTo>
                        <a:pt x="0" y="2787"/>
                      </a:lnTo>
                      <a:lnTo>
                        <a:pt x="2181" y="5367"/>
                      </a:lnTo>
                      <a:lnTo>
                        <a:pt x="5360" y="2188"/>
                      </a:lnTo>
                      <a:lnTo>
                        <a:pt x="27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90" name="Google Shape;690;p13"/>
              <p:cNvGrpSpPr/>
              <p:nvPr/>
            </p:nvGrpSpPr>
            <p:grpSpPr>
              <a:xfrm>
                <a:off x="183097" y="264489"/>
                <a:ext cx="450763" cy="389423"/>
                <a:chOff x="183097" y="264489"/>
                <a:chExt cx="450763" cy="389423"/>
              </a:xfrm>
            </p:grpSpPr>
            <p:sp>
              <p:nvSpPr>
                <p:cNvPr id="691" name="Google Shape;691;p13"/>
                <p:cNvSpPr/>
                <p:nvPr/>
              </p:nvSpPr>
              <p:spPr>
                <a:xfrm>
                  <a:off x="537541" y="547772"/>
                  <a:ext cx="96319" cy="8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8" h="2645" extrusionOk="0">
                      <a:moveTo>
                        <a:pt x="3028" y="1"/>
                      </a:moveTo>
                      <a:cubicBezTo>
                        <a:pt x="2992" y="1"/>
                        <a:pt x="2957" y="19"/>
                        <a:pt x="2936" y="49"/>
                      </a:cubicBezTo>
                      <a:cubicBezTo>
                        <a:pt x="2181" y="1047"/>
                        <a:pt x="1198" y="1868"/>
                        <a:pt x="82" y="2422"/>
                      </a:cubicBezTo>
                      <a:cubicBezTo>
                        <a:pt x="23" y="2452"/>
                        <a:pt x="1" y="2519"/>
                        <a:pt x="30" y="2578"/>
                      </a:cubicBezTo>
                      <a:cubicBezTo>
                        <a:pt x="52" y="2615"/>
                        <a:pt x="89" y="2644"/>
                        <a:pt x="134" y="2644"/>
                      </a:cubicBezTo>
                      <a:cubicBezTo>
                        <a:pt x="148" y="2644"/>
                        <a:pt x="171" y="2637"/>
                        <a:pt x="185" y="2629"/>
                      </a:cubicBezTo>
                      <a:cubicBezTo>
                        <a:pt x="1331" y="2060"/>
                        <a:pt x="2351" y="1217"/>
                        <a:pt x="3120" y="190"/>
                      </a:cubicBezTo>
                      <a:cubicBezTo>
                        <a:pt x="3157" y="138"/>
                        <a:pt x="3150" y="64"/>
                        <a:pt x="3098" y="27"/>
                      </a:cubicBezTo>
                      <a:cubicBezTo>
                        <a:pt x="3077" y="9"/>
                        <a:pt x="3052" y="1"/>
                        <a:pt x="30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13"/>
                <p:cNvSpPr/>
                <p:nvPr/>
              </p:nvSpPr>
              <p:spPr>
                <a:xfrm>
                  <a:off x="183097" y="432208"/>
                  <a:ext cx="290421" cy="221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2" h="7269" extrusionOk="0">
                      <a:moveTo>
                        <a:pt x="124" y="1"/>
                      </a:moveTo>
                      <a:cubicBezTo>
                        <a:pt x="120" y="1"/>
                        <a:pt x="115" y="1"/>
                        <a:pt x="111" y="1"/>
                      </a:cubicBezTo>
                      <a:cubicBezTo>
                        <a:pt x="44" y="9"/>
                        <a:pt x="0" y="68"/>
                        <a:pt x="7" y="135"/>
                      </a:cubicBezTo>
                      <a:cubicBezTo>
                        <a:pt x="540" y="4201"/>
                        <a:pt x="4044" y="7269"/>
                        <a:pt x="8154" y="7269"/>
                      </a:cubicBezTo>
                      <a:cubicBezTo>
                        <a:pt x="8576" y="7269"/>
                        <a:pt x="9004" y="7239"/>
                        <a:pt x="9411" y="7173"/>
                      </a:cubicBezTo>
                      <a:cubicBezTo>
                        <a:pt x="9478" y="7165"/>
                        <a:pt x="9522" y="7106"/>
                        <a:pt x="9515" y="7039"/>
                      </a:cubicBezTo>
                      <a:cubicBezTo>
                        <a:pt x="9501" y="6985"/>
                        <a:pt x="9449" y="6943"/>
                        <a:pt x="9395" y="6943"/>
                      </a:cubicBezTo>
                      <a:cubicBezTo>
                        <a:pt x="9390" y="6943"/>
                        <a:pt x="9386" y="6943"/>
                        <a:pt x="9382" y="6943"/>
                      </a:cubicBezTo>
                      <a:cubicBezTo>
                        <a:pt x="8975" y="7003"/>
                        <a:pt x="8568" y="7039"/>
                        <a:pt x="8154" y="7039"/>
                      </a:cubicBezTo>
                      <a:cubicBezTo>
                        <a:pt x="4162" y="7039"/>
                        <a:pt x="761" y="4060"/>
                        <a:pt x="237" y="105"/>
                      </a:cubicBezTo>
                      <a:cubicBezTo>
                        <a:pt x="230" y="43"/>
                        <a:pt x="178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13"/>
                <p:cNvSpPr/>
                <p:nvPr/>
              </p:nvSpPr>
              <p:spPr>
                <a:xfrm>
                  <a:off x="428411" y="399543"/>
                  <a:ext cx="150884" cy="15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7" h="4954" extrusionOk="0">
                      <a:moveTo>
                        <a:pt x="4828" y="1"/>
                      </a:moveTo>
                      <a:cubicBezTo>
                        <a:pt x="4761" y="1"/>
                        <a:pt x="4710" y="52"/>
                        <a:pt x="4710" y="119"/>
                      </a:cubicBezTo>
                      <a:cubicBezTo>
                        <a:pt x="4710" y="2655"/>
                        <a:pt x="2647" y="4717"/>
                        <a:pt x="111" y="4717"/>
                      </a:cubicBezTo>
                      <a:cubicBezTo>
                        <a:pt x="52" y="4717"/>
                        <a:pt x="0" y="4769"/>
                        <a:pt x="0" y="4835"/>
                      </a:cubicBezTo>
                      <a:cubicBezTo>
                        <a:pt x="0" y="4895"/>
                        <a:pt x="52" y="4954"/>
                        <a:pt x="111" y="4954"/>
                      </a:cubicBezTo>
                      <a:cubicBezTo>
                        <a:pt x="2780" y="4954"/>
                        <a:pt x="4946" y="2780"/>
                        <a:pt x="4946" y="119"/>
                      </a:cubicBezTo>
                      <a:cubicBezTo>
                        <a:pt x="4946" y="52"/>
                        <a:pt x="4894" y="1"/>
                        <a:pt x="4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4" name="Google Shape;694;p13"/>
                <p:cNvSpPr/>
                <p:nvPr/>
              </p:nvSpPr>
              <p:spPr>
                <a:xfrm>
                  <a:off x="298754" y="264489"/>
                  <a:ext cx="86163" cy="77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2529" extrusionOk="0">
                      <a:moveTo>
                        <a:pt x="2695" y="0"/>
                      </a:moveTo>
                      <a:cubicBezTo>
                        <a:pt x="2682" y="0"/>
                        <a:pt x="2668" y="3"/>
                        <a:pt x="2655" y="8"/>
                      </a:cubicBezTo>
                      <a:cubicBezTo>
                        <a:pt x="1516" y="436"/>
                        <a:pt x="585" y="1272"/>
                        <a:pt x="30" y="2359"/>
                      </a:cubicBezTo>
                      <a:cubicBezTo>
                        <a:pt x="1" y="2418"/>
                        <a:pt x="23" y="2484"/>
                        <a:pt x="82" y="2514"/>
                      </a:cubicBezTo>
                      <a:cubicBezTo>
                        <a:pt x="104" y="2529"/>
                        <a:pt x="119" y="2529"/>
                        <a:pt x="134" y="2529"/>
                      </a:cubicBezTo>
                      <a:cubicBezTo>
                        <a:pt x="178" y="2529"/>
                        <a:pt x="222" y="2506"/>
                        <a:pt x="245" y="2462"/>
                      </a:cubicBezTo>
                      <a:cubicBezTo>
                        <a:pt x="762" y="1427"/>
                        <a:pt x="1649" y="636"/>
                        <a:pt x="2736" y="222"/>
                      </a:cubicBezTo>
                      <a:cubicBezTo>
                        <a:pt x="2795" y="200"/>
                        <a:pt x="2825" y="133"/>
                        <a:pt x="2802" y="74"/>
                      </a:cubicBezTo>
                      <a:cubicBezTo>
                        <a:pt x="2785" y="28"/>
                        <a:pt x="2741" y="0"/>
                        <a:pt x="26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95" name="Google Shape;695;p13"/>
            <p:cNvGrpSpPr/>
            <p:nvPr/>
          </p:nvGrpSpPr>
          <p:grpSpPr>
            <a:xfrm flipH="1">
              <a:off x="8672626" y="4603989"/>
              <a:ext cx="308975" cy="311861"/>
              <a:chOff x="612674" y="323403"/>
              <a:chExt cx="401684" cy="405435"/>
            </a:xfrm>
          </p:grpSpPr>
          <p:grpSp>
            <p:nvGrpSpPr>
              <p:cNvPr id="696" name="Google Shape;696;p13"/>
              <p:cNvGrpSpPr/>
              <p:nvPr/>
            </p:nvGrpSpPr>
            <p:grpSpPr>
              <a:xfrm>
                <a:off x="612674" y="323403"/>
                <a:ext cx="401684" cy="405435"/>
                <a:chOff x="810549" y="420740"/>
                <a:chExt cx="401684" cy="405435"/>
              </a:xfrm>
            </p:grpSpPr>
            <p:sp>
              <p:nvSpPr>
                <p:cNvPr id="697" name="Google Shape;697;p13"/>
                <p:cNvSpPr/>
                <p:nvPr/>
              </p:nvSpPr>
              <p:spPr>
                <a:xfrm>
                  <a:off x="810549" y="555123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8" name="Google Shape;698;p13"/>
                <p:cNvSpPr/>
                <p:nvPr/>
              </p:nvSpPr>
              <p:spPr>
                <a:xfrm>
                  <a:off x="870085" y="440138"/>
                  <a:ext cx="9497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4" h="3002" extrusionOk="0">
                      <a:moveTo>
                        <a:pt x="1856" y="0"/>
                      </a:moveTo>
                      <a:lnTo>
                        <a:pt x="1" y="1316"/>
                      </a:lnTo>
                      <a:lnTo>
                        <a:pt x="984" y="3002"/>
                      </a:lnTo>
                      <a:lnTo>
                        <a:pt x="3113" y="1501"/>
                      </a:lnTo>
                      <a:lnTo>
                        <a:pt x="185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9" name="Google Shape;699;p13"/>
                <p:cNvSpPr/>
                <p:nvPr/>
              </p:nvSpPr>
              <p:spPr>
                <a:xfrm>
                  <a:off x="822963" y="447183"/>
                  <a:ext cx="380884" cy="3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559" extrusionOk="0">
                      <a:moveTo>
                        <a:pt x="6237" y="2035"/>
                      </a:moveTo>
                      <a:cubicBezTo>
                        <a:pt x="6450" y="2035"/>
                        <a:pt x="6666" y="2053"/>
                        <a:pt x="6883" y="2091"/>
                      </a:cubicBezTo>
                      <a:cubicBezTo>
                        <a:pt x="8916" y="2445"/>
                        <a:pt x="10284" y="4382"/>
                        <a:pt x="9929" y="6415"/>
                      </a:cubicBezTo>
                      <a:cubicBezTo>
                        <a:pt x="9619" y="8239"/>
                        <a:pt x="8039" y="9525"/>
                        <a:pt x="6251" y="9525"/>
                      </a:cubicBezTo>
                      <a:cubicBezTo>
                        <a:pt x="6038" y="9525"/>
                        <a:pt x="5822" y="9506"/>
                        <a:pt x="5604" y="9469"/>
                      </a:cubicBezTo>
                      <a:cubicBezTo>
                        <a:pt x="3571" y="9114"/>
                        <a:pt x="2204" y="7177"/>
                        <a:pt x="2558" y="5144"/>
                      </a:cubicBezTo>
                      <a:cubicBezTo>
                        <a:pt x="2869" y="3321"/>
                        <a:pt x="4448" y="2035"/>
                        <a:pt x="6237" y="2035"/>
                      </a:cubicBezTo>
                      <a:close/>
                      <a:moveTo>
                        <a:pt x="6233" y="1"/>
                      </a:moveTo>
                      <a:cubicBezTo>
                        <a:pt x="3473" y="1"/>
                        <a:pt x="1036" y="1982"/>
                        <a:pt x="548" y="4796"/>
                      </a:cubicBezTo>
                      <a:cubicBezTo>
                        <a:pt x="1" y="7938"/>
                        <a:pt x="2115" y="10932"/>
                        <a:pt x="5257" y="11472"/>
                      </a:cubicBezTo>
                      <a:cubicBezTo>
                        <a:pt x="5592" y="11530"/>
                        <a:pt x="5926" y="11559"/>
                        <a:pt x="6255" y="11559"/>
                      </a:cubicBezTo>
                      <a:cubicBezTo>
                        <a:pt x="9015" y="11559"/>
                        <a:pt x="11451" y="9577"/>
                        <a:pt x="11940" y="6763"/>
                      </a:cubicBezTo>
                      <a:cubicBezTo>
                        <a:pt x="12487" y="3621"/>
                        <a:pt x="10373" y="627"/>
                        <a:pt x="7231" y="87"/>
                      </a:cubicBezTo>
                      <a:cubicBezTo>
                        <a:pt x="6895" y="29"/>
                        <a:pt x="6562" y="1"/>
                        <a:pt x="62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0" name="Google Shape;700;p13"/>
                <p:cNvSpPr/>
                <p:nvPr/>
              </p:nvSpPr>
              <p:spPr>
                <a:xfrm>
                  <a:off x="945177" y="754897"/>
                  <a:ext cx="83234" cy="71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170" y="1"/>
                      </a:moveTo>
                      <a:lnTo>
                        <a:pt x="0" y="1952"/>
                      </a:lnTo>
                      <a:lnTo>
                        <a:pt x="2240" y="2337"/>
                      </a:lnTo>
                      <a:lnTo>
                        <a:pt x="2728" y="444"/>
                      </a:lnTo>
                      <a:lnTo>
                        <a:pt x="1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1" name="Google Shape;701;p13"/>
                <p:cNvSpPr/>
                <p:nvPr/>
              </p:nvSpPr>
              <p:spPr>
                <a:xfrm>
                  <a:off x="998400" y="420740"/>
                  <a:ext cx="83234" cy="71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488" y="0"/>
                      </a:moveTo>
                      <a:lnTo>
                        <a:pt x="0" y="1893"/>
                      </a:lnTo>
                      <a:lnTo>
                        <a:pt x="2558" y="2337"/>
                      </a:lnTo>
                      <a:lnTo>
                        <a:pt x="2728" y="385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2" name="Google Shape;702;p13"/>
                <p:cNvSpPr/>
                <p:nvPr/>
              </p:nvSpPr>
              <p:spPr>
                <a:xfrm>
                  <a:off x="1061749" y="715216"/>
                  <a:ext cx="9494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3002" extrusionOk="0">
                      <a:moveTo>
                        <a:pt x="2130" y="1"/>
                      </a:moveTo>
                      <a:lnTo>
                        <a:pt x="1" y="1501"/>
                      </a:lnTo>
                      <a:lnTo>
                        <a:pt x="1257" y="3002"/>
                      </a:lnTo>
                      <a:lnTo>
                        <a:pt x="3113" y="1686"/>
                      </a:lnTo>
                      <a:lnTo>
                        <a:pt x="21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3" name="Google Shape;703;p13"/>
                <p:cNvSpPr/>
                <p:nvPr/>
              </p:nvSpPr>
              <p:spPr>
                <a:xfrm>
                  <a:off x="830191" y="671937"/>
                  <a:ext cx="91348" cy="94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3" extrusionOk="0">
                      <a:moveTo>
                        <a:pt x="1501" y="0"/>
                      </a:moveTo>
                      <a:lnTo>
                        <a:pt x="0" y="1257"/>
                      </a:lnTo>
                      <a:lnTo>
                        <a:pt x="1309" y="3112"/>
                      </a:lnTo>
                      <a:lnTo>
                        <a:pt x="2994" y="2122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3"/>
                <p:cNvSpPr/>
                <p:nvPr/>
              </p:nvSpPr>
              <p:spPr>
                <a:xfrm>
                  <a:off x="1105273" y="480032"/>
                  <a:ext cx="91348" cy="94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4" extrusionOk="0">
                      <a:moveTo>
                        <a:pt x="1686" y="1"/>
                      </a:moveTo>
                      <a:lnTo>
                        <a:pt x="0" y="991"/>
                      </a:lnTo>
                      <a:lnTo>
                        <a:pt x="1494" y="3113"/>
                      </a:lnTo>
                      <a:lnTo>
                        <a:pt x="2994" y="1856"/>
                      </a:lnTo>
                      <a:lnTo>
                        <a:pt x="168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13"/>
                <p:cNvSpPr/>
                <p:nvPr/>
              </p:nvSpPr>
              <p:spPr>
                <a:xfrm rot="10800000">
                  <a:off x="1140924" y="601998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06" name="Google Shape;706;p13"/>
              <p:cNvGrpSpPr/>
              <p:nvPr/>
            </p:nvGrpSpPr>
            <p:grpSpPr>
              <a:xfrm>
                <a:off x="642015" y="405112"/>
                <a:ext cx="301036" cy="286089"/>
                <a:chOff x="794415" y="405112"/>
                <a:chExt cx="301036" cy="286089"/>
              </a:xfrm>
            </p:grpSpPr>
            <p:sp>
              <p:nvSpPr>
                <p:cNvPr id="707" name="Google Shape;707;p13"/>
                <p:cNvSpPr/>
                <p:nvPr/>
              </p:nvSpPr>
              <p:spPr>
                <a:xfrm>
                  <a:off x="912787" y="677811"/>
                  <a:ext cx="63836" cy="13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439" extrusionOk="0">
                      <a:moveTo>
                        <a:pt x="85" y="0"/>
                      </a:moveTo>
                      <a:cubicBezTo>
                        <a:pt x="53" y="0"/>
                        <a:pt x="20" y="17"/>
                        <a:pt x="8" y="54"/>
                      </a:cubicBezTo>
                      <a:cubicBezTo>
                        <a:pt x="0" y="91"/>
                        <a:pt x="15" y="128"/>
                        <a:pt x="52" y="142"/>
                      </a:cubicBezTo>
                      <a:cubicBezTo>
                        <a:pt x="326" y="239"/>
                        <a:pt x="606" y="305"/>
                        <a:pt x="887" y="357"/>
                      </a:cubicBezTo>
                      <a:cubicBezTo>
                        <a:pt x="1190" y="409"/>
                        <a:pt x="1508" y="438"/>
                        <a:pt x="1819" y="438"/>
                      </a:cubicBezTo>
                      <a:cubicBezTo>
                        <a:pt x="1885" y="438"/>
                        <a:pt x="1952" y="438"/>
                        <a:pt x="2018" y="431"/>
                      </a:cubicBezTo>
                      <a:cubicBezTo>
                        <a:pt x="2063" y="431"/>
                        <a:pt x="2092" y="394"/>
                        <a:pt x="2092" y="357"/>
                      </a:cubicBezTo>
                      <a:cubicBezTo>
                        <a:pt x="2092" y="313"/>
                        <a:pt x="2055" y="283"/>
                        <a:pt x="2018" y="283"/>
                      </a:cubicBezTo>
                      <a:cubicBezTo>
                        <a:pt x="1946" y="286"/>
                        <a:pt x="1873" y="287"/>
                        <a:pt x="1801" y="287"/>
                      </a:cubicBezTo>
                      <a:cubicBezTo>
                        <a:pt x="1504" y="287"/>
                        <a:pt x="1207" y="262"/>
                        <a:pt x="910" y="209"/>
                      </a:cubicBezTo>
                      <a:cubicBezTo>
                        <a:pt x="636" y="165"/>
                        <a:pt x="362" y="91"/>
                        <a:pt x="104" y="2"/>
                      </a:cubicBezTo>
                      <a:cubicBezTo>
                        <a:pt x="98" y="1"/>
                        <a:pt x="92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13"/>
                <p:cNvSpPr/>
                <p:nvPr/>
              </p:nvSpPr>
              <p:spPr>
                <a:xfrm>
                  <a:off x="794415" y="456474"/>
                  <a:ext cx="83662" cy="20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" h="6749" extrusionOk="0">
                      <a:moveTo>
                        <a:pt x="835" y="1"/>
                      </a:moveTo>
                      <a:cubicBezTo>
                        <a:pt x="807" y="1"/>
                        <a:pt x="780" y="16"/>
                        <a:pt x="769" y="44"/>
                      </a:cubicBezTo>
                      <a:cubicBezTo>
                        <a:pt x="577" y="458"/>
                        <a:pt x="436" y="901"/>
                        <a:pt x="362" y="1360"/>
                      </a:cubicBezTo>
                      <a:cubicBezTo>
                        <a:pt x="0" y="3430"/>
                        <a:pt x="887" y="5536"/>
                        <a:pt x="2617" y="6734"/>
                      </a:cubicBezTo>
                      <a:cubicBezTo>
                        <a:pt x="2624" y="6742"/>
                        <a:pt x="2639" y="6749"/>
                        <a:pt x="2654" y="6749"/>
                      </a:cubicBezTo>
                      <a:cubicBezTo>
                        <a:pt x="2676" y="6749"/>
                        <a:pt x="2706" y="6734"/>
                        <a:pt x="2721" y="6719"/>
                      </a:cubicBezTo>
                      <a:cubicBezTo>
                        <a:pt x="2743" y="6682"/>
                        <a:pt x="2735" y="6638"/>
                        <a:pt x="2698" y="6616"/>
                      </a:cubicBezTo>
                      <a:cubicBezTo>
                        <a:pt x="1020" y="5455"/>
                        <a:pt x="155" y="3400"/>
                        <a:pt x="503" y="1389"/>
                      </a:cubicBezTo>
                      <a:cubicBezTo>
                        <a:pt x="584" y="938"/>
                        <a:pt x="717" y="509"/>
                        <a:pt x="902" y="103"/>
                      </a:cubicBezTo>
                      <a:cubicBezTo>
                        <a:pt x="917" y="66"/>
                        <a:pt x="902" y="21"/>
                        <a:pt x="865" y="7"/>
                      </a:cubicBezTo>
                      <a:cubicBezTo>
                        <a:pt x="855" y="3"/>
                        <a:pt x="8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3"/>
                <p:cNvSpPr/>
                <p:nvPr/>
              </p:nvSpPr>
              <p:spPr>
                <a:xfrm>
                  <a:off x="942098" y="545472"/>
                  <a:ext cx="153354" cy="10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8" h="3602" extrusionOk="0">
                      <a:moveTo>
                        <a:pt x="4942" y="0"/>
                      </a:moveTo>
                      <a:cubicBezTo>
                        <a:pt x="4909" y="0"/>
                        <a:pt x="4879" y="27"/>
                        <a:pt x="4872" y="61"/>
                      </a:cubicBezTo>
                      <a:cubicBezTo>
                        <a:pt x="4529" y="2050"/>
                        <a:pt x="2797" y="3448"/>
                        <a:pt x="849" y="3448"/>
                      </a:cubicBezTo>
                      <a:cubicBezTo>
                        <a:pt x="618" y="3448"/>
                        <a:pt x="384" y="3428"/>
                        <a:pt x="148" y="3387"/>
                      </a:cubicBezTo>
                      <a:lnTo>
                        <a:pt x="96" y="3380"/>
                      </a:lnTo>
                      <a:cubicBezTo>
                        <a:pt x="92" y="3379"/>
                        <a:pt x="87" y="3379"/>
                        <a:pt x="83" y="3379"/>
                      </a:cubicBezTo>
                      <a:cubicBezTo>
                        <a:pt x="45" y="3379"/>
                        <a:pt x="14" y="3406"/>
                        <a:pt x="8" y="3439"/>
                      </a:cubicBezTo>
                      <a:cubicBezTo>
                        <a:pt x="0" y="3476"/>
                        <a:pt x="30" y="3520"/>
                        <a:pt x="67" y="3528"/>
                      </a:cubicBezTo>
                      <a:lnTo>
                        <a:pt x="126" y="3535"/>
                      </a:lnTo>
                      <a:cubicBezTo>
                        <a:pt x="370" y="3580"/>
                        <a:pt x="607" y="3602"/>
                        <a:pt x="850" y="3602"/>
                      </a:cubicBezTo>
                      <a:cubicBezTo>
                        <a:pt x="2869" y="3602"/>
                        <a:pt x="4658" y="2145"/>
                        <a:pt x="5020" y="90"/>
                      </a:cubicBezTo>
                      <a:cubicBezTo>
                        <a:pt x="5027" y="46"/>
                        <a:pt x="4998" y="9"/>
                        <a:pt x="4954" y="1"/>
                      </a:cubicBezTo>
                      <a:cubicBezTo>
                        <a:pt x="4950" y="1"/>
                        <a:pt x="4946" y="0"/>
                        <a:pt x="49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3"/>
                <p:cNvSpPr/>
                <p:nvPr/>
              </p:nvSpPr>
              <p:spPr>
                <a:xfrm>
                  <a:off x="860479" y="405112"/>
                  <a:ext cx="65178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699" extrusionOk="0">
                      <a:moveTo>
                        <a:pt x="2050" y="0"/>
                      </a:moveTo>
                      <a:cubicBezTo>
                        <a:pt x="2042" y="0"/>
                        <a:pt x="2034" y="2"/>
                        <a:pt x="2026" y="5"/>
                      </a:cubicBezTo>
                      <a:cubicBezTo>
                        <a:pt x="1213" y="316"/>
                        <a:pt x="518" y="863"/>
                        <a:pt x="22" y="1587"/>
                      </a:cubicBezTo>
                      <a:cubicBezTo>
                        <a:pt x="0" y="1617"/>
                        <a:pt x="8" y="1661"/>
                        <a:pt x="44" y="1691"/>
                      </a:cubicBezTo>
                      <a:cubicBezTo>
                        <a:pt x="59" y="1698"/>
                        <a:pt x="74" y="1698"/>
                        <a:pt x="81" y="1698"/>
                      </a:cubicBezTo>
                      <a:cubicBezTo>
                        <a:pt x="111" y="1698"/>
                        <a:pt x="133" y="1691"/>
                        <a:pt x="148" y="1668"/>
                      </a:cubicBezTo>
                      <a:cubicBezTo>
                        <a:pt x="621" y="974"/>
                        <a:pt x="1286" y="441"/>
                        <a:pt x="2077" y="146"/>
                      </a:cubicBezTo>
                      <a:cubicBezTo>
                        <a:pt x="2114" y="131"/>
                        <a:pt x="2137" y="86"/>
                        <a:pt x="2122" y="49"/>
                      </a:cubicBezTo>
                      <a:cubicBezTo>
                        <a:pt x="2110" y="20"/>
                        <a:pt x="2080" y="0"/>
                        <a:pt x="20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18"/>
          <p:cNvSpPr txBox="1">
            <a:spLocks noGrp="1"/>
          </p:cNvSpPr>
          <p:nvPr>
            <p:ph type="title"/>
          </p:nvPr>
        </p:nvSpPr>
        <p:spPr>
          <a:xfrm>
            <a:off x="720000" y="1596891"/>
            <a:ext cx="2514300" cy="10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1"/>
          </p:nvPr>
        </p:nvSpPr>
        <p:spPr>
          <a:xfrm>
            <a:off x="720000" y="2660091"/>
            <a:ext cx="2514300" cy="8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94" name="Google Shape;994;p18"/>
          <p:cNvGrpSpPr/>
          <p:nvPr/>
        </p:nvGrpSpPr>
        <p:grpSpPr>
          <a:xfrm>
            <a:off x="105243" y="131825"/>
            <a:ext cx="8933515" cy="4784025"/>
            <a:chOff x="105243" y="131825"/>
            <a:chExt cx="8933515" cy="4784025"/>
          </a:xfrm>
        </p:grpSpPr>
        <p:grpSp>
          <p:nvGrpSpPr>
            <p:cNvPr id="995" name="Google Shape;995;p18"/>
            <p:cNvGrpSpPr/>
            <p:nvPr/>
          </p:nvGrpSpPr>
          <p:grpSpPr>
            <a:xfrm flipH="1">
              <a:off x="8110750" y="131825"/>
              <a:ext cx="928008" cy="691158"/>
              <a:chOff x="105250" y="131825"/>
              <a:chExt cx="928008" cy="691158"/>
            </a:xfrm>
          </p:grpSpPr>
          <p:grpSp>
            <p:nvGrpSpPr>
              <p:cNvPr id="996" name="Google Shape;996;p18"/>
              <p:cNvGrpSpPr/>
              <p:nvPr/>
            </p:nvGrpSpPr>
            <p:grpSpPr>
              <a:xfrm>
                <a:off x="105250" y="131825"/>
                <a:ext cx="691135" cy="691158"/>
                <a:chOff x="86350" y="57700"/>
                <a:chExt cx="691135" cy="691158"/>
              </a:xfrm>
            </p:grpSpPr>
            <p:grpSp>
              <p:nvGrpSpPr>
                <p:cNvPr id="997" name="Google Shape;997;p18"/>
                <p:cNvGrpSpPr/>
                <p:nvPr/>
              </p:nvGrpSpPr>
              <p:grpSpPr>
                <a:xfrm>
                  <a:off x="86350" y="57700"/>
                  <a:ext cx="691135" cy="691158"/>
                  <a:chOff x="86350" y="57700"/>
                  <a:chExt cx="691135" cy="691158"/>
                </a:xfrm>
              </p:grpSpPr>
              <p:sp>
                <p:nvSpPr>
                  <p:cNvPr id="998" name="Google Shape;998;p18"/>
                  <p:cNvSpPr/>
                  <p:nvPr/>
                </p:nvSpPr>
                <p:spPr>
                  <a:xfrm>
                    <a:off x="156470" y="127850"/>
                    <a:ext cx="550891" cy="5506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62" h="18054" extrusionOk="0">
                        <a:moveTo>
                          <a:pt x="9027" y="4916"/>
                        </a:moveTo>
                        <a:cubicBezTo>
                          <a:pt x="11304" y="4916"/>
                          <a:pt x="13145" y="6757"/>
                          <a:pt x="13145" y="9027"/>
                        </a:cubicBezTo>
                        <a:cubicBezTo>
                          <a:pt x="13145" y="11296"/>
                          <a:pt x="11304" y="13137"/>
                          <a:pt x="9027" y="13137"/>
                        </a:cubicBezTo>
                        <a:cubicBezTo>
                          <a:pt x="6758" y="13137"/>
                          <a:pt x="4917" y="11296"/>
                          <a:pt x="4917" y="9027"/>
                        </a:cubicBezTo>
                        <a:cubicBezTo>
                          <a:pt x="4917" y="6757"/>
                          <a:pt x="6758" y="4916"/>
                          <a:pt x="9027" y="4916"/>
                        </a:cubicBezTo>
                        <a:close/>
                        <a:moveTo>
                          <a:pt x="9027" y="0"/>
                        </a:moveTo>
                        <a:cubicBezTo>
                          <a:pt x="4045" y="0"/>
                          <a:pt x="1" y="4044"/>
                          <a:pt x="1" y="9027"/>
                        </a:cubicBezTo>
                        <a:cubicBezTo>
                          <a:pt x="1" y="14017"/>
                          <a:pt x="4045" y="18053"/>
                          <a:pt x="9027" y="18053"/>
                        </a:cubicBezTo>
                        <a:cubicBezTo>
                          <a:pt x="14017" y="18053"/>
                          <a:pt x="18061" y="14017"/>
                          <a:pt x="18061" y="9027"/>
                        </a:cubicBezTo>
                        <a:cubicBezTo>
                          <a:pt x="18061" y="4044"/>
                          <a:pt x="14017" y="0"/>
                          <a:pt x="902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9" name="Google Shape;999;p18"/>
                  <p:cNvSpPr/>
                  <p:nvPr/>
                </p:nvSpPr>
                <p:spPr>
                  <a:xfrm>
                    <a:off x="363231" y="57700"/>
                    <a:ext cx="137128" cy="10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96" h="3373" extrusionOk="0">
                        <a:moveTo>
                          <a:pt x="282" y="1"/>
                        </a:moveTo>
                        <a:lnTo>
                          <a:pt x="1" y="3372"/>
                        </a:lnTo>
                        <a:lnTo>
                          <a:pt x="4496" y="3372"/>
                        </a:lnTo>
                        <a:lnTo>
                          <a:pt x="421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0" name="Google Shape;1000;p18"/>
                  <p:cNvSpPr/>
                  <p:nvPr/>
                </p:nvSpPr>
                <p:spPr>
                  <a:xfrm>
                    <a:off x="363231" y="645982"/>
                    <a:ext cx="137128" cy="10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96" h="3373" extrusionOk="0">
                        <a:moveTo>
                          <a:pt x="1" y="1"/>
                        </a:moveTo>
                        <a:lnTo>
                          <a:pt x="282" y="3372"/>
                        </a:lnTo>
                        <a:lnTo>
                          <a:pt x="4215" y="3372"/>
                        </a:lnTo>
                        <a:lnTo>
                          <a:pt x="449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1" name="Google Shape;1001;p18"/>
                  <p:cNvSpPr/>
                  <p:nvPr/>
                </p:nvSpPr>
                <p:spPr>
                  <a:xfrm>
                    <a:off x="674639" y="334608"/>
                    <a:ext cx="102846" cy="137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4496" extrusionOk="0">
                        <a:moveTo>
                          <a:pt x="0" y="0"/>
                        </a:moveTo>
                        <a:lnTo>
                          <a:pt x="0" y="4495"/>
                        </a:lnTo>
                        <a:lnTo>
                          <a:pt x="3372" y="4214"/>
                        </a:lnTo>
                        <a:lnTo>
                          <a:pt x="3372" y="28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2" name="Google Shape;1002;p18"/>
                  <p:cNvSpPr/>
                  <p:nvPr/>
                </p:nvSpPr>
                <p:spPr>
                  <a:xfrm>
                    <a:off x="86350" y="334608"/>
                    <a:ext cx="102846" cy="137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4496" extrusionOk="0">
                        <a:moveTo>
                          <a:pt x="3372" y="0"/>
                        </a:moveTo>
                        <a:lnTo>
                          <a:pt x="1" y="281"/>
                        </a:lnTo>
                        <a:lnTo>
                          <a:pt x="1" y="4214"/>
                        </a:lnTo>
                        <a:lnTo>
                          <a:pt x="3372" y="4495"/>
                        </a:lnTo>
                        <a:lnTo>
                          <a:pt x="337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3" name="Google Shape;1003;p18"/>
                  <p:cNvSpPr/>
                  <p:nvPr/>
                </p:nvSpPr>
                <p:spPr>
                  <a:xfrm>
                    <a:off x="555139" y="116351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2580" y="0"/>
                        </a:moveTo>
                        <a:lnTo>
                          <a:pt x="0" y="2188"/>
                        </a:lnTo>
                        <a:lnTo>
                          <a:pt x="3179" y="5367"/>
                        </a:lnTo>
                        <a:lnTo>
                          <a:pt x="5360" y="2787"/>
                        </a:lnTo>
                        <a:lnTo>
                          <a:pt x="258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4" name="Google Shape;1004;p18"/>
                  <p:cNvSpPr/>
                  <p:nvPr/>
                </p:nvSpPr>
                <p:spPr>
                  <a:xfrm>
                    <a:off x="145216" y="526270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2181" y="0"/>
                        </a:moveTo>
                        <a:lnTo>
                          <a:pt x="0" y="2588"/>
                        </a:lnTo>
                        <a:lnTo>
                          <a:pt x="2780" y="5368"/>
                        </a:lnTo>
                        <a:lnTo>
                          <a:pt x="5360" y="3179"/>
                        </a:lnTo>
                        <a:lnTo>
                          <a:pt x="218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5" name="Google Shape;1005;p18"/>
                  <p:cNvSpPr/>
                  <p:nvPr/>
                </p:nvSpPr>
                <p:spPr>
                  <a:xfrm>
                    <a:off x="555139" y="526270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3179" y="0"/>
                        </a:moveTo>
                        <a:lnTo>
                          <a:pt x="0" y="3179"/>
                        </a:lnTo>
                        <a:lnTo>
                          <a:pt x="2580" y="5368"/>
                        </a:lnTo>
                        <a:lnTo>
                          <a:pt x="5360" y="2588"/>
                        </a:lnTo>
                        <a:lnTo>
                          <a:pt x="317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6" name="Google Shape;1006;p18"/>
                  <p:cNvSpPr/>
                  <p:nvPr/>
                </p:nvSpPr>
                <p:spPr>
                  <a:xfrm>
                    <a:off x="145216" y="116351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2780" y="0"/>
                        </a:moveTo>
                        <a:lnTo>
                          <a:pt x="0" y="2787"/>
                        </a:lnTo>
                        <a:lnTo>
                          <a:pt x="2181" y="5367"/>
                        </a:lnTo>
                        <a:lnTo>
                          <a:pt x="5360" y="2188"/>
                        </a:lnTo>
                        <a:lnTo>
                          <a:pt x="278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07" name="Google Shape;1007;p18"/>
                <p:cNvGrpSpPr/>
                <p:nvPr/>
              </p:nvGrpSpPr>
              <p:grpSpPr>
                <a:xfrm>
                  <a:off x="183097" y="264489"/>
                  <a:ext cx="450763" cy="389423"/>
                  <a:chOff x="183097" y="264489"/>
                  <a:chExt cx="450763" cy="389423"/>
                </a:xfrm>
              </p:grpSpPr>
              <p:sp>
                <p:nvSpPr>
                  <p:cNvPr id="1008" name="Google Shape;1008;p18"/>
                  <p:cNvSpPr/>
                  <p:nvPr/>
                </p:nvSpPr>
                <p:spPr>
                  <a:xfrm>
                    <a:off x="537541" y="547772"/>
                    <a:ext cx="96319" cy="80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8" h="2645" extrusionOk="0">
                        <a:moveTo>
                          <a:pt x="3028" y="1"/>
                        </a:moveTo>
                        <a:cubicBezTo>
                          <a:pt x="2992" y="1"/>
                          <a:pt x="2957" y="19"/>
                          <a:pt x="2936" y="49"/>
                        </a:cubicBezTo>
                        <a:cubicBezTo>
                          <a:pt x="2181" y="1047"/>
                          <a:pt x="1198" y="1868"/>
                          <a:pt x="82" y="2422"/>
                        </a:cubicBezTo>
                        <a:cubicBezTo>
                          <a:pt x="23" y="2452"/>
                          <a:pt x="1" y="2519"/>
                          <a:pt x="30" y="2578"/>
                        </a:cubicBezTo>
                        <a:cubicBezTo>
                          <a:pt x="52" y="2615"/>
                          <a:pt x="89" y="2644"/>
                          <a:pt x="134" y="2644"/>
                        </a:cubicBezTo>
                        <a:cubicBezTo>
                          <a:pt x="148" y="2644"/>
                          <a:pt x="171" y="2637"/>
                          <a:pt x="185" y="2629"/>
                        </a:cubicBezTo>
                        <a:cubicBezTo>
                          <a:pt x="1331" y="2060"/>
                          <a:pt x="2351" y="1217"/>
                          <a:pt x="3120" y="190"/>
                        </a:cubicBezTo>
                        <a:cubicBezTo>
                          <a:pt x="3157" y="138"/>
                          <a:pt x="3150" y="64"/>
                          <a:pt x="3098" y="27"/>
                        </a:cubicBezTo>
                        <a:cubicBezTo>
                          <a:pt x="3077" y="9"/>
                          <a:pt x="3052" y="1"/>
                          <a:pt x="302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9" name="Google Shape;1009;p18"/>
                  <p:cNvSpPr/>
                  <p:nvPr/>
                </p:nvSpPr>
                <p:spPr>
                  <a:xfrm>
                    <a:off x="183097" y="432208"/>
                    <a:ext cx="290421" cy="221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2" h="7269" extrusionOk="0">
                        <a:moveTo>
                          <a:pt x="124" y="1"/>
                        </a:moveTo>
                        <a:cubicBezTo>
                          <a:pt x="120" y="1"/>
                          <a:pt x="115" y="1"/>
                          <a:pt x="111" y="1"/>
                        </a:cubicBezTo>
                        <a:cubicBezTo>
                          <a:pt x="44" y="9"/>
                          <a:pt x="0" y="68"/>
                          <a:pt x="7" y="135"/>
                        </a:cubicBezTo>
                        <a:cubicBezTo>
                          <a:pt x="540" y="4201"/>
                          <a:pt x="4044" y="7269"/>
                          <a:pt x="8154" y="7269"/>
                        </a:cubicBezTo>
                        <a:cubicBezTo>
                          <a:pt x="8576" y="7269"/>
                          <a:pt x="9004" y="7239"/>
                          <a:pt x="9411" y="7173"/>
                        </a:cubicBezTo>
                        <a:cubicBezTo>
                          <a:pt x="9478" y="7165"/>
                          <a:pt x="9522" y="7106"/>
                          <a:pt x="9515" y="7039"/>
                        </a:cubicBezTo>
                        <a:cubicBezTo>
                          <a:pt x="9501" y="6985"/>
                          <a:pt x="9449" y="6943"/>
                          <a:pt x="9395" y="6943"/>
                        </a:cubicBezTo>
                        <a:cubicBezTo>
                          <a:pt x="9390" y="6943"/>
                          <a:pt x="9386" y="6943"/>
                          <a:pt x="9382" y="6943"/>
                        </a:cubicBezTo>
                        <a:cubicBezTo>
                          <a:pt x="8975" y="7003"/>
                          <a:pt x="8568" y="7039"/>
                          <a:pt x="8154" y="7039"/>
                        </a:cubicBezTo>
                        <a:cubicBezTo>
                          <a:pt x="4162" y="7039"/>
                          <a:pt x="761" y="4060"/>
                          <a:pt x="237" y="105"/>
                        </a:cubicBezTo>
                        <a:cubicBezTo>
                          <a:pt x="230" y="43"/>
                          <a:pt x="178" y="1"/>
                          <a:pt x="12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0" name="Google Shape;1010;p18"/>
                  <p:cNvSpPr/>
                  <p:nvPr/>
                </p:nvSpPr>
                <p:spPr>
                  <a:xfrm>
                    <a:off x="428411" y="399543"/>
                    <a:ext cx="150884" cy="151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" h="4954" extrusionOk="0">
                        <a:moveTo>
                          <a:pt x="4828" y="1"/>
                        </a:moveTo>
                        <a:cubicBezTo>
                          <a:pt x="4761" y="1"/>
                          <a:pt x="4710" y="52"/>
                          <a:pt x="4710" y="119"/>
                        </a:cubicBezTo>
                        <a:cubicBezTo>
                          <a:pt x="4710" y="2655"/>
                          <a:pt x="2647" y="4717"/>
                          <a:pt x="111" y="4717"/>
                        </a:cubicBezTo>
                        <a:cubicBezTo>
                          <a:pt x="52" y="4717"/>
                          <a:pt x="0" y="4769"/>
                          <a:pt x="0" y="4835"/>
                        </a:cubicBezTo>
                        <a:cubicBezTo>
                          <a:pt x="0" y="4895"/>
                          <a:pt x="52" y="4954"/>
                          <a:pt x="111" y="4954"/>
                        </a:cubicBezTo>
                        <a:cubicBezTo>
                          <a:pt x="2780" y="4954"/>
                          <a:pt x="4946" y="2780"/>
                          <a:pt x="4946" y="119"/>
                        </a:cubicBezTo>
                        <a:cubicBezTo>
                          <a:pt x="4946" y="52"/>
                          <a:pt x="4894" y="1"/>
                          <a:pt x="482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1" name="Google Shape;1011;p18"/>
                  <p:cNvSpPr/>
                  <p:nvPr/>
                </p:nvSpPr>
                <p:spPr>
                  <a:xfrm>
                    <a:off x="298754" y="264489"/>
                    <a:ext cx="86163" cy="77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5" h="2529" extrusionOk="0">
                        <a:moveTo>
                          <a:pt x="2695" y="0"/>
                        </a:moveTo>
                        <a:cubicBezTo>
                          <a:pt x="2682" y="0"/>
                          <a:pt x="2668" y="3"/>
                          <a:pt x="2655" y="8"/>
                        </a:cubicBezTo>
                        <a:cubicBezTo>
                          <a:pt x="1516" y="436"/>
                          <a:pt x="585" y="1272"/>
                          <a:pt x="30" y="2359"/>
                        </a:cubicBezTo>
                        <a:cubicBezTo>
                          <a:pt x="1" y="2418"/>
                          <a:pt x="23" y="2484"/>
                          <a:pt x="82" y="2514"/>
                        </a:cubicBezTo>
                        <a:cubicBezTo>
                          <a:pt x="104" y="2529"/>
                          <a:pt x="119" y="2529"/>
                          <a:pt x="134" y="2529"/>
                        </a:cubicBezTo>
                        <a:cubicBezTo>
                          <a:pt x="178" y="2529"/>
                          <a:pt x="222" y="2506"/>
                          <a:pt x="245" y="2462"/>
                        </a:cubicBezTo>
                        <a:cubicBezTo>
                          <a:pt x="762" y="1427"/>
                          <a:pt x="1649" y="636"/>
                          <a:pt x="2736" y="222"/>
                        </a:cubicBezTo>
                        <a:cubicBezTo>
                          <a:pt x="2795" y="200"/>
                          <a:pt x="2825" y="133"/>
                          <a:pt x="2802" y="74"/>
                        </a:cubicBezTo>
                        <a:cubicBezTo>
                          <a:pt x="2785" y="28"/>
                          <a:pt x="2741" y="0"/>
                          <a:pt x="26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012" name="Google Shape;1012;p18"/>
              <p:cNvGrpSpPr/>
              <p:nvPr/>
            </p:nvGrpSpPr>
            <p:grpSpPr>
              <a:xfrm>
                <a:off x="631574" y="397528"/>
                <a:ext cx="401684" cy="405435"/>
                <a:chOff x="612674" y="323403"/>
                <a:chExt cx="401684" cy="405435"/>
              </a:xfrm>
            </p:grpSpPr>
            <p:grpSp>
              <p:nvGrpSpPr>
                <p:cNvPr id="1013" name="Google Shape;1013;p18"/>
                <p:cNvGrpSpPr/>
                <p:nvPr/>
              </p:nvGrpSpPr>
              <p:grpSpPr>
                <a:xfrm>
                  <a:off x="612674" y="323403"/>
                  <a:ext cx="401684" cy="405435"/>
                  <a:chOff x="810549" y="420740"/>
                  <a:chExt cx="401684" cy="405435"/>
                </a:xfrm>
              </p:grpSpPr>
              <p:sp>
                <p:nvSpPr>
                  <p:cNvPr id="1014" name="Google Shape;1014;p18"/>
                  <p:cNvSpPr/>
                  <p:nvPr/>
                </p:nvSpPr>
                <p:spPr>
                  <a:xfrm>
                    <a:off x="810549" y="555123"/>
                    <a:ext cx="71309" cy="83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8" h="2736" extrusionOk="0">
                        <a:moveTo>
                          <a:pt x="393" y="1"/>
                        </a:moveTo>
                        <a:lnTo>
                          <a:pt x="1" y="2241"/>
                        </a:lnTo>
                        <a:lnTo>
                          <a:pt x="1894" y="2736"/>
                        </a:lnTo>
                        <a:lnTo>
                          <a:pt x="2337" y="178"/>
                        </a:lnTo>
                        <a:lnTo>
                          <a:pt x="393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5" name="Google Shape;1015;p18"/>
                  <p:cNvSpPr/>
                  <p:nvPr/>
                </p:nvSpPr>
                <p:spPr>
                  <a:xfrm>
                    <a:off x="870085" y="440138"/>
                    <a:ext cx="94977" cy="91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4" h="3002" extrusionOk="0">
                        <a:moveTo>
                          <a:pt x="1856" y="0"/>
                        </a:moveTo>
                        <a:lnTo>
                          <a:pt x="1" y="1316"/>
                        </a:lnTo>
                        <a:lnTo>
                          <a:pt x="984" y="3002"/>
                        </a:lnTo>
                        <a:lnTo>
                          <a:pt x="3113" y="1501"/>
                        </a:lnTo>
                        <a:lnTo>
                          <a:pt x="185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6" name="Google Shape;1016;p18"/>
                  <p:cNvSpPr/>
                  <p:nvPr/>
                </p:nvSpPr>
                <p:spPr>
                  <a:xfrm>
                    <a:off x="822963" y="447183"/>
                    <a:ext cx="380884" cy="35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88" h="11559" extrusionOk="0">
                        <a:moveTo>
                          <a:pt x="6237" y="2035"/>
                        </a:moveTo>
                        <a:cubicBezTo>
                          <a:pt x="6450" y="2035"/>
                          <a:pt x="6666" y="2053"/>
                          <a:pt x="6883" y="2091"/>
                        </a:cubicBezTo>
                        <a:cubicBezTo>
                          <a:pt x="8916" y="2445"/>
                          <a:pt x="10284" y="4382"/>
                          <a:pt x="9929" y="6415"/>
                        </a:cubicBezTo>
                        <a:cubicBezTo>
                          <a:pt x="9619" y="8239"/>
                          <a:pt x="8039" y="9525"/>
                          <a:pt x="6251" y="9525"/>
                        </a:cubicBezTo>
                        <a:cubicBezTo>
                          <a:pt x="6038" y="9525"/>
                          <a:pt x="5822" y="9506"/>
                          <a:pt x="5604" y="9469"/>
                        </a:cubicBezTo>
                        <a:cubicBezTo>
                          <a:pt x="3571" y="9114"/>
                          <a:pt x="2204" y="7177"/>
                          <a:pt x="2558" y="5144"/>
                        </a:cubicBezTo>
                        <a:cubicBezTo>
                          <a:pt x="2869" y="3321"/>
                          <a:pt x="4448" y="2035"/>
                          <a:pt x="6237" y="2035"/>
                        </a:cubicBezTo>
                        <a:close/>
                        <a:moveTo>
                          <a:pt x="6233" y="1"/>
                        </a:moveTo>
                        <a:cubicBezTo>
                          <a:pt x="3473" y="1"/>
                          <a:pt x="1036" y="1982"/>
                          <a:pt x="548" y="4796"/>
                        </a:cubicBezTo>
                        <a:cubicBezTo>
                          <a:pt x="1" y="7938"/>
                          <a:pt x="2115" y="10932"/>
                          <a:pt x="5257" y="11472"/>
                        </a:cubicBezTo>
                        <a:cubicBezTo>
                          <a:pt x="5592" y="11530"/>
                          <a:pt x="5926" y="11559"/>
                          <a:pt x="6255" y="11559"/>
                        </a:cubicBezTo>
                        <a:cubicBezTo>
                          <a:pt x="9015" y="11559"/>
                          <a:pt x="11451" y="9577"/>
                          <a:pt x="11940" y="6763"/>
                        </a:cubicBezTo>
                        <a:cubicBezTo>
                          <a:pt x="12487" y="3621"/>
                          <a:pt x="10373" y="627"/>
                          <a:pt x="7231" y="87"/>
                        </a:cubicBezTo>
                        <a:cubicBezTo>
                          <a:pt x="6895" y="29"/>
                          <a:pt x="6562" y="1"/>
                          <a:pt x="623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7" name="Google Shape;1017;p18"/>
                  <p:cNvSpPr/>
                  <p:nvPr/>
                </p:nvSpPr>
                <p:spPr>
                  <a:xfrm>
                    <a:off x="945177" y="754897"/>
                    <a:ext cx="83234" cy="71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" h="2337" extrusionOk="0">
                        <a:moveTo>
                          <a:pt x="170" y="1"/>
                        </a:moveTo>
                        <a:lnTo>
                          <a:pt x="0" y="1952"/>
                        </a:lnTo>
                        <a:lnTo>
                          <a:pt x="2240" y="2337"/>
                        </a:lnTo>
                        <a:lnTo>
                          <a:pt x="2728" y="444"/>
                        </a:lnTo>
                        <a:lnTo>
                          <a:pt x="17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8" name="Google Shape;1018;p18"/>
                  <p:cNvSpPr/>
                  <p:nvPr/>
                </p:nvSpPr>
                <p:spPr>
                  <a:xfrm>
                    <a:off x="998400" y="420740"/>
                    <a:ext cx="83234" cy="712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" h="2337" extrusionOk="0">
                        <a:moveTo>
                          <a:pt x="488" y="0"/>
                        </a:moveTo>
                        <a:lnTo>
                          <a:pt x="0" y="1893"/>
                        </a:lnTo>
                        <a:lnTo>
                          <a:pt x="2558" y="2337"/>
                        </a:lnTo>
                        <a:lnTo>
                          <a:pt x="2728" y="385"/>
                        </a:lnTo>
                        <a:lnTo>
                          <a:pt x="48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9" name="Google Shape;1019;p18"/>
                  <p:cNvSpPr/>
                  <p:nvPr/>
                </p:nvSpPr>
                <p:spPr>
                  <a:xfrm>
                    <a:off x="1061749" y="715216"/>
                    <a:ext cx="94947" cy="91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3" h="3002" extrusionOk="0">
                        <a:moveTo>
                          <a:pt x="2130" y="1"/>
                        </a:moveTo>
                        <a:lnTo>
                          <a:pt x="1" y="1501"/>
                        </a:lnTo>
                        <a:lnTo>
                          <a:pt x="1257" y="3002"/>
                        </a:lnTo>
                        <a:lnTo>
                          <a:pt x="3113" y="1686"/>
                        </a:lnTo>
                        <a:lnTo>
                          <a:pt x="213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0" name="Google Shape;1020;p18"/>
                  <p:cNvSpPr/>
                  <p:nvPr/>
                </p:nvSpPr>
                <p:spPr>
                  <a:xfrm>
                    <a:off x="830191" y="671937"/>
                    <a:ext cx="91348" cy="94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5" h="3113" extrusionOk="0">
                        <a:moveTo>
                          <a:pt x="1501" y="0"/>
                        </a:moveTo>
                        <a:lnTo>
                          <a:pt x="0" y="1257"/>
                        </a:lnTo>
                        <a:lnTo>
                          <a:pt x="1309" y="3112"/>
                        </a:lnTo>
                        <a:lnTo>
                          <a:pt x="2994" y="2122"/>
                        </a:lnTo>
                        <a:lnTo>
                          <a:pt x="150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1" name="Google Shape;1021;p18"/>
                  <p:cNvSpPr/>
                  <p:nvPr/>
                </p:nvSpPr>
                <p:spPr>
                  <a:xfrm>
                    <a:off x="1105273" y="480032"/>
                    <a:ext cx="91348" cy="94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5" h="3114" extrusionOk="0">
                        <a:moveTo>
                          <a:pt x="1686" y="1"/>
                        </a:moveTo>
                        <a:lnTo>
                          <a:pt x="0" y="991"/>
                        </a:lnTo>
                        <a:lnTo>
                          <a:pt x="1494" y="3113"/>
                        </a:lnTo>
                        <a:lnTo>
                          <a:pt x="2994" y="1856"/>
                        </a:lnTo>
                        <a:lnTo>
                          <a:pt x="1686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2" name="Google Shape;1022;p18"/>
                  <p:cNvSpPr/>
                  <p:nvPr/>
                </p:nvSpPr>
                <p:spPr>
                  <a:xfrm rot="10800000">
                    <a:off x="1140924" y="601998"/>
                    <a:ext cx="71309" cy="83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8" h="2736" extrusionOk="0">
                        <a:moveTo>
                          <a:pt x="393" y="1"/>
                        </a:moveTo>
                        <a:lnTo>
                          <a:pt x="1" y="2241"/>
                        </a:lnTo>
                        <a:lnTo>
                          <a:pt x="1894" y="2736"/>
                        </a:lnTo>
                        <a:lnTo>
                          <a:pt x="2337" y="178"/>
                        </a:lnTo>
                        <a:lnTo>
                          <a:pt x="393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023" name="Google Shape;1023;p18"/>
                <p:cNvGrpSpPr/>
                <p:nvPr/>
              </p:nvGrpSpPr>
              <p:grpSpPr>
                <a:xfrm>
                  <a:off x="642015" y="405112"/>
                  <a:ext cx="301036" cy="286089"/>
                  <a:chOff x="794415" y="405112"/>
                  <a:chExt cx="301036" cy="286089"/>
                </a:xfrm>
              </p:grpSpPr>
              <p:sp>
                <p:nvSpPr>
                  <p:cNvPr id="1024" name="Google Shape;1024;p18"/>
                  <p:cNvSpPr/>
                  <p:nvPr/>
                </p:nvSpPr>
                <p:spPr>
                  <a:xfrm>
                    <a:off x="912787" y="677811"/>
                    <a:ext cx="63836" cy="133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3" h="439" extrusionOk="0">
                        <a:moveTo>
                          <a:pt x="85" y="0"/>
                        </a:moveTo>
                        <a:cubicBezTo>
                          <a:pt x="53" y="0"/>
                          <a:pt x="20" y="17"/>
                          <a:pt x="8" y="54"/>
                        </a:cubicBezTo>
                        <a:cubicBezTo>
                          <a:pt x="0" y="91"/>
                          <a:pt x="15" y="128"/>
                          <a:pt x="52" y="142"/>
                        </a:cubicBezTo>
                        <a:cubicBezTo>
                          <a:pt x="326" y="239"/>
                          <a:pt x="606" y="305"/>
                          <a:pt x="887" y="357"/>
                        </a:cubicBezTo>
                        <a:cubicBezTo>
                          <a:pt x="1190" y="409"/>
                          <a:pt x="1508" y="438"/>
                          <a:pt x="1819" y="438"/>
                        </a:cubicBezTo>
                        <a:cubicBezTo>
                          <a:pt x="1885" y="438"/>
                          <a:pt x="1952" y="438"/>
                          <a:pt x="2018" y="431"/>
                        </a:cubicBezTo>
                        <a:cubicBezTo>
                          <a:pt x="2063" y="431"/>
                          <a:pt x="2092" y="394"/>
                          <a:pt x="2092" y="357"/>
                        </a:cubicBezTo>
                        <a:cubicBezTo>
                          <a:pt x="2092" y="313"/>
                          <a:pt x="2055" y="283"/>
                          <a:pt x="2018" y="283"/>
                        </a:cubicBezTo>
                        <a:cubicBezTo>
                          <a:pt x="1946" y="286"/>
                          <a:pt x="1873" y="287"/>
                          <a:pt x="1801" y="287"/>
                        </a:cubicBezTo>
                        <a:cubicBezTo>
                          <a:pt x="1504" y="287"/>
                          <a:pt x="1207" y="262"/>
                          <a:pt x="910" y="209"/>
                        </a:cubicBezTo>
                        <a:cubicBezTo>
                          <a:pt x="636" y="165"/>
                          <a:pt x="362" y="91"/>
                          <a:pt x="104" y="2"/>
                        </a:cubicBezTo>
                        <a:cubicBezTo>
                          <a:pt x="98" y="1"/>
                          <a:pt x="92" y="0"/>
                          <a:pt x="8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5" name="Google Shape;1025;p18"/>
                  <p:cNvSpPr/>
                  <p:nvPr/>
                </p:nvSpPr>
                <p:spPr>
                  <a:xfrm>
                    <a:off x="794415" y="456474"/>
                    <a:ext cx="83662" cy="20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3" h="6749" extrusionOk="0">
                        <a:moveTo>
                          <a:pt x="835" y="1"/>
                        </a:moveTo>
                        <a:cubicBezTo>
                          <a:pt x="807" y="1"/>
                          <a:pt x="780" y="16"/>
                          <a:pt x="769" y="44"/>
                        </a:cubicBezTo>
                        <a:cubicBezTo>
                          <a:pt x="577" y="458"/>
                          <a:pt x="436" y="901"/>
                          <a:pt x="362" y="1360"/>
                        </a:cubicBezTo>
                        <a:cubicBezTo>
                          <a:pt x="0" y="3430"/>
                          <a:pt x="887" y="5536"/>
                          <a:pt x="2617" y="6734"/>
                        </a:cubicBezTo>
                        <a:cubicBezTo>
                          <a:pt x="2624" y="6742"/>
                          <a:pt x="2639" y="6749"/>
                          <a:pt x="2654" y="6749"/>
                        </a:cubicBezTo>
                        <a:cubicBezTo>
                          <a:pt x="2676" y="6749"/>
                          <a:pt x="2706" y="6734"/>
                          <a:pt x="2721" y="6719"/>
                        </a:cubicBezTo>
                        <a:cubicBezTo>
                          <a:pt x="2743" y="6682"/>
                          <a:pt x="2735" y="6638"/>
                          <a:pt x="2698" y="6616"/>
                        </a:cubicBezTo>
                        <a:cubicBezTo>
                          <a:pt x="1020" y="5455"/>
                          <a:pt x="155" y="3400"/>
                          <a:pt x="503" y="1389"/>
                        </a:cubicBezTo>
                        <a:cubicBezTo>
                          <a:pt x="584" y="938"/>
                          <a:pt x="717" y="509"/>
                          <a:pt x="902" y="103"/>
                        </a:cubicBezTo>
                        <a:cubicBezTo>
                          <a:pt x="917" y="66"/>
                          <a:pt x="902" y="21"/>
                          <a:pt x="865" y="7"/>
                        </a:cubicBezTo>
                        <a:cubicBezTo>
                          <a:pt x="855" y="3"/>
                          <a:pt x="845" y="1"/>
                          <a:pt x="83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6" name="Google Shape;1026;p18"/>
                  <p:cNvSpPr/>
                  <p:nvPr/>
                </p:nvSpPr>
                <p:spPr>
                  <a:xfrm>
                    <a:off x="942098" y="545472"/>
                    <a:ext cx="153354" cy="109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8" h="3602" extrusionOk="0">
                        <a:moveTo>
                          <a:pt x="4942" y="0"/>
                        </a:moveTo>
                        <a:cubicBezTo>
                          <a:pt x="4909" y="0"/>
                          <a:pt x="4879" y="27"/>
                          <a:pt x="4872" y="61"/>
                        </a:cubicBezTo>
                        <a:cubicBezTo>
                          <a:pt x="4529" y="2050"/>
                          <a:pt x="2797" y="3448"/>
                          <a:pt x="849" y="3448"/>
                        </a:cubicBezTo>
                        <a:cubicBezTo>
                          <a:pt x="618" y="3448"/>
                          <a:pt x="384" y="3428"/>
                          <a:pt x="148" y="3387"/>
                        </a:cubicBezTo>
                        <a:lnTo>
                          <a:pt x="96" y="3380"/>
                        </a:lnTo>
                        <a:cubicBezTo>
                          <a:pt x="92" y="3379"/>
                          <a:pt x="87" y="3379"/>
                          <a:pt x="83" y="3379"/>
                        </a:cubicBezTo>
                        <a:cubicBezTo>
                          <a:pt x="45" y="3379"/>
                          <a:pt x="14" y="3406"/>
                          <a:pt x="8" y="3439"/>
                        </a:cubicBezTo>
                        <a:cubicBezTo>
                          <a:pt x="0" y="3476"/>
                          <a:pt x="30" y="3520"/>
                          <a:pt x="67" y="3528"/>
                        </a:cubicBezTo>
                        <a:lnTo>
                          <a:pt x="126" y="3535"/>
                        </a:lnTo>
                        <a:cubicBezTo>
                          <a:pt x="370" y="3580"/>
                          <a:pt x="607" y="3602"/>
                          <a:pt x="850" y="3602"/>
                        </a:cubicBezTo>
                        <a:cubicBezTo>
                          <a:pt x="2869" y="3602"/>
                          <a:pt x="4658" y="2145"/>
                          <a:pt x="5020" y="90"/>
                        </a:cubicBezTo>
                        <a:cubicBezTo>
                          <a:pt x="5027" y="46"/>
                          <a:pt x="4998" y="9"/>
                          <a:pt x="4954" y="1"/>
                        </a:cubicBezTo>
                        <a:cubicBezTo>
                          <a:pt x="4950" y="1"/>
                          <a:pt x="4946" y="0"/>
                          <a:pt x="494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7" name="Google Shape;1027;p18"/>
                  <p:cNvSpPr/>
                  <p:nvPr/>
                </p:nvSpPr>
                <p:spPr>
                  <a:xfrm>
                    <a:off x="860479" y="405112"/>
                    <a:ext cx="65178" cy="5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7" h="1699" extrusionOk="0">
                        <a:moveTo>
                          <a:pt x="2050" y="0"/>
                        </a:moveTo>
                        <a:cubicBezTo>
                          <a:pt x="2042" y="0"/>
                          <a:pt x="2034" y="2"/>
                          <a:pt x="2026" y="5"/>
                        </a:cubicBezTo>
                        <a:cubicBezTo>
                          <a:pt x="1213" y="316"/>
                          <a:pt x="518" y="863"/>
                          <a:pt x="22" y="1587"/>
                        </a:cubicBezTo>
                        <a:cubicBezTo>
                          <a:pt x="0" y="1617"/>
                          <a:pt x="8" y="1661"/>
                          <a:pt x="44" y="1691"/>
                        </a:cubicBezTo>
                        <a:cubicBezTo>
                          <a:pt x="59" y="1698"/>
                          <a:pt x="74" y="1698"/>
                          <a:pt x="81" y="1698"/>
                        </a:cubicBezTo>
                        <a:cubicBezTo>
                          <a:pt x="111" y="1698"/>
                          <a:pt x="133" y="1691"/>
                          <a:pt x="148" y="1668"/>
                        </a:cubicBezTo>
                        <a:cubicBezTo>
                          <a:pt x="621" y="974"/>
                          <a:pt x="1286" y="441"/>
                          <a:pt x="2077" y="146"/>
                        </a:cubicBezTo>
                        <a:cubicBezTo>
                          <a:pt x="2114" y="131"/>
                          <a:pt x="2137" y="86"/>
                          <a:pt x="2122" y="49"/>
                        </a:cubicBezTo>
                        <a:cubicBezTo>
                          <a:pt x="2110" y="20"/>
                          <a:pt x="2080" y="0"/>
                          <a:pt x="205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028" name="Google Shape;1028;p18"/>
            <p:cNvGrpSpPr/>
            <p:nvPr/>
          </p:nvGrpSpPr>
          <p:grpSpPr>
            <a:xfrm>
              <a:off x="105243" y="4120598"/>
              <a:ext cx="483380" cy="483396"/>
              <a:chOff x="86350" y="57700"/>
              <a:chExt cx="691135" cy="691158"/>
            </a:xfrm>
          </p:grpSpPr>
          <p:grpSp>
            <p:nvGrpSpPr>
              <p:cNvPr id="1029" name="Google Shape;1029;p18"/>
              <p:cNvGrpSpPr/>
              <p:nvPr/>
            </p:nvGrpSpPr>
            <p:grpSpPr>
              <a:xfrm>
                <a:off x="86350" y="57700"/>
                <a:ext cx="691135" cy="691158"/>
                <a:chOff x="86350" y="57700"/>
                <a:chExt cx="691135" cy="691158"/>
              </a:xfrm>
            </p:grpSpPr>
            <p:sp>
              <p:nvSpPr>
                <p:cNvPr id="1030" name="Google Shape;1030;p18"/>
                <p:cNvSpPr/>
                <p:nvPr/>
              </p:nvSpPr>
              <p:spPr>
                <a:xfrm>
                  <a:off x="156470" y="127850"/>
                  <a:ext cx="550891" cy="55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" h="18054" extrusionOk="0">
                      <a:moveTo>
                        <a:pt x="9027" y="4916"/>
                      </a:moveTo>
                      <a:cubicBezTo>
                        <a:pt x="11304" y="4916"/>
                        <a:pt x="13145" y="6757"/>
                        <a:pt x="13145" y="9027"/>
                      </a:cubicBezTo>
                      <a:cubicBezTo>
                        <a:pt x="13145" y="11296"/>
                        <a:pt x="11304" y="13137"/>
                        <a:pt x="9027" y="13137"/>
                      </a:cubicBezTo>
                      <a:cubicBezTo>
                        <a:pt x="6758" y="13137"/>
                        <a:pt x="4917" y="11296"/>
                        <a:pt x="4917" y="9027"/>
                      </a:cubicBezTo>
                      <a:cubicBezTo>
                        <a:pt x="4917" y="6757"/>
                        <a:pt x="6758" y="4916"/>
                        <a:pt x="9027" y="4916"/>
                      </a:cubicBezTo>
                      <a:close/>
                      <a:moveTo>
                        <a:pt x="9027" y="0"/>
                      </a:moveTo>
                      <a:cubicBezTo>
                        <a:pt x="4045" y="0"/>
                        <a:pt x="1" y="4044"/>
                        <a:pt x="1" y="9027"/>
                      </a:cubicBezTo>
                      <a:cubicBezTo>
                        <a:pt x="1" y="14017"/>
                        <a:pt x="4045" y="18053"/>
                        <a:pt x="9027" y="18053"/>
                      </a:cubicBezTo>
                      <a:cubicBezTo>
                        <a:pt x="14017" y="18053"/>
                        <a:pt x="18061" y="14017"/>
                        <a:pt x="18061" y="9027"/>
                      </a:cubicBezTo>
                      <a:cubicBezTo>
                        <a:pt x="18061" y="4044"/>
                        <a:pt x="14017" y="0"/>
                        <a:pt x="90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1" name="Google Shape;1031;p18"/>
                <p:cNvSpPr/>
                <p:nvPr/>
              </p:nvSpPr>
              <p:spPr>
                <a:xfrm>
                  <a:off x="363231" y="57700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282" y="1"/>
                      </a:moveTo>
                      <a:lnTo>
                        <a:pt x="1" y="3372"/>
                      </a:lnTo>
                      <a:lnTo>
                        <a:pt x="4496" y="3372"/>
                      </a:lnTo>
                      <a:lnTo>
                        <a:pt x="4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2" name="Google Shape;1032;p18"/>
                <p:cNvSpPr/>
                <p:nvPr/>
              </p:nvSpPr>
              <p:spPr>
                <a:xfrm>
                  <a:off x="363231" y="645982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1" y="1"/>
                      </a:moveTo>
                      <a:lnTo>
                        <a:pt x="282" y="3372"/>
                      </a:lnTo>
                      <a:lnTo>
                        <a:pt x="4215" y="3372"/>
                      </a:lnTo>
                      <a:lnTo>
                        <a:pt x="44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3" name="Google Shape;1033;p18"/>
                <p:cNvSpPr/>
                <p:nvPr/>
              </p:nvSpPr>
              <p:spPr>
                <a:xfrm>
                  <a:off x="674639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0" y="0"/>
                      </a:moveTo>
                      <a:lnTo>
                        <a:pt x="0" y="4495"/>
                      </a:lnTo>
                      <a:lnTo>
                        <a:pt x="3372" y="4214"/>
                      </a:lnTo>
                      <a:lnTo>
                        <a:pt x="3372" y="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4" name="Google Shape;1034;p18"/>
                <p:cNvSpPr/>
                <p:nvPr/>
              </p:nvSpPr>
              <p:spPr>
                <a:xfrm>
                  <a:off x="86350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3372" y="0"/>
                      </a:moveTo>
                      <a:lnTo>
                        <a:pt x="1" y="281"/>
                      </a:lnTo>
                      <a:lnTo>
                        <a:pt x="1" y="4214"/>
                      </a:lnTo>
                      <a:lnTo>
                        <a:pt x="3372" y="4495"/>
                      </a:lnTo>
                      <a:lnTo>
                        <a:pt x="33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5" name="Google Shape;1035;p18"/>
                <p:cNvSpPr/>
                <p:nvPr/>
              </p:nvSpPr>
              <p:spPr>
                <a:xfrm>
                  <a:off x="555139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580" y="0"/>
                      </a:moveTo>
                      <a:lnTo>
                        <a:pt x="0" y="2188"/>
                      </a:lnTo>
                      <a:lnTo>
                        <a:pt x="3179" y="5367"/>
                      </a:lnTo>
                      <a:lnTo>
                        <a:pt x="5360" y="2787"/>
                      </a:lnTo>
                      <a:lnTo>
                        <a:pt x="25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6" name="Google Shape;1036;p18"/>
                <p:cNvSpPr/>
                <p:nvPr/>
              </p:nvSpPr>
              <p:spPr>
                <a:xfrm>
                  <a:off x="145216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181" y="0"/>
                      </a:moveTo>
                      <a:lnTo>
                        <a:pt x="0" y="2588"/>
                      </a:lnTo>
                      <a:lnTo>
                        <a:pt x="2780" y="5368"/>
                      </a:lnTo>
                      <a:lnTo>
                        <a:pt x="5360" y="3179"/>
                      </a:ln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7" name="Google Shape;1037;p18"/>
                <p:cNvSpPr/>
                <p:nvPr/>
              </p:nvSpPr>
              <p:spPr>
                <a:xfrm>
                  <a:off x="555139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3179" y="0"/>
                      </a:moveTo>
                      <a:lnTo>
                        <a:pt x="0" y="3179"/>
                      </a:lnTo>
                      <a:lnTo>
                        <a:pt x="2580" y="5368"/>
                      </a:lnTo>
                      <a:lnTo>
                        <a:pt x="5360" y="2588"/>
                      </a:lnTo>
                      <a:lnTo>
                        <a:pt x="31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8"/>
                <p:cNvSpPr/>
                <p:nvPr/>
              </p:nvSpPr>
              <p:spPr>
                <a:xfrm>
                  <a:off x="145216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780" y="0"/>
                      </a:moveTo>
                      <a:lnTo>
                        <a:pt x="0" y="2787"/>
                      </a:lnTo>
                      <a:lnTo>
                        <a:pt x="2181" y="5367"/>
                      </a:lnTo>
                      <a:lnTo>
                        <a:pt x="5360" y="2188"/>
                      </a:lnTo>
                      <a:lnTo>
                        <a:pt x="27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39" name="Google Shape;1039;p18"/>
              <p:cNvGrpSpPr/>
              <p:nvPr/>
            </p:nvGrpSpPr>
            <p:grpSpPr>
              <a:xfrm>
                <a:off x="183097" y="264489"/>
                <a:ext cx="450763" cy="389423"/>
                <a:chOff x="183097" y="264489"/>
                <a:chExt cx="450763" cy="389423"/>
              </a:xfrm>
            </p:grpSpPr>
            <p:sp>
              <p:nvSpPr>
                <p:cNvPr id="1040" name="Google Shape;1040;p18"/>
                <p:cNvSpPr/>
                <p:nvPr/>
              </p:nvSpPr>
              <p:spPr>
                <a:xfrm>
                  <a:off x="537541" y="547772"/>
                  <a:ext cx="96319" cy="8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8" h="2645" extrusionOk="0">
                      <a:moveTo>
                        <a:pt x="3028" y="1"/>
                      </a:moveTo>
                      <a:cubicBezTo>
                        <a:pt x="2992" y="1"/>
                        <a:pt x="2957" y="19"/>
                        <a:pt x="2936" y="49"/>
                      </a:cubicBezTo>
                      <a:cubicBezTo>
                        <a:pt x="2181" y="1047"/>
                        <a:pt x="1198" y="1868"/>
                        <a:pt x="82" y="2422"/>
                      </a:cubicBezTo>
                      <a:cubicBezTo>
                        <a:pt x="23" y="2452"/>
                        <a:pt x="1" y="2519"/>
                        <a:pt x="30" y="2578"/>
                      </a:cubicBezTo>
                      <a:cubicBezTo>
                        <a:pt x="52" y="2615"/>
                        <a:pt x="89" y="2644"/>
                        <a:pt x="134" y="2644"/>
                      </a:cubicBezTo>
                      <a:cubicBezTo>
                        <a:pt x="148" y="2644"/>
                        <a:pt x="171" y="2637"/>
                        <a:pt x="185" y="2629"/>
                      </a:cubicBezTo>
                      <a:cubicBezTo>
                        <a:pt x="1331" y="2060"/>
                        <a:pt x="2351" y="1217"/>
                        <a:pt x="3120" y="190"/>
                      </a:cubicBezTo>
                      <a:cubicBezTo>
                        <a:pt x="3157" y="138"/>
                        <a:pt x="3150" y="64"/>
                        <a:pt x="3098" y="27"/>
                      </a:cubicBezTo>
                      <a:cubicBezTo>
                        <a:pt x="3077" y="9"/>
                        <a:pt x="3052" y="1"/>
                        <a:pt x="30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18"/>
                <p:cNvSpPr/>
                <p:nvPr/>
              </p:nvSpPr>
              <p:spPr>
                <a:xfrm>
                  <a:off x="183097" y="432208"/>
                  <a:ext cx="290421" cy="221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2" h="7269" extrusionOk="0">
                      <a:moveTo>
                        <a:pt x="124" y="1"/>
                      </a:moveTo>
                      <a:cubicBezTo>
                        <a:pt x="120" y="1"/>
                        <a:pt x="115" y="1"/>
                        <a:pt x="111" y="1"/>
                      </a:cubicBezTo>
                      <a:cubicBezTo>
                        <a:pt x="44" y="9"/>
                        <a:pt x="0" y="68"/>
                        <a:pt x="7" y="135"/>
                      </a:cubicBezTo>
                      <a:cubicBezTo>
                        <a:pt x="540" y="4201"/>
                        <a:pt x="4044" y="7269"/>
                        <a:pt x="8154" y="7269"/>
                      </a:cubicBezTo>
                      <a:cubicBezTo>
                        <a:pt x="8576" y="7269"/>
                        <a:pt x="9004" y="7239"/>
                        <a:pt x="9411" y="7173"/>
                      </a:cubicBezTo>
                      <a:cubicBezTo>
                        <a:pt x="9478" y="7165"/>
                        <a:pt x="9522" y="7106"/>
                        <a:pt x="9515" y="7039"/>
                      </a:cubicBezTo>
                      <a:cubicBezTo>
                        <a:pt x="9501" y="6985"/>
                        <a:pt x="9449" y="6943"/>
                        <a:pt x="9395" y="6943"/>
                      </a:cubicBezTo>
                      <a:cubicBezTo>
                        <a:pt x="9390" y="6943"/>
                        <a:pt x="9386" y="6943"/>
                        <a:pt x="9382" y="6943"/>
                      </a:cubicBezTo>
                      <a:cubicBezTo>
                        <a:pt x="8975" y="7003"/>
                        <a:pt x="8568" y="7039"/>
                        <a:pt x="8154" y="7039"/>
                      </a:cubicBezTo>
                      <a:cubicBezTo>
                        <a:pt x="4162" y="7039"/>
                        <a:pt x="761" y="4060"/>
                        <a:pt x="237" y="105"/>
                      </a:cubicBezTo>
                      <a:cubicBezTo>
                        <a:pt x="230" y="43"/>
                        <a:pt x="178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2" name="Google Shape;1042;p18"/>
                <p:cNvSpPr/>
                <p:nvPr/>
              </p:nvSpPr>
              <p:spPr>
                <a:xfrm>
                  <a:off x="428411" y="399543"/>
                  <a:ext cx="150884" cy="15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7" h="4954" extrusionOk="0">
                      <a:moveTo>
                        <a:pt x="4828" y="1"/>
                      </a:moveTo>
                      <a:cubicBezTo>
                        <a:pt x="4761" y="1"/>
                        <a:pt x="4710" y="52"/>
                        <a:pt x="4710" y="119"/>
                      </a:cubicBezTo>
                      <a:cubicBezTo>
                        <a:pt x="4710" y="2655"/>
                        <a:pt x="2647" y="4717"/>
                        <a:pt x="111" y="4717"/>
                      </a:cubicBezTo>
                      <a:cubicBezTo>
                        <a:pt x="52" y="4717"/>
                        <a:pt x="0" y="4769"/>
                        <a:pt x="0" y="4835"/>
                      </a:cubicBezTo>
                      <a:cubicBezTo>
                        <a:pt x="0" y="4895"/>
                        <a:pt x="52" y="4954"/>
                        <a:pt x="111" y="4954"/>
                      </a:cubicBezTo>
                      <a:cubicBezTo>
                        <a:pt x="2780" y="4954"/>
                        <a:pt x="4946" y="2780"/>
                        <a:pt x="4946" y="119"/>
                      </a:cubicBezTo>
                      <a:cubicBezTo>
                        <a:pt x="4946" y="52"/>
                        <a:pt x="4894" y="1"/>
                        <a:pt x="4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18"/>
                <p:cNvSpPr/>
                <p:nvPr/>
              </p:nvSpPr>
              <p:spPr>
                <a:xfrm>
                  <a:off x="298754" y="264489"/>
                  <a:ext cx="86163" cy="77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2529" extrusionOk="0">
                      <a:moveTo>
                        <a:pt x="2695" y="0"/>
                      </a:moveTo>
                      <a:cubicBezTo>
                        <a:pt x="2682" y="0"/>
                        <a:pt x="2668" y="3"/>
                        <a:pt x="2655" y="8"/>
                      </a:cubicBezTo>
                      <a:cubicBezTo>
                        <a:pt x="1516" y="436"/>
                        <a:pt x="585" y="1272"/>
                        <a:pt x="30" y="2359"/>
                      </a:cubicBezTo>
                      <a:cubicBezTo>
                        <a:pt x="1" y="2418"/>
                        <a:pt x="23" y="2484"/>
                        <a:pt x="82" y="2514"/>
                      </a:cubicBezTo>
                      <a:cubicBezTo>
                        <a:pt x="104" y="2529"/>
                        <a:pt x="119" y="2529"/>
                        <a:pt x="134" y="2529"/>
                      </a:cubicBezTo>
                      <a:cubicBezTo>
                        <a:pt x="178" y="2529"/>
                        <a:pt x="222" y="2506"/>
                        <a:pt x="245" y="2462"/>
                      </a:cubicBezTo>
                      <a:cubicBezTo>
                        <a:pt x="762" y="1427"/>
                        <a:pt x="1649" y="636"/>
                        <a:pt x="2736" y="222"/>
                      </a:cubicBezTo>
                      <a:cubicBezTo>
                        <a:pt x="2795" y="200"/>
                        <a:pt x="2825" y="133"/>
                        <a:pt x="2802" y="74"/>
                      </a:cubicBezTo>
                      <a:cubicBezTo>
                        <a:pt x="2785" y="28"/>
                        <a:pt x="2741" y="0"/>
                        <a:pt x="26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44" name="Google Shape;1044;p18"/>
            <p:cNvGrpSpPr/>
            <p:nvPr/>
          </p:nvGrpSpPr>
          <p:grpSpPr>
            <a:xfrm>
              <a:off x="381346" y="4603989"/>
              <a:ext cx="308975" cy="311861"/>
              <a:chOff x="612674" y="323403"/>
              <a:chExt cx="401684" cy="405435"/>
            </a:xfrm>
          </p:grpSpPr>
          <p:grpSp>
            <p:nvGrpSpPr>
              <p:cNvPr id="1045" name="Google Shape;1045;p18"/>
              <p:cNvGrpSpPr/>
              <p:nvPr/>
            </p:nvGrpSpPr>
            <p:grpSpPr>
              <a:xfrm>
                <a:off x="612674" y="323403"/>
                <a:ext cx="401684" cy="405435"/>
                <a:chOff x="810549" y="420740"/>
                <a:chExt cx="401684" cy="405435"/>
              </a:xfrm>
            </p:grpSpPr>
            <p:sp>
              <p:nvSpPr>
                <p:cNvPr id="1046" name="Google Shape;1046;p18"/>
                <p:cNvSpPr/>
                <p:nvPr/>
              </p:nvSpPr>
              <p:spPr>
                <a:xfrm>
                  <a:off x="810549" y="555123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7" name="Google Shape;1047;p18"/>
                <p:cNvSpPr/>
                <p:nvPr/>
              </p:nvSpPr>
              <p:spPr>
                <a:xfrm>
                  <a:off x="870085" y="440138"/>
                  <a:ext cx="9497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4" h="3002" extrusionOk="0">
                      <a:moveTo>
                        <a:pt x="1856" y="0"/>
                      </a:moveTo>
                      <a:lnTo>
                        <a:pt x="1" y="1316"/>
                      </a:lnTo>
                      <a:lnTo>
                        <a:pt x="984" y="3002"/>
                      </a:lnTo>
                      <a:lnTo>
                        <a:pt x="3113" y="1501"/>
                      </a:lnTo>
                      <a:lnTo>
                        <a:pt x="185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8" name="Google Shape;1048;p18"/>
                <p:cNvSpPr/>
                <p:nvPr/>
              </p:nvSpPr>
              <p:spPr>
                <a:xfrm>
                  <a:off x="822963" y="447183"/>
                  <a:ext cx="380884" cy="3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559" extrusionOk="0">
                      <a:moveTo>
                        <a:pt x="6237" y="2035"/>
                      </a:moveTo>
                      <a:cubicBezTo>
                        <a:pt x="6450" y="2035"/>
                        <a:pt x="6666" y="2053"/>
                        <a:pt x="6883" y="2091"/>
                      </a:cubicBezTo>
                      <a:cubicBezTo>
                        <a:pt x="8916" y="2445"/>
                        <a:pt x="10284" y="4382"/>
                        <a:pt x="9929" y="6415"/>
                      </a:cubicBezTo>
                      <a:cubicBezTo>
                        <a:pt x="9619" y="8239"/>
                        <a:pt x="8039" y="9525"/>
                        <a:pt x="6251" y="9525"/>
                      </a:cubicBezTo>
                      <a:cubicBezTo>
                        <a:pt x="6038" y="9525"/>
                        <a:pt x="5822" y="9506"/>
                        <a:pt x="5604" y="9469"/>
                      </a:cubicBezTo>
                      <a:cubicBezTo>
                        <a:pt x="3571" y="9114"/>
                        <a:pt x="2204" y="7177"/>
                        <a:pt x="2558" y="5144"/>
                      </a:cubicBezTo>
                      <a:cubicBezTo>
                        <a:pt x="2869" y="3321"/>
                        <a:pt x="4448" y="2035"/>
                        <a:pt x="6237" y="2035"/>
                      </a:cubicBezTo>
                      <a:close/>
                      <a:moveTo>
                        <a:pt x="6233" y="1"/>
                      </a:moveTo>
                      <a:cubicBezTo>
                        <a:pt x="3473" y="1"/>
                        <a:pt x="1036" y="1982"/>
                        <a:pt x="548" y="4796"/>
                      </a:cubicBezTo>
                      <a:cubicBezTo>
                        <a:pt x="1" y="7938"/>
                        <a:pt x="2115" y="10932"/>
                        <a:pt x="5257" y="11472"/>
                      </a:cubicBezTo>
                      <a:cubicBezTo>
                        <a:pt x="5592" y="11530"/>
                        <a:pt x="5926" y="11559"/>
                        <a:pt x="6255" y="11559"/>
                      </a:cubicBezTo>
                      <a:cubicBezTo>
                        <a:pt x="9015" y="11559"/>
                        <a:pt x="11451" y="9577"/>
                        <a:pt x="11940" y="6763"/>
                      </a:cubicBezTo>
                      <a:cubicBezTo>
                        <a:pt x="12487" y="3621"/>
                        <a:pt x="10373" y="627"/>
                        <a:pt x="7231" y="87"/>
                      </a:cubicBezTo>
                      <a:cubicBezTo>
                        <a:pt x="6895" y="29"/>
                        <a:pt x="6562" y="1"/>
                        <a:pt x="62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9" name="Google Shape;1049;p18"/>
                <p:cNvSpPr/>
                <p:nvPr/>
              </p:nvSpPr>
              <p:spPr>
                <a:xfrm>
                  <a:off x="945177" y="754897"/>
                  <a:ext cx="83234" cy="71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170" y="1"/>
                      </a:moveTo>
                      <a:lnTo>
                        <a:pt x="0" y="1952"/>
                      </a:lnTo>
                      <a:lnTo>
                        <a:pt x="2240" y="2337"/>
                      </a:lnTo>
                      <a:lnTo>
                        <a:pt x="2728" y="444"/>
                      </a:lnTo>
                      <a:lnTo>
                        <a:pt x="1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0" name="Google Shape;1050;p18"/>
                <p:cNvSpPr/>
                <p:nvPr/>
              </p:nvSpPr>
              <p:spPr>
                <a:xfrm>
                  <a:off x="998400" y="420740"/>
                  <a:ext cx="83234" cy="71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488" y="0"/>
                      </a:moveTo>
                      <a:lnTo>
                        <a:pt x="0" y="1893"/>
                      </a:lnTo>
                      <a:lnTo>
                        <a:pt x="2558" y="2337"/>
                      </a:lnTo>
                      <a:lnTo>
                        <a:pt x="2728" y="385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1" name="Google Shape;1051;p18"/>
                <p:cNvSpPr/>
                <p:nvPr/>
              </p:nvSpPr>
              <p:spPr>
                <a:xfrm>
                  <a:off x="1061749" y="715216"/>
                  <a:ext cx="9494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3002" extrusionOk="0">
                      <a:moveTo>
                        <a:pt x="2130" y="1"/>
                      </a:moveTo>
                      <a:lnTo>
                        <a:pt x="1" y="1501"/>
                      </a:lnTo>
                      <a:lnTo>
                        <a:pt x="1257" y="3002"/>
                      </a:lnTo>
                      <a:lnTo>
                        <a:pt x="3113" y="1686"/>
                      </a:lnTo>
                      <a:lnTo>
                        <a:pt x="21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2" name="Google Shape;1052;p18"/>
                <p:cNvSpPr/>
                <p:nvPr/>
              </p:nvSpPr>
              <p:spPr>
                <a:xfrm>
                  <a:off x="830191" y="671937"/>
                  <a:ext cx="91348" cy="94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3" extrusionOk="0">
                      <a:moveTo>
                        <a:pt x="1501" y="0"/>
                      </a:moveTo>
                      <a:lnTo>
                        <a:pt x="0" y="1257"/>
                      </a:lnTo>
                      <a:lnTo>
                        <a:pt x="1309" y="3112"/>
                      </a:lnTo>
                      <a:lnTo>
                        <a:pt x="2994" y="2122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3" name="Google Shape;1053;p18"/>
                <p:cNvSpPr/>
                <p:nvPr/>
              </p:nvSpPr>
              <p:spPr>
                <a:xfrm>
                  <a:off x="1105273" y="480032"/>
                  <a:ext cx="91348" cy="94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4" extrusionOk="0">
                      <a:moveTo>
                        <a:pt x="1686" y="1"/>
                      </a:moveTo>
                      <a:lnTo>
                        <a:pt x="0" y="991"/>
                      </a:lnTo>
                      <a:lnTo>
                        <a:pt x="1494" y="3113"/>
                      </a:lnTo>
                      <a:lnTo>
                        <a:pt x="2994" y="1856"/>
                      </a:lnTo>
                      <a:lnTo>
                        <a:pt x="168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4" name="Google Shape;1054;p18"/>
                <p:cNvSpPr/>
                <p:nvPr/>
              </p:nvSpPr>
              <p:spPr>
                <a:xfrm rot="10800000">
                  <a:off x="1140924" y="601998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55" name="Google Shape;1055;p18"/>
              <p:cNvGrpSpPr/>
              <p:nvPr/>
            </p:nvGrpSpPr>
            <p:grpSpPr>
              <a:xfrm>
                <a:off x="642015" y="405112"/>
                <a:ext cx="301036" cy="286089"/>
                <a:chOff x="794415" y="405112"/>
                <a:chExt cx="301036" cy="286089"/>
              </a:xfrm>
            </p:grpSpPr>
            <p:sp>
              <p:nvSpPr>
                <p:cNvPr id="1056" name="Google Shape;1056;p18"/>
                <p:cNvSpPr/>
                <p:nvPr/>
              </p:nvSpPr>
              <p:spPr>
                <a:xfrm>
                  <a:off x="912787" y="677811"/>
                  <a:ext cx="63836" cy="13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439" extrusionOk="0">
                      <a:moveTo>
                        <a:pt x="85" y="0"/>
                      </a:moveTo>
                      <a:cubicBezTo>
                        <a:pt x="53" y="0"/>
                        <a:pt x="20" y="17"/>
                        <a:pt x="8" y="54"/>
                      </a:cubicBezTo>
                      <a:cubicBezTo>
                        <a:pt x="0" y="91"/>
                        <a:pt x="15" y="128"/>
                        <a:pt x="52" y="142"/>
                      </a:cubicBezTo>
                      <a:cubicBezTo>
                        <a:pt x="326" y="239"/>
                        <a:pt x="606" y="305"/>
                        <a:pt x="887" y="357"/>
                      </a:cubicBezTo>
                      <a:cubicBezTo>
                        <a:pt x="1190" y="409"/>
                        <a:pt x="1508" y="438"/>
                        <a:pt x="1819" y="438"/>
                      </a:cubicBezTo>
                      <a:cubicBezTo>
                        <a:pt x="1885" y="438"/>
                        <a:pt x="1952" y="438"/>
                        <a:pt x="2018" y="431"/>
                      </a:cubicBezTo>
                      <a:cubicBezTo>
                        <a:pt x="2063" y="431"/>
                        <a:pt x="2092" y="394"/>
                        <a:pt x="2092" y="357"/>
                      </a:cubicBezTo>
                      <a:cubicBezTo>
                        <a:pt x="2092" y="313"/>
                        <a:pt x="2055" y="283"/>
                        <a:pt x="2018" y="283"/>
                      </a:cubicBezTo>
                      <a:cubicBezTo>
                        <a:pt x="1946" y="286"/>
                        <a:pt x="1873" y="287"/>
                        <a:pt x="1801" y="287"/>
                      </a:cubicBezTo>
                      <a:cubicBezTo>
                        <a:pt x="1504" y="287"/>
                        <a:pt x="1207" y="262"/>
                        <a:pt x="910" y="209"/>
                      </a:cubicBezTo>
                      <a:cubicBezTo>
                        <a:pt x="636" y="165"/>
                        <a:pt x="362" y="91"/>
                        <a:pt x="104" y="2"/>
                      </a:cubicBezTo>
                      <a:cubicBezTo>
                        <a:pt x="98" y="1"/>
                        <a:pt x="92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7" name="Google Shape;1057;p18"/>
                <p:cNvSpPr/>
                <p:nvPr/>
              </p:nvSpPr>
              <p:spPr>
                <a:xfrm>
                  <a:off x="794415" y="456474"/>
                  <a:ext cx="83662" cy="20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" h="6749" extrusionOk="0">
                      <a:moveTo>
                        <a:pt x="835" y="1"/>
                      </a:moveTo>
                      <a:cubicBezTo>
                        <a:pt x="807" y="1"/>
                        <a:pt x="780" y="16"/>
                        <a:pt x="769" y="44"/>
                      </a:cubicBezTo>
                      <a:cubicBezTo>
                        <a:pt x="577" y="458"/>
                        <a:pt x="436" y="901"/>
                        <a:pt x="362" y="1360"/>
                      </a:cubicBezTo>
                      <a:cubicBezTo>
                        <a:pt x="0" y="3430"/>
                        <a:pt x="887" y="5536"/>
                        <a:pt x="2617" y="6734"/>
                      </a:cubicBezTo>
                      <a:cubicBezTo>
                        <a:pt x="2624" y="6742"/>
                        <a:pt x="2639" y="6749"/>
                        <a:pt x="2654" y="6749"/>
                      </a:cubicBezTo>
                      <a:cubicBezTo>
                        <a:pt x="2676" y="6749"/>
                        <a:pt x="2706" y="6734"/>
                        <a:pt x="2721" y="6719"/>
                      </a:cubicBezTo>
                      <a:cubicBezTo>
                        <a:pt x="2743" y="6682"/>
                        <a:pt x="2735" y="6638"/>
                        <a:pt x="2698" y="6616"/>
                      </a:cubicBezTo>
                      <a:cubicBezTo>
                        <a:pt x="1020" y="5455"/>
                        <a:pt x="155" y="3400"/>
                        <a:pt x="503" y="1389"/>
                      </a:cubicBezTo>
                      <a:cubicBezTo>
                        <a:pt x="584" y="938"/>
                        <a:pt x="717" y="509"/>
                        <a:pt x="902" y="103"/>
                      </a:cubicBezTo>
                      <a:cubicBezTo>
                        <a:pt x="917" y="66"/>
                        <a:pt x="902" y="21"/>
                        <a:pt x="865" y="7"/>
                      </a:cubicBezTo>
                      <a:cubicBezTo>
                        <a:pt x="855" y="3"/>
                        <a:pt x="8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8" name="Google Shape;1058;p18"/>
                <p:cNvSpPr/>
                <p:nvPr/>
              </p:nvSpPr>
              <p:spPr>
                <a:xfrm>
                  <a:off x="942098" y="545472"/>
                  <a:ext cx="153354" cy="10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8" h="3602" extrusionOk="0">
                      <a:moveTo>
                        <a:pt x="4942" y="0"/>
                      </a:moveTo>
                      <a:cubicBezTo>
                        <a:pt x="4909" y="0"/>
                        <a:pt x="4879" y="27"/>
                        <a:pt x="4872" y="61"/>
                      </a:cubicBezTo>
                      <a:cubicBezTo>
                        <a:pt x="4529" y="2050"/>
                        <a:pt x="2797" y="3448"/>
                        <a:pt x="849" y="3448"/>
                      </a:cubicBezTo>
                      <a:cubicBezTo>
                        <a:pt x="618" y="3448"/>
                        <a:pt x="384" y="3428"/>
                        <a:pt x="148" y="3387"/>
                      </a:cubicBezTo>
                      <a:lnTo>
                        <a:pt x="96" y="3380"/>
                      </a:lnTo>
                      <a:cubicBezTo>
                        <a:pt x="92" y="3379"/>
                        <a:pt x="87" y="3379"/>
                        <a:pt x="83" y="3379"/>
                      </a:cubicBezTo>
                      <a:cubicBezTo>
                        <a:pt x="45" y="3379"/>
                        <a:pt x="14" y="3406"/>
                        <a:pt x="8" y="3439"/>
                      </a:cubicBezTo>
                      <a:cubicBezTo>
                        <a:pt x="0" y="3476"/>
                        <a:pt x="30" y="3520"/>
                        <a:pt x="67" y="3528"/>
                      </a:cubicBezTo>
                      <a:lnTo>
                        <a:pt x="126" y="3535"/>
                      </a:lnTo>
                      <a:cubicBezTo>
                        <a:pt x="370" y="3580"/>
                        <a:pt x="607" y="3602"/>
                        <a:pt x="850" y="3602"/>
                      </a:cubicBezTo>
                      <a:cubicBezTo>
                        <a:pt x="2869" y="3602"/>
                        <a:pt x="4658" y="2145"/>
                        <a:pt x="5020" y="90"/>
                      </a:cubicBezTo>
                      <a:cubicBezTo>
                        <a:pt x="5027" y="46"/>
                        <a:pt x="4998" y="9"/>
                        <a:pt x="4954" y="1"/>
                      </a:cubicBezTo>
                      <a:cubicBezTo>
                        <a:pt x="4950" y="1"/>
                        <a:pt x="4946" y="0"/>
                        <a:pt x="49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9" name="Google Shape;1059;p18"/>
                <p:cNvSpPr/>
                <p:nvPr/>
              </p:nvSpPr>
              <p:spPr>
                <a:xfrm>
                  <a:off x="860479" y="405112"/>
                  <a:ext cx="65178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699" extrusionOk="0">
                      <a:moveTo>
                        <a:pt x="2050" y="0"/>
                      </a:moveTo>
                      <a:cubicBezTo>
                        <a:pt x="2042" y="0"/>
                        <a:pt x="2034" y="2"/>
                        <a:pt x="2026" y="5"/>
                      </a:cubicBezTo>
                      <a:cubicBezTo>
                        <a:pt x="1213" y="316"/>
                        <a:pt x="518" y="863"/>
                        <a:pt x="22" y="1587"/>
                      </a:cubicBezTo>
                      <a:cubicBezTo>
                        <a:pt x="0" y="1617"/>
                        <a:pt x="8" y="1661"/>
                        <a:pt x="44" y="1691"/>
                      </a:cubicBezTo>
                      <a:cubicBezTo>
                        <a:pt x="59" y="1698"/>
                        <a:pt x="74" y="1698"/>
                        <a:pt x="81" y="1698"/>
                      </a:cubicBezTo>
                      <a:cubicBezTo>
                        <a:pt x="111" y="1698"/>
                        <a:pt x="133" y="1691"/>
                        <a:pt x="148" y="1668"/>
                      </a:cubicBezTo>
                      <a:cubicBezTo>
                        <a:pt x="621" y="974"/>
                        <a:pt x="1286" y="441"/>
                        <a:pt x="2077" y="146"/>
                      </a:cubicBezTo>
                      <a:cubicBezTo>
                        <a:pt x="2114" y="131"/>
                        <a:pt x="2137" y="86"/>
                        <a:pt x="2122" y="49"/>
                      </a:cubicBezTo>
                      <a:cubicBezTo>
                        <a:pt x="2110" y="20"/>
                        <a:pt x="2080" y="0"/>
                        <a:pt x="20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30"/>
          <p:cNvGrpSpPr/>
          <p:nvPr/>
        </p:nvGrpSpPr>
        <p:grpSpPr>
          <a:xfrm>
            <a:off x="-95832" y="139900"/>
            <a:ext cx="9596405" cy="4775950"/>
            <a:chOff x="-95832" y="139900"/>
            <a:chExt cx="9596405" cy="4775950"/>
          </a:xfrm>
        </p:grpSpPr>
        <p:grpSp>
          <p:nvGrpSpPr>
            <p:cNvPr id="1856" name="Google Shape;1856;p30"/>
            <p:cNvGrpSpPr/>
            <p:nvPr/>
          </p:nvGrpSpPr>
          <p:grpSpPr>
            <a:xfrm flipH="1">
              <a:off x="8809437" y="139900"/>
              <a:ext cx="691135" cy="691158"/>
              <a:chOff x="86350" y="57700"/>
              <a:chExt cx="691135" cy="691158"/>
            </a:xfrm>
          </p:grpSpPr>
          <p:grpSp>
            <p:nvGrpSpPr>
              <p:cNvPr id="1857" name="Google Shape;1857;p30"/>
              <p:cNvGrpSpPr/>
              <p:nvPr/>
            </p:nvGrpSpPr>
            <p:grpSpPr>
              <a:xfrm>
                <a:off x="86350" y="57700"/>
                <a:ext cx="691135" cy="691158"/>
                <a:chOff x="86350" y="57700"/>
                <a:chExt cx="691135" cy="691158"/>
              </a:xfrm>
            </p:grpSpPr>
            <p:sp>
              <p:nvSpPr>
                <p:cNvPr id="1858" name="Google Shape;1858;p30"/>
                <p:cNvSpPr/>
                <p:nvPr/>
              </p:nvSpPr>
              <p:spPr>
                <a:xfrm>
                  <a:off x="156470" y="127850"/>
                  <a:ext cx="550891" cy="55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" h="18054" extrusionOk="0">
                      <a:moveTo>
                        <a:pt x="9027" y="4916"/>
                      </a:moveTo>
                      <a:cubicBezTo>
                        <a:pt x="11304" y="4916"/>
                        <a:pt x="13145" y="6757"/>
                        <a:pt x="13145" y="9027"/>
                      </a:cubicBezTo>
                      <a:cubicBezTo>
                        <a:pt x="13145" y="11296"/>
                        <a:pt x="11304" y="13137"/>
                        <a:pt x="9027" y="13137"/>
                      </a:cubicBezTo>
                      <a:cubicBezTo>
                        <a:pt x="6758" y="13137"/>
                        <a:pt x="4917" y="11296"/>
                        <a:pt x="4917" y="9027"/>
                      </a:cubicBezTo>
                      <a:cubicBezTo>
                        <a:pt x="4917" y="6757"/>
                        <a:pt x="6758" y="4916"/>
                        <a:pt x="9027" y="4916"/>
                      </a:cubicBezTo>
                      <a:close/>
                      <a:moveTo>
                        <a:pt x="9027" y="0"/>
                      </a:moveTo>
                      <a:cubicBezTo>
                        <a:pt x="4045" y="0"/>
                        <a:pt x="1" y="4044"/>
                        <a:pt x="1" y="9027"/>
                      </a:cubicBezTo>
                      <a:cubicBezTo>
                        <a:pt x="1" y="14017"/>
                        <a:pt x="4045" y="18053"/>
                        <a:pt x="9027" y="18053"/>
                      </a:cubicBezTo>
                      <a:cubicBezTo>
                        <a:pt x="14017" y="18053"/>
                        <a:pt x="18061" y="14017"/>
                        <a:pt x="18061" y="9027"/>
                      </a:cubicBezTo>
                      <a:cubicBezTo>
                        <a:pt x="18061" y="4044"/>
                        <a:pt x="14017" y="0"/>
                        <a:pt x="90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30"/>
                <p:cNvSpPr/>
                <p:nvPr/>
              </p:nvSpPr>
              <p:spPr>
                <a:xfrm>
                  <a:off x="363231" y="57700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282" y="1"/>
                      </a:moveTo>
                      <a:lnTo>
                        <a:pt x="1" y="3372"/>
                      </a:lnTo>
                      <a:lnTo>
                        <a:pt x="4496" y="3372"/>
                      </a:lnTo>
                      <a:lnTo>
                        <a:pt x="4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30"/>
                <p:cNvSpPr/>
                <p:nvPr/>
              </p:nvSpPr>
              <p:spPr>
                <a:xfrm>
                  <a:off x="363231" y="645982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1" y="1"/>
                      </a:moveTo>
                      <a:lnTo>
                        <a:pt x="282" y="3372"/>
                      </a:lnTo>
                      <a:lnTo>
                        <a:pt x="4215" y="3372"/>
                      </a:lnTo>
                      <a:lnTo>
                        <a:pt x="44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30"/>
                <p:cNvSpPr/>
                <p:nvPr/>
              </p:nvSpPr>
              <p:spPr>
                <a:xfrm>
                  <a:off x="674639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0" y="0"/>
                      </a:moveTo>
                      <a:lnTo>
                        <a:pt x="0" y="4495"/>
                      </a:lnTo>
                      <a:lnTo>
                        <a:pt x="3372" y="4214"/>
                      </a:lnTo>
                      <a:lnTo>
                        <a:pt x="3372" y="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30"/>
                <p:cNvSpPr/>
                <p:nvPr/>
              </p:nvSpPr>
              <p:spPr>
                <a:xfrm>
                  <a:off x="86350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3372" y="0"/>
                      </a:moveTo>
                      <a:lnTo>
                        <a:pt x="1" y="281"/>
                      </a:lnTo>
                      <a:lnTo>
                        <a:pt x="1" y="4214"/>
                      </a:lnTo>
                      <a:lnTo>
                        <a:pt x="3372" y="4495"/>
                      </a:lnTo>
                      <a:lnTo>
                        <a:pt x="33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30"/>
                <p:cNvSpPr/>
                <p:nvPr/>
              </p:nvSpPr>
              <p:spPr>
                <a:xfrm>
                  <a:off x="555139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580" y="0"/>
                      </a:moveTo>
                      <a:lnTo>
                        <a:pt x="0" y="2188"/>
                      </a:lnTo>
                      <a:lnTo>
                        <a:pt x="3179" y="5367"/>
                      </a:lnTo>
                      <a:lnTo>
                        <a:pt x="5360" y="2787"/>
                      </a:lnTo>
                      <a:lnTo>
                        <a:pt x="25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30"/>
                <p:cNvSpPr/>
                <p:nvPr/>
              </p:nvSpPr>
              <p:spPr>
                <a:xfrm>
                  <a:off x="145216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181" y="0"/>
                      </a:moveTo>
                      <a:lnTo>
                        <a:pt x="0" y="2588"/>
                      </a:lnTo>
                      <a:lnTo>
                        <a:pt x="2780" y="5368"/>
                      </a:lnTo>
                      <a:lnTo>
                        <a:pt x="5360" y="3179"/>
                      </a:ln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30"/>
                <p:cNvSpPr/>
                <p:nvPr/>
              </p:nvSpPr>
              <p:spPr>
                <a:xfrm>
                  <a:off x="555139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3179" y="0"/>
                      </a:moveTo>
                      <a:lnTo>
                        <a:pt x="0" y="3179"/>
                      </a:lnTo>
                      <a:lnTo>
                        <a:pt x="2580" y="5368"/>
                      </a:lnTo>
                      <a:lnTo>
                        <a:pt x="5360" y="2588"/>
                      </a:lnTo>
                      <a:lnTo>
                        <a:pt x="31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6" name="Google Shape;1866;p30"/>
                <p:cNvSpPr/>
                <p:nvPr/>
              </p:nvSpPr>
              <p:spPr>
                <a:xfrm>
                  <a:off x="145216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780" y="0"/>
                      </a:moveTo>
                      <a:lnTo>
                        <a:pt x="0" y="2787"/>
                      </a:lnTo>
                      <a:lnTo>
                        <a:pt x="2181" y="5367"/>
                      </a:lnTo>
                      <a:lnTo>
                        <a:pt x="5360" y="2188"/>
                      </a:lnTo>
                      <a:lnTo>
                        <a:pt x="27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67" name="Google Shape;1867;p30"/>
              <p:cNvGrpSpPr/>
              <p:nvPr/>
            </p:nvGrpSpPr>
            <p:grpSpPr>
              <a:xfrm>
                <a:off x="183097" y="264489"/>
                <a:ext cx="450763" cy="389423"/>
                <a:chOff x="183097" y="264489"/>
                <a:chExt cx="450763" cy="389423"/>
              </a:xfrm>
            </p:grpSpPr>
            <p:sp>
              <p:nvSpPr>
                <p:cNvPr id="1868" name="Google Shape;1868;p30"/>
                <p:cNvSpPr/>
                <p:nvPr/>
              </p:nvSpPr>
              <p:spPr>
                <a:xfrm>
                  <a:off x="537541" y="547772"/>
                  <a:ext cx="96319" cy="8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8" h="2645" extrusionOk="0">
                      <a:moveTo>
                        <a:pt x="3028" y="1"/>
                      </a:moveTo>
                      <a:cubicBezTo>
                        <a:pt x="2992" y="1"/>
                        <a:pt x="2957" y="19"/>
                        <a:pt x="2936" y="49"/>
                      </a:cubicBezTo>
                      <a:cubicBezTo>
                        <a:pt x="2181" y="1047"/>
                        <a:pt x="1198" y="1868"/>
                        <a:pt x="82" y="2422"/>
                      </a:cubicBezTo>
                      <a:cubicBezTo>
                        <a:pt x="23" y="2452"/>
                        <a:pt x="1" y="2519"/>
                        <a:pt x="30" y="2578"/>
                      </a:cubicBezTo>
                      <a:cubicBezTo>
                        <a:pt x="52" y="2615"/>
                        <a:pt x="89" y="2644"/>
                        <a:pt x="134" y="2644"/>
                      </a:cubicBezTo>
                      <a:cubicBezTo>
                        <a:pt x="148" y="2644"/>
                        <a:pt x="171" y="2637"/>
                        <a:pt x="185" y="2629"/>
                      </a:cubicBezTo>
                      <a:cubicBezTo>
                        <a:pt x="1331" y="2060"/>
                        <a:pt x="2351" y="1217"/>
                        <a:pt x="3120" y="190"/>
                      </a:cubicBezTo>
                      <a:cubicBezTo>
                        <a:pt x="3157" y="138"/>
                        <a:pt x="3150" y="64"/>
                        <a:pt x="3098" y="27"/>
                      </a:cubicBezTo>
                      <a:cubicBezTo>
                        <a:pt x="3077" y="9"/>
                        <a:pt x="3052" y="1"/>
                        <a:pt x="30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9" name="Google Shape;1869;p30"/>
                <p:cNvSpPr/>
                <p:nvPr/>
              </p:nvSpPr>
              <p:spPr>
                <a:xfrm>
                  <a:off x="183097" y="432208"/>
                  <a:ext cx="290421" cy="221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2" h="7269" extrusionOk="0">
                      <a:moveTo>
                        <a:pt x="124" y="1"/>
                      </a:moveTo>
                      <a:cubicBezTo>
                        <a:pt x="120" y="1"/>
                        <a:pt x="115" y="1"/>
                        <a:pt x="111" y="1"/>
                      </a:cubicBezTo>
                      <a:cubicBezTo>
                        <a:pt x="44" y="9"/>
                        <a:pt x="0" y="68"/>
                        <a:pt x="7" y="135"/>
                      </a:cubicBezTo>
                      <a:cubicBezTo>
                        <a:pt x="540" y="4201"/>
                        <a:pt x="4044" y="7269"/>
                        <a:pt x="8154" y="7269"/>
                      </a:cubicBezTo>
                      <a:cubicBezTo>
                        <a:pt x="8576" y="7269"/>
                        <a:pt x="9004" y="7239"/>
                        <a:pt x="9411" y="7173"/>
                      </a:cubicBezTo>
                      <a:cubicBezTo>
                        <a:pt x="9478" y="7165"/>
                        <a:pt x="9522" y="7106"/>
                        <a:pt x="9515" y="7039"/>
                      </a:cubicBezTo>
                      <a:cubicBezTo>
                        <a:pt x="9501" y="6985"/>
                        <a:pt x="9449" y="6943"/>
                        <a:pt x="9395" y="6943"/>
                      </a:cubicBezTo>
                      <a:cubicBezTo>
                        <a:pt x="9390" y="6943"/>
                        <a:pt x="9386" y="6943"/>
                        <a:pt x="9382" y="6943"/>
                      </a:cubicBezTo>
                      <a:cubicBezTo>
                        <a:pt x="8975" y="7003"/>
                        <a:pt x="8568" y="7039"/>
                        <a:pt x="8154" y="7039"/>
                      </a:cubicBezTo>
                      <a:cubicBezTo>
                        <a:pt x="4162" y="7039"/>
                        <a:pt x="761" y="4060"/>
                        <a:pt x="237" y="105"/>
                      </a:cubicBezTo>
                      <a:cubicBezTo>
                        <a:pt x="230" y="43"/>
                        <a:pt x="178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0" name="Google Shape;1870;p30"/>
                <p:cNvSpPr/>
                <p:nvPr/>
              </p:nvSpPr>
              <p:spPr>
                <a:xfrm>
                  <a:off x="428411" y="399543"/>
                  <a:ext cx="150884" cy="15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7" h="4954" extrusionOk="0">
                      <a:moveTo>
                        <a:pt x="4828" y="1"/>
                      </a:moveTo>
                      <a:cubicBezTo>
                        <a:pt x="4761" y="1"/>
                        <a:pt x="4710" y="52"/>
                        <a:pt x="4710" y="119"/>
                      </a:cubicBezTo>
                      <a:cubicBezTo>
                        <a:pt x="4710" y="2655"/>
                        <a:pt x="2647" y="4717"/>
                        <a:pt x="111" y="4717"/>
                      </a:cubicBezTo>
                      <a:cubicBezTo>
                        <a:pt x="52" y="4717"/>
                        <a:pt x="0" y="4769"/>
                        <a:pt x="0" y="4835"/>
                      </a:cubicBezTo>
                      <a:cubicBezTo>
                        <a:pt x="0" y="4895"/>
                        <a:pt x="52" y="4954"/>
                        <a:pt x="111" y="4954"/>
                      </a:cubicBezTo>
                      <a:cubicBezTo>
                        <a:pt x="2780" y="4954"/>
                        <a:pt x="4946" y="2780"/>
                        <a:pt x="4946" y="119"/>
                      </a:cubicBezTo>
                      <a:cubicBezTo>
                        <a:pt x="4946" y="52"/>
                        <a:pt x="4894" y="1"/>
                        <a:pt x="4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1" name="Google Shape;1871;p30"/>
                <p:cNvSpPr/>
                <p:nvPr/>
              </p:nvSpPr>
              <p:spPr>
                <a:xfrm>
                  <a:off x="298754" y="264489"/>
                  <a:ext cx="86163" cy="77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2529" extrusionOk="0">
                      <a:moveTo>
                        <a:pt x="2695" y="0"/>
                      </a:moveTo>
                      <a:cubicBezTo>
                        <a:pt x="2682" y="0"/>
                        <a:pt x="2668" y="3"/>
                        <a:pt x="2655" y="8"/>
                      </a:cubicBezTo>
                      <a:cubicBezTo>
                        <a:pt x="1516" y="436"/>
                        <a:pt x="585" y="1272"/>
                        <a:pt x="30" y="2359"/>
                      </a:cubicBezTo>
                      <a:cubicBezTo>
                        <a:pt x="1" y="2418"/>
                        <a:pt x="23" y="2484"/>
                        <a:pt x="82" y="2514"/>
                      </a:cubicBezTo>
                      <a:cubicBezTo>
                        <a:pt x="104" y="2529"/>
                        <a:pt x="119" y="2529"/>
                        <a:pt x="134" y="2529"/>
                      </a:cubicBezTo>
                      <a:cubicBezTo>
                        <a:pt x="178" y="2529"/>
                        <a:pt x="222" y="2506"/>
                        <a:pt x="245" y="2462"/>
                      </a:cubicBezTo>
                      <a:cubicBezTo>
                        <a:pt x="762" y="1427"/>
                        <a:pt x="1649" y="636"/>
                        <a:pt x="2736" y="222"/>
                      </a:cubicBezTo>
                      <a:cubicBezTo>
                        <a:pt x="2795" y="200"/>
                        <a:pt x="2825" y="133"/>
                        <a:pt x="2802" y="74"/>
                      </a:cubicBezTo>
                      <a:cubicBezTo>
                        <a:pt x="2785" y="28"/>
                        <a:pt x="2741" y="0"/>
                        <a:pt x="26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72" name="Google Shape;1872;p30"/>
            <p:cNvGrpSpPr/>
            <p:nvPr/>
          </p:nvGrpSpPr>
          <p:grpSpPr>
            <a:xfrm flipH="1">
              <a:off x="8499976" y="528635"/>
              <a:ext cx="350349" cy="359256"/>
              <a:chOff x="612674" y="323403"/>
              <a:chExt cx="401684" cy="405435"/>
            </a:xfrm>
          </p:grpSpPr>
          <p:grpSp>
            <p:nvGrpSpPr>
              <p:cNvPr id="1873" name="Google Shape;1873;p30"/>
              <p:cNvGrpSpPr/>
              <p:nvPr/>
            </p:nvGrpSpPr>
            <p:grpSpPr>
              <a:xfrm>
                <a:off x="612674" y="323403"/>
                <a:ext cx="401684" cy="405435"/>
                <a:chOff x="810549" y="420740"/>
                <a:chExt cx="401684" cy="405435"/>
              </a:xfrm>
            </p:grpSpPr>
            <p:sp>
              <p:nvSpPr>
                <p:cNvPr id="1874" name="Google Shape;1874;p30"/>
                <p:cNvSpPr/>
                <p:nvPr/>
              </p:nvSpPr>
              <p:spPr>
                <a:xfrm>
                  <a:off x="810549" y="555123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30"/>
                <p:cNvSpPr/>
                <p:nvPr/>
              </p:nvSpPr>
              <p:spPr>
                <a:xfrm>
                  <a:off x="870085" y="440138"/>
                  <a:ext cx="9497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4" h="3002" extrusionOk="0">
                      <a:moveTo>
                        <a:pt x="1856" y="0"/>
                      </a:moveTo>
                      <a:lnTo>
                        <a:pt x="1" y="1316"/>
                      </a:lnTo>
                      <a:lnTo>
                        <a:pt x="984" y="3002"/>
                      </a:lnTo>
                      <a:lnTo>
                        <a:pt x="3113" y="1501"/>
                      </a:lnTo>
                      <a:lnTo>
                        <a:pt x="185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30"/>
                <p:cNvSpPr/>
                <p:nvPr/>
              </p:nvSpPr>
              <p:spPr>
                <a:xfrm>
                  <a:off x="822963" y="447183"/>
                  <a:ext cx="380884" cy="3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559" extrusionOk="0">
                      <a:moveTo>
                        <a:pt x="6237" y="2035"/>
                      </a:moveTo>
                      <a:cubicBezTo>
                        <a:pt x="6450" y="2035"/>
                        <a:pt x="6666" y="2053"/>
                        <a:pt x="6883" y="2091"/>
                      </a:cubicBezTo>
                      <a:cubicBezTo>
                        <a:pt x="8916" y="2445"/>
                        <a:pt x="10284" y="4382"/>
                        <a:pt x="9929" y="6415"/>
                      </a:cubicBezTo>
                      <a:cubicBezTo>
                        <a:pt x="9619" y="8239"/>
                        <a:pt x="8039" y="9525"/>
                        <a:pt x="6251" y="9525"/>
                      </a:cubicBezTo>
                      <a:cubicBezTo>
                        <a:pt x="6038" y="9525"/>
                        <a:pt x="5822" y="9506"/>
                        <a:pt x="5604" y="9469"/>
                      </a:cubicBezTo>
                      <a:cubicBezTo>
                        <a:pt x="3571" y="9114"/>
                        <a:pt x="2204" y="7177"/>
                        <a:pt x="2558" y="5144"/>
                      </a:cubicBezTo>
                      <a:cubicBezTo>
                        <a:pt x="2869" y="3321"/>
                        <a:pt x="4448" y="2035"/>
                        <a:pt x="6237" y="2035"/>
                      </a:cubicBezTo>
                      <a:close/>
                      <a:moveTo>
                        <a:pt x="6233" y="1"/>
                      </a:moveTo>
                      <a:cubicBezTo>
                        <a:pt x="3473" y="1"/>
                        <a:pt x="1036" y="1982"/>
                        <a:pt x="548" y="4796"/>
                      </a:cubicBezTo>
                      <a:cubicBezTo>
                        <a:pt x="1" y="7938"/>
                        <a:pt x="2115" y="10932"/>
                        <a:pt x="5257" y="11472"/>
                      </a:cubicBezTo>
                      <a:cubicBezTo>
                        <a:pt x="5592" y="11530"/>
                        <a:pt x="5926" y="11559"/>
                        <a:pt x="6255" y="11559"/>
                      </a:cubicBezTo>
                      <a:cubicBezTo>
                        <a:pt x="9015" y="11559"/>
                        <a:pt x="11451" y="9577"/>
                        <a:pt x="11940" y="6763"/>
                      </a:cubicBezTo>
                      <a:cubicBezTo>
                        <a:pt x="12487" y="3621"/>
                        <a:pt x="10373" y="627"/>
                        <a:pt x="7231" y="87"/>
                      </a:cubicBezTo>
                      <a:cubicBezTo>
                        <a:pt x="6895" y="29"/>
                        <a:pt x="6562" y="1"/>
                        <a:pt x="62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30"/>
                <p:cNvSpPr/>
                <p:nvPr/>
              </p:nvSpPr>
              <p:spPr>
                <a:xfrm>
                  <a:off x="945177" y="754897"/>
                  <a:ext cx="83234" cy="71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170" y="1"/>
                      </a:moveTo>
                      <a:lnTo>
                        <a:pt x="0" y="1952"/>
                      </a:lnTo>
                      <a:lnTo>
                        <a:pt x="2240" y="2337"/>
                      </a:lnTo>
                      <a:lnTo>
                        <a:pt x="2728" y="444"/>
                      </a:lnTo>
                      <a:lnTo>
                        <a:pt x="1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30"/>
                <p:cNvSpPr/>
                <p:nvPr/>
              </p:nvSpPr>
              <p:spPr>
                <a:xfrm>
                  <a:off x="998400" y="420740"/>
                  <a:ext cx="83234" cy="71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488" y="0"/>
                      </a:moveTo>
                      <a:lnTo>
                        <a:pt x="0" y="1893"/>
                      </a:lnTo>
                      <a:lnTo>
                        <a:pt x="2558" y="2337"/>
                      </a:lnTo>
                      <a:lnTo>
                        <a:pt x="2728" y="385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30"/>
                <p:cNvSpPr/>
                <p:nvPr/>
              </p:nvSpPr>
              <p:spPr>
                <a:xfrm>
                  <a:off x="1061749" y="715216"/>
                  <a:ext cx="9494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3002" extrusionOk="0">
                      <a:moveTo>
                        <a:pt x="2130" y="1"/>
                      </a:moveTo>
                      <a:lnTo>
                        <a:pt x="1" y="1501"/>
                      </a:lnTo>
                      <a:lnTo>
                        <a:pt x="1257" y="3002"/>
                      </a:lnTo>
                      <a:lnTo>
                        <a:pt x="3113" y="1686"/>
                      </a:lnTo>
                      <a:lnTo>
                        <a:pt x="21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30"/>
                <p:cNvSpPr/>
                <p:nvPr/>
              </p:nvSpPr>
              <p:spPr>
                <a:xfrm>
                  <a:off x="830191" y="671937"/>
                  <a:ext cx="91348" cy="94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3" extrusionOk="0">
                      <a:moveTo>
                        <a:pt x="1501" y="0"/>
                      </a:moveTo>
                      <a:lnTo>
                        <a:pt x="0" y="1257"/>
                      </a:lnTo>
                      <a:lnTo>
                        <a:pt x="1309" y="3112"/>
                      </a:lnTo>
                      <a:lnTo>
                        <a:pt x="2994" y="2122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30"/>
                <p:cNvSpPr/>
                <p:nvPr/>
              </p:nvSpPr>
              <p:spPr>
                <a:xfrm>
                  <a:off x="1105273" y="480032"/>
                  <a:ext cx="91348" cy="94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4" extrusionOk="0">
                      <a:moveTo>
                        <a:pt x="1686" y="1"/>
                      </a:moveTo>
                      <a:lnTo>
                        <a:pt x="0" y="991"/>
                      </a:lnTo>
                      <a:lnTo>
                        <a:pt x="1494" y="3113"/>
                      </a:lnTo>
                      <a:lnTo>
                        <a:pt x="2994" y="1856"/>
                      </a:lnTo>
                      <a:lnTo>
                        <a:pt x="168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30"/>
                <p:cNvSpPr/>
                <p:nvPr/>
              </p:nvSpPr>
              <p:spPr>
                <a:xfrm rot="10800000">
                  <a:off x="1140924" y="601998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3" name="Google Shape;1883;p30"/>
              <p:cNvGrpSpPr/>
              <p:nvPr/>
            </p:nvGrpSpPr>
            <p:grpSpPr>
              <a:xfrm>
                <a:off x="642015" y="405112"/>
                <a:ext cx="301036" cy="286089"/>
                <a:chOff x="794415" y="405112"/>
                <a:chExt cx="301036" cy="286089"/>
              </a:xfrm>
            </p:grpSpPr>
            <p:sp>
              <p:nvSpPr>
                <p:cNvPr id="1884" name="Google Shape;1884;p30"/>
                <p:cNvSpPr/>
                <p:nvPr/>
              </p:nvSpPr>
              <p:spPr>
                <a:xfrm>
                  <a:off x="912787" y="677811"/>
                  <a:ext cx="63836" cy="13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439" extrusionOk="0">
                      <a:moveTo>
                        <a:pt x="85" y="0"/>
                      </a:moveTo>
                      <a:cubicBezTo>
                        <a:pt x="53" y="0"/>
                        <a:pt x="20" y="17"/>
                        <a:pt x="8" y="54"/>
                      </a:cubicBezTo>
                      <a:cubicBezTo>
                        <a:pt x="0" y="91"/>
                        <a:pt x="15" y="128"/>
                        <a:pt x="52" y="142"/>
                      </a:cubicBezTo>
                      <a:cubicBezTo>
                        <a:pt x="326" y="239"/>
                        <a:pt x="606" y="305"/>
                        <a:pt x="887" y="357"/>
                      </a:cubicBezTo>
                      <a:cubicBezTo>
                        <a:pt x="1190" y="409"/>
                        <a:pt x="1508" y="438"/>
                        <a:pt x="1819" y="438"/>
                      </a:cubicBezTo>
                      <a:cubicBezTo>
                        <a:pt x="1885" y="438"/>
                        <a:pt x="1952" y="438"/>
                        <a:pt x="2018" y="431"/>
                      </a:cubicBezTo>
                      <a:cubicBezTo>
                        <a:pt x="2063" y="431"/>
                        <a:pt x="2092" y="394"/>
                        <a:pt x="2092" y="357"/>
                      </a:cubicBezTo>
                      <a:cubicBezTo>
                        <a:pt x="2092" y="313"/>
                        <a:pt x="2055" y="283"/>
                        <a:pt x="2018" y="283"/>
                      </a:cubicBezTo>
                      <a:cubicBezTo>
                        <a:pt x="1946" y="286"/>
                        <a:pt x="1873" y="287"/>
                        <a:pt x="1801" y="287"/>
                      </a:cubicBezTo>
                      <a:cubicBezTo>
                        <a:pt x="1504" y="287"/>
                        <a:pt x="1207" y="262"/>
                        <a:pt x="910" y="209"/>
                      </a:cubicBezTo>
                      <a:cubicBezTo>
                        <a:pt x="636" y="165"/>
                        <a:pt x="362" y="91"/>
                        <a:pt x="104" y="2"/>
                      </a:cubicBezTo>
                      <a:cubicBezTo>
                        <a:pt x="98" y="1"/>
                        <a:pt x="92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30"/>
                <p:cNvSpPr/>
                <p:nvPr/>
              </p:nvSpPr>
              <p:spPr>
                <a:xfrm>
                  <a:off x="794415" y="456474"/>
                  <a:ext cx="83662" cy="20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" h="6749" extrusionOk="0">
                      <a:moveTo>
                        <a:pt x="835" y="1"/>
                      </a:moveTo>
                      <a:cubicBezTo>
                        <a:pt x="807" y="1"/>
                        <a:pt x="780" y="16"/>
                        <a:pt x="769" y="44"/>
                      </a:cubicBezTo>
                      <a:cubicBezTo>
                        <a:pt x="577" y="458"/>
                        <a:pt x="436" y="901"/>
                        <a:pt x="362" y="1360"/>
                      </a:cubicBezTo>
                      <a:cubicBezTo>
                        <a:pt x="0" y="3430"/>
                        <a:pt x="887" y="5536"/>
                        <a:pt x="2617" y="6734"/>
                      </a:cubicBezTo>
                      <a:cubicBezTo>
                        <a:pt x="2624" y="6742"/>
                        <a:pt x="2639" y="6749"/>
                        <a:pt x="2654" y="6749"/>
                      </a:cubicBezTo>
                      <a:cubicBezTo>
                        <a:pt x="2676" y="6749"/>
                        <a:pt x="2706" y="6734"/>
                        <a:pt x="2721" y="6719"/>
                      </a:cubicBezTo>
                      <a:cubicBezTo>
                        <a:pt x="2743" y="6682"/>
                        <a:pt x="2735" y="6638"/>
                        <a:pt x="2698" y="6616"/>
                      </a:cubicBezTo>
                      <a:cubicBezTo>
                        <a:pt x="1020" y="5455"/>
                        <a:pt x="155" y="3400"/>
                        <a:pt x="503" y="1389"/>
                      </a:cubicBezTo>
                      <a:cubicBezTo>
                        <a:pt x="584" y="938"/>
                        <a:pt x="717" y="509"/>
                        <a:pt x="902" y="103"/>
                      </a:cubicBezTo>
                      <a:cubicBezTo>
                        <a:pt x="917" y="66"/>
                        <a:pt x="902" y="21"/>
                        <a:pt x="865" y="7"/>
                      </a:cubicBezTo>
                      <a:cubicBezTo>
                        <a:pt x="855" y="3"/>
                        <a:pt x="8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30"/>
                <p:cNvSpPr/>
                <p:nvPr/>
              </p:nvSpPr>
              <p:spPr>
                <a:xfrm>
                  <a:off x="942098" y="545472"/>
                  <a:ext cx="153354" cy="10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8" h="3602" extrusionOk="0">
                      <a:moveTo>
                        <a:pt x="4942" y="0"/>
                      </a:moveTo>
                      <a:cubicBezTo>
                        <a:pt x="4909" y="0"/>
                        <a:pt x="4879" y="27"/>
                        <a:pt x="4872" y="61"/>
                      </a:cubicBezTo>
                      <a:cubicBezTo>
                        <a:pt x="4529" y="2050"/>
                        <a:pt x="2797" y="3448"/>
                        <a:pt x="849" y="3448"/>
                      </a:cubicBezTo>
                      <a:cubicBezTo>
                        <a:pt x="618" y="3448"/>
                        <a:pt x="384" y="3428"/>
                        <a:pt x="148" y="3387"/>
                      </a:cubicBezTo>
                      <a:lnTo>
                        <a:pt x="96" y="3380"/>
                      </a:lnTo>
                      <a:cubicBezTo>
                        <a:pt x="92" y="3379"/>
                        <a:pt x="87" y="3379"/>
                        <a:pt x="83" y="3379"/>
                      </a:cubicBezTo>
                      <a:cubicBezTo>
                        <a:pt x="45" y="3379"/>
                        <a:pt x="14" y="3406"/>
                        <a:pt x="8" y="3439"/>
                      </a:cubicBezTo>
                      <a:cubicBezTo>
                        <a:pt x="0" y="3476"/>
                        <a:pt x="30" y="3520"/>
                        <a:pt x="67" y="3528"/>
                      </a:cubicBezTo>
                      <a:lnTo>
                        <a:pt x="126" y="3535"/>
                      </a:lnTo>
                      <a:cubicBezTo>
                        <a:pt x="370" y="3580"/>
                        <a:pt x="607" y="3602"/>
                        <a:pt x="850" y="3602"/>
                      </a:cubicBezTo>
                      <a:cubicBezTo>
                        <a:pt x="2869" y="3602"/>
                        <a:pt x="4658" y="2145"/>
                        <a:pt x="5020" y="90"/>
                      </a:cubicBezTo>
                      <a:cubicBezTo>
                        <a:pt x="5027" y="46"/>
                        <a:pt x="4998" y="9"/>
                        <a:pt x="4954" y="1"/>
                      </a:cubicBezTo>
                      <a:cubicBezTo>
                        <a:pt x="4950" y="1"/>
                        <a:pt x="4946" y="0"/>
                        <a:pt x="49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30"/>
                <p:cNvSpPr/>
                <p:nvPr/>
              </p:nvSpPr>
              <p:spPr>
                <a:xfrm>
                  <a:off x="860479" y="405112"/>
                  <a:ext cx="65178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699" extrusionOk="0">
                      <a:moveTo>
                        <a:pt x="2050" y="0"/>
                      </a:moveTo>
                      <a:cubicBezTo>
                        <a:pt x="2042" y="0"/>
                        <a:pt x="2034" y="2"/>
                        <a:pt x="2026" y="5"/>
                      </a:cubicBezTo>
                      <a:cubicBezTo>
                        <a:pt x="1213" y="316"/>
                        <a:pt x="518" y="863"/>
                        <a:pt x="22" y="1587"/>
                      </a:cubicBezTo>
                      <a:cubicBezTo>
                        <a:pt x="0" y="1617"/>
                        <a:pt x="8" y="1661"/>
                        <a:pt x="44" y="1691"/>
                      </a:cubicBezTo>
                      <a:cubicBezTo>
                        <a:pt x="59" y="1698"/>
                        <a:pt x="74" y="1698"/>
                        <a:pt x="81" y="1698"/>
                      </a:cubicBezTo>
                      <a:cubicBezTo>
                        <a:pt x="111" y="1698"/>
                        <a:pt x="133" y="1691"/>
                        <a:pt x="148" y="1668"/>
                      </a:cubicBezTo>
                      <a:cubicBezTo>
                        <a:pt x="621" y="974"/>
                        <a:pt x="1286" y="441"/>
                        <a:pt x="2077" y="146"/>
                      </a:cubicBezTo>
                      <a:cubicBezTo>
                        <a:pt x="2114" y="131"/>
                        <a:pt x="2137" y="86"/>
                        <a:pt x="2122" y="49"/>
                      </a:cubicBezTo>
                      <a:cubicBezTo>
                        <a:pt x="2110" y="20"/>
                        <a:pt x="2080" y="0"/>
                        <a:pt x="20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888" name="Google Shape;1888;p30"/>
            <p:cNvGrpSpPr/>
            <p:nvPr/>
          </p:nvGrpSpPr>
          <p:grpSpPr>
            <a:xfrm>
              <a:off x="-95832" y="4120598"/>
              <a:ext cx="483380" cy="483396"/>
              <a:chOff x="86350" y="57700"/>
              <a:chExt cx="691135" cy="691158"/>
            </a:xfrm>
          </p:grpSpPr>
          <p:grpSp>
            <p:nvGrpSpPr>
              <p:cNvPr id="1889" name="Google Shape;1889;p30"/>
              <p:cNvGrpSpPr/>
              <p:nvPr/>
            </p:nvGrpSpPr>
            <p:grpSpPr>
              <a:xfrm>
                <a:off x="86350" y="57700"/>
                <a:ext cx="691135" cy="691158"/>
                <a:chOff x="86350" y="57700"/>
                <a:chExt cx="691135" cy="691158"/>
              </a:xfrm>
            </p:grpSpPr>
            <p:sp>
              <p:nvSpPr>
                <p:cNvPr id="1890" name="Google Shape;1890;p30"/>
                <p:cNvSpPr/>
                <p:nvPr/>
              </p:nvSpPr>
              <p:spPr>
                <a:xfrm>
                  <a:off x="156470" y="127850"/>
                  <a:ext cx="550891" cy="55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" h="18054" extrusionOk="0">
                      <a:moveTo>
                        <a:pt x="9027" y="4916"/>
                      </a:moveTo>
                      <a:cubicBezTo>
                        <a:pt x="11304" y="4916"/>
                        <a:pt x="13145" y="6757"/>
                        <a:pt x="13145" y="9027"/>
                      </a:cubicBezTo>
                      <a:cubicBezTo>
                        <a:pt x="13145" y="11296"/>
                        <a:pt x="11304" y="13137"/>
                        <a:pt x="9027" y="13137"/>
                      </a:cubicBezTo>
                      <a:cubicBezTo>
                        <a:pt x="6758" y="13137"/>
                        <a:pt x="4917" y="11296"/>
                        <a:pt x="4917" y="9027"/>
                      </a:cubicBezTo>
                      <a:cubicBezTo>
                        <a:pt x="4917" y="6757"/>
                        <a:pt x="6758" y="4916"/>
                        <a:pt x="9027" y="4916"/>
                      </a:cubicBezTo>
                      <a:close/>
                      <a:moveTo>
                        <a:pt x="9027" y="0"/>
                      </a:moveTo>
                      <a:cubicBezTo>
                        <a:pt x="4045" y="0"/>
                        <a:pt x="1" y="4044"/>
                        <a:pt x="1" y="9027"/>
                      </a:cubicBezTo>
                      <a:cubicBezTo>
                        <a:pt x="1" y="14017"/>
                        <a:pt x="4045" y="18053"/>
                        <a:pt x="9027" y="18053"/>
                      </a:cubicBezTo>
                      <a:cubicBezTo>
                        <a:pt x="14017" y="18053"/>
                        <a:pt x="18061" y="14017"/>
                        <a:pt x="18061" y="9027"/>
                      </a:cubicBezTo>
                      <a:cubicBezTo>
                        <a:pt x="18061" y="4044"/>
                        <a:pt x="14017" y="0"/>
                        <a:pt x="90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30"/>
                <p:cNvSpPr/>
                <p:nvPr/>
              </p:nvSpPr>
              <p:spPr>
                <a:xfrm>
                  <a:off x="363231" y="57700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282" y="1"/>
                      </a:moveTo>
                      <a:lnTo>
                        <a:pt x="1" y="3372"/>
                      </a:lnTo>
                      <a:lnTo>
                        <a:pt x="4496" y="3372"/>
                      </a:lnTo>
                      <a:lnTo>
                        <a:pt x="4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30"/>
                <p:cNvSpPr/>
                <p:nvPr/>
              </p:nvSpPr>
              <p:spPr>
                <a:xfrm>
                  <a:off x="363231" y="645982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1" y="1"/>
                      </a:moveTo>
                      <a:lnTo>
                        <a:pt x="282" y="3372"/>
                      </a:lnTo>
                      <a:lnTo>
                        <a:pt x="4215" y="3372"/>
                      </a:lnTo>
                      <a:lnTo>
                        <a:pt x="44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30"/>
                <p:cNvSpPr/>
                <p:nvPr/>
              </p:nvSpPr>
              <p:spPr>
                <a:xfrm>
                  <a:off x="674639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0" y="0"/>
                      </a:moveTo>
                      <a:lnTo>
                        <a:pt x="0" y="4495"/>
                      </a:lnTo>
                      <a:lnTo>
                        <a:pt x="3372" y="4214"/>
                      </a:lnTo>
                      <a:lnTo>
                        <a:pt x="3372" y="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30"/>
                <p:cNvSpPr/>
                <p:nvPr/>
              </p:nvSpPr>
              <p:spPr>
                <a:xfrm>
                  <a:off x="86350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3372" y="0"/>
                      </a:moveTo>
                      <a:lnTo>
                        <a:pt x="1" y="281"/>
                      </a:lnTo>
                      <a:lnTo>
                        <a:pt x="1" y="4214"/>
                      </a:lnTo>
                      <a:lnTo>
                        <a:pt x="3372" y="4495"/>
                      </a:lnTo>
                      <a:lnTo>
                        <a:pt x="33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30"/>
                <p:cNvSpPr/>
                <p:nvPr/>
              </p:nvSpPr>
              <p:spPr>
                <a:xfrm>
                  <a:off x="555139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580" y="0"/>
                      </a:moveTo>
                      <a:lnTo>
                        <a:pt x="0" y="2188"/>
                      </a:lnTo>
                      <a:lnTo>
                        <a:pt x="3179" y="5367"/>
                      </a:lnTo>
                      <a:lnTo>
                        <a:pt x="5360" y="2787"/>
                      </a:lnTo>
                      <a:lnTo>
                        <a:pt x="25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30"/>
                <p:cNvSpPr/>
                <p:nvPr/>
              </p:nvSpPr>
              <p:spPr>
                <a:xfrm>
                  <a:off x="145216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181" y="0"/>
                      </a:moveTo>
                      <a:lnTo>
                        <a:pt x="0" y="2588"/>
                      </a:lnTo>
                      <a:lnTo>
                        <a:pt x="2780" y="5368"/>
                      </a:lnTo>
                      <a:lnTo>
                        <a:pt x="5360" y="3179"/>
                      </a:ln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30"/>
                <p:cNvSpPr/>
                <p:nvPr/>
              </p:nvSpPr>
              <p:spPr>
                <a:xfrm>
                  <a:off x="555139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3179" y="0"/>
                      </a:moveTo>
                      <a:lnTo>
                        <a:pt x="0" y="3179"/>
                      </a:lnTo>
                      <a:lnTo>
                        <a:pt x="2580" y="5368"/>
                      </a:lnTo>
                      <a:lnTo>
                        <a:pt x="5360" y="2588"/>
                      </a:lnTo>
                      <a:lnTo>
                        <a:pt x="31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30"/>
                <p:cNvSpPr/>
                <p:nvPr/>
              </p:nvSpPr>
              <p:spPr>
                <a:xfrm>
                  <a:off x="145216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780" y="0"/>
                      </a:moveTo>
                      <a:lnTo>
                        <a:pt x="0" y="2787"/>
                      </a:lnTo>
                      <a:lnTo>
                        <a:pt x="2181" y="5367"/>
                      </a:lnTo>
                      <a:lnTo>
                        <a:pt x="5360" y="2188"/>
                      </a:lnTo>
                      <a:lnTo>
                        <a:pt x="27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99" name="Google Shape;1899;p30"/>
              <p:cNvGrpSpPr/>
              <p:nvPr/>
            </p:nvGrpSpPr>
            <p:grpSpPr>
              <a:xfrm>
                <a:off x="183097" y="264489"/>
                <a:ext cx="450763" cy="389423"/>
                <a:chOff x="183097" y="264489"/>
                <a:chExt cx="450763" cy="389423"/>
              </a:xfrm>
            </p:grpSpPr>
            <p:sp>
              <p:nvSpPr>
                <p:cNvPr id="1900" name="Google Shape;1900;p30"/>
                <p:cNvSpPr/>
                <p:nvPr/>
              </p:nvSpPr>
              <p:spPr>
                <a:xfrm>
                  <a:off x="537541" y="547772"/>
                  <a:ext cx="96319" cy="8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8" h="2645" extrusionOk="0">
                      <a:moveTo>
                        <a:pt x="3028" y="1"/>
                      </a:moveTo>
                      <a:cubicBezTo>
                        <a:pt x="2992" y="1"/>
                        <a:pt x="2957" y="19"/>
                        <a:pt x="2936" y="49"/>
                      </a:cubicBezTo>
                      <a:cubicBezTo>
                        <a:pt x="2181" y="1047"/>
                        <a:pt x="1198" y="1868"/>
                        <a:pt x="82" y="2422"/>
                      </a:cubicBezTo>
                      <a:cubicBezTo>
                        <a:pt x="23" y="2452"/>
                        <a:pt x="1" y="2519"/>
                        <a:pt x="30" y="2578"/>
                      </a:cubicBezTo>
                      <a:cubicBezTo>
                        <a:pt x="52" y="2615"/>
                        <a:pt x="89" y="2644"/>
                        <a:pt x="134" y="2644"/>
                      </a:cubicBezTo>
                      <a:cubicBezTo>
                        <a:pt x="148" y="2644"/>
                        <a:pt x="171" y="2637"/>
                        <a:pt x="185" y="2629"/>
                      </a:cubicBezTo>
                      <a:cubicBezTo>
                        <a:pt x="1331" y="2060"/>
                        <a:pt x="2351" y="1217"/>
                        <a:pt x="3120" y="190"/>
                      </a:cubicBezTo>
                      <a:cubicBezTo>
                        <a:pt x="3157" y="138"/>
                        <a:pt x="3150" y="64"/>
                        <a:pt x="3098" y="27"/>
                      </a:cubicBezTo>
                      <a:cubicBezTo>
                        <a:pt x="3077" y="9"/>
                        <a:pt x="3052" y="1"/>
                        <a:pt x="30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30"/>
                <p:cNvSpPr/>
                <p:nvPr/>
              </p:nvSpPr>
              <p:spPr>
                <a:xfrm>
                  <a:off x="183097" y="432208"/>
                  <a:ext cx="290421" cy="221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2" h="7269" extrusionOk="0">
                      <a:moveTo>
                        <a:pt x="124" y="1"/>
                      </a:moveTo>
                      <a:cubicBezTo>
                        <a:pt x="120" y="1"/>
                        <a:pt x="115" y="1"/>
                        <a:pt x="111" y="1"/>
                      </a:cubicBezTo>
                      <a:cubicBezTo>
                        <a:pt x="44" y="9"/>
                        <a:pt x="0" y="68"/>
                        <a:pt x="7" y="135"/>
                      </a:cubicBezTo>
                      <a:cubicBezTo>
                        <a:pt x="540" y="4201"/>
                        <a:pt x="4044" y="7269"/>
                        <a:pt x="8154" y="7269"/>
                      </a:cubicBezTo>
                      <a:cubicBezTo>
                        <a:pt x="8576" y="7269"/>
                        <a:pt x="9004" y="7239"/>
                        <a:pt x="9411" y="7173"/>
                      </a:cubicBezTo>
                      <a:cubicBezTo>
                        <a:pt x="9478" y="7165"/>
                        <a:pt x="9522" y="7106"/>
                        <a:pt x="9515" y="7039"/>
                      </a:cubicBezTo>
                      <a:cubicBezTo>
                        <a:pt x="9501" y="6985"/>
                        <a:pt x="9449" y="6943"/>
                        <a:pt x="9395" y="6943"/>
                      </a:cubicBezTo>
                      <a:cubicBezTo>
                        <a:pt x="9390" y="6943"/>
                        <a:pt x="9386" y="6943"/>
                        <a:pt x="9382" y="6943"/>
                      </a:cubicBezTo>
                      <a:cubicBezTo>
                        <a:pt x="8975" y="7003"/>
                        <a:pt x="8568" y="7039"/>
                        <a:pt x="8154" y="7039"/>
                      </a:cubicBezTo>
                      <a:cubicBezTo>
                        <a:pt x="4162" y="7039"/>
                        <a:pt x="761" y="4060"/>
                        <a:pt x="237" y="105"/>
                      </a:cubicBezTo>
                      <a:cubicBezTo>
                        <a:pt x="230" y="43"/>
                        <a:pt x="178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30"/>
                <p:cNvSpPr/>
                <p:nvPr/>
              </p:nvSpPr>
              <p:spPr>
                <a:xfrm>
                  <a:off x="428411" y="399543"/>
                  <a:ext cx="150884" cy="15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7" h="4954" extrusionOk="0">
                      <a:moveTo>
                        <a:pt x="4828" y="1"/>
                      </a:moveTo>
                      <a:cubicBezTo>
                        <a:pt x="4761" y="1"/>
                        <a:pt x="4710" y="52"/>
                        <a:pt x="4710" y="119"/>
                      </a:cubicBezTo>
                      <a:cubicBezTo>
                        <a:pt x="4710" y="2655"/>
                        <a:pt x="2647" y="4717"/>
                        <a:pt x="111" y="4717"/>
                      </a:cubicBezTo>
                      <a:cubicBezTo>
                        <a:pt x="52" y="4717"/>
                        <a:pt x="0" y="4769"/>
                        <a:pt x="0" y="4835"/>
                      </a:cubicBezTo>
                      <a:cubicBezTo>
                        <a:pt x="0" y="4895"/>
                        <a:pt x="52" y="4954"/>
                        <a:pt x="111" y="4954"/>
                      </a:cubicBezTo>
                      <a:cubicBezTo>
                        <a:pt x="2780" y="4954"/>
                        <a:pt x="4946" y="2780"/>
                        <a:pt x="4946" y="119"/>
                      </a:cubicBezTo>
                      <a:cubicBezTo>
                        <a:pt x="4946" y="52"/>
                        <a:pt x="4894" y="1"/>
                        <a:pt x="4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30"/>
                <p:cNvSpPr/>
                <p:nvPr/>
              </p:nvSpPr>
              <p:spPr>
                <a:xfrm>
                  <a:off x="298754" y="264489"/>
                  <a:ext cx="86163" cy="77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2529" extrusionOk="0">
                      <a:moveTo>
                        <a:pt x="2695" y="0"/>
                      </a:moveTo>
                      <a:cubicBezTo>
                        <a:pt x="2682" y="0"/>
                        <a:pt x="2668" y="3"/>
                        <a:pt x="2655" y="8"/>
                      </a:cubicBezTo>
                      <a:cubicBezTo>
                        <a:pt x="1516" y="436"/>
                        <a:pt x="585" y="1272"/>
                        <a:pt x="30" y="2359"/>
                      </a:cubicBezTo>
                      <a:cubicBezTo>
                        <a:pt x="1" y="2418"/>
                        <a:pt x="23" y="2484"/>
                        <a:pt x="82" y="2514"/>
                      </a:cubicBezTo>
                      <a:cubicBezTo>
                        <a:pt x="104" y="2529"/>
                        <a:pt x="119" y="2529"/>
                        <a:pt x="134" y="2529"/>
                      </a:cubicBezTo>
                      <a:cubicBezTo>
                        <a:pt x="178" y="2529"/>
                        <a:pt x="222" y="2506"/>
                        <a:pt x="245" y="2462"/>
                      </a:cubicBezTo>
                      <a:cubicBezTo>
                        <a:pt x="762" y="1427"/>
                        <a:pt x="1649" y="636"/>
                        <a:pt x="2736" y="222"/>
                      </a:cubicBezTo>
                      <a:cubicBezTo>
                        <a:pt x="2795" y="200"/>
                        <a:pt x="2825" y="133"/>
                        <a:pt x="2802" y="74"/>
                      </a:cubicBezTo>
                      <a:cubicBezTo>
                        <a:pt x="2785" y="28"/>
                        <a:pt x="2741" y="0"/>
                        <a:pt x="26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04" name="Google Shape;1904;p30"/>
            <p:cNvGrpSpPr/>
            <p:nvPr/>
          </p:nvGrpSpPr>
          <p:grpSpPr>
            <a:xfrm>
              <a:off x="180271" y="4603989"/>
              <a:ext cx="308975" cy="311861"/>
              <a:chOff x="612674" y="323403"/>
              <a:chExt cx="401684" cy="405435"/>
            </a:xfrm>
          </p:grpSpPr>
          <p:grpSp>
            <p:nvGrpSpPr>
              <p:cNvPr id="1905" name="Google Shape;1905;p30"/>
              <p:cNvGrpSpPr/>
              <p:nvPr/>
            </p:nvGrpSpPr>
            <p:grpSpPr>
              <a:xfrm>
                <a:off x="612674" y="323403"/>
                <a:ext cx="401684" cy="405435"/>
                <a:chOff x="810549" y="420740"/>
                <a:chExt cx="401684" cy="405435"/>
              </a:xfrm>
            </p:grpSpPr>
            <p:sp>
              <p:nvSpPr>
                <p:cNvPr id="1906" name="Google Shape;1906;p30"/>
                <p:cNvSpPr/>
                <p:nvPr/>
              </p:nvSpPr>
              <p:spPr>
                <a:xfrm>
                  <a:off x="810549" y="555123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30"/>
                <p:cNvSpPr/>
                <p:nvPr/>
              </p:nvSpPr>
              <p:spPr>
                <a:xfrm>
                  <a:off x="870085" y="440138"/>
                  <a:ext cx="9497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4" h="3002" extrusionOk="0">
                      <a:moveTo>
                        <a:pt x="1856" y="0"/>
                      </a:moveTo>
                      <a:lnTo>
                        <a:pt x="1" y="1316"/>
                      </a:lnTo>
                      <a:lnTo>
                        <a:pt x="984" y="3002"/>
                      </a:lnTo>
                      <a:lnTo>
                        <a:pt x="3113" y="1501"/>
                      </a:lnTo>
                      <a:lnTo>
                        <a:pt x="185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30"/>
                <p:cNvSpPr/>
                <p:nvPr/>
              </p:nvSpPr>
              <p:spPr>
                <a:xfrm>
                  <a:off x="822963" y="447183"/>
                  <a:ext cx="380884" cy="3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559" extrusionOk="0">
                      <a:moveTo>
                        <a:pt x="6237" y="2035"/>
                      </a:moveTo>
                      <a:cubicBezTo>
                        <a:pt x="6450" y="2035"/>
                        <a:pt x="6666" y="2053"/>
                        <a:pt x="6883" y="2091"/>
                      </a:cubicBezTo>
                      <a:cubicBezTo>
                        <a:pt x="8916" y="2445"/>
                        <a:pt x="10284" y="4382"/>
                        <a:pt x="9929" y="6415"/>
                      </a:cubicBezTo>
                      <a:cubicBezTo>
                        <a:pt x="9619" y="8239"/>
                        <a:pt x="8039" y="9525"/>
                        <a:pt x="6251" y="9525"/>
                      </a:cubicBezTo>
                      <a:cubicBezTo>
                        <a:pt x="6038" y="9525"/>
                        <a:pt x="5822" y="9506"/>
                        <a:pt x="5604" y="9469"/>
                      </a:cubicBezTo>
                      <a:cubicBezTo>
                        <a:pt x="3571" y="9114"/>
                        <a:pt x="2204" y="7177"/>
                        <a:pt x="2558" y="5144"/>
                      </a:cubicBezTo>
                      <a:cubicBezTo>
                        <a:pt x="2869" y="3321"/>
                        <a:pt x="4448" y="2035"/>
                        <a:pt x="6237" y="2035"/>
                      </a:cubicBezTo>
                      <a:close/>
                      <a:moveTo>
                        <a:pt x="6233" y="1"/>
                      </a:moveTo>
                      <a:cubicBezTo>
                        <a:pt x="3473" y="1"/>
                        <a:pt x="1036" y="1982"/>
                        <a:pt x="548" y="4796"/>
                      </a:cubicBezTo>
                      <a:cubicBezTo>
                        <a:pt x="1" y="7938"/>
                        <a:pt x="2115" y="10932"/>
                        <a:pt x="5257" y="11472"/>
                      </a:cubicBezTo>
                      <a:cubicBezTo>
                        <a:pt x="5592" y="11530"/>
                        <a:pt x="5926" y="11559"/>
                        <a:pt x="6255" y="11559"/>
                      </a:cubicBezTo>
                      <a:cubicBezTo>
                        <a:pt x="9015" y="11559"/>
                        <a:pt x="11451" y="9577"/>
                        <a:pt x="11940" y="6763"/>
                      </a:cubicBezTo>
                      <a:cubicBezTo>
                        <a:pt x="12487" y="3621"/>
                        <a:pt x="10373" y="627"/>
                        <a:pt x="7231" y="87"/>
                      </a:cubicBezTo>
                      <a:cubicBezTo>
                        <a:pt x="6895" y="29"/>
                        <a:pt x="6562" y="1"/>
                        <a:pt x="62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30"/>
                <p:cNvSpPr/>
                <p:nvPr/>
              </p:nvSpPr>
              <p:spPr>
                <a:xfrm>
                  <a:off x="945177" y="754897"/>
                  <a:ext cx="83234" cy="71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170" y="1"/>
                      </a:moveTo>
                      <a:lnTo>
                        <a:pt x="0" y="1952"/>
                      </a:lnTo>
                      <a:lnTo>
                        <a:pt x="2240" y="2337"/>
                      </a:lnTo>
                      <a:lnTo>
                        <a:pt x="2728" y="444"/>
                      </a:lnTo>
                      <a:lnTo>
                        <a:pt x="1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30"/>
                <p:cNvSpPr/>
                <p:nvPr/>
              </p:nvSpPr>
              <p:spPr>
                <a:xfrm>
                  <a:off x="998400" y="420740"/>
                  <a:ext cx="83234" cy="71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488" y="0"/>
                      </a:moveTo>
                      <a:lnTo>
                        <a:pt x="0" y="1893"/>
                      </a:lnTo>
                      <a:lnTo>
                        <a:pt x="2558" y="2337"/>
                      </a:lnTo>
                      <a:lnTo>
                        <a:pt x="2728" y="385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30"/>
                <p:cNvSpPr/>
                <p:nvPr/>
              </p:nvSpPr>
              <p:spPr>
                <a:xfrm>
                  <a:off x="1061749" y="715216"/>
                  <a:ext cx="9494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3002" extrusionOk="0">
                      <a:moveTo>
                        <a:pt x="2130" y="1"/>
                      </a:moveTo>
                      <a:lnTo>
                        <a:pt x="1" y="1501"/>
                      </a:lnTo>
                      <a:lnTo>
                        <a:pt x="1257" y="3002"/>
                      </a:lnTo>
                      <a:lnTo>
                        <a:pt x="3113" y="1686"/>
                      </a:lnTo>
                      <a:lnTo>
                        <a:pt x="21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30"/>
                <p:cNvSpPr/>
                <p:nvPr/>
              </p:nvSpPr>
              <p:spPr>
                <a:xfrm>
                  <a:off x="830191" y="671937"/>
                  <a:ext cx="91348" cy="94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3" extrusionOk="0">
                      <a:moveTo>
                        <a:pt x="1501" y="0"/>
                      </a:moveTo>
                      <a:lnTo>
                        <a:pt x="0" y="1257"/>
                      </a:lnTo>
                      <a:lnTo>
                        <a:pt x="1309" y="3112"/>
                      </a:lnTo>
                      <a:lnTo>
                        <a:pt x="2994" y="2122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30"/>
                <p:cNvSpPr/>
                <p:nvPr/>
              </p:nvSpPr>
              <p:spPr>
                <a:xfrm>
                  <a:off x="1105273" y="480032"/>
                  <a:ext cx="91348" cy="94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4" extrusionOk="0">
                      <a:moveTo>
                        <a:pt x="1686" y="1"/>
                      </a:moveTo>
                      <a:lnTo>
                        <a:pt x="0" y="991"/>
                      </a:lnTo>
                      <a:lnTo>
                        <a:pt x="1494" y="3113"/>
                      </a:lnTo>
                      <a:lnTo>
                        <a:pt x="2994" y="1856"/>
                      </a:lnTo>
                      <a:lnTo>
                        <a:pt x="168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30"/>
                <p:cNvSpPr/>
                <p:nvPr/>
              </p:nvSpPr>
              <p:spPr>
                <a:xfrm rot="10800000">
                  <a:off x="1140924" y="601998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15" name="Google Shape;1915;p30"/>
              <p:cNvGrpSpPr/>
              <p:nvPr/>
            </p:nvGrpSpPr>
            <p:grpSpPr>
              <a:xfrm>
                <a:off x="642015" y="405112"/>
                <a:ext cx="301036" cy="286089"/>
                <a:chOff x="794415" y="405112"/>
                <a:chExt cx="301036" cy="286089"/>
              </a:xfrm>
            </p:grpSpPr>
            <p:sp>
              <p:nvSpPr>
                <p:cNvPr id="1916" name="Google Shape;1916;p30"/>
                <p:cNvSpPr/>
                <p:nvPr/>
              </p:nvSpPr>
              <p:spPr>
                <a:xfrm>
                  <a:off x="912787" y="677811"/>
                  <a:ext cx="63836" cy="13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439" extrusionOk="0">
                      <a:moveTo>
                        <a:pt x="85" y="0"/>
                      </a:moveTo>
                      <a:cubicBezTo>
                        <a:pt x="53" y="0"/>
                        <a:pt x="20" y="17"/>
                        <a:pt x="8" y="54"/>
                      </a:cubicBezTo>
                      <a:cubicBezTo>
                        <a:pt x="0" y="91"/>
                        <a:pt x="15" y="128"/>
                        <a:pt x="52" y="142"/>
                      </a:cubicBezTo>
                      <a:cubicBezTo>
                        <a:pt x="326" y="239"/>
                        <a:pt x="606" y="305"/>
                        <a:pt x="887" y="357"/>
                      </a:cubicBezTo>
                      <a:cubicBezTo>
                        <a:pt x="1190" y="409"/>
                        <a:pt x="1508" y="438"/>
                        <a:pt x="1819" y="438"/>
                      </a:cubicBezTo>
                      <a:cubicBezTo>
                        <a:pt x="1885" y="438"/>
                        <a:pt x="1952" y="438"/>
                        <a:pt x="2018" y="431"/>
                      </a:cubicBezTo>
                      <a:cubicBezTo>
                        <a:pt x="2063" y="431"/>
                        <a:pt x="2092" y="394"/>
                        <a:pt x="2092" y="357"/>
                      </a:cubicBezTo>
                      <a:cubicBezTo>
                        <a:pt x="2092" y="313"/>
                        <a:pt x="2055" y="283"/>
                        <a:pt x="2018" y="283"/>
                      </a:cubicBezTo>
                      <a:cubicBezTo>
                        <a:pt x="1946" y="286"/>
                        <a:pt x="1873" y="287"/>
                        <a:pt x="1801" y="287"/>
                      </a:cubicBezTo>
                      <a:cubicBezTo>
                        <a:pt x="1504" y="287"/>
                        <a:pt x="1207" y="262"/>
                        <a:pt x="910" y="209"/>
                      </a:cubicBezTo>
                      <a:cubicBezTo>
                        <a:pt x="636" y="165"/>
                        <a:pt x="362" y="91"/>
                        <a:pt x="104" y="2"/>
                      </a:cubicBezTo>
                      <a:cubicBezTo>
                        <a:pt x="98" y="1"/>
                        <a:pt x="92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30"/>
                <p:cNvSpPr/>
                <p:nvPr/>
              </p:nvSpPr>
              <p:spPr>
                <a:xfrm>
                  <a:off x="794415" y="456474"/>
                  <a:ext cx="83662" cy="20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" h="6749" extrusionOk="0">
                      <a:moveTo>
                        <a:pt x="835" y="1"/>
                      </a:moveTo>
                      <a:cubicBezTo>
                        <a:pt x="807" y="1"/>
                        <a:pt x="780" y="16"/>
                        <a:pt x="769" y="44"/>
                      </a:cubicBezTo>
                      <a:cubicBezTo>
                        <a:pt x="577" y="458"/>
                        <a:pt x="436" y="901"/>
                        <a:pt x="362" y="1360"/>
                      </a:cubicBezTo>
                      <a:cubicBezTo>
                        <a:pt x="0" y="3430"/>
                        <a:pt x="887" y="5536"/>
                        <a:pt x="2617" y="6734"/>
                      </a:cubicBezTo>
                      <a:cubicBezTo>
                        <a:pt x="2624" y="6742"/>
                        <a:pt x="2639" y="6749"/>
                        <a:pt x="2654" y="6749"/>
                      </a:cubicBezTo>
                      <a:cubicBezTo>
                        <a:pt x="2676" y="6749"/>
                        <a:pt x="2706" y="6734"/>
                        <a:pt x="2721" y="6719"/>
                      </a:cubicBezTo>
                      <a:cubicBezTo>
                        <a:pt x="2743" y="6682"/>
                        <a:pt x="2735" y="6638"/>
                        <a:pt x="2698" y="6616"/>
                      </a:cubicBezTo>
                      <a:cubicBezTo>
                        <a:pt x="1020" y="5455"/>
                        <a:pt x="155" y="3400"/>
                        <a:pt x="503" y="1389"/>
                      </a:cubicBezTo>
                      <a:cubicBezTo>
                        <a:pt x="584" y="938"/>
                        <a:pt x="717" y="509"/>
                        <a:pt x="902" y="103"/>
                      </a:cubicBezTo>
                      <a:cubicBezTo>
                        <a:pt x="917" y="66"/>
                        <a:pt x="902" y="21"/>
                        <a:pt x="865" y="7"/>
                      </a:cubicBezTo>
                      <a:cubicBezTo>
                        <a:pt x="855" y="3"/>
                        <a:pt x="8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30"/>
                <p:cNvSpPr/>
                <p:nvPr/>
              </p:nvSpPr>
              <p:spPr>
                <a:xfrm>
                  <a:off x="942098" y="545472"/>
                  <a:ext cx="153354" cy="10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8" h="3602" extrusionOk="0">
                      <a:moveTo>
                        <a:pt x="4942" y="0"/>
                      </a:moveTo>
                      <a:cubicBezTo>
                        <a:pt x="4909" y="0"/>
                        <a:pt x="4879" y="27"/>
                        <a:pt x="4872" y="61"/>
                      </a:cubicBezTo>
                      <a:cubicBezTo>
                        <a:pt x="4529" y="2050"/>
                        <a:pt x="2797" y="3448"/>
                        <a:pt x="849" y="3448"/>
                      </a:cubicBezTo>
                      <a:cubicBezTo>
                        <a:pt x="618" y="3448"/>
                        <a:pt x="384" y="3428"/>
                        <a:pt x="148" y="3387"/>
                      </a:cubicBezTo>
                      <a:lnTo>
                        <a:pt x="96" y="3380"/>
                      </a:lnTo>
                      <a:cubicBezTo>
                        <a:pt x="92" y="3379"/>
                        <a:pt x="87" y="3379"/>
                        <a:pt x="83" y="3379"/>
                      </a:cubicBezTo>
                      <a:cubicBezTo>
                        <a:pt x="45" y="3379"/>
                        <a:pt x="14" y="3406"/>
                        <a:pt x="8" y="3439"/>
                      </a:cubicBezTo>
                      <a:cubicBezTo>
                        <a:pt x="0" y="3476"/>
                        <a:pt x="30" y="3520"/>
                        <a:pt x="67" y="3528"/>
                      </a:cubicBezTo>
                      <a:lnTo>
                        <a:pt x="126" y="3535"/>
                      </a:lnTo>
                      <a:cubicBezTo>
                        <a:pt x="370" y="3580"/>
                        <a:pt x="607" y="3602"/>
                        <a:pt x="850" y="3602"/>
                      </a:cubicBezTo>
                      <a:cubicBezTo>
                        <a:pt x="2869" y="3602"/>
                        <a:pt x="4658" y="2145"/>
                        <a:pt x="5020" y="90"/>
                      </a:cubicBezTo>
                      <a:cubicBezTo>
                        <a:pt x="5027" y="46"/>
                        <a:pt x="4998" y="9"/>
                        <a:pt x="4954" y="1"/>
                      </a:cubicBezTo>
                      <a:cubicBezTo>
                        <a:pt x="4950" y="1"/>
                        <a:pt x="4946" y="0"/>
                        <a:pt x="49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30"/>
                <p:cNvSpPr/>
                <p:nvPr/>
              </p:nvSpPr>
              <p:spPr>
                <a:xfrm>
                  <a:off x="860479" y="405112"/>
                  <a:ext cx="65178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699" extrusionOk="0">
                      <a:moveTo>
                        <a:pt x="2050" y="0"/>
                      </a:moveTo>
                      <a:cubicBezTo>
                        <a:pt x="2042" y="0"/>
                        <a:pt x="2034" y="2"/>
                        <a:pt x="2026" y="5"/>
                      </a:cubicBezTo>
                      <a:cubicBezTo>
                        <a:pt x="1213" y="316"/>
                        <a:pt x="518" y="863"/>
                        <a:pt x="22" y="1587"/>
                      </a:cubicBezTo>
                      <a:cubicBezTo>
                        <a:pt x="0" y="1617"/>
                        <a:pt x="8" y="1661"/>
                        <a:pt x="44" y="1691"/>
                      </a:cubicBezTo>
                      <a:cubicBezTo>
                        <a:pt x="59" y="1698"/>
                        <a:pt x="74" y="1698"/>
                        <a:pt x="81" y="1698"/>
                      </a:cubicBezTo>
                      <a:cubicBezTo>
                        <a:pt x="111" y="1698"/>
                        <a:pt x="133" y="1691"/>
                        <a:pt x="148" y="1668"/>
                      </a:cubicBezTo>
                      <a:cubicBezTo>
                        <a:pt x="621" y="974"/>
                        <a:pt x="1286" y="441"/>
                        <a:pt x="2077" y="146"/>
                      </a:cubicBezTo>
                      <a:cubicBezTo>
                        <a:pt x="2114" y="131"/>
                        <a:pt x="2137" y="86"/>
                        <a:pt x="2122" y="49"/>
                      </a:cubicBezTo>
                      <a:cubicBezTo>
                        <a:pt x="2110" y="20"/>
                        <a:pt x="2080" y="0"/>
                        <a:pt x="20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1" name="Google Shape;1921;p31"/>
          <p:cNvGrpSpPr/>
          <p:nvPr/>
        </p:nvGrpSpPr>
        <p:grpSpPr>
          <a:xfrm flipH="1">
            <a:off x="105243" y="131825"/>
            <a:ext cx="8933515" cy="4784025"/>
            <a:chOff x="105243" y="131825"/>
            <a:chExt cx="8933515" cy="4784025"/>
          </a:xfrm>
        </p:grpSpPr>
        <p:grpSp>
          <p:nvGrpSpPr>
            <p:cNvPr id="1922" name="Google Shape;1922;p31"/>
            <p:cNvGrpSpPr/>
            <p:nvPr/>
          </p:nvGrpSpPr>
          <p:grpSpPr>
            <a:xfrm flipH="1">
              <a:off x="8110750" y="131825"/>
              <a:ext cx="928008" cy="691158"/>
              <a:chOff x="105250" y="131825"/>
              <a:chExt cx="928008" cy="691158"/>
            </a:xfrm>
          </p:grpSpPr>
          <p:grpSp>
            <p:nvGrpSpPr>
              <p:cNvPr id="1923" name="Google Shape;1923;p31"/>
              <p:cNvGrpSpPr/>
              <p:nvPr/>
            </p:nvGrpSpPr>
            <p:grpSpPr>
              <a:xfrm>
                <a:off x="105250" y="131825"/>
                <a:ext cx="691135" cy="691158"/>
                <a:chOff x="86350" y="57700"/>
                <a:chExt cx="691135" cy="691158"/>
              </a:xfrm>
            </p:grpSpPr>
            <p:grpSp>
              <p:nvGrpSpPr>
                <p:cNvPr id="1924" name="Google Shape;1924;p31"/>
                <p:cNvGrpSpPr/>
                <p:nvPr/>
              </p:nvGrpSpPr>
              <p:grpSpPr>
                <a:xfrm>
                  <a:off x="86350" y="57700"/>
                  <a:ext cx="691135" cy="691158"/>
                  <a:chOff x="86350" y="57700"/>
                  <a:chExt cx="691135" cy="691158"/>
                </a:xfrm>
              </p:grpSpPr>
              <p:sp>
                <p:nvSpPr>
                  <p:cNvPr id="1925" name="Google Shape;1925;p31"/>
                  <p:cNvSpPr/>
                  <p:nvPr/>
                </p:nvSpPr>
                <p:spPr>
                  <a:xfrm>
                    <a:off x="156470" y="127850"/>
                    <a:ext cx="550891" cy="5506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62" h="18054" extrusionOk="0">
                        <a:moveTo>
                          <a:pt x="9027" y="4916"/>
                        </a:moveTo>
                        <a:cubicBezTo>
                          <a:pt x="11304" y="4916"/>
                          <a:pt x="13145" y="6757"/>
                          <a:pt x="13145" y="9027"/>
                        </a:cubicBezTo>
                        <a:cubicBezTo>
                          <a:pt x="13145" y="11296"/>
                          <a:pt x="11304" y="13137"/>
                          <a:pt x="9027" y="13137"/>
                        </a:cubicBezTo>
                        <a:cubicBezTo>
                          <a:pt x="6758" y="13137"/>
                          <a:pt x="4917" y="11296"/>
                          <a:pt x="4917" y="9027"/>
                        </a:cubicBezTo>
                        <a:cubicBezTo>
                          <a:pt x="4917" y="6757"/>
                          <a:pt x="6758" y="4916"/>
                          <a:pt x="9027" y="4916"/>
                        </a:cubicBezTo>
                        <a:close/>
                        <a:moveTo>
                          <a:pt x="9027" y="0"/>
                        </a:moveTo>
                        <a:cubicBezTo>
                          <a:pt x="4045" y="0"/>
                          <a:pt x="1" y="4044"/>
                          <a:pt x="1" y="9027"/>
                        </a:cubicBezTo>
                        <a:cubicBezTo>
                          <a:pt x="1" y="14017"/>
                          <a:pt x="4045" y="18053"/>
                          <a:pt x="9027" y="18053"/>
                        </a:cubicBezTo>
                        <a:cubicBezTo>
                          <a:pt x="14017" y="18053"/>
                          <a:pt x="18061" y="14017"/>
                          <a:pt x="18061" y="9027"/>
                        </a:cubicBezTo>
                        <a:cubicBezTo>
                          <a:pt x="18061" y="4044"/>
                          <a:pt x="14017" y="0"/>
                          <a:pt x="9027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6" name="Google Shape;1926;p31"/>
                  <p:cNvSpPr/>
                  <p:nvPr/>
                </p:nvSpPr>
                <p:spPr>
                  <a:xfrm>
                    <a:off x="363231" y="57700"/>
                    <a:ext cx="137128" cy="10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96" h="3373" extrusionOk="0">
                        <a:moveTo>
                          <a:pt x="282" y="1"/>
                        </a:moveTo>
                        <a:lnTo>
                          <a:pt x="1" y="3372"/>
                        </a:lnTo>
                        <a:lnTo>
                          <a:pt x="4496" y="3372"/>
                        </a:lnTo>
                        <a:lnTo>
                          <a:pt x="4215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7" name="Google Shape;1927;p31"/>
                  <p:cNvSpPr/>
                  <p:nvPr/>
                </p:nvSpPr>
                <p:spPr>
                  <a:xfrm>
                    <a:off x="363231" y="645982"/>
                    <a:ext cx="137128" cy="10287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96" h="3373" extrusionOk="0">
                        <a:moveTo>
                          <a:pt x="1" y="1"/>
                        </a:moveTo>
                        <a:lnTo>
                          <a:pt x="282" y="3372"/>
                        </a:lnTo>
                        <a:lnTo>
                          <a:pt x="4215" y="3372"/>
                        </a:lnTo>
                        <a:lnTo>
                          <a:pt x="4496" y="1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8" name="Google Shape;1928;p31"/>
                  <p:cNvSpPr/>
                  <p:nvPr/>
                </p:nvSpPr>
                <p:spPr>
                  <a:xfrm>
                    <a:off x="674639" y="334608"/>
                    <a:ext cx="102846" cy="137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4496" extrusionOk="0">
                        <a:moveTo>
                          <a:pt x="0" y="0"/>
                        </a:moveTo>
                        <a:lnTo>
                          <a:pt x="0" y="4495"/>
                        </a:lnTo>
                        <a:lnTo>
                          <a:pt x="3372" y="4214"/>
                        </a:lnTo>
                        <a:lnTo>
                          <a:pt x="3372" y="28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9" name="Google Shape;1929;p31"/>
                  <p:cNvSpPr/>
                  <p:nvPr/>
                </p:nvSpPr>
                <p:spPr>
                  <a:xfrm>
                    <a:off x="86350" y="334608"/>
                    <a:ext cx="102846" cy="1371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72" h="4496" extrusionOk="0">
                        <a:moveTo>
                          <a:pt x="3372" y="0"/>
                        </a:moveTo>
                        <a:lnTo>
                          <a:pt x="1" y="281"/>
                        </a:lnTo>
                        <a:lnTo>
                          <a:pt x="1" y="4214"/>
                        </a:lnTo>
                        <a:lnTo>
                          <a:pt x="3372" y="4495"/>
                        </a:lnTo>
                        <a:lnTo>
                          <a:pt x="3372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0" name="Google Shape;1930;p31"/>
                  <p:cNvSpPr/>
                  <p:nvPr/>
                </p:nvSpPr>
                <p:spPr>
                  <a:xfrm>
                    <a:off x="555139" y="116351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2580" y="0"/>
                        </a:moveTo>
                        <a:lnTo>
                          <a:pt x="0" y="2188"/>
                        </a:lnTo>
                        <a:lnTo>
                          <a:pt x="3179" y="5367"/>
                        </a:lnTo>
                        <a:lnTo>
                          <a:pt x="5360" y="2787"/>
                        </a:lnTo>
                        <a:lnTo>
                          <a:pt x="258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1" name="Google Shape;1931;p31"/>
                  <p:cNvSpPr/>
                  <p:nvPr/>
                </p:nvSpPr>
                <p:spPr>
                  <a:xfrm>
                    <a:off x="145216" y="526270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2181" y="0"/>
                        </a:moveTo>
                        <a:lnTo>
                          <a:pt x="0" y="2588"/>
                        </a:lnTo>
                        <a:lnTo>
                          <a:pt x="2780" y="5368"/>
                        </a:lnTo>
                        <a:lnTo>
                          <a:pt x="5360" y="3179"/>
                        </a:lnTo>
                        <a:lnTo>
                          <a:pt x="2181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2" name="Google Shape;1932;p31"/>
                  <p:cNvSpPr/>
                  <p:nvPr/>
                </p:nvSpPr>
                <p:spPr>
                  <a:xfrm>
                    <a:off x="555139" y="526270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3179" y="0"/>
                        </a:moveTo>
                        <a:lnTo>
                          <a:pt x="0" y="3179"/>
                        </a:lnTo>
                        <a:lnTo>
                          <a:pt x="2580" y="5368"/>
                        </a:lnTo>
                        <a:lnTo>
                          <a:pt x="5360" y="2588"/>
                        </a:lnTo>
                        <a:lnTo>
                          <a:pt x="3179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3" name="Google Shape;1933;p31"/>
                  <p:cNvSpPr/>
                  <p:nvPr/>
                </p:nvSpPr>
                <p:spPr>
                  <a:xfrm>
                    <a:off x="145216" y="116351"/>
                    <a:ext cx="163480" cy="1637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60" h="5368" extrusionOk="0">
                        <a:moveTo>
                          <a:pt x="2780" y="0"/>
                        </a:moveTo>
                        <a:lnTo>
                          <a:pt x="0" y="2787"/>
                        </a:lnTo>
                        <a:lnTo>
                          <a:pt x="2181" y="5367"/>
                        </a:lnTo>
                        <a:lnTo>
                          <a:pt x="5360" y="2188"/>
                        </a:lnTo>
                        <a:lnTo>
                          <a:pt x="278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34" name="Google Shape;1934;p31"/>
                <p:cNvGrpSpPr/>
                <p:nvPr/>
              </p:nvGrpSpPr>
              <p:grpSpPr>
                <a:xfrm>
                  <a:off x="183097" y="264489"/>
                  <a:ext cx="450763" cy="389423"/>
                  <a:chOff x="183097" y="264489"/>
                  <a:chExt cx="450763" cy="389423"/>
                </a:xfrm>
              </p:grpSpPr>
              <p:sp>
                <p:nvSpPr>
                  <p:cNvPr id="1935" name="Google Shape;1935;p31"/>
                  <p:cNvSpPr/>
                  <p:nvPr/>
                </p:nvSpPr>
                <p:spPr>
                  <a:xfrm>
                    <a:off x="537541" y="547772"/>
                    <a:ext cx="96319" cy="80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58" h="2645" extrusionOk="0">
                        <a:moveTo>
                          <a:pt x="3028" y="1"/>
                        </a:moveTo>
                        <a:cubicBezTo>
                          <a:pt x="2992" y="1"/>
                          <a:pt x="2957" y="19"/>
                          <a:pt x="2936" y="49"/>
                        </a:cubicBezTo>
                        <a:cubicBezTo>
                          <a:pt x="2181" y="1047"/>
                          <a:pt x="1198" y="1868"/>
                          <a:pt x="82" y="2422"/>
                        </a:cubicBezTo>
                        <a:cubicBezTo>
                          <a:pt x="23" y="2452"/>
                          <a:pt x="1" y="2519"/>
                          <a:pt x="30" y="2578"/>
                        </a:cubicBezTo>
                        <a:cubicBezTo>
                          <a:pt x="52" y="2615"/>
                          <a:pt x="89" y="2644"/>
                          <a:pt x="134" y="2644"/>
                        </a:cubicBezTo>
                        <a:cubicBezTo>
                          <a:pt x="148" y="2644"/>
                          <a:pt x="171" y="2637"/>
                          <a:pt x="185" y="2629"/>
                        </a:cubicBezTo>
                        <a:cubicBezTo>
                          <a:pt x="1331" y="2060"/>
                          <a:pt x="2351" y="1217"/>
                          <a:pt x="3120" y="190"/>
                        </a:cubicBezTo>
                        <a:cubicBezTo>
                          <a:pt x="3157" y="138"/>
                          <a:pt x="3150" y="64"/>
                          <a:pt x="3098" y="27"/>
                        </a:cubicBezTo>
                        <a:cubicBezTo>
                          <a:pt x="3077" y="9"/>
                          <a:pt x="3052" y="1"/>
                          <a:pt x="302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6" name="Google Shape;1936;p31"/>
                  <p:cNvSpPr/>
                  <p:nvPr/>
                </p:nvSpPr>
                <p:spPr>
                  <a:xfrm>
                    <a:off x="183097" y="432208"/>
                    <a:ext cx="290421" cy="2217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2" h="7269" extrusionOk="0">
                        <a:moveTo>
                          <a:pt x="124" y="1"/>
                        </a:moveTo>
                        <a:cubicBezTo>
                          <a:pt x="120" y="1"/>
                          <a:pt x="115" y="1"/>
                          <a:pt x="111" y="1"/>
                        </a:cubicBezTo>
                        <a:cubicBezTo>
                          <a:pt x="44" y="9"/>
                          <a:pt x="0" y="68"/>
                          <a:pt x="7" y="135"/>
                        </a:cubicBezTo>
                        <a:cubicBezTo>
                          <a:pt x="540" y="4201"/>
                          <a:pt x="4044" y="7269"/>
                          <a:pt x="8154" y="7269"/>
                        </a:cubicBezTo>
                        <a:cubicBezTo>
                          <a:pt x="8576" y="7269"/>
                          <a:pt x="9004" y="7239"/>
                          <a:pt x="9411" y="7173"/>
                        </a:cubicBezTo>
                        <a:cubicBezTo>
                          <a:pt x="9478" y="7165"/>
                          <a:pt x="9522" y="7106"/>
                          <a:pt x="9515" y="7039"/>
                        </a:cubicBezTo>
                        <a:cubicBezTo>
                          <a:pt x="9501" y="6985"/>
                          <a:pt x="9449" y="6943"/>
                          <a:pt x="9395" y="6943"/>
                        </a:cubicBezTo>
                        <a:cubicBezTo>
                          <a:pt x="9390" y="6943"/>
                          <a:pt x="9386" y="6943"/>
                          <a:pt x="9382" y="6943"/>
                        </a:cubicBezTo>
                        <a:cubicBezTo>
                          <a:pt x="8975" y="7003"/>
                          <a:pt x="8568" y="7039"/>
                          <a:pt x="8154" y="7039"/>
                        </a:cubicBezTo>
                        <a:cubicBezTo>
                          <a:pt x="4162" y="7039"/>
                          <a:pt x="761" y="4060"/>
                          <a:pt x="237" y="105"/>
                        </a:cubicBezTo>
                        <a:cubicBezTo>
                          <a:pt x="230" y="43"/>
                          <a:pt x="178" y="1"/>
                          <a:pt x="124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7" name="Google Shape;1937;p31"/>
                  <p:cNvSpPr/>
                  <p:nvPr/>
                </p:nvSpPr>
                <p:spPr>
                  <a:xfrm>
                    <a:off x="428411" y="399543"/>
                    <a:ext cx="150884" cy="1510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47" h="4954" extrusionOk="0">
                        <a:moveTo>
                          <a:pt x="4828" y="1"/>
                        </a:moveTo>
                        <a:cubicBezTo>
                          <a:pt x="4761" y="1"/>
                          <a:pt x="4710" y="52"/>
                          <a:pt x="4710" y="119"/>
                        </a:cubicBezTo>
                        <a:cubicBezTo>
                          <a:pt x="4710" y="2655"/>
                          <a:pt x="2647" y="4717"/>
                          <a:pt x="111" y="4717"/>
                        </a:cubicBezTo>
                        <a:cubicBezTo>
                          <a:pt x="52" y="4717"/>
                          <a:pt x="0" y="4769"/>
                          <a:pt x="0" y="4835"/>
                        </a:cubicBezTo>
                        <a:cubicBezTo>
                          <a:pt x="0" y="4895"/>
                          <a:pt x="52" y="4954"/>
                          <a:pt x="111" y="4954"/>
                        </a:cubicBezTo>
                        <a:cubicBezTo>
                          <a:pt x="2780" y="4954"/>
                          <a:pt x="4946" y="2780"/>
                          <a:pt x="4946" y="119"/>
                        </a:cubicBezTo>
                        <a:cubicBezTo>
                          <a:pt x="4946" y="52"/>
                          <a:pt x="4894" y="1"/>
                          <a:pt x="4828" y="1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31"/>
                  <p:cNvSpPr/>
                  <p:nvPr/>
                </p:nvSpPr>
                <p:spPr>
                  <a:xfrm>
                    <a:off x="298754" y="264489"/>
                    <a:ext cx="86163" cy="77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25" h="2529" extrusionOk="0">
                        <a:moveTo>
                          <a:pt x="2695" y="0"/>
                        </a:moveTo>
                        <a:cubicBezTo>
                          <a:pt x="2682" y="0"/>
                          <a:pt x="2668" y="3"/>
                          <a:pt x="2655" y="8"/>
                        </a:cubicBezTo>
                        <a:cubicBezTo>
                          <a:pt x="1516" y="436"/>
                          <a:pt x="585" y="1272"/>
                          <a:pt x="30" y="2359"/>
                        </a:cubicBezTo>
                        <a:cubicBezTo>
                          <a:pt x="1" y="2418"/>
                          <a:pt x="23" y="2484"/>
                          <a:pt x="82" y="2514"/>
                        </a:cubicBezTo>
                        <a:cubicBezTo>
                          <a:pt x="104" y="2529"/>
                          <a:pt x="119" y="2529"/>
                          <a:pt x="134" y="2529"/>
                        </a:cubicBezTo>
                        <a:cubicBezTo>
                          <a:pt x="178" y="2529"/>
                          <a:pt x="222" y="2506"/>
                          <a:pt x="245" y="2462"/>
                        </a:cubicBezTo>
                        <a:cubicBezTo>
                          <a:pt x="762" y="1427"/>
                          <a:pt x="1649" y="636"/>
                          <a:pt x="2736" y="222"/>
                        </a:cubicBezTo>
                        <a:cubicBezTo>
                          <a:pt x="2795" y="200"/>
                          <a:pt x="2825" y="133"/>
                          <a:pt x="2802" y="74"/>
                        </a:cubicBezTo>
                        <a:cubicBezTo>
                          <a:pt x="2785" y="28"/>
                          <a:pt x="2741" y="0"/>
                          <a:pt x="2695" y="0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939" name="Google Shape;1939;p31"/>
              <p:cNvGrpSpPr/>
              <p:nvPr/>
            </p:nvGrpSpPr>
            <p:grpSpPr>
              <a:xfrm>
                <a:off x="631574" y="397528"/>
                <a:ext cx="401684" cy="405435"/>
                <a:chOff x="612674" y="323403"/>
                <a:chExt cx="401684" cy="405435"/>
              </a:xfrm>
            </p:grpSpPr>
            <p:grpSp>
              <p:nvGrpSpPr>
                <p:cNvPr id="1940" name="Google Shape;1940;p31"/>
                <p:cNvGrpSpPr/>
                <p:nvPr/>
              </p:nvGrpSpPr>
              <p:grpSpPr>
                <a:xfrm>
                  <a:off x="612674" y="323403"/>
                  <a:ext cx="401684" cy="405435"/>
                  <a:chOff x="810549" y="420740"/>
                  <a:chExt cx="401684" cy="405435"/>
                </a:xfrm>
              </p:grpSpPr>
              <p:sp>
                <p:nvSpPr>
                  <p:cNvPr id="1941" name="Google Shape;1941;p31"/>
                  <p:cNvSpPr/>
                  <p:nvPr/>
                </p:nvSpPr>
                <p:spPr>
                  <a:xfrm>
                    <a:off x="810549" y="555123"/>
                    <a:ext cx="71309" cy="83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8" h="2736" extrusionOk="0">
                        <a:moveTo>
                          <a:pt x="393" y="1"/>
                        </a:moveTo>
                        <a:lnTo>
                          <a:pt x="1" y="2241"/>
                        </a:lnTo>
                        <a:lnTo>
                          <a:pt x="1894" y="2736"/>
                        </a:lnTo>
                        <a:lnTo>
                          <a:pt x="2337" y="178"/>
                        </a:lnTo>
                        <a:lnTo>
                          <a:pt x="393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31"/>
                  <p:cNvSpPr/>
                  <p:nvPr/>
                </p:nvSpPr>
                <p:spPr>
                  <a:xfrm>
                    <a:off x="870085" y="440138"/>
                    <a:ext cx="94977" cy="91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4" h="3002" extrusionOk="0">
                        <a:moveTo>
                          <a:pt x="1856" y="0"/>
                        </a:moveTo>
                        <a:lnTo>
                          <a:pt x="1" y="1316"/>
                        </a:lnTo>
                        <a:lnTo>
                          <a:pt x="984" y="3002"/>
                        </a:lnTo>
                        <a:lnTo>
                          <a:pt x="3113" y="1501"/>
                        </a:lnTo>
                        <a:lnTo>
                          <a:pt x="1856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3" name="Google Shape;1943;p31"/>
                  <p:cNvSpPr/>
                  <p:nvPr/>
                </p:nvSpPr>
                <p:spPr>
                  <a:xfrm>
                    <a:off x="822963" y="447183"/>
                    <a:ext cx="380884" cy="35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488" h="11559" extrusionOk="0">
                        <a:moveTo>
                          <a:pt x="6237" y="2035"/>
                        </a:moveTo>
                        <a:cubicBezTo>
                          <a:pt x="6450" y="2035"/>
                          <a:pt x="6666" y="2053"/>
                          <a:pt x="6883" y="2091"/>
                        </a:cubicBezTo>
                        <a:cubicBezTo>
                          <a:pt x="8916" y="2445"/>
                          <a:pt x="10284" y="4382"/>
                          <a:pt x="9929" y="6415"/>
                        </a:cubicBezTo>
                        <a:cubicBezTo>
                          <a:pt x="9619" y="8239"/>
                          <a:pt x="8039" y="9525"/>
                          <a:pt x="6251" y="9525"/>
                        </a:cubicBezTo>
                        <a:cubicBezTo>
                          <a:pt x="6038" y="9525"/>
                          <a:pt x="5822" y="9506"/>
                          <a:pt x="5604" y="9469"/>
                        </a:cubicBezTo>
                        <a:cubicBezTo>
                          <a:pt x="3571" y="9114"/>
                          <a:pt x="2204" y="7177"/>
                          <a:pt x="2558" y="5144"/>
                        </a:cubicBezTo>
                        <a:cubicBezTo>
                          <a:pt x="2869" y="3321"/>
                          <a:pt x="4448" y="2035"/>
                          <a:pt x="6237" y="2035"/>
                        </a:cubicBezTo>
                        <a:close/>
                        <a:moveTo>
                          <a:pt x="6233" y="1"/>
                        </a:moveTo>
                        <a:cubicBezTo>
                          <a:pt x="3473" y="1"/>
                          <a:pt x="1036" y="1982"/>
                          <a:pt x="548" y="4796"/>
                        </a:cubicBezTo>
                        <a:cubicBezTo>
                          <a:pt x="1" y="7938"/>
                          <a:pt x="2115" y="10932"/>
                          <a:pt x="5257" y="11472"/>
                        </a:cubicBezTo>
                        <a:cubicBezTo>
                          <a:pt x="5592" y="11530"/>
                          <a:pt x="5926" y="11559"/>
                          <a:pt x="6255" y="11559"/>
                        </a:cubicBezTo>
                        <a:cubicBezTo>
                          <a:pt x="9015" y="11559"/>
                          <a:pt x="11451" y="9577"/>
                          <a:pt x="11940" y="6763"/>
                        </a:cubicBezTo>
                        <a:cubicBezTo>
                          <a:pt x="12487" y="3621"/>
                          <a:pt x="10373" y="627"/>
                          <a:pt x="7231" y="87"/>
                        </a:cubicBezTo>
                        <a:cubicBezTo>
                          <a:pt x="6895" y="29"/>
                          <a:pt x="6562" y="1"/>
                          <a:pt x="6233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4" name="Google Shape;1944;p31"/>
                  <p:cNvSpPr/>
                  <p:nvPr/>
                </p:nvSpPr>
                <p:spPr>
                  <a:xfrm>
                    <a:off x="945177" y="754897"/>
                    <a:ext cx="83234" cy="71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" h="2337" extrusionOk="0">
                        <a:moveTo>
                          <a:pt x="170" y="1"/>
                        </a:moveTo>
                        <a:lnTo>
                          <a:pt x="0" y="1952"/>
                        </a:lnTo>
                        <a:lnTo>
                          <a:pt x="2240" y="2337"/>
                        </a:lnTo>
                        <a:lnTo>
                          <a:pt x="2728" y="444"/>
                        </a:lnTo>
                        <a:lnTo>
                          <a:pt x="17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31"/>
                  <p:cNvSpPr/>
                  <p:nvPr/>
                </p:nvSpPr>
                <p:spPr>
                  <a:xfrm>
                    <a:off x="998400" y="420740"/>
                    <a:ext cx="83234" cy="712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29" h="2337" extrusionOk="0">
                        <a:moveTo>
                          <a:pt x="488" y="0"/>
                        </a:moveTo>
                        <a:lnTo>
                          <a:pt x="0" y="1893"/>
                        </a:lnTo>
                        <a:lnTo>
                          <a:pt x="2558" y="2337"/>
                        </a:lnTo>
                        <a:lnTo>
                          <a:pt x="2728" y="385"/>
                        </a:lnTo>
                        <a:lnTo>
                          <a:pt x="48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31"/>
                  <p:cNvSpPr/>
                  <p:nvPr/>
                </p:nvSpPr>
                <p:spPr>
                  <a:xfrm>
                    <a:off x="1061749" y="715216"/>
                    <a:ext cx="94947" cy="915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13" h="3002" extrusionOk="0">
                        <a:moveTo>
                          <a:pt x="2130" y="1"/>
                        </a:moveTo>
                        <a:lnTo>
                          <a:pt x="1" y="1501"/>
                        </a:lnTo>
                        <a:lnTo>
                          <a:pt x="1257" y="3002"/>
                        </a:lnTo>
                        <a:lnTo>
                          <a:pt x="3113" y="1686"/>
                        </a:lnTo>
                        <a:lnTo>
                          <a:pt x="2130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31"/>
                  <p:cNvSpPr/>
                  <p:nvPr/>
                </p:nvSpPr>
                <p:spPr>
                  <a:xfrm>
                    <a:off x="830191" y="671937"/>
                    <a:ext cx="91348" cy="949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5" h="3113" extrusionOk="0">
                        <a:moveTo>
                          <a:pt x="1501" y="0"/>
                        </a:moveTo>
                        <a:lnTo>
                          <a:pt x="0" y="1257"/>
                        </a:lnTo>
                        <a:lnTo>
                          <a:pt x="1309" y="3112"/>
                        </a:lnTo>
                        <a:lnTo>
                          <a:pt x="2994" y="2122"/>
                        </a:lnTo>
                        <a:lnTo>
                          <a:pt x="1501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31"/>
                  <p:cNvSpPr/>
                  <p:nvPr/>
                </p:nvSpPr>
                <p:spPr>
                  <a:xfrm>
                    <a:off x="1105273" y="480032"/>
                    <a:ext cx="91348" cy="9497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5" h="3114" extrusionOk="0">
                        <a:moveTo>
                          <a:pt x="1686" y="1"/>
                        </a:moveTo>
                        <a:lnTo>
                          <a:pt x="0" y="991"/>
                        </a:lnTo>
                        <a:lnTo>
                          <a:pt x="1494" y="3113"/>
                        </a:lnTo>
                        <a:lnTo>
                          <a:pt x="2994" y="1856"/>
                        </a:lnTo>
                        <a:lnTo>
                          <a:pt x="1686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31"/>
                  <p:cNvSpPr/>
                  <p:nvPr/>
                </p:nvSpPr>
                <p:spPr>
                  <a:xfrm rot="10800000">
                    <a:off x="1140924" y="601998"/>
                    <a:ext cx="71309" cy="83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8" h="2736" extrusionOk="0">
                        <a:moveTo>
                          <a:pt x="393" y="1"/>
                        </a:moveTo>
                        <a:lnTo>
                          <a:pt x="1" y="2241"/>
                        </a:lnTo>
                        <a:lnTo>
                          <a:pt x="1894" y="2736"/>
                        </a:lnTo>
                        <a:lnTo>
                          <a:pt x="2337" y="178"/>
                        </a:lnTo>
                        <a:lnTo>
                          <a:pt x="393" y="1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50" name="Google Shape;1950;p31"/>
                <p:cNvGrpSpPr/>
                <p:nvPr/>
              </p:nvGrpSpPr>
              <p:grpSpPr>
                <a:xfrm>
                  <a:off x="642015" y="405112"/>
                  <a:ext cx="301036" cy="286089"/>
                  <a:chOff x="794415" y="405112"/>
                  <a:chExt cx="301036" cy="286089"/>
                </a:xfrm>
              </p:grpSpPr>
              <p:sp>
                <p:nvSpPr>
                  <p:cNvPr id="1951" name="Google Shape;1951;p31"/>
                  <p:cNvSpPr/>
                  <p:nvPr/>
                </p:nvSpPr>
                <p:spPr>
                  <a:xfrm>
                    <a:off x="912787" y="677811"/>
                    <a:ext cx="63836" cy="133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3" h="439" extrusionOk="0">
                        <a:moveTo>
                          <a:pt x="85" y="0"/>
                        </a:moveTo>
                        <a:cubicBezTo>
                          <a:pt x="53" y="0"/>
                          <a:pt x="20" y="17"/>
                          <a:pt x="8" y="54"/>
                        </a:cubicBezTo>
                        <a:cubicBezTo>
                          <a:pt x="0" y="91"/>
                          <a:pt x="15" y="128"/>
                          <a:pt x="52" y="142"/>
                        </a:cubicBezTo>
                        <a:cubicBezTo>
                          <a:pt x="326" y="239"/>
                          <a:pt x="606" y="305"/>
                          <a:pt x="887" y="357"/>
                        </a:cubicBezTo>
                        <a:cubicBezTo>
                          <a:pt x="1190" y="409"/>
                          <a:pt x="1508" y="438"/>
                          <a:pt x="1819" y="438"/>
                        </a:cubicBezTo>
                        <a:cubicBezTo>
                          <a:pt x="1885" y="438"/>
                          <a:pt x="1952" y="438"/>
                          <a:pt x="2018" y="431"/>
                        </a:cubicBezTo>
                        <a:cubicBezTo>
                          <a:pt x="2063" y="431"/>
                          <a:pt x="2092" y="394"/>
                          <a:pt x="2092" y="357"/>
                        </a:cubicBezTo>
                        <a:cubicBezTo>
                          <a:pt x="2092" y="313"/>
                          <a:pt x="2055" y="283"/>
                          <a:pt x="2018" y="283"/>
                        </a:cubicBezTo>
                        <a:cubicBezTo>
                          <a:pt x="1946" y="286"/>
                          <a:pt x="1873" y="287"/>
                          <a:pt x="1801" y="287"/>
                        </a:cubicBezTo>
                        <a:cubicBezTo>
                          <a:pt x="1504" y="287"/>
                          <a:pt x="1207" y="262"/>
                          <a:pt x="910" y="209"/>
                        </a:cubicBezTo>
                        <a:cubicBezTo>
                          <a:pt x="636" y="165"/>
                          <a:pt x="362" y="91"/>
                          <a:pt x="104" y="2"/>
                        </a:cubicBezTo>
                        <a:cubicBezTo>
                          <a:pt x="98" y="1"/>
                          <a:pt x="92" y="0"/>
                          <a:pt x="85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2" name="Google Shape;1952;p31"/>
                  <p:cNvSpPr/>
                  <p:nvPr/>
                </p:nvSpPr>
                <p:spPr>
                  <a:xfrm>
                    <a:off x="794415" y="456474"/>
                    <a:ext cx="83662" cy="2058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43" h="6749" extrusionOk="0">
                        <a:moveTo>
                          <a:pt x="835" y="1"/>
                        </a:moveTo>
                        <a:cubicBezTo>
                          <a:pt x="807" y="1"/>
                          <a:pt x="780" y="16"/>
                          <a:pt x="769" y="44"/>
                        </a:cubicBezTo>
                        <a:cubicBezTo>
                          <a:pt x="577" y="458"/>
                          <a:pt x="436" y="901"/>
                          <a:pt x="362" y="1360"/>
                        </a:cubicBezTo>
                        <a:cubicBezTo>
                          <a:pt x="0" y="3430"/>
                          <a:pt x="887" y="5536"/>
                          <a:pt x="2617" y="6734"/>
                        </a:cubicBezTo>
                        <a:cubicBezTo>
                          <a:pt x="2624" y="6742"/>
                          <a:pt x="2639" y="6749"/>
                          <a:pt x="2654" y="6749"/>
                        </a:cubicBezTo>
                        <a:cubicBezTo>
                          <a:pt x="2676" y="6749"/>
                          <a:pt x="2706" y="6734"/>
                          <a:pt x="2721" y="6719"/>
                        </a:cubicBezTo>
                        <a:cubicBezTo>
                          <a:pt x="2743" y="6682"/>
                          <a:pt x="2735" y="6638"/>
                          <a:pt x="2698" y="6616"/>
                        </a:cubicBezTo>
                        <a:cubicBezTo>
                          <a:pt x="1020" y="5455"/>
                          <a:pt x="155" y="3400"/>
                          <a:pt x="503" y="1389"/>
                        </a:cubicBezTo>
                        <a:cubicBezTo>
                          <a:pt x="584" y="938"/>
                          <a:pt x="717" y="509"/>
                          <a:pt x="902" y="103"/>
                        </a:cubicBezTo>
                        <a:cubicBezTo>
                          <a:pt x="917" y="66"/>
                          <a:pt x="902" y="21"/>
                          <a:pt x="865" y="7"/>
                        </a:cubicBezTo>
                        <a:cubicBezTo>
                          <a:pt x="855" y="3"/>
                          <a:pt x="845" y="1"/>
                          <a:pt x="835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3" name="Google Shape;1953;p31"/>
                  <p:cNvSpPr/>
                  <p:nvPr/>
                </p:nvSpPr>
                <p:spPr>
                  <a:xfrm>
                    <a:off x="942098" y="545472"/>
                    <a:ext cx="153354" cy="109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28" h="3602" extrusionOk="0">
                        <a:moveTo>
                          <a:pt x="4942" y="0"/>
                        </a:moveTo>
                        <a:cubicBezTo>
                          <a:pt x="4909" y="0"/>
                          <a:pt x="4879" y="27"/>
                          <a:pt x="4872" y="61"/>
                        </a:cubicBezTo>
                        <a:cubicBezTo>
                          <a:pt x="4529" y="2050"/>
                          <a:pt x="2797" y="3448"/>
                          <a:pt x="849" y="3448"/>
                        </a:cubicBezTo>
                        <a:cubicBezTo>
                          <a:pt x="618" y="3448"/>
                          <a:pt x="384" y="3428"/>
                          <a:pt x="148" y="3387"/>
                        </a:cubicBezTo>
                        <a:lnTo>
                          <a:pt x="96" y="3380"/>
                        </a:lnTo>
                        <a:cubicBezTo>
                          <a:pt x="92" y="3379"/>
                          <a:pt x="87" y="3379"/>
                          <a:pt x="83" y="3379"/>
                        </a:cubicBezTo>
                        <a:cubicBezTo>
                          <a:pt x="45" y="3379"/>
                          <a:pt x="14" y="3406"/>
                          <a:pt x="8" y="3439"/>
                        </a:cubicBezTo>
                        <a:cubicBezTo>
                          <a:pt x="0" y="3476"/>
                          <a:pt x="30" y="3520"/>
                          <a:pt x="67" y="3528"/>
                        </a:cubicBezTo>
                        <a:lnTo>
                          <a:pt x="126" y="3535"/>
                        </a:lnTo>
                        <a:cubicBezTo>
                          <a:pt x="370" y="3580"/>
                          <a:pt x="607" y="3602"/>
                          <a:pt x="850" y="3602"/>
                        </a:cubicBezTo>
                        <a:cubicBezTo>
                          <a:pt x="2869" y="3602"/>
                          <a:pt x="4658" y="2145"/>
                          <a:pt x="5020" y="90"/>
                        </a:cubicBezTo>
                        <a:cubicBezTo>
                          <a:pt x="5027" y="46"/>
                          <a:pt x="4998" y="9"/>
                          <a:pt x="4954" y="1"/>
                        </a:cubicBezTo>
                        <a:cubicBezTo>
                          <a:pt x="4950" y="1"/>
                          <a:pt x="4946" y="0"/>
                          <a:pt x="4942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4" name="Google Shape;1954;p31"/>
                  <p:cNvSpPr/>
                  <p:nvPr/>
                </p:nvSpPr>
                <p:spPr>
                  <a:xfrm>
                    <a:off x="860479" y="405112"/>
                    <a:ext cx="65178" cy="518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7" h="1699" extrusionOk="0">
                        <a:moveTo>
                          <a:pt x="2050" y="0"/>
                        </a:moveTo>
                        <a:cubicBezTo>
                          <a:pt x="2042" y="0"/>
                          <a:pt x="2034" y="2"/>
                          <a:pt x="2026" y="5"/>
                        </a:cubicBezTo>
                        <a:cubicBezTo>
                          <a:pt x="1213" y="316"/>
                          <a:pt x="518" y="863"/>
                          <a:pt x="22" y="1587"/>
                        </a:cubicBezTo>
                        <a:cubicBezTo>
                          <a:pt x="0" y="1617"/>
                          <a:pt x="8" y="1661"/>
                          <a:pt x="44" y="1691"/>
                        </a:cubicBezTo>
                        <a:cubicBezTo>
                          <a:pt x="59" y="1698"/>
                          <a:pt x="74" y="1698"/>
                          <a:pt x="81" y="1698"/>
                        </a:cubicBezTo>
                        <a:cubicBezTo>
                          <a:pt x="111" y="1698"/>
                          <a:pt x="133" y="1691"/>
                          <a:pt x="148" y="1668"/>
                        </a:cubicBezTo>
                        <a:cubicBezTo>
                          <a:pt x="621" y="974"/>
                          <a:pt x="1286" y="441"/>
                          <a:pt x="2077" y="146"/>
                        </a:cubicBezTo>
                        <a:cubicBezTo>
                          <a:pt x="2114" y="131"/>
                          <a:pt x="2137" y="86"/>
                          <a:pt x="2122" y="49"/>
                        </a:cubicBezTo>
                        <a:cubicBezTo>
                          <a:pt x="2110" y="20"/>
                          <a:pt x="2080" y="0"/>
                          <a:pt x="2050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1955" name="Google Shape;1955;p31"/>
            <p:cNvGrpSpPr/>
            <p:nvPr/>
          </p:nvGrpSpPr>
          <p:grpSpPr>
            <a:xfrm>
              <a:off x="105243" y="4120598"/>
              <a:ext cx="483380" cy="483396"/>
              <a:chOff x="86350" y="57700"/>
              <a:chExt cx="691135" cy="691158"/>
            </a:xfrm>
          </p:grpSpPr>
          <p:grpSp>
            <p:nvGrpSpPr>
              <p:cNvPr id="1956" name="Google Shape;1956;p31"/>
              <p:cNvGrpSpPr/>
              <p:nvPr/>
            </p:nvGrpSpPr>
            <p:grpSpPr>
              <a:xfrm>
                <a:off x="86350" y="57700"/>
                <a:ext cx="691135" cy="691158"/>
                <a:chOff x="86350" y="57700"/>
                <a:chExt cx="691135" cy="691158"/>
              </a:xfrm>
            </p:grpSpPr>
            <p:sp>
              <p:nvSpPr>
                <p:cNvPr id="1957" name="Google Shape;1957;p31"/>
                <p:cNvSpPr/>
                <p:nvPr/>
              </p:nvSpPr>
              <p:spPr>
                <a:xfrm>
                  <a:off x="156470" y="127850"/>
                  <a:ext cx="550891" cy="550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62" h="18054" extrusionOk="0">
                      <a:moveTo>
                        <a:pt x="9027" y="4916"/>
                      </a:moveTo>
                      <a:cubicBezTo>
                        <a:pt x="11304" y="4916"/>
                        <a:pt x="13145" y="6757"/>
                        <a:pt x="13145" y="9027"/>
                      </a:cubicBezTo>
                      <a:cubicBezTo>
                        <a:pt x="13145" y="11296"/>
                        <a:pt x="11304" y="13137"/>
                        <a:pt x="9027" y="13137"/>
                      </a:cubicBezTo>
                      <a:cubicBezTo>
                        <a:pt x="6758" y="13137"/>
                        <a:pt x="4917" y="11296"/>
                        <a:pt x="4917" y="9027"/>
                      </a:cubicBezTo>
                      <a:cubicBezTo>
                        <a:pt x="4917" y="6757"/>
                        <a:pt x="6758" y="4916"/>
                        <a:pt x="9027" y="4916"/>
                      </a:cubicBezTo>
                      <a:close/>
                      <a:moveTo>
                        <a:pt x="9027" y="0"/>
                      </a:moveTo>
                      <a:cubicBezTo>
                        <a:pt x="4045" y="0"/>
                        <a:pt x="1" y="4044"/>
                        <a:pt x="1" y="9027"/>
                      </a:cubicBezTo>
                      <a:cubicBezTo>
                        <a:pt x="1" y="14017"/>
                        <a:pt x="4045" y="18053"/>
                        <a:pt x="9027" y="18053"/>
                      </a:cubicBezTo>
                      <a:cubicBezTo>
                        <a:pt x="14017" y="18053"/>
                        <a:pt x="18061" y="14017"/>
                        <a:pt x="18061" y="9027"/>
                      </a:cubicBezTo>
                      <a:cubicBezTo>
                        <a:pt x="18061" y="4044"/>
                        <a:pt x="14017" y="0"/>
                        <a:pt x="90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31"/>
                <p:cNvSpPr/>
                <p:nvPr/>
              </p:nvSpPr>
              <p:spPr>
                <a:xfrm>
                  <a:off x="363231" y="57700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282" y="1"/>
                      </a:moveTo>
                      <a:lnTo>
                        <a:pt x="1" y="3372"/>
                      </a:lnTo>
                      <a:lnTo>
                        <a:pt x="4496" y="3372"/>
                      </a:lnTo>
                      <a:lnTo>
                        <a:pt x="421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9" name="Google Shape;1959;p31"/>
                <p:cNvSpPr/>
                <p:nvPr/>
              </p:nvSpPr>
              <p:spPr>
                <a:xfrm>
                  <a:off x="363231" y="645982"/>
                  <a:ext cx="137128" cy="1028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6" h="3373" extrusionOk="0">
                      <a:moveTo>
                        <a:pt x="1" y="1"/>
                      </a:moveTo>
                      <a:lnTo>
                        <a:pt x="282" y="3372"/>
                      </a:lnTo>
                      <a:lnTo>
                        <a:pt x="4215" y="3372"/>
                      </a:lnTo>
                      <a:lnTo>
                        <a:pt x="449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0" name="Google Shape;1960;p31"/>
                <p:cNvSpPr/>
                <p:nvPr/>
              </p:nvSpPr>
              <p:spPr>
                <a:xfrm>
                  <a:off x="674639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0" y="0"/>
                      </a:moveTo>
                      <a:lnTo>
                        <a:pt x="0" y="4495"/>
                      </a:lnTo>
                      <a:lnTo>
                        <a:pt x="3372" y="4214"/>
                      </a:lnTo>
                      <a:lnTo>
                        <a:pt x="3372" y="28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31"/>
                <p:cNvSpPr/>
                <p:nvPr/>
              </p:nvSpPr>
              <p:spPr>
                <a:xfrm>
                  <a:off x="86350" y="334608"/>
                  <a:ext cx="102846" cy="1371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2" h="4496" extrusionOk="0">
                      <a:moveTo>
                        <a:pt x="3372" y="0"/>
                      </a:moveTo>
                      <a:lnTo>
                        <a:pt x="1" y="281"/>
                      </a:lnTo>
                      <a:lnTo>
                        <a:pt x="1" y="4214"/>
                      </a:lnTo>
                      <a:lnTo>
                        <a:pt x="3372" y="4495"/>
                      </a:lnTo>
                      <a:lnTo>
                        <a:pt x="33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2" name="Google Shape;1962;p31"/>
                <p:cNvSpPr/>
                <p:nvPr/>
              </p:nvSpPr>
              <p:spPr>
                <a:xfrm>
                  <a:off x="555139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580" y="0"/>
                      </a:moveTo>
                      <a:lnTo>
                        <a:pt x="0" y="2188"/>
                      </a:lnTo>
                      <a:lnTo>
                        <a:pt x="3179" y="5367"/>
                      </a:lnTo>
                      <a:lnTo>
                        <a:pt x="5360" y="2787"/>
                      </a:lnTo>
                      <a:lnTo>
                        <a:pt x="25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3" name="Google Shape;1963;p31"/>
                <p:cNvSpPr/>
                <p:nvPr/>
              </p:nvSpPr>
              <p:spPr>
                <a:xfrm>
                  <a:off x="145216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181" y="0"/>
                      </a:moveTo>
                      <a:lnTo>
                        <a:pt x="0" y="2588"/>
                      </a:lnTo>
                      <a:lnTo>
                        <a:pt x="2780" y="5368"/>
                      </a:lnTo>
                      <a:lnTo>
                        <a:pt x="5360" y="3179"/>
                      </a:lnTo>
                      <a:lnTo>
                        <a:pt x="21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31"/>
                <p:cNvSpPr/>
                <p:nvPr/>
              </p:nvSpPr>
              <p:spPr>
                <a:xfrm>
                  <a:off x="555139" y="526270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3179" y="0"/>
                      </a:moveTo>
                      <a:lnTo>
                        <a:pt x="0" y="3179"/>
                      </a:lnTo>
                      <a:lnTo>
                        <a:pt x="2580" y="5368"/>
                      </a:lnTo>
                      <a:lnTo>
                        <a:pt x="5360" y="2588"/>
                      </a:lnTo>
                      <a:lnTo>
                        <a:pt x="31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5" name="Google Shape;1965;p31"/>
                <p:cNvSpPr/>
                <p:nvPr/>
              </p:nvSpPr>
              <p:spPr>
                <a:xfrm>
                  <a:off x="145216" y="116351"/>
                  <a:ext cx="163480" cy="163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60" h="5368" extrusionOk="0">
                      <a:moveTo>
                        <a:pt x="2780" y="0"/>
                      </a:moveTo>
                      <a:lnTo>
                        <a:pt x="0" y="2787"/>
                      </a:lnTo>
                      <a:lnTo>
                        <a:pt x="2181" y="5367"/>
                      </a:lnTo>
                      <a:lnTo>
                        <a:pt x="5360" y="2188"/>
                      </a:lnTo>
                      <a:lnTo>
                        <a:pt x="278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6" name="Google Shape;1966;p31"/>
              <p:cNvGrpSpPr/>
              <p:nvPr/>
            </p:nvGrpSpPr>
            <p:grpSpPr>
              <a:xfrm>
                <a:off x="183097" y="264489"/>
                <a:ext cx="450763" cy="389423"/>
                <a:chOff x="183097" y="264489"/>
                <a:chExt cx="450763" cy="389423"/>
              </a:xfrm>
            </p:grpSpPr>
            <p:sp>
              <p:nvSpPr>
                <p:cNvPr id="1967" name="Google Shape;1967;p31"/>
                <p:cNvSpPr/>
                <p:nvPr/>
              </p:nvSpPr>
              <p:spPr>
                <a:xfrm>
                  <a:off x="537541" y="547772"/>
                  <a:ext cx="96319" cy="80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8" h="2645" extrusionOk="0">
                      <a:moveTo>
                        <a:pt x="3028" y="1"/>
                      </a:moveTo>
                      <a:cubicBezTo>
                        <a:pt x="2992" y="1"/>
                        <a:pt x="2957" y="19"/>
                        <a:pt x="2936" y="49"/>
                      </a:cubicBezTo>
                      <a:cubicBezTo>
                        <a:pt x="2181" y="1047"/>
                        <a:pt x="1198" y="1868"/>
                        <a:pt x="82" y="2422"/>
                      </a:cubicBezTo>
                      <a:cubicBezTo>
                        <a:pt x="23" y="2452"/>
                        <a:pt x="1" y="2519"/>
                        <a:pt x="30" y="2578"/>
                      </a:cubicBezTo>
                      <a:cubicBezTo>
                        <a:pt x="52" y="2615"/>
                        <a:pt x="89" y="2644"/>
                        <a:pt x="134" y="2644"/>
                      </a:cubicBezTo>
                      <a:cubicBezTo>
                        <a:pt x="148" y="2644"/>
                        <a:pt x="171" y="2637"/>
                        <a:pt x="185" y="2629"/>
                      </a:cubicBezTo>
                      <a:cubicBezTo>
                        <a:pt x="1331" y="2060"/>
                        <a:pt x="2351" y="1217"/>
                        <a:pt x="3120" y="190"/>
                      </a:cubicBezTo>
                      <a:cubicBezTo>
                        <a:pt x="3157" y="138"/>
                        <a:pt x="3150" y="64"/>
                        <a:pt x="3098" y="27"/>
                      </a:cubicBezTo>
                      <a:cubicBezTo>
                        <a:pt x="3077" y="9"/>
                        <a:pt x="3052" y="1"/>
                        <a:pt x="30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8" name="Google Shape;1968;p31"/>
                <p:cNvSpPr/>
                <p:nvPr/>
              </p:nvSpPr>
              <p:spPr>
                <a:xfrm>
                  <a:off x="183097" y="432208"/>
                  <a:ext cx="290421" cy="221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2" h="7269" extrusionOk="0">
                      <a:moveTo>
                        <a:pt x="124" y="1"/>
                      </a:moveTo>
                      <a:cubicBezTo>
                        <a:pt x="120" y="1"/>
                        <a:pt x="115" y="1"/>
                        <a:pt x="111" y="1"/>
                      </a:cubicBezTo>
                      <a:cubicBezTo>
                        <a:pt x="44" y="9"/>
                        <a:pt x="0" y="68"/>
                        <a:pt x="7" y="135"/>
                      </a:cubicBezTo>
                      <a:cubicBezTo>
                        <a:pt x="540" y="4201"/>
                        <a:pt x="4044" y="7269"/>
                        <a:pt x="8154" y="7269"/>
                      </a:cubicBezTo>
                      <a:cubicBezTo>
                        <a:pt x="8576" y="7269"/>
                        <a:pt x="9004" y="7239"/>
                        <a:pt x="9411" y="7173"/>
                      </a:cubicBezTo>
                      <a:cubicBezTo>
                        <a:pt x="9478" y="7165"/>
                        <a:pt x="9522" y="7106"/>
                        <a:pt x="9515" y="7039"/>
                      </a:cubicBezTo>
                      <a:cubicBezTo>
                        <a:pt x="9501" y="6985"/>
                        <a:pt x="9449" y="6943"/>
                        <a:pt x="9395" y="6943"/>
                      </a:cubicBezTo>
                      <a:cubicBezTo>
                        <a:pt x="9390" y="6943"/>
                        <a:pt x="9386" y="6943"/>
                        <a:pt x="9382" y="6943"/>
                      </a:cubicBezTo>
                      <a:cubicBezTo>
                        <a:pt x="8975" y="7003"/>
                        <a:pt x="8568" y="7039"/>
                        <a:pt x="8154" y="7039"/>
                      </a:cubicBezTo>
                      <a:cubicBezTo>
                        <a:pt x="4162" y="7039"/>
                        <a:pt x="761" y="4060"/>
                        <a:pt x="237" y="105"/>
                      </a:cubicBezTo>
                      <a:cubicBezTo>
                        <a:pt x="230" y="43"/>
                        <a:pt x="178" y="1"/>
                        <a:pt x="12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31"/>
                <p:cNvSpPr/>
                <p:nvPr/>
              </p:nvSpPr>
              <p:spPr>
                <a:xfrm>
                  <a:off x="428411" y="399543"/>
                  <a:ext cx="150884" cy="151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47" h="4954" extrusionOk="0">
                      <a:moveTo>
                        <a:pt x="4828" y="1"/>
                      </a:moveTo>
                      <a:cubicBezTo>
                        <a:pt x="4761" y="1"/>
                        <a:pt x="4710" y="52"/>
                        <a:pt x="4710" y="119"/>
                      </a:cubicBezTo>
                      <a:cubicBezTo>
                        <a:pt x="4710" y="2655"/>
                        <a:pt x="2647" y="4717"/>
                        <a:pt x="111" y="4717"/>
                      </a:cubicBezTo>
                      <a:cubicBezTo>
                        <a:pt x="52" y="4717"/>
                        <a:pt x="0" y="4769"/>
                        <a:pt x="0" y="4835"/>
                      </a:cubicBezTo>
                      <a:cubicBezTo>
                        <a:pt x="0" y="4895"/>
                        <a:pt x="52" y="4954"/>
                        <a:pt x="111" y="4954"/>
                      </a:cubicBezTo>
                      <a:cubicBezTo>
                        <a:pt x="2780" y="4954"/>
                        <a:pt x="4946" y="2780"/>
                        <a:pt x="4946" y="119"/>
                      </a:cubicBezTo>
                      <a:cubicBezTo>
                        <a:pt x="4946" y="52"/>
                        <a:pt x="4894" y="1"/>
                        <a:pt x="482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31"/>
                <p:cNvSpPr/>
                <p:nvPr/>
              </p:nvSpPr>
              <p:spPr>
                <a:xfrm>
                  <a:off x="298754" y="264489"/>
                  <a:ext cx="86163" cy="771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5" h="2529" extrusionOk="0">
                      <a:moveTo>
                        <a:pt x="2695" y="0"/>
                      </a:moveTo>
                      <a:cubicBezTo>
                        <a:pt x="2682" y="0"/>
                        <a:pt x="2668" y="3"/>
                        <a:pt x="2655" y="8"/>
                      </a:cubicBezTo>
                      <a:cubicBezTo>
                        <a:pt x="1516" y="436"/>
                        <a:pt x="585" y="1272"/>
                        <a:pt x="30" y="2359"/>
                      </a:cubicBezTo>
                      <a:cubicBezTo>
                        <a:pt x="1" y="2418"/>
                        <a:pt x="23" y="2484"/>
                        <a:pt x="82" y="2514"/>
                      </a:cubicBezTo>
                      <a:cubicBezTo>
                        <a:pt x="104" y="2529"/>
                        <a:pt x="119" y="2529"/>
                        <a:pt x="134" y="2529"/>
                      </a:cubicBezTo>
                      <a:cubicBezTo>
                        <a:pt x="178" y="2529"/>
                        <a:pt x="222" y="2506"/>
                        <a:pt x="245" y="2462"/>
                      </a:cubicBezTo>
                      <a:cubicBezTo>
                        <a:pt x="762" y="1427"/>
                        <a:pt x="1649" y="636"/>
                        <a:pt x="2736" y="222"/>
                      </a:cubicBezTo>
                      <a:cubicBezTo>
                        <a:pt x="2795" y="200"/>
                        <a:pt x="2825" y="133"/>
                        <a:pt x="2802" y="74"/>
                      </a:cubicBezTo>
                      <a:cubicBezTo>
                        <a:pt x="2785" y="28"/>
                        <a:pt x="2741" y="0"/>
                        <a:pt x="269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71" name="Google Shape;1971;p31"/>
            <p:cNvGrpSpPr/>
            <p:nvPr/>
          </p:nvGrpSpPr>
          <p:grpSpPr>
            <a:xfrm>
              <a:off x="381346" y="4603989"/>
              <a:ext cx="308975" cy="311861"/>
              <a:chOff x="612674" y="323403"/>
              <a:chExt cx="401684" cy="405435"/>
            </a:xfrm>
          </p:grpSpPr>
          <p:grpSp>
            <p:nvGrpSpPr>
              <p:cNvPr id="1972" name="Google Shape;1972;p31"/>
              <p:cNvGrpSpPr/>
              <p:nvPr/>
            </p:nvGrpSpPr>
            <p:grpSpPr>
              <a:xfrm>
                <a:off x="612674" y="323403"/>
                <a:ext cx="401684" cy="405435"/>
                <a:chOff x="810549" y="420740"/>
                <a:chExt cx="401684" cy="405435"/>
              </a:xfrm>
            </p:grpSpPr>
            <p:sp>
              <p:nvSpPr>
                <p:cNvPr id="1973" name="Google Shape;1973;p31"/>
                <p:cNvSpPr/>
                <p:nvPr/>
              </p:nvSpPr>
              <p:spPr>
                <a:xfrm>
                  <a:off x="810549" y="555123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31"/>
                <p:cNvSpPr/>
                <p:nvPr/>
              </p:nvSpPr>
              <p:spPr>
                <a:xfrm>
                  <a:off x="870085" y="440138"/>
                  <a:ext cx="9497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4" h="3002" extrusionOk="0">
                      <a:moveTo>
                        <a:pt x="1856" y="0"/>
                      </a:moveTo>
                      <a:lnTo>
                        <a:pt x="1" y="1316"/>
                      </a:lnTo>
                      <a:lnTo>
                        <a:pt x="984" y="3002"/>
                      </a:lnTo>
                      <a:lnTo>
                        <a:pt x="3113" y="1501"/>
                      </a:lnTo>
                      <a:lnTo>
                        <a:pt x="1856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5" name="Google Shape;1975;p31"/>
                <p:cNvSpPr/>
                <p:nvPr/>
              </p:nvSpPr>
              <p:spPr>
                <a:xfrm>
                  <a:off x="822963" y="447183"/>
                  <a:ext cx="380884" cy="35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88" h="11559" extrusionOk="0">
                      <a:moveTo>
                        <a:pt x="6237" y="2035"/>
                      </a:moveTo>
                      <a:cubicBezTo>
                        <a:pt x="6450" y="2035"/>
                        <a:pt x="6666" y="2053"/>
                        <a:pt x="6883" y="2091"/>
                      </a:cubicBezTo>
                      <a:cubicBezTo>
                        <a:pt x="8916" y="2445"/>
                        <a:pt x="10284" y="4382"/>
                        <a:pt x="9929" y="6415"/>
                      </a:cubicBezTo>
                      <a:cubicBezTo>
                        <a:pt x="9619" y="8239"/>
                        <a:pt x="8039" y="9525"/>
                        <a:pt x="6251" y="9525"/>
                      </a:cubicBezTo>
                      <a:cubicBezTo>
                        <a:pt x="6038" y="9525"/>
                        <a:pt x="5822" y="9506"/>
                        <a:pt x="5604" y="9469"/>
                      </a:cubicBezTo>
                      <a:cubicBezTo>
                        <a:pt x="3571" y="9114"/>
                        <a:pt x="2204" y="7177"/>
                        <a:pt x="2558" y="5144"/>
                      </a:cubicBezTo>
                      <a:cubicBezTo>
                        <a:pt x="2869" y="3321"/>
                        <a:pt x="4448" y="2035"/>
                        <a:pt x="6237" y="2035"/>
                      </a:cubicBezTo>
                      <a:close/>
                      <a:moveTo>
                        <a:pt x="6233" y="1"/>
                      </a:moveTo>
                      <a:cubicBezTo>
                        <a:pt x="3473" y="1"/>
                        <a:pt x="1036" y="1982"/>
                        <a:pt x="548" y="4796"/>
                      </a:cubicBezTo>
                      <a:cubicBezTo>
                        <a:pt x="1" y="7938"/>
                        <a:pt x="2115" y="10932"/>
                        <a:pt x="5257" y="11472"/>
                      </a:cubicBezTo>
                      <a:cubicBezTo>
                        <a:pt x="5592" y="11530"/>
                        <a:pt x="5926" y="11559"/>
                        <a:pt x="6255" y="11559"/>
                      </a:cubicBezTo>
                      <a:cubicBezTo>
                        <a:pt x="9015" y="11559"/>
                        <a:pt x="11451" y="9577"/>
                        <a:pt x="11940" y="6763"/>
                      </a:cubicBezTo>
                      <a:cubicBezTo>
                        <a:pt x="12487" y="3621"/>
                        <a:pt x="10373" y="627"/>
                        <a:pt x="7231" y="87"/>
                      </a:cubicBezTo>
                      <a:cubicBezTo>
                        <a:pt x="6895" y="29"/>
                        <a:pt x="6562" y="1"/>
                        <a:pt x="62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31"/>
                <p:cNvSpPr/>
                <p:nvPr/>
              </p:nvSpPr>
              <p:spPr>
                <a:xfrm>
                  <a:off x="945177" y="754897"/>
                  <a:ext cx="83234" cy="71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170" y="1"/>
                      </a:moveTo>
                      <a:lnTo>
                        <a:pt x="0" y="1952"/>
                      </a:lnTo>
                      <a:lnTo>
                        <a:pt x="2240" y="2337"/>
                      </a:lnTo>
                      <a:lnTo>
                        <a:pt x="2728" y="444"/>
                      </a:lnTo>
                      <a:lnTo>
                        <a:pt x="17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31"/>
                <p:cNvSpPr/>
                <p:nvPr/>
              </p:nvSpPr>
              <p:spPr>
                <a:xfrm>
                  <a:off x="998400" y="420740"/>
                  <a:ext cx="83234" cy="712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9" h="2337" extrusionOk="0">
                      <a:moveTo>
                        <a:pt x="488" y="0"/>
                      </a:moveTo>
                      <a:lnTo>
                        <a:pt x="0" y="1893"/>
                      </a:lnTo>
                      <a:lnTo>
                        <a:pt x="2558" y="2337"/>
                      </a:lnTo>
                      <a:lnTo>
                        <a:pt x="2728" y="385"/>
                      </a:lnTo>
                      <a:lnTo>
                        <a:pt x="48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31"/>
                <p:cNvSpPr/>
                <p:nvPr/>
              </p:nvSpPr>
              <p:spPr>
                <a:xfrm>
                  <a:off x="1061749" y="715216"/>
                  <a:ext cx="94947" cy="915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3" h="3002" extrusionOk="0">
                      <a:moveTo>
                        <a:pt x="2130" y="1"/>
                      </a:moveTo>
                      <a:lnTo>
                        <a:pt x="1" y="1501"/>
                      </a:lnTo>
                      <a:lnTo>
                        <a:pt x="1257" y="3002"/>
                      </a:lnTo>
                      <a:lnTo>
                        <a:pt x="3113" y="1686"/>
                      </a:lnTo>
                      <a:lnTo>
                        <a:pt x="213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31"/>
                <p:cNvSpPr/>
                <p:nvPr/>
              </p:nvSpPr>
              <p:spPr>
                <a:xfrm>
                  <a:off x="830191" y="671937"/>
                  <a:ext cx="91348" cy="94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3" extrusionOk="0">
                      <a:moveTo>
                        <a:pt x="1501" y="0"/>
                      </a:moveTo>
                      <a:lnTo>
                        <a:pt x="0" y="1257"/>
                      </a:lnTo>
                      <a:lnTo>
                        <a:pt x="1309" y="3112"/>
                      </a:lnTo>
                      <a:lnTo>
                        <a:pt x="2994" y="2122"/>
                      </a:lnTo>
                      <a:lnTo>
                        <a:pt x="150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31"/>
                <p:cNvSpPr/>
                <p:nvPr/>
              </p:nvSpPr>
              <p:spPr>
                <a:xfrm>
                  <a:off x="1105273" y="480032"/>
                  <a:ext cx="91348" cy="949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5" h="3114" extrusionOk="0">
                      <a:moveTo>
                        <a:pt x="1686" y="1"/>
                      </a:moveTo>
                      <a:lnTo>
                        <a:pt x="0" y="991"/>
                      </a:lnTo>
                      <a:lnTo>
                        <a:pt x="1494" y="3113"/>
                      </a:lnTo>
                      <a:lnTo>
                        <a:pt x="2994" y="1856"/>
                      </a:lnTo>
                      <a:lnTo>
                        <a:pt x="1686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31"/>
                <p:cNvSpPr/>
                <p:nvPr/>
              </p:nvSpPr>
              <p:spPr>
                <a:xfrm rot="10800000">
                  <a:off x="1140924" y="601998"/>
                  <a:ext cx="71309" cy="8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8" h="2736" extrusionOk="0">
                      <a:moveTo>
                        <a:pt x="393" y="1"/>
                      </a:moveTo>
                      <a:lnTo>
                        <a:pt x="1" y="2241"/>
                      </a:lnTo>
                      <a:lnTo>
                        <a:pt x="1894" y="2736"/>
                      </a:lnTo>
                      <a:lnTo>
                        <a:pt x="2337" y="178"/>
                      </a:lnTo>
                      <a:lnTo>
                        <a:pt x="39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2" name="Google Shape;1982;p31"/>
              <p:cNvGrpSpPr/>
              <p:nvPr/>
            </p:nvGrpSpPr>
            <p:grpSpPr>
              <a:xfrm>
                <a:off x="642015" y="405112"/>
                <a:ext cx="301036" cy="286089"/>
                <a:chOff x="794415" y="405112"/>
                <a:chExt cx="301036" cy="286089"/>
              </a:xfrm>
            </p:grpSpPr>
            <p:sp>
              <p:nvSpPr>
                <p:cNvPr id="1983" name="Google Shape;1983;p31"/>
                <p:cNvSpPr/>
                <p:nvPr/>
              </p:nvSpPr>
              <p:spPr>
                <a:xfrm>
                  <a:off x="912787" y="677811"/>
                  <a:ext cx="63836" cy="133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439" extrusionOk="0">
                      <a:moveTo>
                        <a:pt x="85" y="0"/>
                      </a:moveTo>
                      <a:cubicBezTo>
                        <a:pt x="53" y="0"/>
                        <a:pt x="20" y="17"/>
                        <a:pt x="8" y="54"/>
                      </a:cubicBezTo>
                      <a:cubicBezTo>
                        <a:pt x="0" y="91"/>
                        <a:pt x="15" y="128"/>
                        <a:pt x="52" y="142"/>
                      </a:cubicBezTo>
                      <a:cubicBezTo>
                        <a:pt x="326" y="239"/>
                        <a:pt x="606" y="305"/>
                        <a:pt x="887" y="357"/>
                      </a:cubicBezTo>
                      <a:cubicBezTo>
                        <a:pt x="1190" y="409"/>
                        <a:pt x="1508" y="438"/>
                        <a:pt x="1819" y="438"/>
                      </a:cubicBezTo>
                      <a:cubicBezTo>
                        <a:pt x="1885" y="438"/>
                        <a:pt x="1952" y="438"/>
                        <a:pt x="2018" y="431"/>
                      </a:cubicBezTo>
                      <a:cubicBezTo>
                        <a:pt x="2063" y="431"/>
                        <a:pt x="2092" y="394"/>
                        <a:pt x="2092" y="357"/>
                      </a:cubicBezTo>
                      <a:cubicBezTo>
                        <a:pt x="2092" y="313"/>
                        <a:pt x="2055" y="283"/>
                        <a:pt x="2018" y="283"/>
                      </a:cubicBezTo>
                      <a:cubicBezTo>
                        <a:pt x="1946" y="286"/>
                        <a:pt x="1873" y="287"/>
                        <a:pt x="1801" y="287"/>
                      </a:cubicBezTo>
                      <a:cubicBezTo>
                        <a:pt x="1504" y="287"/>
                        <a:pt x="1207" y="262"/>
                        <a:pt x="910" y="209"/>
                      </a:cubicBezTo>
                      <a:cubicBezTo>
                        <a:pt x="636" y="165"/>
                        <a:pt x="362" y="91"/>
                        <a:pt x="104" y="2"/>
                      </a:cubicBezTo>
                      <a:cubicBezTo>
                        <a:pt x="98" y="1"/>
                        <a:pt x="92" y="0"/>
                        <a:pt x="8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4" name="Google Shape;1984;p31"/>
                <p:cNvSpPr/>
                <p:nvPr/>
              </p:nvSpPr>
              <p:spPr>
                <a:xfrm>
                  <a:off x="794415" y="456474"/>
                  <a:ext cx="83662" cy="2058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3" h="6749" extrusionOk="0">
                      <a:moveTo>
                        <a:pt x="835" y="1"/>
                      </a:moveTo>
                      <a:cubicBezTo>
                        <a:pt x="807" y="1"/>
                        <a:pt x="780" y="16"/>
                        <a:pt x="769" y="44"/>
                      </a:cubicBezTo>
                      <a:cubicBezTo>
                        <a:pt x="577" y="458"/>
                        <a:pt x="436" y="901"/>
                        <a:pt x="362" y="1360"/>
                      </a:cubicBezTo>
                      <a:cubicBezTo>
                        <a:pt x="0" y="3430"/>
                        <a:pt x="887" y="5536"/>
                        <a:pt x="2617" y="6734"/>
                      </a:cubicBezTo>
                      <a:cubicBezTo>
                        <a:pt x="2624" y="6742"/>
                        <a:pt x="2639" y="6749"/>
                        <a:pt x="2654" y="6749"/>
                      </a:cubicBezTo>
                      <a:cubicBezTo>
                        <a:pt x="2676" y="6749"/>
                        <a:pt x="2706" y="6734"/>
                        <a:pt x="2721" y="6719"/>
                      </a:cubicBezTo>
                      <a:cubicBezTo>
                        <a:pt x="2743" y="6682"/>
                        <a:pt x="2735" y="6638"/>
                        <a:pt x="2698" y="6616"/>
                      </a:cubicBezTo>
                      <a:cubicBezTo>
                        <a:pt x="1020" y="5455"/>
                        <a:pt x="155" y="3400"/>
                        <a:pt x="503" y="1389"/>
                      </a:cubicBezTo>
                      <a:cubicBezTo>
                        <a:pt x="584" y="938"/>
                        <a:pt x="717" y="509"/>
                        <a:pt x="902" y="103"/>
                      </a:cubicBezTo>
                      <a:cubicBezTo>
                        <a:pt x="917" y="66"/>
                        <a:pt x="902" y="21"/>
                        <a:pt x="865" y="7"/>
                      </a:cubicBezTo>
                      <a:cubicBezTo>
                        <a:pt x="855" y="3"/>
                        <a:pt x="845" y="1"/>
                        <a:pt x="8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31"/>
                <p:cNvSpPr/>
                <p:nvPr/>
              </p:nvSpPr>
              <p:spPr>
                <a:xfrm>
                  <a:off x="942098" y="545472"/>
                  <a:ext cx="153354" cy="109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8" h="3602" extrusionOk="0">
                      <a:moveTo>
                        <a:pt x="4942" y="0"/>
                      </a:moveTo>
                      <a:cubicBezTo>
                        <a:pt x="4909" y="0"/>
                        <a:pt x="4879" y="27"/>
                        <a:pt x="4872" y="61"/>
                      </a:cubicBezTo>
                      <a:cubicBezTo>
                        <a:pt x="4529" y="2050"/>
                        <a:pt x="2797" y="3448"/>
                        <a:pt x="849" y="3448"/>
                      </a:cubicBezTo>
                      <a:cubicBezTo>
                        <a:pt x="618" y="3448"/>
                        <a:pt x="384" y="3428"/>
                        <a:pt x="148" y="3387"/>
                      </a:cubicBezTo>
                      <a:lnTo>
                        <a:pt x="96" y="3380"/>
                      </a:lnTo>
                      <a:cubicBezTo>
                        <a:pt x="92" y="3379"/>
                        <a:pt x="87" y="3379"/>
                        <a:pt x="83" y="3379"/>
                      </a:cubicBezTo>
                      <a:cubicBezTo>
                        <a:pt x="45" y="3379"/>
                        <a:pt x="14" y="3406"/>
                        <a:pt x="8" y="3439"/>
                      </a:cubicBezTo>
                      <a:cubicBezTo>
                        <a:pt x="0" y="3476"/>
                        <a:pt x="30" y="3520"/>
                        <a:pt x="67" y="3528"/>
                      </a:cubicBezTo>
                      <a:lnTo>
                        <a:pt x="126" y="3535"/>
                      </a:lnTo>
                      <a:cubicBezTo>
                        <a:pt x="370" y="3580"/>
                        <a:pt x="607" y="3602"/>
                        <a:pt x="850" y="3602"/>
                      </a:cubicBezTo>
                      <a:cubicBezTo>
                        <a:pt x="2869" y="3602"/>
                        <a:pt x="4658" y="2145"/>
                        <a:pt x="5020" y="90"/>
                      </a:cubicBezTo>
                      <a:cubicBezTo>
                        <a:pt x="5027" y="46"/>
                        <a:pt x="4998" y="9"/>
                        <a:pt x="4954" y="1"/>
                      </a:cubicBezTo>
                      <a:cubicBezTo>
                        <a:pt x="4950" y="1"/>
                        <a:pt x="4946" y="0"/>
                        <a:pt x="494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31"/>
                <p:cNvSpPr/>
                <p:nvPr/>
              </p:nvSpPr>
              <p:spPr>
                <a:xfrm>
                  <a:off x="860479" y="405112"/>
                  <a:ext cx="65178" cy="518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7" h="1699" extrusionOk="0">
                      <a:moveTo>
                        <a:pt x="2050" y="0"/>
                      </a:moveTo>
                      <a:cubicBezTo>
                        <a:pt x="2042" y="0"/>
                        <a:pt x="2034" y="2"/>
                        <a:pt x="2026" y="5"/>
                      </a:cubicBezTo>
                      <a:cubicBezTo>
                        <a:pt x="1213" y="316"/>
                        <a:pt x="518" y="863"/>
                        <a:pt x="22" y="1587"/>
                      </a:cubicBezTo>
                      <a:cubicBezTo>
                        <a:pt x="0" y="1617"/>
                        <a:pt x="8" y="1661"/>
                        <a:pt x="44" y="1691"/>
                      </a:cubicBezTo>
                      <a:cubicBezTo>
                        <a:pt x="59" y="1698"/>
                        <a:pt x="74" y="1698"/>
                        <a:pt x="81" y="1698"/>
                      </a:cubicBezTo>
                      <a:cubicBezTo>
                        <a:pt x="111" y="1698"/>
                        <a:pt x="133" y="1691"/>
                        <a:pt x="148" y="1668"/>
                      </a:cubicBezTo>
                      <a:cubicBezTo>
                        <a:pt x="621" y="974"/>
                        <a:pt x="1286" y="441"/>
                        <a:pt x="2077" y="146"/>
                      </a:cubicBezTo>
                      <a:cubicBezTo>
                        <a:pt x="2114" y="131"/>
                        <a:pt x="2137" y="86"/>
                        <a:pt x="2122" y="49"/>
                      </a:cubicBezTo>
                      <a:cubicBezTo>
                        <a:pt x="2110" y="20"/>
                        <a:pt x="2080" y="0"/>
                        <a:pt x="205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ays One"/>
              <a:buNone/>
              <a:defRPr sz="30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 b="1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7" r:id="rId4"/>
    <p:sldLayoutId id="2147483659" r:id="rId5"/>
    <p:sldLayoutId id="2147483664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jpe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Google Shape;1997;p35"/>
          <p:cNvSpPr txBox="1">
            <a:spLocks noGrp="1"/>
          </p:cNvSpPr>
          <p:nvPr>
            <p:ph type="ctrTitle"/>
          </p:nvPr>
        </p:nvSpPr>
        <p:spPr>
          <a:xfrm>
            <a:off x="-3089" y="1833309"/>
            <a:ext cx="6755444" cy="13747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IN" sz="4800">
                <a:solidFill>
                  <a:srgbClr val="D54252"/>
                </a:solidFill>
              </a:rPr>
              <a:t>CAREER CRAFTER</a:t>
            </a:r>
            <a:br>
              <a:rPr lang="en-IN" sz="4800"/>
            </a:br>
            <a:r>
              <a:rPr lang="en-US" sz="2400">
                <a:solidFill>
                  <a:srgbClr val="4B3B40"/>
                </a:solidFill>
                <a:cs typeface="Franklin Gothic"/>
              </a:rPr>
              <a:t>Empowering the Futures , Breaking Unemployment Barriers</a:t>
            </a:r>
            <a:endParaRPr lang="en-US" sz="2400">
              <a:solidFill>
                <a:srgbClr val="4B3B40"/>
              </a:solidFill>
              <a:cs typeface="Franklin Gothic" panose="020B0604020202020204" charset="0"/>
            </a:endParaRPr>
          </a:p>
        </p:txBody>
      </p:sp>
      <p:sp>
        <p:nvSpPr>
          <p:cNvPr id="1998" name="Google Shape;1998;p35"/>
          <p:cNvSpPr txBox="1">
            <a:spLocks noGrp="1"/>
          </p:cNvSpPr>
          <p:nvPr>
            <p:ph type="subTitle" idx="1"/>
          </p:nvPr>
        </p:nvSpPr>
        <p:spPr>
          <a:xfrm>
            <a:off x="241958" y="3789295"/>
            <a:ext cx="4010700" cy="3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800" b="1">
                <a:solidFill>
                  <a:schemeClr val="bg1">
                    <a:lumMod val="10000"/>
                  </a:schemeClr>
                </a:solidFill>
                <a:latin typeface="Franklin Gothic"/>
              </a:rPr>
              <a:t>Theme</a:t>
            </a:r>
            <a:r>
              <a:rPr lang="en">
                <a:solidFill>
                  <a:schemeClr val="bg1">
                    <a:lumMod val="10000"/>
                  </a:schemeClr>
                </a:solidFill>
                <a:latin typeface="Franklin Gothic"/>
              </a:rPr>
              <a:t> :</a:t>
            </a:r>
            <a:r>
              <a:rPr lang="en">
                <a:solidFill>
                  <a:schemeClr val="bg1">
                    <a:lumMod val="10000"/>
                  </a:schemeClr>
                </a:solidFill>
              </a:rPr>
              <a:t> </a:t>
            </a:r>
            <a:r>
              <a:rPr lang="en" sz="1800">
                <a:solidFill>
                  <a:srgbClr val="D54252"/>
                </a:solidFill>
              </a:rPr>
              <a:t> </a:t>
            </a:r>
            <a:r>
              <a:rPr lang="en" sz="1800" b="1">
                <a:solidFill>
                  <a:srgbClr val="D54252"/>
                </a:solidFill>
              </a:rPr>
              <a:t>Ed-Tech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99" name="Google Shape;1999;p35"/>
          <p:cNvGrpSpPr/>
          <p:nvPr/>
        </p:nvGrpSpPr>
        <p:grpSpPr>
          <a:xfrm>
            <a:off x="6589893" y="1544861"/>
            <a:ext cx="2589663" cy="2540910"/>
            <a:chOff x="5383075" y="957177"/>
            <a:chExt cx="3216705" cy="3040415"/>
          </a:xfrm>
        </p:grpSpPr>
        <p:sp>
          <p:nvSpPr>
            <p:cNvPr id="2000" name="Google Shape;2000;p35"/>
            <p:cNvSpPr/>
            <p:nvPr/>
          </p:nvSpPr>
          <p:spPr>
            <a:xfrm rot="10800000" flipH="1">
              <a:off x="5383075" y="957177"/>
              <a:ext cx="3038400" cy="3038100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01" name="Google Shape;2001;p35"/>
            <p:cNvGrpSpPr/>
            <p:nvPr/>
          </p:nvGrpSpPr>
          <p:grpSpPr>
            <a:xfrm>
              <a:off x="5427441" y="972330"/>
              <a:ext cx="3172339" cy="3025262"/>
              <a:chOff x="5427441" y="972330"/>
              <a:chExt cx="3172339" cy="3025262"/>
            </a:xfrm>
          </p:grpSpPr>
          <p:sp>
            <p:nvSpPr>
              <p:cNvPr id="2002" name="Google Shape;2002;p35"/>
              <p:cNvSpPr/>
              <p:nvPr/>
            </p:nvSpPr>
            <p:spPr>
              <a:xfrm>
                <a:off x="6509488" y="2557894"/>
                <a:ext cx="777325" cy="1044789"/>
              </a:xfrm>
              <a:custGeom>
                <a:avLst/>
                <a:gdLst/>
                <a:ahLst/>
                <a:cxnLst/>
                <a:rect l="l" t="t" r="r" b="b"/>
                <a:pathLst>
                  <a:path w="18670" h="25094" extrusionOk="0">
                    <a:moveTo>
                      <a:pt x="9337" y="622"/>
                    </a:moveTo>
                    <a:cubicBezTo>
                      <a:pt x="14137" y="622"/>
                      <a:pt x="18047" y="5972"/>
                      <a:pt x="18047" y="12544"/>
                    </a:cubicBezTo>
                    <a:cubicBezTo>
                      <a:pt x="18047" y="19122"/>
                      <a:pt x="14137" y="24472"/>
                      <a:pt x="9337" y="24472"/>
                    </a:cubicBezTo>
                    <a:cubicBezTo>
                      <a:pt x="4533" y="24472"/>
                      <a:pt x="622" y="19122"/>
                      <a:pt x="622" y="12544"/>
                    </a:cubicBezTo>
                    <a:cubicBezTo>
                      <a:pt x="622" y="5972"/>
                      <a:pt x="4533" y="622"/>
                      <a:pt x="9337" y="622"/>
                    </a:cubicBezTo>
                    <a:close/>
                    <a:moveTo>
                      <a:pt x="9337" y="0"/>
                    </a:moveTo>
                    <a:cubicBezTo>
                      <a:pt x="4189" y="0"/>
                      <a:pt x="0" y="5629"/>
                      <a:pt x="0" y="12544"/>
                    </a:cubicBezTo>
                    <a:cubicBezTo>
                      <a:pt x="0" y="19465"/>
                      <a:pt x="4189" y="25094"/>
                      <a:pt x="9337" y="25094"/>
                    </a:cubicBezTo>
                    <a:cubicBezTo>
                      <a:pt x="14480" y="25094"/>
                      <a:pt x="18669" y="19465"/>
                      <a:pt x="18669" y="12544"/>
                    </a:cubicBezTo>
                    <a:cubicBezTo>
                      <a:pt x="18669" y="5629"/>
                      <a:pt x="14480" y="0"/>
                      <a:pt x="93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35"/>
              <p:cNvSpPr/>
              <p:nvPr/>
            </p:nvSpPr>
            <p:spPr>
              <a:xfrm>
                <a:off x="7185039" y="2668564"/>
                <a:ext cx="67615" cy="81188"/>
              </a:xfrm>
              <a:custGeom>
                <a:avLst/>
                <a:gdLst/>
                <a:ahLst/>
                <a:cxnLst/>
                <a:rect l="l" t="t" r="r" b="b"/>
                <a:pathLst>
                  <a:path w="1624" h="1950" extrusionOk="0">
                    <a:moveTo>
                      <a:pt x="578" y="1"/>
                    </a:moveTo>
                    <a:cubicBezTo>
                      <a:pt x="402" y="1"/>
                      <a:pt x="246" y="48"/>
                      <a:pt x="159" y="151"/>
                    </a:cubicBezTo>
                    <a:cubicBezTo>
                      <a:pt x="1" y="348"/>
                      <a:pt x="819" y="1847"/>
                      <a:pt x="1266" y="1946"/>
                    </a:cubicBezTo>
                    <a:cubicBezTo>
                      <a:pt x="1277" y="1948"/>
                      <a:pt x="1287" y="1949"/>
                      <a:pt x="1297" y="1949"/>
                    </a:cubicBezTo>
                    <a:cubicBezTo>
                      <a:pt x="1624" y="1949"/>
                      <a:pt x="1582" y="693"/>
                      <a:pt x="1408" y="402"/>
                    </a:cubicBezTo>
                    <a:cubicBezTo>
                      <a:pt x="1255" y="148"/>
                      <a:pt x="887" y="1"/>
                      <a:pt x="578" y="1"/>
                    </a:cubicBezTo>
                    <a:close/>
                  </a:path>
                </a:pathLst>
              </a:custGeom>
              <a:solidFill>
                <a:srgbClr val="92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35"/>
              <p:cNvSpPr/>
              <p:nvPr/>
            </p:nvSpPr>
            <p:spPr>
              <a:xfrm>
                <a:off x="7905100" y="1589177"/>
                <a:ext cx="694680" cy="694638"/>
              </a:xfrm>
              <a:custGeom>
                <a:avLst/>
                <a:gdLst/>
                <a:ahLst/>
                <a:cxnLst/>
                <a:rect l="l" t="t" r="r" b="b"/>
                <a:pathLst>
                  <a:path w="16685" h="16684" extrusionOk="0">
                    <a:moveTo>
                      <a:pt x="8340" y="0"/>
                    </a:moveTo>
                    <a:cubicBezTo>
                      <a:pt x="3731" y="0"/>
                      <a:pt x="1" y="3731"/>
                      <a:pt x="1" y="8339"/>
                    </a:cubicBezTo>
                    <a:cubicBezTo>
                      <a:pt x="1" y="12948"/>
                      <a:pt x="3731" y="16684"/>
                      <a:pt x="8340" y="16684"/>
                    </a:cubicBezTo>
                    <a:cubicBezTo>
                      <a:pt x="12948" y="16684"/>
                      <a:pt x="16684" y="12948"/>
                      <a:pt x="16684" y="8339"/>
                    </a:cubicBezTo>
                    <a:cubicBezTo>
                      <a:pt x="16684" y="3731"/>
                      <a:pt x="12948" y="0"/>
                      <a:pt x="83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35"/>
              <p:cNvSpPr/>
              <p:nvPr/>
            </p:nvSpPr>
            <p:spPr>
              <a:xfrm>
                <a:off x="7303578" y="3653937"/>
                <a:ext cx="663537" cy="343655"/>
              </a:xfrm>
              <a:custGeom>
                <a:avLst/>
                <a:gdLst/>
                <a:ahLst/>
                <a:cxnLst/>
                <a:rect l="l" t="t" r="r" b="b"/>
                <a:pathLst>
                  <a:path w="15937" h="8254" extrusionOk="0">
                    <a:moveTo>
                      <a:pt x="9153" y="1"/>
                    </a:moveTo>
                    <a:cubicBezTo>
                      <a:pt x="4944" y="1"/>
                      <a:pt x="219" y="280"/>
                      <a:pt x="219" y="280"/>
                    </a:cubicBezTo>
                    <a:cubicBezTo>
                      <a:pt x="219" y="1867"/>
                      <a:pt x="1" y="8254"/>
                      <a:pt x="1" y="8254"/>
                    </a:cubicBezTo>
                    <a:lnTo>
                      <a:pt x="15828" y="8254"/>
                    </a:lnTo>
                    <a:cubicBezTo>
                      <a:pt x="15828" y="8254"/>
                      <a:pt x="15937" y="3962"/>
                      <a:pt x="15582" y="809"/>
                    </a:cubicBezTo>
                    <a:cubicBezTo>
                      <a:pt x="15512" y="177"/>
                      <a:pt x="12495" y="1"/>
                      <a:pt x="91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35"/>
              <p:cNvSpPr/>
              <p:nvPr/>
            </p:nvSpPr>
            <p:spPr>
              <a:xfrm>
                <a:off x="7309699" y="3686996"/>
                <a:ext cx="79523" cy="132816"/>
              </a:xfrm>
              <a:custGeom>
                <a:avLst/>
                <a:gdLst/>
                <a:ahLst/>
                <a:cxnLst/>
                <a:rect l="l" t="t" r="r" b="b"/>
                <a:pathLst>
                  <a:path w="1910" h="3190" extrusionOk="0">
                    <a:moveTo>
                      <a:pt x="1781" y="1"/>
                    </a:moveTo>
                    <a:cubicBezTo>
                      <a:pt x="1727" y="1"/>
                      <a:pt x="1678" y="36"/>
                      <a:pt x="1664" y="86"/>
                    </a:cubicBezTo>
                    <a:cubicBezTo>
                      <a:pt x="1664" y="97"/>
                      <a:pt x="1381" y="1095"/>
                      <a:pt x="1195" y="1542"/>
                    </a:cubicBezTo>
                    <a:cubicBezTo>
                      <a:pt x="890" y="2257"/>
                      <a:pt x="66" y="2971"/>
                      <a:pt x="61" y="2982"/>
                    </a:cubicBezTo>
                    <a:cubicBezTo>
                      <a:pt x="6" y="3026"/>
                      <a:pt x="1" y="3097"/>
                      <a:pt x="44" y="3151"/>
                    </a:cubicBezTo>
                    <a:cubicBezTo>
                      <a:pt x="72" y="3179"/>
                      <a:pt x="104" y="3190"/>
                      <a:pt x="137" y="3190"/>
                    </a:cubicBezTo>
                    <a:cubicBezTo>
                      <a:pt x="164" y="3190"/>
                      <a:pt x="192" y="3179"/>
                      <a:pt x="214" y="3162"/>
                    </a:cubicBezTo>
                    <a:cubicBezTo>
                      <a:pt x="246" y="3130"/>
                      <a:pt x="1092" y="2404"/>
                      <a:pt x="1413" y="1630"/>
                    </a:cubicBezTo>
                    <a:cubicBezTo>
                      <a:pt x="1604" y="1172"/>
                      <a:pt x="1882" y="195"/>
                      <a:pt x="1893" y="152"/>
                    </a:cubicBezTo>
                    <a:cubicBezTo>
                      <a:pt x="1910" y="92"/>
                      <a:pt x="1877" y="26"/>
                      <a:pt x="1812" y="4"/>
                    </a:cubicBezTo>
                    <a:cubicBezTo>
                      <a:pt x="1801" y="2"/>
                      <a:pt x="1791" y="1"/>
                      <a:pt x="17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35"/>
              <p:cNvSpPr/>
              <p:nvPr/>
            </p:nvSpPr>
            <p:spPr>
              <a:xfrm>
                <a:off x="7546111" y="3711229"/>
                <a:ext cx="71321" cy="284783"/>
              </a:xfrm>
              <a:custGeom>
                <a:avLst/>
                <a:gdLst/>
                <a:ahLst/>
                <a:cxnLst/>
                <a:rect l="l" t="t" r="r" b="b"/>
                <a:pathLst>
                  <a:path w="1713" h="6840" extrusionOk="0">
                    <a:moveTo>
                      <a:pt x="142" y="1"/>
                    </a:moveTo>
                    <a:cubicBezTo>
                      <a:pt x="77" y="1"/>
                      <a:pt x="22" y="55"/>
                      <a:pt x="22" y="121"/>
                    </a:cubicBezTo>
                    <a:cubicBezTo>
                      <a:pt x="22" y="442"/>
                      <a:pt x="22" y="884"/>
                      <a:pt x="17" y="1380"/>
                    </a:cubicBezTo>
                    <a:cubicBezTo>
                      <a:pt x="6" y="3753"/>
                      <a:pt x="0" y="5743"/>
                      <a:pt x="77" y="6065"/>
                    </a:cubicBezTo>
                    <a:cubicBezTo>
                      <a:pt x="197" y="6534"/>
                      <a:pt x="1342" y="6791"/>
                      <a:pt x="1571" y="6834"/>
                    </a:cubicBezTo>
                    <a:cubicBezTo>
                      <a:pt x="1576" y="6840"/>
                      <a:pt x="1587" y="6840"/>
                      <a:pt x="1593" y="6840"/>
                    </a:cubicBezTo>
                    <a:cubicBezTo>
                      <a:pt x="1620" y="6840"/>
                      <a:pt x="1647" y="6829"/>
                      <a:pt x="1669" y="6812"/>
                    </a:cubicBezTo>
                    <a:cubicBezTo>
                      <a:pt x="1696" y="6791"/>
                      <a:pt x="1713" y="6758"/>
                      <a:pt x="1713" y="6720"/>
                    </a:cubicBezTo>
                    <a:lnTo>
                      <a:pt x="1713" y="148"/>
                    </a:lnTo>
                    <a:cubicBezTo>
                      <a:pt x="1713" y="82"/>
                      <a:pt x="1658" y="28"/>
                      <a:pt x="1593" y="28"/>
                    </a:cubicBezTo>
                    <a:cubicBezTo>
                      <a:pt x="1527" y="28"/>
                      <a:pt x="1473" y="82"/>
                      <a:pt x="1473" y="148"/>
                    </a:cubicBezTo>
                    <a:lnTo>
                      <a:pt x="1473" y="6572"/>
                    </a:lnTo>
                    <a:cubicBezTo>
                      <a:pt x="982" y="6452"/>
                      <a:pt x="366" y="6223"/>
                      <a:pt x="311" y="6005"/>
                    </a:cubicBezTo>
                    <a:cubicBezTo>
                      <a:pt x="229" y="5689"/>
                      <a:pt x="246" y="3098"/>
                      <a:pt x="257" y="1386"/>
                    </a:cubicBezTo>
                    <a:cubicBezTo>
                      <a:pt x="257" y="884"/>
                      <a:pt x="262" y="442"/>
                      <a:pt x="262" y="121"/>
                    </a:cubicBezTo>
                    <a:cubicBezTo>
                      <a:pt x="262" y="55"/>
                      <a:pt x="208" y="1"/>
                      <a:pt x="1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35"/>
              <p:cNvSpPr/>
              <p:nvPr/>
            </p:nvSpPr>
            <p:spPr>
              <a:xfrm>
                <a:off x="7773862" y="3720056"/>
                <a:ext cx="188523" cy="128611"/>
              </a:xfrm>
              <a:custGeom>
                <a:avLst/>
                <a:gdLst/>
                <a:ahLst/>
                <a:cxnLst/>
                <a:rect l="l" t="t" r="r" b="b"/>
                <a:pathLst>
                  <a:path w="4528" h="3089" extrusionOk="0">
                    <a:moveTo>
                      <a:pt x="137" y="1"/>
                    </a:moveTo>
                    <a:cubicBezTo>
                      <a:pt x="117" y="1"/>
                      <a:pt x="96" y="6"/>
                      <a:pt x="77" y="18"/>
                    </a:cubicBezTo>
                    <a:cubicBezTo>
                      <a:pt x="17" y="50"/>
                      <a:pt x="1" y="121"/>
                      <a:pt x="33" y="181"/>
                    </a:cubicBezTo>
                    <a:cubicBezTo>
                      <a:pt x="71" y="241"/>
                      <a:pt x="950" y="1687"/>
                      <a:pt x="2035" y="2259"/>
                    </a:cubicBezTo>
                    <a:cubicBezTo>
                      <a:pt x="3197" y="2865"/>
                      <a:pt x="4331" y="3077"/>
                      <a:pt x="4375" y="3088"/>
                    </a:cubicBezTo>
                    <a:lnTo>
                      <a:pt x="4396" y="3088"/>
                    </a:lnTo>
                    <a:cubicBezTo>
                      <a:pt x="4456" y="3088"/>
                      <a:pt x="4505" y="3050"/>
                      <a:pt x="4516" y="2990"/>
                    </a:cubicBezTo>
                    <a:cubicBezTo>
                      <a:pt x="4527" y="2930"/>
                      <a:pt x="4484" y="2865"/>
                      <a:pt x="4418" y="2854"/>
                    </a:cubicBezTo>
                    <a:cubicBezTo>
                      <a:pt x="4407" y="2854"/>
                      <a:pt x="3278" y="2641"/>
                      <a:pt x="2144" y="2046"/>
                    </a:cubicBezTo>
                    <a:cubicBezTo>
                      <a:pt x="1119" y="1512"/>
                      <a:pt x="246" y="72"/>
                      <a:pt x="241" y="56"/>
                    </a:cubicBezTo>
                    <a:cubicBezTo>
                      <a:pt x="216" y="20"/>
                      <a:pt x="177" y="1"/>
                      <a:pt x="1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35"/>
              <p:cNvSpPr/>
              <p:nvPr/>
            </p:nvSpPr>
            <p:spPr>
              <a:xfrm>
                <a:off x="7312655" y="3573777"/>
                <a:ext cx="641512" cy="175658"/>
              </a:xfrm>
              <a:custGeom>
                <a:avLst/>
                <a:gdLst/>
                <a:ahLst/>
                <a:cxnLst/>
                <a:rect l="l" t="t" r="r" b="b"/>
                <a:pathLst>
                  <a:path w="15408" h="4219" extrusionOk="0">
                    <a:moveTo>
                      <a:pt x="1" y="1"/>
                    </a:moveTo>
                    <a:lnTo>
                      <a:pt x="1" y="2575"/>
                    </a:lnTo>
                    <a:cubicBezTo>
                      <a:pt x="1" y="2575"/>
                      <a:pt x="1964" y="3895"/>
                      <a:pt x="6278" y="4157"/>
                    </a:cubicBezTo>
                    <a:cubicBezTo>
                      <a:pt x="6982" y="4199"/>
                      <a:pt x="7643" y="4218"/>
                      <a:pt x="8264" y="4218"/>
                    </a:cubicBezTo>
                    <a:cubicBezTo>
                      <a:pt x="13044" y="4218"/>
                      <a:pt x="15364" y="3099"/>
                      <a:pt x="15364" y="3099"/>
                    </a:cubicBezTo>
                    <a:lnTo>
                      <a:pt x="15408" y="5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35"/>
              <p:cNvSpPr/>
              <p:nvPr/>
            </p:nvSpPr>
            <p:spPr>
              <a:xfrm>
                <a:off x="7335854" y="3575178"/>
                <a:ext cx="10034" cy="106363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328" extrusionOk="0">
                    <a:moveTo>
                      <a:pt x="120" y="1"/>
                    </a:moveTo>
                    <a:cubicBezTo>
                      <a:pt x="55" y="1"/>
                      <a:pt x="0" y="55"/>
                      <a:pt x="0" y="121"/>
                    </a:cubicBezTo>
                    <a:lnTo>
                      <a:pt x="0" y="3207"/>
                    </a:lnTo>
                    <a:cubicBezTo>
                      <a:pt x="0" y="3273"/>
                      <a:pt x="55" y="3327"/>
                      <a:pt x="120" y="3327"/>
                    </a:cubicBezTo>
                    <a:cubicBezTo>
                      <a:pt x="185" y="3327"/>
                      <a:pt x="240" y="3273"/>
                      <a:pt x="240" y="3207"/>
                    </a:cubicBezTo>
                    <a:lnTo>
                      <a:pt x="240" y="121"/>
                    </a:lnTo>
                    <a:cubicBezTo>
                      <a:pt x="240" y="55"/>
                      <a:pt x="185" y="1"/>
                      <a:pt x="120" y="1"/>
                    </a:cubicBezTo>
                    <a:close/>
                  </a:path>
                </a:pathLst>
              </a:custGeom>
              <a:solidFill>
                <a:srgbClr val="ECB47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35"/>
              <p:cNvSpPr/>
              <p:nvPr/>
            </p:nvSpPr>
            <p:spPr>
              <a:xfrm>
                <a:off x="7388732" y="3594035"/>
                <a:ext cx="9826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327" extrusionOk="0">
                    <a:moveTo>
                      <a:pt x="121" y="0"/>
                    </a:moveTo>
                    <a:cubicBezTo>
                      <a:pt x="55" y="0"/>
                      <a:pt x="1" y="55"/>
                      <a:pt x="1" y="120"/>
                    </a:cubicBezTo>
                    <a:lnTo>
                      <a:pt x="1" y="3207"/>
                    </a:lnTo>
                    <a:cubicBezTo>
                      <a:pt x="1" y="3272"/>
                      <a:pt x="55" y="3327"/>
                      <a:pt x="121" y="3327"/>
                    </a:cubicBezTo>
                    <a:cubicBezTo>
                      <a:pt x="186" y="3327"/>
                      <a:pt x="235" y="3272"/>
                      <a:pt x="235" y="3207"/>
                    </a:cubicBezTo>
                    <a:lnTo>
                      <a:pt x="235" y="120"/>
                    </a:lnTo>
                    <a:cubicBezTo>
                      <a:pt x="235" y="55"/>
                      <a:pt x="186" y="0"/>
                      <a:pt x="121" y="0"/>
                    </a:cubicBezTo>
                    <a:close/>
                  </a:path>
                </a:pathLst>
              </a:custGeom>
              <a:solidFill>
                <a:srgbClr val="ECB47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35"/>
              <p:cNvSpPr/>
              <p:nvPr/>
            </p:nvSpPr>
            <p:spPr>
              <a:xfrm>
                <a:off x="7523842" y="3623595"/>
                <a:ext cx="10034" cy="106363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328" extrusionOk="0">
                    <a:moveTo>
                      <a:pt x="121" y="1"/>
                    </a:moveTo>
                    <a:cubicBezTo>
                      <a:pt x="55" y="1"/>
                      <a:pt x="1" y="55"/>
                      <a:pt x="1" y="121"/>
                    </a:cubicBezTo>
                    <a:lnTo>
                      <a:pt x="1" y="3213"/>
                    </a:lnTo>
                    <a:cubicBezTo>
                      <a:pt x="1" y="3279"/>
                      <a:pt x="55" y="3328"/>
                      <a:pt x="121" y="3328"/>
                    </a:cubicBezTo>
                    <a:cubicBezTo>
                      <a:pt x="186" y="3328"/>
                      <a:pt x="241" y="3279"/>
                      <a:pt x="241" y="3213"/>
                    </a:cubicBezTo>
                    <a:lnTo>
                      <a:pt x="241" y="121"/>
                    </a:lnTo>
                    <a:cubicBezTo>
                      <a:pt x="241" y="55"/>
                      <a:pt x="186" y="1"/>
                      <a:pt x="121" y="1"/>
                    </a:cubicBezTo>
                    <a:close/>
                  </a:path>
                </a:pathLst>
              </a:custGeom>
              <a:solidFill>
                <a:srgbClr val="ECB47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35"/>
              <p:cNvSpPr/>
              <p:nvPr/>
            </p:nvSpPr>
            <p:spPr>
              <a:xfrm>
                <a:off x="7555194" y="3628677"/>
                <a:ext cx="10034" cy="106331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327" extrusionOk="0">
                    <a:moveTo>
                      <a:pt x="120" y="0"/>
                    </a:moveTo>
                    <a:cubicBezTo>
                      <a:pt x="55" y="0"/>
                      <a:pt x="0" y="55"/>
                      <a:pt x="0" y="120"/>
                    </a:cubicBezTo>
                    <a:lnTo>
                      <a:pt x="0" y="3212"/>
                    </a:lnTo>
                    <a:cubicBezTo>
                      <a:pt x="0" y="3278"/>
                      <a:pt x="55" y="3327"/>
                      <a:pt x="120" y="3327"/>
                    </a:cubicBezTo>
                    <a:cubicBezTo>
                      <a:pt x="186" y="3327"/>
                      <a:pt x="240" y="3278"/>
                      <a:pt x="240" y="3212"/>
                    </a:cubicBezTo>
                    <a:lnTo>
                      <a:pt x="240" y="120"/>
                    </a:lnTo>
                    <a:cubicBezTo>
                      <a:pt x="240" y="55"/>
                      <a:pt x="186" y="0"/>
                      <a:pt x="120" y="0"/>
                    </a:cubicBezTo>
                    <a:close/>
                  </a:path>
                </a:pathLst>
              </a:custGeom>
              <a:solidFill>
                <a:srgbClr val="ECB47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35"/>
              <p:cNvSpPr/>
              <p:nvPr/>
            </p:nvSpPr>
            <p:spPr>
              <a:xfrm>
                <a:off x="7688722" y="3631265"/>
                <a:ext cx="10034" cy="106363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328" extrusionOk="0">
                    <a:moveTo>
                      <a:pt x="120" y="1"/>
                    </a:moveTo>
                    <a:cubicBezTo>
                      <a:pt x="55" y="1"/>
                      <a:pt x="0" y="55"/>
                      <a:pt x="0" y="121"/>
                    </a:cubicBezTo>
                    <a:lnTo>
                      <a:pt x="0" y="3208"/>
                    </a:lnTo>
                    <a:cubicBezTo>
                      <a:pt x="0" y="3273"/>
                      <a:pt x="55" y="3328"/>
                      <a:pt x="120" y="3328"/>
                    </a:cubicBezTo>
                    <a:cubicBezTo>
                      <a:pt x="186" y="3328"/>
                      <a:pt x="240" y="3273"/>
                      <a:pt x="240" y="3208"/>
                    </a:cubicBezTo>
                    <a:lnTo>
                      <a:pt x="240" y="121"/>
                    </a:lnTo>
                    <a:cubicBezTo>
                      <a:pt x="240" y="55"/>
                      <a:pt x="186" y="1"/>
                      <a:pt x="120" y="1"/>
                    </a:cubicBezTo>
                    <a:close/>
                  </a:path>
                </a:pathLst>
              </a:custGeom>
              <a:solidFill>
                <a:srgbClr val="ECB47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35"/>
              <p:cNvSpPr/>
              <p:nvPr/>
            </p:nvSpPr>
            <p:spPr>
              <a:xfrm>
                <a:off x="7853809" y="3611067"/>
                <a:ext cx="9784" cy="10636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328" extrusionOk="0">
                    <a:moveTo>
                      <a:pt x="115" y="0"/>
                    </a:moveTo>
                    <a:cubicBezTo>
                      <a:pt x="49" y="0"/>
                      <a:pt x="0" y="55"/>
                      <a:pt x="0" y="120"/>
                    </a:cubicBezTo>
                    <a:lnTo>
                      <a:pt x="0" y="3207"/>
                    </a:lnTo>
                    <a:cubicBezTo>
                      <a:pt x="0" y="3273"/>
                      <a:pt x="49" y="3327"/>
                      <a:pt x="115" y="3327"/>
                    </a:cubicBezTo>
                    <a:cubicBezTo>
                      <a:pt x="180" y="3327"/>
                      <a:pt x="235" y="3273"/>
                      <a:pt x="235" y="3207"/>
                    </a:cubicBezTo>
                    <a:lnTo>
                      <a:pt x="235" y="120"/>
                    </a:lnTo>
                    <a:cubicBezTo>
                      <a:pt x="235" y="55"/>
                      <a:pt x="180" y="0"/>
                      <a:pt x="115" y="0"/>
                    </a:cubicBezTo>
                    <a:close/>
                  </a:path>
                </a:pathLst>
              </a:custGeom>
              <a:solidFill>
                <a:srgbClr val="ECB47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35"/>
              <p:cNvSpPr/>
              <p:nvPr/>
            </p:nvSpPr>
            <p:spPr>
              <a:xfrm>
                <a:off x="7420085" y="3601514"/>
                <a:ext cx="9784" cy="106363"/>
              </a:xfrm>
              <a:custGeom>
                <a:avLst/>
                <a:gdLst/>
                <a:ahLst/>
                <a:cxnLst/>
                <a:rect l="l" t="t" r="r" b="b"/>
                <a:pathLst>
                  <a:path w="235" h="3328" extrusionOk="0">
                    <a:moveTo>
                      <a:pt x="120" y="1"/>
                    </a:moveTo>
                    <a:cubicBezTo>
                      <a:pt x="55" y="1"/>
                      <a:pt x="0" y="55"/>
                      <a:pt x="0" y="121"/>
                    </a:cubicBezTo>
                    <a:lnTo>
                      <a:pt x="0" y="3213"/>
                    </a:lnTo>
                    <a:cubicBezTo>
                      <a:pt x="0" y="3278"/>
                      <a:pt x="55" y="3327"/>
                      <a:pt x="120" y="3327"/>
                    </a:cubicBezTo>
                    <a:cubicBezTo>
                      <a:pt x="186" y="3327"/>
                      <a:pt x="235" y="3278"/>
                      <a:pt x="235" y="3213"/>
                    </a:cubicBezTo>
                    <a:lnTo>
                      <a:pt x="235" y="121"/>
                    </a:lnTo>
                    <a:cubicBezTo>
                      <a:pt x="235" y="55"/>
                      <a:pt x="186" y="1"/>
                      <a:pt x="120" y="1"/>
                    </a:cubicBezTo>
                    <a:close/>
                  </a:path>
                </a:pathLst>
              </a:custGeom>
              <a:solidFill>
                <a:srgbClr val="ECB47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35"/>
              <p:cNvSpPr/>
              <p:nvPr/>
            </p:nvSpPr>
            <p:spPr>
              <a:xfrm>
                <a:off x="7654205" y="3630948"/>
                <a:ext cx="10034" cy="106363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328" extrusionOk="0">
                    <a:moveTo>
                      <a:pt x="120" y="1"/>
                    </a:moveTo>
                    <a:cubicBezTo>
                      <a:pt x="55" y="1"/>
                      <a:pt x="0" y="50"/>
                      <a:pt x="0" y="115"/>
                    </a:cubicBezTo>
                    <a:lnTo>
                      <a:pt x="0" y="3208"/>
                    </a:lnTo>
                    <a:cubicBezTo>
                      <a:pt x="0" y="3273"/>
                      <a:pt x="55" y="3328"/>
                      <a:pt x="120" y="3328"/>
                    </a:cubicBezTo>
                    <a:cubicBezTo>
                      <a:pt x="186" y="3328"/>
                      <a:pt x="240" y="3273"/>
                      <a:pt x="240" y="3208"/>
                    </a:cubicBezTo>
                    <a:lnTo>
                      <a:pt x="240" y="115"/>
                    </a:lnTo>
                    <a:cubicBezTo>
                      <a:pt x="240" y="50"/>
                      <a:pt x="186" y="1"/>
                      <a:pt x="120" y="1"/>
                    </a:cubicBezTo>
                    <a:close/>
                  </a:path>
                </a:pathLst>
              </a:custGeom>
              <a:solidFill>
                <a:srgbClr val="ECB47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35"/>
              <p:cNvSpPr/>
              <p:nvPr/>
            </p:nvSpPr>
            <p:spPr>
              <a:xfrm>
                <a:off x="7807468" y="3621325"/>
                <a:ext cx="10034" cy="106363"/>
              </a:xfrm>
              <a:custGeom>
                <a:avLst/>
                <a:gdLst/>
                <a:ahLst/>
                <a:cxnLst/>
                <a:rect l="l" t="t" r="r" b="b"/>
                <a:pathLst>
                  <a:path w="241" h="3328" extrusionOk="0">
                    <a:moveTo>
                      <a:pt x="121" y="1"/>
                    </a:moveTo>
                    <a:cubicBezTo>
                      <a:pt x="55" y="1"/>
                      <a:pt x="1" y="55"/>
                      <a:pt x="1" y="121"/>
                    </a:cubicBezTo>
                    <a:lnTo>
                      <a:pt x="1" y="3207"/>
                    </a:lnTo>
                    <a:cubicBezTo>
                      <a:pt x="1" y="3273"/>
                      <a:pt x="55" y="3327"/>
                      <a:pt x="121" y="3327"/>
                    </a:cubicBezTo>
                    <a:cubicBezTo>
                      <a:pt x="186" y="3327"/>
                      <a:pt x="241" y="3273"/>
                      <a:pt x="241" y="3207"/>
                    </a:cubicBezTo>
                    <a:lnTo>
                      <a:pt x="241" y="121"/>
                    </a:lnTo>
                    <a:cubicBezTo>
                      <a:pt x="241" y="55"/>
                      <a:pt x="186" y="1"/>
                      <a:pt x="121" y="1"/>
                    </a:cubicBezTo>
                    <a:close/>
                  </a:path>
                </a:pathLst>
              </a:custGeom>
              <a:solidFill>
                <a:srgbClr val="ECB47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35"/>
              <p:cNvSpPr/>
              <p:nvPr/>
            </p:nvSpPr>
            <p:spPr>
              <a:xfrm>
                <a:off x="7923050" y="3593889"/>
                <a:ext cx="9826" cy="106363"/>
              </a:xfrm>
              <a:custGeom>
                <a:avLst/>
                <a:gdLst/>
                <a:ahLst/>
                <a:cxnLst/>
                <a:rect l="l" t="t" r="r" b="b"/>
                <a:pathLst>
                  <a:path w="236" h="3328" extrusionOk="0">
                    <a:moveTo>
                      <a:pt x="115" y="1"/>
                    </a:moveTo>
                    <a:cubicBezTo>
                      <a:pt x="50" y="1"/>
                      <a:pt x="1" y="50"/>
                      <a:pt x="1" y="115"/>
                    </a:cubicBezTo>
                    <a:lnTo>
                      <a:pt x="1" y="3208"/>
                    </a:lnTo>
                    <a:cubicBezTo>
                      <a:pt x="1" y="3273"/>
                      <a:pt x="50" y="3328"/>
                      <a:pt x="115" y="3328"/>
                    </a:cubicBezTo>
                    <a:cubicBezTo>
                      <a:pt x="181" y="3328"/>
                      <a:pt x="235" y="3273"/>
                      <a:pt x="235" y="3208"/>
                    </a:cubicBezTo>
                    <a:lnTo>
                      <a:pt x="235" y="115"/>
                    </a:lnTo>
                    <a:cubicBezTo>
                      <a:pt x="235" y="50"/>
                      <a:pt x="181" y="1"/>
                      <a:pt x="115" y="1"/>
                    </a:cubicBezTo>
                    <a:close/>
                  </a:path>
                </a:pathLst>
              </a:custGeom>
              <a:solidFill>
                <a:srgbClr val="ECB472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35"/>
              <p:cNvSpPr/>
              <p:nvPr/>
            </p:nvSpPr>
            <p:spPr>
              <a:xfrm>
                <a:off x="6865980" y="2809254"/>
                <a:ext cx="602500" cy="630312"/>
              </a:xfrm>
              <a:custGeom>
                <a:avLst/>
                <a:gdLst/>
                <a:ahLst/>
                <a:cxnLst/>
                <a:rect l="l" t="t" r="r" b="b"/>
                <a:pathLst>
                  <a:path w="14471" h="15139" extrusionOk="0">
                    <a:moveTo>
                      <a:pt x="12752" y="1"/>
                    </a:moveTo>
                    <a:cubicBezTo>
                      <a:pt x="10718" y="688"/>
                      <a:pt x="9349" y="2799"/>
                      <a:pt x="9349" y="2799"/>
                    </a:cubicBezTo>
                    <a:lnTo>
                      <a:pt x="9453" y="2270"/>
                    </a:lnTo>
                    <a:cubicBezTo>
                      <a:pt x="9399" y="1527"/>
                      <a:pt x="7721" y="906"/>
                      <a:pt x="6573" y="906"/>
                    </a:cubicBezTo>
                    <a:cubicBezTo>
                      <a:pt x="6094" y="906"/>
                      <a:pt x="5707" y="1014"/>
                      <a:pt x="5569" y="1266"/>
                    </a:cubicBezTo>
                    <a:cubicBezTo>
                      <a:pt x="5569" y="1266"/>
                      <a:pt x="1" y="12490"/>
                      <a:pt x="4593" y="14786"/>
                    </a:cubicBezTo>
                    <a:cubicBezTo>
                      <a:pt x="5078" y="15029"/>
                      <a:pt x="5625" y="15138"/>
                      <a:pt x="6208" y="15138"/>
                    </a:cubicBezTo>
                    <a:cubicBezTo>
                      <a:pt x="9322" y="15138"/>
                      <a:pt x="13446" y="12009"/>
                      <a:pt x="14470" y="9294"/>
                    </a:cubicBezTo>
                    <a:lnTo>
                      <a:pt x="1275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35"/>
              <p:cNvSpPr/>
              <p:nvPr/>
            </p:nvSpPr>
            <p:spPr>
              <a:xfrm>
                <a:off x="7173673" y="2920924"/>
                <a:ext cx="86809" cy="423137"/>
              </a:xfrm>
              <a:custGeom>
                <a:avLst/>
                <a:gdLst/>
                <a:ahLst/>
                <a:cxnLst/>
                <a:rect l="l" t="t" r="r" b="b"/>
                <a:pathLst>
                  <a:path w="2085" h="10163" extrusionOk="0">
                    <a:moveTo>
                      <a:pt x="1952" y="1"/>
                    </a:moveTo>
                    <a:cubicBezTo>
                      <a:pt x="1894" y="1"/>
                      <a:pt x="1844" y="47"/>
                      <a:pt x="1839" y="106"/>
                    </a:cubicBezTo>
                    <a:cubicBezTo>
                      <a:pt x="1833" y="155"/>
                      <a:pt x="1244" y="5216"/>
                      <a:pt x="928" y="7092"/>
                    </a:cubicBezTo>
                    <a:cubicBezTo>
                      <a:pt x="623" y="8946"/>
                      <a:pt x="39" y="9977"/>
                      <a:pt x="34" y="9988"/>
                    </a:cubicBezTo>
                    <a:cubicBezTo>
                      <a:pt x="1" y="10043"/>
                      <a:pt x="17" y="10114"/>
                      <a:pt x="77" y="10146"/>
                    </a:cubicBezTo>
                    <a:cubicBezTo>
                      <a:pt x="94" y="10157"/>
                      <a:pt x="116" y="10163"/>
                      <a:pt x="137" y="10163"/>
                    </a:cubicBezTo>
                    <a:cubicBezTo>
                      <a:pt x="176" y="10163"/>
                      <a:pt x="214" y="10141"/>
                      <a:pt x="241" y="10103"/>
                    </a:cubicBezTo>
                    <a:cubicBezTo>
                      <a:pt x="263" y="10059"/>
                      <a:pt x="846" y="9034"/>
                      <a:pt x="1163" y="7136"/>
                    </a:cubicBezTo>
                    <a:cubicBezTo>
                      <a:pt x="1479" y="5254"/>
                      <a:pt x="2068" y="182"/>
                      <a:pt x="2073" y="133"/>
                    </a:cubicBezTo>
                    <a:cubicBezTo>
                      <a:pt x="2084" y="68"/>
                      <a:pt x="2035" y="8"/>
                      <a:pt x="1970" y="2"/>
                    </a:cubicBezTo>
                    <a:cubicBezTo>
                      <a:pt x="1964" y="1"/>
                      <a:pt x="1958" y="1"/>
                      <a:pt x="19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35"/>
              <p:cNvSpPr/>
              <p:nvPr/>
            </p:nvSpPr>
            <p:spPr>
              <a:xfrm>
                <a:off x="7078783" y="2700333"/>
                <a:ext cx="191230" cy="214046"/>
              </a:xfrm>
              <a:custGeom>
                <a:avLst/>
                <a:gdLst/>
                <a:ahLst/>
                <a:cxnLst/>
                <a:rect l="l" t="t" r="r" b="b"/>
                <a:pathLst>
                  <a:path w="4593" h="5141" extrusionOk="0">
                    <a:moveTo>
                      <a:pt x="1452" y="0"/>
                    </a:moveTo>
                    <a:cubicBezTo>
                      <a:pt x="801" y="0"/>
                      <a:pt x="280" y="176"/>
                      <a:pt x="218" y="533"/>
                    </a:cubicBezTo>
                    <a:cubicBezTo>
                      <a:pt x="0" y="1799"/>
                      <a:pt x="1347" y="2573"/>
                      <a:pt x="1331" y="2960"/>
                    </a:cubicBezTo>
                    <a:lnTo>
                      <a:pt x="829" y="4122"/>
                    </a:lnTo>
                    <a:cubicBezTo>
                      <a:pt x="829" y="4122"/>
                      <a:pt x="1173" y="4782"/>
                      <a:pt x="2307" y="5044"/>
                    </a:cubicBezTo>
                    <a:cubicBezTo>
                      <a:pt x="2608" y="5115"/>
                      <a:pt x="2870" y="5141"/>
                      <a:pt x="3092" y="5141"/>
                    </a:cubicBezTo>
                    <a:cubicBezTo>
                      <a:pt x="3710" y="5141"/>
                      <a:pt x="4025" y="4940"/>
                      <a:pt x="4025" y="4940"/>
                    </a:cubicBezTo>
                    <a:cubicBezTo>
                      <a:pt x="4025" y="4940"/>
                      <a:pt x="4592" y="2775"/>
                      <a:pt x="4456" y="2093"/>
                    </a:cubicBezTo>
                    <a:cubicBezTo>
                      <a:pt x="4385" y="1750"/>
                      <a:pt x="3982" y="801"/>
                      <a:pt x="3387" y="474"/>
                    </a:cubicBezTo>
                    <a:cubicBezTo>
                      <a:pt x="2812" y="160"/>
                      <a:pt x="2073" y="0"/>
                      <a:pt x="1452" y="0"/>
                    </a:cubicBezTo>
                    <a:close/>
                  </a:path>
                </a:pathLst>
              </a:custGeom>
              <a:solidFill>
                <a:srgbClr val="92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35"/>
              <p:cNvSpPr/>
              <p:nvPr/>
            </p:nvSpPr>
            <p:spPr>
              <a:xfrm>
                <a:off x="7292461" y="2767493"/>
                <a:ext cx="695096" cy="905311"/>
              </a:xfrm>
              <a:custGeom>
                <a:avLst/>
                <a:gdLst/>
                <a:ahLst/>
                <a:cxnLst/>
                <a:rect l="l" t="t" r="r" b="b"/>
                <a:pathLst>
                  <a:path w="16695" h="21744" extrusionOk="0">
                    <a:moveTo>
                      <a:pt x="6021" y="0"/>
                    </a:moveTo>
                    <a:cubicBezTo>
                      <a:pt x="6021" y="0"/>
                      <a:pt x="3104" y="595"/>
                      <a:pt x="2166" y="1162"/>
                    </a:cubicBezTo>
                    <a:cubicBezTo>
                      <a:pt x="1227" y="1729"/>
                      <a:pt x="1058" y="3458"/>
                      <a:pt x="846" y="4663"/>
                    </a:cubicBezTo>
                    <a:cubicBezTo>
                      <a:pt x="584" y="6158"/>
                      <a:pt x="409" y="9452"/>
                      <a:pt x="529" y="11197"/>
                    </a:cubicBezTo>
                    <a:cubicBezTo>
                      <a:pt x="649" y="12937"/>
                      <a:pt x="0" y="18483"/>
                      <a:pt x="404" y="19432"/>
                    </a:cubicBezTo>
                    <a:cubicBezTo>
                      <a:pt x="682" y="20081"/>
                      <a:pt x="1478" y="21270"/>
                      <a:pt x="6469" y="21652"/>
                    </a:cubicBezTo>
                    <a:cubicBezTo>
                      <a:pt x="7311" y="21716"/>
                      <a:pt x="8096" y="21744"/>
                      <a:pt x="8824" y="21744"/>
                    </a:cubicBezTo>
                    <a:cubicBezTo>
                      <a:pt x="12917" y="21744"/>
                      <a:pt x="15217" y="20853"/>
                      <a:pt x="15767" y="20316"/>
                    </a:cubicBezTo>
                    <a:cubicBezTo>
                      <a:pt x="16417" y="19683"/>
                      <a:pt x="16095" y="14093"/>
                      <a:pt x="16095" y="11312"/>
                    </a:cubicBezTo>
                    <a:cubicBezTo>
                      <a:pt x="16095" y="8737"/>
                      <a:pt x="16695" y="2738"/>
                      <a:pt x="15937" y="2089"/>
                    </a:cubicBezTo>
                    <a:cubicBezTo>
                      <a:pt x="15102" y="1375"/>
                      <a:pt x="12931" y="349"/>
                      <a:pt x="11050" y="104"/>
                    </a:cubicBezTo>
                    <a:lnTo>
                      <a:pt x="60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35"/>
              <p:cNvSpPr/>
              <p:nvPr/>
            </p:nvSpPr>
            <p:spPr>
              <a:xfrm>
                <a:off x="7432110" y="2795556"/>
                <a:ext cx="429881" cy="76900"/>
              </a:xfrm>
              <a:custGeom>
                <a:avLst/>
                <a:gdLst/>
                <a:ahLst/>
                <a:cxnLst/>
                <a:rect l="l" t="t" r="r" b="b"/>
                <a:pathLst>
                  <a:path w="10325" h="1847" extrusionOk="0">
                    <a:moveTo>
                      <a:pt x="132" y="1"/>
                    </a:moveTo>
                    <a:cubicBezTo>
                      <a:pt x="109" y="1"/>
                      <a:pt x="86" y="7"/>
                      <a:pt x="66" y="19"/>
                    </a:cubicBezTo>
                    <a:cubicBezTo>
                      <a:pt x="11" y="57"/>
                      <a:pt x="0" y="134"/>
                      <a:pt x="33" y="188"/>
                    </a:cubicBezTo>
                    <a:cubicBezTo>
                      <a:pt x="82" y="254"/>
                      <a:pt x="1222" y="1846"/>
                      <a:pt x="4702" y="1846"/>
                    </a:cubicBezTo>
                    <a:cubicBezTo>
                      <a:pt x="8159" y="1846"/>
                      <a:pt x="10177" y="384"/>
                      <a:pt x="10265" y="319"/>
                    </a:cubicBezTo>
                    <a:cubicBezTo>
                      <a:pt x="10314" y="281"/>
                      <a:pt x="10325" y="204"/>
                      <a:pt x="10286" y="155"/>
                    </a:cubicBezTo>
                    <a:cubicBezTo>
                      <a:pt x="10263" y="122"/>
                      <a:pt x="10227" y="105"/>
                      <a:pt x="10190" y="105"/>
                    </a:cubicBezTo>
                    <a:cubicBezTo>
                      <a:pt x="10166" y="105"/>
                      <a:pt x="10142" y="113"/>
                      <a:pt x="10123" y="128"/>
                    </a:cubicBezTo>
                    <a:cubicBezTo>
                      <a:pt x="10101" y="144"/>
                      <a:pt x="8083" y="1612"/>
                      <a:pt x="4702" y="1612"/>
                    </a:cubicBezTo>
                    <a:cubicBezTo>
                      <a:pt x="1358" y="1612"/>
                      <a:pt x="240" y="68"/>
                      <a:pt x="230" y="52"/>
                    </a:cubicBezTo>
                    <a:cubicBezTo>
                      <a:pt x="206" y="18"/>
                      <a:pt x="169" y="1"/>
                      <a:pt x="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35"/>
              <p:cNvSpPr/>
              <p:nvPr/>
            </p:nvSpPr>
            <p:spPr>
              <a:xfrm>
                <a:off x="7449139" y="2788394"/>
                <a:ext cx="63868" cy="32933"/>
              </a:xfrm>
              <a:custGeom>
                <a:avLst/>
                <a:gdLst/>
                <a:ahLst/>
                <a:cxnLst/>
                <a:rect l="l" t="t" r="r" b="b"/>
                <a:pathLst>
                  <a:path w="1534" h="791" extrusionOk="0">
                    <a:moveTo>
                      <a:pt x="1402" y="0"/>
                    </a:moveTo>
                    <a:cubicBezTo>
                      <a:pt x="1386" y="0"/>
                      <a:pt x="1369" y="4"/>
                      <a:pt x="1353" y="11"/>
                    </a:cubicBezTo>
                    <a:lnTo>
                      <a:pt x="88" y="567"/>
                    </a:lnTo>
                    <a:cubicBezTo>
                      <a:pt x="28" y="589"/>
                      <a:pt x="1" y="660"/>
                      <a:pt x="22" y="720"/>
                    </a:cubicBezTo>
                    <a:cubicBezTo>
                      <a:pt x="44" y="764"/>
                      <a:pt x="88" y="791"/>
                      <a:pt x="131" y="791"/>
                    </a:cubicBezTo>
                    <a:cubicBezTo>
                      <a:pt x="148" y="791"/>
                      <a:pt x="164" y="791"/>
                      <a:pt x="181" y="780"/>
                    </a:cubicBezTo>
                    <a:lnTo>
                      <a:pt x="1446" y="229"/>
                    </a:lnTo>
                    <a:cubicBezTo>
                      <a:pt x="1506" y="202"/>
                      <a:pt x="1533" y="131"/>
                      <a:pt x="1511" y="71"/>
                    </a:cubicBezTo>
                    <a:cubicBezTo>
                      <a:pt x="1491" y="27"/>
                      <a:pt x="1447" y="0"/>
                      <a:pt x="14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35"/>
              <p:cNvSpPr/>
              <p:nvPr/>
            </p:nvSpPr>
            <p:spPr>
              <a:xfrm>
                <a:off x="7486154" y="2803300"/>
                <a:ext cx="55000" cy="42801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1028" extrusionOk="0">
                    <a:moveTo>
                      <a:pt x="1185" y="1"/>
                    </a:moveTo>
                    <a:cubicBezTo>
                      <a:pt x="1160" y="1"/>
                      <a:pt x="1135" y="8"/>
                      <a:pt x="1113" y="24"/>
                    </a:cubicBezTo>
                    <a:lnTo>
                      <a:pt x="66" y="815"/>
                    </a:lnTo>
                    <a:cubicBezTo>
                      <a:pt x="11" y="853"/>
                      <a:pt x="1" y="929"/>
                      <a:pt x="39" y="984"/>
                    </a:cubicBezTo>
                    <a:cubicBezTo>
                      <a:pt x="66" y="1011"/>
                      <a:pt x="99" y="1027"/>
                      <a:pt x="137" y="1027"/>
                    </a:cubicBezTo>
                    <a:cubicBezTo>
                      <a:pt x="159" y="1027"/>
                      <a:pt x="186" y="1022"/>
                      <a:pt x="208" y="1006"/>
                    </a:cubicBezTo>
                    <a:lnTo>
                      <a:pt x="1255" y="215"/>
                    </a:lnTo>
                    <a:cubicBezTo>
                      <a:pt x="1309" y="171"/>
                      <a:pt x="1320" y="100"/>
                      <a:pt x="1282" y="46"/>
                    </a:cubicBezTo>
                    <a:cubicBezTo>
                      <a:pt x="1256" y="17"/>
                      <a:pt x="1221" y="1"/>
                      <a:pt x="11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35"/>
              <p:cNvSpPr/>
              <p:nvPr/>
            </p:nvSpPr>
            <p:spPr>
              <a:xfrm>
                <a:off x="7578795" y="2816458"/>
                <a:ext cx="19818" cy="53709"/>
              </a:xfrm>
              <a:custGeom>
                <a:avLst/>
                <a:gdLst/>
                <a:ahLst/>
                <a:cxnLst/>
                <a:rect l="l" t="t" r="r" b="b"/>
                <a:pathLst>
                  <a:path w="476" h="1290" extrusionOk="0">
                    <a:moveTo>
                      <a:pt x="349" y="1"/>
                    </a:moveTo>
                    <a:cubicBezTo>
                      <a:pt x="292" y="1"/>
                      <a:pt x="239" y="37"/>
                      <a:pt x="230" y="95"/>
                    </a:cubicBezTo>
                    <a:lnTo>
                      <a:pt x="12" y="1142"/>
                    </a:lnTo>
                    <a:cubicBezTo>
                      <a:pt x="1" y="1208"/>
                      <a:pt x="39" y="1273"/>
                      <a:pt x="104" y="1284"/>
                    </a:cubicBezTo>
                    <a:cubicBezTo>
                      <a:pt x="110" y="1284"/>
                      <a:pt x="121" y="1290"/>
                      <a:pt x="126" y="1290"/>
                    </a:cubicBezTo>
                    <a:cubicBezTo>
                      <a:pt x="181" y="1290"/>
                      <a:pt x="235" y="1246"/>
                      <a:pt x="246" y="1191"/>
                    </a:cubicBezTo>
                    <a:lnTo>
                      <a:pt x="464" y="144"/>
                    </a:lnTo>
                    <a:cubicBezTo>
                      <a:pt x="475" y="79"/>
                      <a:pt x="437" y="13"/>
                      <a:pt x="372" y="2"/>
                    </a:cubicBezTo>
                    <a:cubicBezTo>
                      <a:pt x="364" y="1"/>
                      <a:pt x="357" y="1"/>
                      <a:pt x="3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35"/>
              <p:cNvSpPr/>
              <p:nvPr/>
            </p:nvSpPr>
            <p:spPr>
              <a:xfrm>
                <a:off x="7640126" y="2817207"/>
                <a:ext cx="10034" cy="52960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272" extrusionOk="0">
                    <a:moveTo>
                      <a:pt x="120" y="1"/>
                    </a:moveTo>
                    <a:cubicBezTo>
                      <a:pt x="55" y="1"/>
                      <a:pt x="0" y="55"/>
                      <a:pt x="0" y="121"/>
                    </a:cubicBezTo>
                    <a:lnTo>
                      <a:pt x="0" y="1152"/>
                    </a:lnTo>
                    <a:cubicBezTo>
                      <a:pt x="0" y="1217"/>
                      <a:pt x="55" y="1272"/>
                      <a:pt x="120" y="1272"/>
                    </a:cubicBezTo>
                    <a:cubicBezTo>
                      <a:pt x="186" y="1272"/>
                      <a:pt x="240" y="1217"/>
                      <a:pt x="240" y="1152"/>
                    </a:cubicBezTo>
                    <a:lnTo>
                      <a:pt x="240" y="121"/>
                    </a:lnTo>
                    <a:cubicBezTo>
                      <a:pt x="240" y="55"/>
                      <a:pt x="186" y="1"/>
                      <a:pt x="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35"/>
              <p:cNvSpPr/>
              <p:nvPr/>
            </p:nvSpPr>
            <p:spPr>
              <a:xfrm>
                <a:off x="7696418" y="2812252"/>
                <a:ext cx="32767" cy="49504"/>
              </a:xfrm>
              <a:custGeom>
                <a:avLst/>
                <a:gdLst/>
                <a:ahLst/>
                <a:cxnLst/>
                <a:rect l="l" t="t" r="r" b="b"/>
                <a:pathLst>
                  <a:path w="787" h="1189" extrusionOk="0">
                    <a:moveTo>
                      <a:pt x="136" y="1"/>
                    </a:moveTo>
                    <a:cubicBezTo>
                      <a:pt x="116" y="1"/>
                      <a:pt x="96" y="6"/>
                      <a:pt x="77" y="16"/>
                    </a:cubicBezTo>
                    <a:cubicBezTo>
                      <a:pt x="23" y="49"/>
                      <a:pt x="1" y="120"/>
                      <a:pt x="28" y="180"/>
                    </a:cubicBezTo>
                    <a:lnTo>
                      <a:pt x="546" y="1129"/>
                    </a:lnTo>
                    <a:cubicBezTo>
                      <a:pt x="568" y="1167"/>
                      <a:pt x="606" y="1189"/>
                      <a:pt x="650" y="1189"/>
                    </a:cubicBezTo>
                    <a:cubicBezTo>
                      <a:pt x="666" y="1189"/>
                      <a:pt x="688" y="1183"/>
                      <a:pt x="704" y="1178"/>
                    </a:cubicBezTo>
                    <a:cubicBezTo>
                      <a:pt x="764" y="1145"/>
                      <a:pt x="786" y="1074"/>
                      <a:pt x="753" y="1014"/>
                    </a:cubicBezTo>
                    <a:lnTo>
                      <a:pt x="241" y="65"/>
                    </a:lnTo>
                    <a:cubicBezTo>
                      <a:pt x="218" y="24"/>
                      <a:pt x="178" y="1"/>
                      <a:pt x="1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35"/>
              <p:cNvSpPr/>
              <p:nvPr/>
            </p:nvSpPr>
            <p:spPr>
              <a:xfrm>
                <a:off x="7718694" y="2806506"/>
                <a:ext cx="36805" cy="4958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1191" extrusionOk="0">
                    <a:moveTo>
                      <a:pt x="132" y="1"/>
                    </a:moveTo>
                    <a:cubicBezTo>
                      <a:pt x="111" y="1"/>
                      <a:pt x="90" y="6"/>
                      <a:pt x="71" y="18"/>
                    </a:cubicBezTo>
                    <a:cubicBezTo>
                      <a:pt x="17" y="56"/>
                      <a:pt x="0" y="127"/>
                      <a:pt x="33" y="187"/>
                    </a:cubicBezTo>
                    <a:lnTo>
                      <a:pt x="649" y="1136"/>
                    </a:lnTo>
                    <a:cubicBezTo>
                      <a:pt x="671" y="1169"/>
                      <a:pt x="709" y="1190"/>
                      <a:pt x="747" y="1190"/>
                    </a:cubicBezTo>
                    <a:cubicBezTo>
                      <a:pt x="769" y="1190"/>
                      <a:pt x="791" y="1185"/>
                      <a:pt x="813" y="1169"/>
                    </a:cubicBezTo>
                    <a:cubicBezTo>
                      <a:pt x="867" y="1136"/>
                      <a:pt x="884" y="1059"/>
                      <a:pt x="846" y="1005"/>
                    </a:cubicBezTo>
                    <a:lnTo>
                      <a:pt x="235" y="56"/>
                    </a:lnTo>
                    <a:cubicBezTo>
                      <a:pt x="210" y="20"/>
                      <a:pt x="171" y="1"/>
                      <a:pt x="1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35"/>
              <p:cNvSpPr/>
              <p:nvPr/>
            </p:nvSpPr>
            <p:spPr>
              <a:xfrm>
                <a:off x="7767283" y="2793349"/>
                <a:ext cx="55000" cy="37097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891" extrusionOk="0">
                    <a:moveTo>
                      <a:pt x="136" y="1"/>
                    </a:moveTo>
                    <a:cubicBezTo>
                      <a:pt x="97" y="1"/>
                      <a:pt x="58" y="20"/>
                      <a:pt x="33" y="56"/>
                    </a:cubicBezTo>
                    <a:cubicBezTo>
                      <a:pt x="0" y="110"/>
                      <a:pt x="17" y="187"/>
                      <a:pt x="71" y="219"/>
                    </a:cubicBezTo>
                    <a:lnTo>
                      <a:pt x="1124" y="874"/>
                    </a:lnTo>
                    <a:cubicBezTo>
                      <a:pt x="1140" y="885"/>
                      <a:pt x="1162" y="890"/>
                      <a:pt x="1184" y="890"/>
                    </a:cubicBezTo>
                    <a:cubicBezTo>
                      <a:pt x="1222" y="890"/>
                      <a:pt x="1266" y="874"/>
                      <a:pt x="1288" y="836"/>
                    </a:cubicBezTo>
                    <a:cubicBezTo>
                      <a:pt x="1320" y="781"/>
                      <a:pt x="1304" y="705"/>
                      <a:pt x="1249" y="672"/>
                    </a:cubicBezTo>
                    <a:lnTo>
                      <a:pt x="197" y="17"/>
                    </a:lnTo>
                    <a:cubicBezTo>
                      <a:pt x="178" y="6"/>
                      <a:pt x="157" y="1"/>
                      <a:pt x="1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35"/>
              <p:cNvSpPr/>
              <p:nvPr/>
            </p:nvSpPr>
            <p:spPr>
              <a:xfrm>
                <a:off x="7292919" y="3032468"/>
                <a:ext cx="661705" cy="646300"/>
              </a:xfrm>
              <a:custGeom>
                <a:avLst/>
                <a:gdLst/>
                <a:ahLst/>
                <a:cxnLst/>
                <a:rect l="l" t="t" r="r" b="b"/>
                <a:pathLst>
                  <a:path w="15893" h="15523" extrusionOk="0">
                    <a:moveTo>
                      <a:pt x="623" y="1"/>
                    </a:moveTo>
                    <a:cubicBezTo>
                      <a:pt x="562" y="1"/>
                      <a:pt x="507" y="48"/>
                      <a:pt x="502" y="110"/>
                    </a:cubicBezTo>
                    <a:cubicBezTo>
                      <a:pt x="366" y="1812"/>
                      <a:pt x="322" y="3710"/>
                      <a:pt x="398" y="4839"/>
                    </a:cubicBezTo>
                    <a:cubicBezTo>
                      <a:pt x="447" y="5531"/>
                      <a:pt x="366" y="6835"/>
                      <a:pt x="278" y="8215"/>
                    </a:cubicBezTo>
                    <a:cubicBezTo>
                      <a:pt x="142" y="10342"/>
                      <a:pt x="0" y="12534"/>
                      <a:pt x="289" y="13123"/>
                    </a:cubicBezTo>
                    <a:cubicBezTo>
                      <a:pt x="818" y="14208"/>
                      <a:pt x="3033" y="15408"/>
                      <a:pt x="7647" y="15512"/>
                    </a:cubicBezTo>
                    <a:cubicBezTo>
                      <a:pt x="7941" y="15517"/>
                      <a:pt x="8230" y="15523"/>
                      <a:pt x="8508" y="15523"/>
                    </a:cubicBezTo>
                    <a:cubicBezTo>
                      <a:pt x="13537" y="15523"/>
                      <a:pt x="15298" y="14503"/>
                      <a:pt x="15833" y="14045"/>
                    </a:cubicBezTo>
                    <a:cubicBezTo>
                      <a:pt x="15887" y="14001"/>
                      <a:pt x="15893" y="13925"/>
                      <a:pt x="15849" y="13876"/>
                    </a:cubicBezTo>
                    <a:cubicBezTo>
                      <a:pt x="15825" y="13849"/>
                      <a:pt x="15792" y="13835"/>
                      <a:pt x="15759" y="13835"/>
                    </a:cubicBezTo>
                    <a:cubicBezTo>
                      <a:pt x="15731" y="13835"/>
                      <a:pt x="15703" y="13845"/>
                      <a:pt x="15680" y="13865"/>
                    </a:cubicBezTo>
                    <a:cubicBezTo>
                      <a:pt x="15276" y="14207"/>
                      <a:pt x="13598" y="15281"/>
                      <a:pt x="8494" y="15281"/>
                    </a:cubicBezTo>
                    <a:cubicBezTo>
                      <a:pt x="8223" y="15281"/>
                      <a:pt x="7942" y="15278"/>
                      <a:pt x="7652" y="15272"/>
                    </a:cubicBezTo>
                    <a:cubicBezTo>
                      <a:pt x="3147" y="15174"/>
                      <a:pt x="1004" y="14045"/>
                      <a:pt x="502" y="13019"/>
                    </a:cubicBezTo>
                    <a:cubicBezTo>
                      <a:pt x="240" y="12490"/>
                      <a:pt x="387" y="10227"/>
                      <a:pt x="513" y="8231"/>
                    </a:cubicBezTo>
                    <a:cubicBezTo>
                      <a:pt x="600" y="6840"/>
                      <a:pt x="687" y="5531"/>
                      <a:pt x="638" y="4822"/>
                    </a:cubicBezTo>
                    <a:cubicBezTo>
                      <a:pt x="562" y="3704"/>
                      <a:pt x="600" y="1823"/>
                      <a:pt x="742" y="132"/>
                    </a:cubicBezTo>
                    <a:cubicBezTo>
                      <a:pt x="747" y="66"/>
                      <a:pt x="698" y="6"/>
                      <a:pt x="633" y="1"/>
                    </a:cubicBezTo>
                    <a:cubicBezTo>
                      <a:pt x="630" y="1"/>
                      <a:pt x="626" y="1"/>
                      <a:pt x="6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35"/>
              <p:cNvSpPr/>
              <p:nvPr/>
            </p:nvSpPr>
            <p:spPr>
              <a:xfrm>
                <a:off x="7484322" y="2769533"/>
                <a:ext cx="320465" cy="57748"/>
              </a:xfrm>
              <a:custGeom>
                <a:avLst/>
                <a:gdLst/>
                <a:ahLst/>
                <a:cxnLst/>
                <a:rect l="l" t="t" r="r" b="b"/>
                <a:pathLst>
                  <a:path w="7697" h="1387" extrusionOk="0">
                    <a:moveTo>
                      <a:pt x="1152" y="0"/>
                    </a:moveTo>
                    <a:cubicBezTo>
                      <a:pt x="1152" y="0"/>
                      <a:pt x="595" y="77"/>
                      <a:pt x="1" y="257"/>
                    </a:cubicBezTo>
                    <a:cubicBezTo>
                      <a:pt x="1" y="257"/>
                      <a:pt x="655" y="1342"/>
                      <a:pt x="3486" y="1386"/>
                    </a:cubicBezTo>
                    <a:cubicBezTo>
                      <a:pt x="3534" y="1386"/>
                      <a:pt x="3582" y="1387"/>
                      <a:pt x="3629" y="1387"/>
                    </a:cubicBezTo>
                    <a:cubicBezTo>
                      <a:pt x="6363" y="1387"/>
                      <a:pt x="7696" y="322"/>
                      <a:pt x="7696" y="322"/>
                    </a:cubicBezTo>
                    <a:lnTo>
                      <a:pt x="6376" y="6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rgbClr val="92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35"/>
              <p:cNvSpPr/>
              <p:nvPr/>
            </p:nvSpPr>
            <p:spPr>
              <a:xfrm>
                <a:off x="6458858" y="2524751"/>
                <a:ext cx="875376" cy="1111072"/>
              </a:xfrm>
              <a:custGeom>
                <a:avLst/>
                <a:gdLst/>
                <a:ahLst/>
                <a:cxnLst/>
                <a:rect l="l" t="t" r="r" b="b"/>
                <a:pathLst>
                  <a:path w="21025" h="26686" extrusionOk="0">
                    <a:moveTo>
                      <a:pt x="10510" y="627"/>
                    </a:moveTo>
                    <a:cubicBezTo>
                      <a:pt x="15958" y="627"/>
                      <a:pt x="20392" y="6332"/>
                      <a:pt x="20392" y="13340"/>
                    </a:cubicBezTo>
                    <a:cubicBezTo>
                      <a:pt x="20392" y="20354"/>
                      <a:pt x="15958" y="26059"/>
                      <a:pt x="10510" y="26059"/>
                    </a:cubicBezTo>
                    <a:cubicBezTo>
                      <a:pt x="5061" y="26059"/>
                      <a:pt x="627" y="20354"/>
                      <a:pt x="627" y="13340"/>
                    </a:cubicBezTo>
                    <a:cubicBezTo>
                      <a:pt x="627" y="6332"/>
                      <a:pt x="5061" y="627"/>
                      <a:pt x="10510" y="627"/>
                    </a:cubicBezTo>
                    <a:close/>
                    <a:moveTo>
                      <a:pt x="10510" y="0"/>
                    </a:moveTo>
                    <a:cubicBezTo>
                      <a:pt x="4712" y="0"/>
                      <a:pt x="0" y="5983"/>
                      <a:pt x="0" y="13340"/>
                    </a:cubicBezTo>
                    <a:cubicBezTo>
                      <a:pt x="0" y="20703"/>
                      <a:pt x="4712" y="26686"/>
                      <a:pt x="10510" y="26686"/>
                    </a:cubicBezTo>
                    <a:cubicBezTo>
                      <a:pt x="16307" y="26686"/>
                      <a:pt x="21025" y="20703"/>
                      <a:pt x="21025" y="13340"/>
                    </a:cubicBezTo>
                    <a:cubicBezTo>
                      <a:pt x="21025" y="5983"/>
                      <a:pt x="16307" y="0"/>
                      <a:pt x="1051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35"/>
              <p:cNvSpPr/>
              <p:nvPr/>
            </p:nvSpPr>
            <p:spPr>
              <a:xfrm>
                <a:off x="6493375" y="2541323"/>
                <a:ext cx="809551" cy="1077930"/>
              </a:xfrm>
              <a:custGeom>
                <a:avLst/>
                <a:gdLst/>
                <a:ahLst/>
                <a:cxnLst/>
                <a:rect l="l" t="t" r="r" b="b"/>
                <a:pathLst>
                  <a:path w="19444" h="25890" extrusionOk="0">
                    <a:moveTo>
                      <a:pt x="9724" y="622"/>
                    </a:moveTo>
                    <a:cubicBezTo>
                      <a:pt x="14742" y="622"/>
                      <a:pt x="18827" y="6147"/>
                      <a:pt x="18827" y="12942"/>
                    </a:cubicBezTo>
                    <a:cubicBezTo>
                      <a:pt x="18827" y="19738"/>
                      <a:pt x="14742" y="25268"/>
                      <a:pt x="9724" y="25268"/>
                    </a:cubicBezTo>
                    <a:cubicBezTo>
                      <a:pt x="4701" y="25268"/>
                      <a:pt x="616" y="19738"/>
                      <a:pt x="616" y="12942"/>
                    </a:cubicBezTo>
                    <a:cubicBezTo>
                      <a:pt x="616" y="6147"/>
                      <a:pt x="4701" y="622"/>
                      <a:pt x="9724" y="622"/>
                    </a:cubicBezTo>
                    <a:close/>
                    <a:moveTo>
                      <a:pt x="9724" y="0"/>
                    </a:moveTo>
                    <a:cubicBezTo>
                      <a:pt x="4358" y="0"/>
                      <a:pt x="0" y="5809"/>
                      <a:pt x="0" y="12942"/>
                    </a:cubicBezTo>
                    <a:cubicBezTo>
                      <a:pt x="0" y="20081"/>
                      <a:pt x="4358" y="25890"/>
                      <a:pt x="9724" y="25890"/>
                    </a:cubicBezTo>
                    <a:cubicBezTo>
                      <a:pt x="15086" y="25890"/>
                      <a:pt x="19443" y="20081"/>
                      <a:pt x="19443" y="12942"/>
                    </a:cubicBezTo>
                    <a:cubicBezTo>
                      <a:pt x="19443" y="5809"/>
                      <a:pt x="15086" y="0"/>
                      <a:pt x="97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35"/>
              <p:cNvSpPr/>
              <p:nvPr/>
            </p:nvSpPr>
            <p:spPr>
              <a:xfrm>
                <a:off x="5745585" y="1316540"/>
                <a:ext cx="1199421" cy="2105107"/>
              </a:xfrm>
              <a:custGeom>
                <a:avLst/>
                <a:gdLst/>
                <a:ahLst/>
                <a:cxnLst/>
                <a:rect l="l" t="t" r="r" b="b"/>
                <a:pathLst>
                  <a:path w="28808" h="50561" extrusionOk="0">
                    <a:moveTo>
                      <a:pt x="13594" y="3386"/>
                    </a:moveTo>
                    <a:cubicBezTo>
                      <a:pt x="13696" y="3386"/>
                      <a:pt x="13799" y="3388"/>
                      <a:pt x="13903" y="3391"/>
                    </a:cubicBezTo>
                    <a:cubicBezTo>
                      <a:pt x="13586" y="3696"/>
                      <a:pt x="13275" y="4040"/>
                      <a:pt x="12975" y="4421"/>
                    </a:cubicBezTo>
                    <a:cubicBezTo>
                      <a:pt x="12223" y="4143"/>
                      <a:pt x="11437" y="3974"/>
                      <a:pt x="10630" y="3920"/>
                    </a:cubicBezTo>
                    <a:cubicBezTo>
                      <a:pt x="10821" y="3832"/>
                      <a:pt x="11012" y="3750"/>
                      <a:pt x="11214" y="3680"/>
                    </a:cubicBezTo>
                    <a:cubicBezTo>
                      <a:pt x="11962" y="3485"/>
                      <a:pt x="12758" y="3386"/>
                      <a:pt x="13594" y="3386"/>
                    </a:cubicBezTo>
                    <a:close/>
                    <a:moveTo>
                      <a:pt x="14797" y="3451"/>
                    </a:moveTo>
                    <a:cubicBezTo>
                      <a:pt x="14808" y="3451"/>
                      <a:pt x="14824" y="3451"/>
                      <a:pt x="14835" y="3456"/>
                    </a:cubicBezTo>
                    <a:cubicBezTo>
                      <a:pt x="15059" y="3478"/>
                      <a:pt x="15271" y="3511"/>
                      <a:pt x="15484" y="3543"/>
                    </a:cubicBezTo>
                    <a:cubicBezTo>
                      <a:pt x="16722" y="3821"/>
                      <a:pt x="17982" y="4345"/>
                      <a:pt x="19171" y="5081"/>
                    </a:cubicBezTo>
                    <a:cubicBezTo>
                      <a:pt x="19253" y="5147"/>
                      <a:pt x="19329" y="5218"/>
                      <a:pt x="19405" y="5288"/>
                    </a:cubicBezTo>
                    <a:cubicBezTo>
                      <a:pt x="19302" y="5250"/>
                      <a:pt x="19204" y="5218"/>
                      <a:pt x="19100" y="5179"/>
                    </a:cubicBezTo>
                    <a:cubicBezTo>
                      <a:pt x="18053" y="4825"/>
                      <a:pt x="16968" y="4650"/>
                      <a:pt x="15915" y="4650"/>
                    </a:cubicBezTo>
                    <a:cubicBezTo>
                      <a:pt x="15244" y="4650"/>
                      <a:pt x="14590" y="4721"/>
                      <a:pt x="13957" y="4858"/>
                    </a:cubicBezTo>
                    <a:cubicBezTo>
                      <a:pt x="13832" y="4792"/>
                      <a:pt x="13712" y="4732"/>
                      <a:pt x="13586" y="4672"/>
                    </a:cubicBezTo>
                    <a:cubicBezTo>
                      <a:pt x="13973" y="4198"/>
                      <a:pt x="14382" y="3789"/>
                      <a:pt x="14797" y="3451"/>
                    </a:cubicBezTo>
                    <a:close/>
                    <a:moveTo>
                      <a:pt x="17351" y="2377"/>
                    </a:moveTo>
                    <a:cubicBezTo>
                      <a:pt x="18746" y="2377"/>
                      <a:pt x="19907" y="3432"/>
                      <a:pt x="20763" y="5425"/>
                    </a:cubicBezTo>
                    <a:cubicBezTo>
                      <a:pt x="20524" y="5234"/>
                      <a:pt x="20273" y="5054"/>
                      <a:pt x="20016" y="4879"/>
                    </a:cubicBezTo>
                    <a:cubicBezTo>
                      <a:pt x="19875" y="4781"/>
                      <a:pt x="19733" y="4689"/>
                      <a:pt x="19585" y="4596"/>
                    </a:cubicBezTo>
                    <a:cubicBezTo>
                      <a:pt x="18587" y="3750"/>
                      <a:pt x="17246" y="3189"/>
                      <a:pt x="15577" y="2916"/>
                    </a:cubicBezTo>
                    <a:lnTo>
                      <a:pt x="15566" y="2916"/>
                    </a:lnTo>
                    <a:cubicBezTo>
                      <a:pt x="16068" y="2622"/>
                      <a:pt x="16569" y="2442"/>
                      <a:pt x="17055" y="2392"/>
                    </a:cubicBezTo>
                    <a:cubicBezTo>
                      <a:pt x="17155" y="2382"/>
                      <a:pt x="17253" y="2377"/>
                      <a:pt x="17351" y="2377"/>
                    </a:cubicBezTo>
                    <a:close/>
                    <a:moveTo>
                      <a:pt x="7641" y="4863"/>
                    </a:moveTo>
                    <a:lnTo>
                      <a:pt x="7641" y="4863"/>
                    </a:lnTo>
                    <a:cubicBezTo>
                      <a:pt x="7636" y="4869"/>
                      <a:pt x="7625" y="4879"/>
                      <a:pt x="7614" y="4885"/>
                    </a:cubicBezTo>
                    <a:cubicBezTo>
                      <a:pt x="7216" y="5234"/>
                      <a:pt x="6851" y="5621"/>
                      <a:pt x="6518" y="6041"/>
                    </a:cubicBezTo>
                    <a:cubicBezTo>
                      <a:pt x="6627" y="5823"/>
                      <a:pt x="6742" y="5610"/>
                      <a:pt x="6862" y="5403"/>
                    </a:cubicBezTo>
                    <a:cubicBezTo>
                      <a:pt x="6943" y="5272"/>
                      <a:pt x="7020" y="5141"/>
                      <a:pt x="7102" y="5010"/>
                    </a:cubicBezTo>
                    <a:cubicBezTo>
                      <a:pt x="7276" y="4956"/>
                      <a:pt x="7461" y="4907"/>
                      <a:pt x="7641" y="4863"/>
                    </a:cubicBezTo>
                    <a:close/>
                    <a:moveTo>
                      <a:pt x="7931" y="5458"/>
                    </a:moveTo>
                    <a:lnTo>
                      <a:pt x="7931" y="5458"/>
                    </a:lnTo>
                    <a:cubicBezTo>
                      <a:pt x="7761" y="5703"/>
                      <a:pt x="7603" y="5970"/>
                      <a:pt x="7456" y="6248"/>
                    </a:cubicBezTo>
                    <a:lnTo>
                      <a:pt x="7429" y="6248"/>
                    </a:lnTo>
                    <a:cubicBezTo>
                      <a:pt x="7336" y="6254"/>
                      <a:pt x="7249" y="6254"/>
                      <a:pt x="7156" y="6259"/>
                    </a:cubicBezTo>
                    <a:cubicBezTo>
                      <a:pt x="7396" y="5976"/>
                      <a:pt x="7658" y="5703"/>
                      <a:pt x="7931" y="5458"/>
                    </a:cubicBezTo>
                    <a:close/>
                    <a:moveTo>
                      <a:pt x="14418" y="638"/>
                    </a:moveTo>
                    <a:cubicBezTo>
                      <a:pt x="15360" y="638"/>
                      <a:pt x="16341" y="792"/>
                      <a:pt x="17349" y="1105"/>
                    </a:cubicBezTo>
                    <a:cubicBezTo>
                      <a:pt x="19994" y="1929"/>
                      <a:pt x="21822" y="3740"/>
                      <a:pt x="22672" y="6276"/>
                    </a:cubicBezTo>
                    <a:cubicBezTo>
                      <a:pt x="22656" y="6276"/>
                      <a:pt x="22640" y="6276"/>
                      <a:pt x="22618" y="6281"/>
                    </a:cubicBezTo>
                    <a:cubicBezTo>
                      <a:pt x="22394" y="6292"/>
                      <a:pt x="22138" y="6319"/>
                      <a:pt x="21854" y="6374"/>
                    </a:cubicBezTo>
                    <a:cubicBezTo>
                      <a:pt x="21822" y="6347"/>
                      <a:pt x="21789" y="6314"/>
                      <a:pt x="21762" y="6287"/>
                    </a:cubicBezTo>
                    <a:cubicBezTo>
                      <a:pt x="20524" y="2498"/>
                      <a:pt x="18642" y="1746"/>
                      <a:pt x="17348" y="1746"/>
                    </a:cubicBezTo>
                    <a:cubicBezTo>
                      <a:pt x="17223" y="1746"/>
                      <a:pt x="17103" y="1753"/>
                      <a:pt x="16989" y="1765"/>
                    </a:cubicBezTo>
                    <a:cubicBezTo>
                      <a:pt x="16210" y="1847"/>
                      <a:pt x="15413" y="2185"/>
                      <a:pt x="14650" y="2758"/>
                    </a:cubicBezTo>
                    <a:cubicBezTo>
                      <a:pt x="14260" y="2708"/>
                      <a:pt x="13874" y="2683"/>
                      <a:pt x="13496" y="2683"/>
                    </a:cubicBezTo>
                    <a:cubicBezTo>
                      <a:pt x="13212" y="2683"/>
                      <a:pt x="12933" y="2697"/>
                      <a:pt x="12659" y="2725"/>
                    </a:cubicBezTo>
                    <a:cubicBezTo>
                      <a:pt x="12114" y="2780"/>
                      <a:pt x="11596" y="2889"/>
                      <a:pt x="11110" y="3052"/>
                    </a:cubicBezTo>
                    <a:cubicBezTo>
                      <a:pt x="10308" y="3260"/>
                      <a:pt x="9550" y="3571"/>
                      <a:pt x="8858" y="3985"/>
                    </a:cubicBezTo>
                    <a:cubicBezTo>
                      <a:pt x="8787" y="3990"/>
                      <a:pt x="8716" y="4001"/>
                      <a:pt x="8645" y="4018"/>
                    </a:cubicBezTo>
                    <a:cubicBezTo>
                      <a:pt x="8301" y="4067"/>
                      <a:pt x="7974" y="4132"/>
                      <a:pt x="7652" y="4209"/>
                    </a:cubicBezTo>
                    <a:cubicBezTo>
                      <a:pt x="9405" y="1868"/>
                      <a:pt x="11755" y="638"/>
                      <a:pt x="14418" y="638"/>
                    </a:cubicBezTo>
                    <a:close/>
                    <a:moveTo>
                      <a:pt x="10096" y="4534"/>
                    </a:moveTo>
                    <a:cubicBezTo>
                      <a:pt x="10991" y="4534"/>
                      <a:pt x="11825" y="4679"/>
                      <a:pt x="12588" y="4939"/>
                    </a:cubicBezTo>
                    <a:cubicBezTo>
                      <a:pt x="12485" y="5092"/>
                      <a:pt x="12381" y="5245"/>
                      <a:pt x="12277" y="5408"/>
                    </a:cubicBezTo>
                    <a:cubicBezTo>
                      <a:pt x="11606" y="5714"/>
                      <a:pt x="10996" y="6107"/>
                      <a:pt x="10467" y="6586"/>
                    </a:cubicBezTo>
                    <a:cubicBezTo>
                      <a:pt x="9670" y="6407"/>
                      <a:pt x="8901" y="6297"/>
                      <a:pt x="8170" y="6259"/>
                    </a:cubicBezTo>
                    <a:cubicBezTo>
                      <a:pt x="8563" y="5572"/>
                      <a:pt x="9049" y="4999"/>
                      <a:pt x="9627" y="4547"/>
                    </a:cubicBezTo>
                    <a:cubicBezTo>
                      <a:pt x="9785" y="4538"/>
                      <a:pt x="9941" y="4534"/>
                      <a:pt x="10096" y="4534"/>
                    </a:cubicBezTo>
                    <a:close/>
                    <a:moveTo>
                      <a:pt x="11672" y="6461"/>
                    </a:moveTo>
                    <a:lnTo>
                      <a:pt x="11672" y="6461"/>
                    </a:lnTo>
                    <a:cubicBezTo>
                      <a:pt x="11601" y="6592"/>
                      <a:pt x="11541" y="6717"/>
                      <a:pt x="11476" y="6848"/>
                    </a:cubicBezTo>
                    <a:cubicBezTo>
                      <a:pt x="11394" y="6821"/>
                      <a:pt x="11306" y="6799"/>
                      <a:pt x="11225" y="6777"/>
                    </a:cubicBezTo>
                    <a:cubicBezTo>
                      <a:pt x="11366" y="6663"/>
                      <a:pt x="11514" y="6559"/>
                      <a:pt x="11672" y="6461"/>
                    </a:cubicBezTo>
                    <a:close/>
                    <a:moveTo>
                      <a:pt x="22858" y="6908"/>
                    </a:moveTo>
                    <a:cubicBezTo>
                      <a:pt x="22923" y="7159"/>
                      <a:pt x="22978" y="7415"/>
                      <a:pt x="23027" y="7677"/>
                    </a:cubicBezTo>
                    <a:cubicBezTo>
                      <a:pt x="22825" y="7421"/>
                      <a:pt x="22612" y="7176"/>
                      <a:pt x="22394" y="6930"/>
                    </a:cubicBezTo>
                    <a:cubicBezTo>
                      <a:pt x="22481" y="6919"/>
                      <a:pt x="22569" y="6914"/>
                      <a:pt x="22651" y="6914"/>
                    </a:cubicBezTo>
                    <a:cubicBezTo>
                      <a:pt x="22721" y="6908"/>
                      <a:pt x="22787" y="6908"/>
                      <a:pt x="22858" y="6908"/>
                    </a:cubicBezTo>
                    <a:close/>
                    <a:moveTo>
                      <a:pt x="10657" y="7279"/>
                    </a:moveTo>
                    <a:cubicBezTo>
                      <a:pt x="10837" y="7323"/>
                      <a:pt x="11023" y="7372"/>
                      <a:pt x="11208" y="7426"/>
                    </a:cubicBezTo>
                    <a:cubicBezTo>
                      <a:pt x="11143" y="7585"/>
                      <a:pt x="11072" y="7748"/>
                      <a:pt x="11012" y="7912"/>
                    </a:cubicBezTo>
                    <a:cubicBezTo>
                      <a:pt x="10756" y="7819"/>
                      <a:pt x="10510" y="7748"/>
                      <a:pt x="10276" y="7705"/>
                    </a:cubicBezTo>
                    <a:cubicBezTo>
                      <a:pt x="10396" y="7557"/>
                      <a:pt x="10521" y="7415"/>
                      <a:pt x="10657" y="7279"/>
                    </a:cubicBezTo>
                    <a:close/>
                    <a:moveTo>
                      <a:pt x="7860" y="6881"/>
                    </a:moveTo>
                    <a:cubicBezTo>
                      <a:pt x="8514" y="6897"/>
                      <a:pt x="9218" y="6974"/>
                      <a:pt x="9943" y="7121"/>
                    </a:cubicBezTo>
                    <a:cubicBezTo>
                      <a:pt x="9796" y="7290"/>
                      <a:pt x="9659" y="7465"/>
                      <a:pt x="9539" y="7645"/>
                    </a:cubicBezTo>
                    <a:cubicBezTo>
                      <a:pt x="8558" y="7666"/>
                      <a:pt x="7821" y="8114"/>
                      <a:pt x="7298" y="8626"/>
                    </a:cubicBezTo>
                    <a:cubicBezTo>
                      <a:pt x="7434" y="7994"/>
                      <a:pt x="7620" y="7410"/>
                      <a:pt x="7860" y="6881"/>
                    </a:cubicBezTo>
                    <a:close/>
                    <a:moveTo>
                      <a:pt x="15957" y="5296"/>
                    </a:moveTo>
                    <a:cubicBezTo>
                      <a:pt x="16937" y="5296"/>
                      <a:pt x="17937" y="5455"/>
                      <a:pt x="18898" y="5779"/>
                    </a:cubicBezTo>
                    <a:cubicBezTo>
                      <a:pt x="19378" y="5943"/>
                      <a:pt x="19831" y="6145"/>
                      <a:pt x="20262" y="6379"/>
                    </a:cubicBezTo>
                    <a:cubicBezTo>
                      <a:pt x="20349" y="6527"/>
                      <a:pt x="20425" y="6685"/>
                      <a:pt x="20496" y="6843"/>
                    </a:cubicBezTo>
                    <a:cubicBezTo>
                      <a:pt x="19673" y="7252"/>
                      <a:pt x="18773" y="7928"/>
                      <a:pt x="17900" y="9046"/>
                    </a:cubicBezTo>
                    <a:cubicBezTo>
                      <a:pt x="17213" y="7557"/>
                      <a:pt x="16133" y="6276"/>
                      <a:pt x="14808" y="5370"/>
                    </a:cubicBezTo>
                    <a:cubicBezTo>
                      <a:pt x="15185" y="5321"/>
                      <a:pt x="15570" y="5296"/>
                      <a:pt x="15957" y="5296"/>
                    </a:cubicBezTo>
                    <a:close/>
                    <a:moveTo>
                      <a:pt x="9141" y="8321"/>
                    </a:moveTo>
                    <a:cubicBezTo>
                      <a:pt x="8939" y="8724"/>
                      <a:pt x="8792" y="9150"/>
                      <a:pt x="8689" y="9597"/>
                    </a:cubicBezTo>
                    <a:cubicBezTo>
                      <a:pt x="8592" y="9595"/>
                      <a:pt x="8496" y="9594"/>
                      <a:pt x="8401" y="9594"/>
                    </a:cubicBezTo>
                    <a:cubicBezTo>
                      <a:pt x="8010" y="9594"/>
                      <a:pt x="7627" y="9612"/>
                      <a:pt x="7254" y="9652"/>
                    </a:cubicBezTo>
                    <a:cubicBezTo>
                      <a:pt x="7342" y="9532"/>
                      <a:pt x="7429" y="9417"/>
                      <a:pt x="7521" y="9308"/>
                    </a:cubicBezTo>
                    <a:cubicBezTo>
                      <a:pt x="7996" y="8763"/>
                      <a:pt x="8536" y="8430"/>
                      <a:pt x="9141" y="8321"/>
                    </a:cubicBezTo>
                    <a:close/>
                    <a:moveTo>
                      <a:pt x="13903" y="5534"/>
                    </a:moveTo>
                    <a:cubicBezTo>
                      <a:pt x="15577" y="6488"/>
                      <a:pt x="16804" y="8021"/>
                      <a:pt x="17469" y="9641"/>
                    </a:cubicBezTo>
                    <a:cubicBezTo>
                      <a:pt x="17453" y="9662"/>
                      <a:pt x="17437" y="9690"/>
                      <a:pt x="17420" y="9712"/>
                    </a:cubicBezTo>
                    <a:cubicBezTo>
                      <a:pt x="16820" y="9297"/>
                      <a:pt x="16193" y="8904"/>
                      <a:pt x="15539" y="8544"/>
                    </a:cubicBezTo>
                    <a:cubicBezTo>
                      <a:pt x="14404" y="7923"/>
                      <a:pt x="13237" y="7415"/>
                      <a:pt x="12086" y="7039"/>
                    </a:cubicBezTo>
                    <a:cubicBezTo>
                      <a:pt x="12239" y="6734"/>
                      <a:pt x="12397" y="6439"/>
                      <a:pt x="12566" y="6156"/>
                    </a:cubicBezTo>
                    <a:cubicBezTo>
                      <a:pt x="12610" y="6074"/>
                      <a:pt x="12659" y="5997"/>
                      <a:pt x="12703" y="5927"/>
                    </a:cubicBezTo>
                    <a:cubicBezTo>
                      <a:pt x="13084" y="5763"/>
                      <a:pt x="13488" y="5632"/>
                      <a:pt x="13903" y="5534"/>
                    </a:cubicBezTo>
                    <a:close/>
                    <a:moveTo>
                      <a:pt x="9878" y="8294"/>
                    </a:moveTo>
                    <a:cubicBezTo>
                      <a:pt x="10172" y="8315"/>
                      <a:pt x="10472" y="8386"/>
                      <a:pt x="10788" y="8506"/>
                    </a:cubicBezTo>
                    <a:cubicBezTo>
                      <a:pt x="10647" y="8915"/>
                      <a:pt x="10516" y="9335"/>
                      <a:pt x="10407" y="9761"/>
                    </a:cubicBezTo>
                    <a:cubicBezTo>
                      <a:pt x="10047" y="9701"/>
                      <a:pt x="9692" y="9662"/>
                      <a:pt x="9338" y="9635"/>
                    </a:cubicBezTo>
                    <a:cubicBezTo>
                      <a:pt x="9452" y="9155"/>
                      <a:pt x="9632" y="8708"/>
                      <a:pt x="9878" y="8294"/>
                    </a:cubicBezTo>
                    <a:close/>
                    <a:moveTo>
                      <a:pt x="7162" y="6892"/>
                    </a:moveTo>
                    <a:lnTo>
                      <a:pt x="7162" y="6892"/>
                    </a:lnTo>
                    <a:cubicBezTo>
                      <a:pt x="6829" y="7721"/>
                      <a:pt x="6600" y="8659"/>
                      <a:pt x="6480" y="9695"/>
                    </a:cubicBezTo>
                    <a:cubicBezTo>
                      <a:pt x="6463" y="9722"/>
                      <a:pt x="6453" y="9744"/>
                      <a:pt x="6442" y="9766"/>
                    </a:cubicBezTo>
                    <a:cubicBezTo>
                      <a:pt x="6251" y="9799"/>
                      <a:pt x="6065" y="9842"/>
                      <a:pt x="5885" y="9886"/>
                    </a:cubicBezTo>
                    <a:cubicBezTo>
                      <a:pt x="5667" y="9946"/>
                      <a:pt x="5460" y="10006"/>
                      <a:pt x="5258" y="10077"/>
                    </a:cubicBezTo>
                    <a:cubicBezTo>
                      <a:pt x="5542" y="8926"/>
                      <a:pt x="6011" y="7863"/>
                      <a:pt x="6643" y="6941"/>
                    </a:cubicBezTo>
                    <a:cubicBezTo>
                      <a:pt x="6818" y="6919"/>
                      <a:pt x="6992" y="6903"/>
                      <a:pt x="7162" y="6892"/>
                    </a:cubicBezTo>
                    <a:close/>
                    <a:moveTo>
                      <a:pt x="11366" y="8768"/>
                    </a:moveTo>
                    <a:cubicBezTo>
                      <a:pt x="12005" y="9133"/>
                      <a:pt x="12354" y="9641"/>
                      <a:pt x="12528" y="10246"/>
                    </a:cubicBezTo>
                    <a:cubicBezTo>
                      <a:pt x="12032" y="10093"/>
                      <a:pt x="11530" y="9968"/>
                      <a:pt x="11034" y="9870"/>
                    </a:cubicBezTo>
                    <a:cubicBezTo>
                      <a:pt x="11132" y="9499"/>
                      <a:pt x="11241" y="9128"/>
                      <a:pt x="11366" y="8768"/>
                    </a:cubicBezTo>
                    <a:close/>
                    <a:moveTo>
                      <a:pt x="5291" y="7290"/>
                    </a:moveTo>
                    <a:lnTo>
                      <a:pt x="5291" y="7290"/>
                    </a:lnTo>
                    <a:cubicBezTo>
                      <a:pt x="4925" y="8277"/>
                      <a:pt x="4658" y="9330"/>
                      <a:pt x="4489" y="10404"/>
                    </a:cubicBezTo>
                    <a:cubicBezTo>
                      <a:pt x="4151" y="10573"/>
                      <a:pt x="3840" y="10770"/>
                      <a:pt x="3562" y="10988"/>
                    </a:cubicBezTo>
                    <a:cubicBezTo>
                      <a:pt x="3371" y="9881"/>
                      <a:pt x="3540" y="9112"/>
                      <a:pt x="3807" y="8588"/>
                    </a:cubicBezTo>
                    <a:cubicBezTo>
                      <a:pt x="4140" y="7955"/>
                      <a:pt x="4680" y="7546"/>
                      <a:pt x="5291" y="7290"/>
                    </a:cubicBezTo>
                    <a:close/>
                    <a:moveTo>
                      <a:pt x="11819" y="7612"/>
                    </a:moveTo>
                    <a:cubicBezTo>
                      <a:pt x="13586" y="8190"/>
                      <a:pt x="15419" y="9084"/>
                      <a:pt x="17082" y="10246"/>
                    </a:cubicBezTo>
                    <a:cubicBezTo>
                      <a:pt x="16826" y="10677"/>
                      <a:pt x="16580" y="11151"/>
                      <a:pt x="16335" y="11680"/>
                    </a:cubicBezTo>
                    <a:cubicBezTo>
                      <a:pt x="16302" y="11762"/>
                      <a:pt x="16264" y="11844"/>
                      <a:pt x="16231" y="11920"/>
                    </a:cubicBezTo>
                    <a:cubicBezTo>
                      <a:pt x="15686" y="11582"/>
                      <a:pt x="15102" y="11271"/>
                      <a:pt x="14492" y="10988"/>
                    </a:cubicBezTo>
                    <a:cubicBezTo>
                      <a:pt x="14072" y="10802"/>
                      <a:pt x="13652" y="10633"/>
                      <a:pt x="13226" y="10481"/>
                    </a:cubicBezTo>
                    <a:cubicBezTo>
                      <a:pt x="13068" y="9526"/>
                      <a:pt x="12615" y="8708"/>
                      <a:pt x="11590" y="8163"/>
                    </a:cubicBezTo>
                    <a:cubicBezTo>
                      <a:pt x="11661" y="7977"/>
                      <a:pt x="11737" y="7797"/>
                      <a:pt x="11819" y="7612"/>
                    </a:cubicBezTo>
                    <a:close/>
                    <a:moveTo>
                      <a:pt x="20714" y="7443"/>
                    </a:moveTo>
                    <a:cubicBezTo>
                      <a:pt x="20845" y="7890"/>
                      <a:pt x="20916" y="8364"/>
                      <a:pt x="20938" y="8877"/>
                    </a:cubicBezTo>
                    <a:cubicBezTo>
                      <a:pt x="20976" y="9935"/>
                      <a:pt x="20763" y="11075"/>
                      <a:pt x="20338" y="12193"/>
                    </a:cubicBezTo>
                    <a:cubicBezTo>
                      <a:pt x="19755" y="11582"/>
                      <a:pt x="19106" y="10993"/>
                      <a:pt x="18407" y="10442"/>
                    </a:cubicBezTo>
                    <a:cubicBezTo>
                      <a:pt x="18342" y="10202"/>
                      <a:pt x="18266" y="9962"/>
                      <a:pt x="18184" y="9728"/>
                    </a:cubicBezTo>
                    <a:cubicBezTo>
                      <a:pt x="19035" y="8550"/>
                      <a:pt x="19913" y="7852"/>
                      <a:pt x="20714" y="7443"/>
                    </a:cubicBezTo>
                    <a:close/>
                    <a:moveTo>
                      <a:pt x="4386" y="11184"/>
                    </a:moveTo>
                    <a:lnTo>
                      <a:pt x="4386" y="11184"/>
                    </a:lnTo>
                    <a:cubicBezTo>
                      <a:pt x="4315" y="11860"/>
                      <a:pt x="4282" y="12542"/>
                      <a:pt x="4287" y="13224"/>
                    </a:cubicBezTo>
                    <a:cubicBezTo>
                      <a:pt x="4031" y="12657"/>
                      <a:pt x="3851" y="12144"/>
                      <a:pt x="3720" y="11686"/>
                    </a:cubicBezTo>
                    <a:cubicBezTo>
                      <a:pt x="3922" y="11500"/>
                      <a:pt x="4146" y="11337"/>
                      <a:pt x="4386" y="11184"/>
                    </a:cubicBezTo>
                    <a:close/>
                    <a:moveTo>
                      <a:pt x="17600" y="10622"/>
                    </a:moveTo>
                    <a:cubicBezTo>
                      <a:pt x="17682" y="10682"/>
                      <a:pt x="17769" y="10748"/>
                      <a:pt x="17851" y="10813"/>
                    </a:cubicBezTo>
                    <a:cubicBezTo>
                      <a:pt x="18047" y="11599"/>
                      <a:pt x="18135" y="12444"/>
                      <a:pt x="18080" y="13317"/>
                    </a:cubicBezTo>
                    <a:cubicBezTo>
                      <a:pt x="17677" y="12951"/>
                      <a:pt x="17235" y="12602"/>
                      <a:pt x="16766" y="12275"/>
                    </a:cubicBezTo>
                    <a:cubicBezTo>
                      <a:pt x="16815" y="12166"/>
                      <a:pt x="16864" y="12057"/>
                      <a:pt x="16913" y="11942"/>
                    </a:cubicBezTo>
                    <a:cubicBezTo>
                      <a:pt x="17137" y="11457"/>
                      <a:pt x="17366" y="11020"/>
                      <a:pt x="17600" y="10622"/>
                    </a:cubicBezTo>
                    <a:close/>
                    <a:moveTo>
                      <a:pt x="21363" y="7165"/>
                    </a:moveTo>
                    <a:cubicBezTo>
                      <a:pt x="21532" y="7781"/>
                      <a:pt x="21685" y="8446"/>
                      <a:pt x="21811" y="9172"/>
                    </a:cubicBezTo>
                    <a:cubicBezTo>
                      <a:pt x="22132" y="10966"/>
                      <a:pt x="22111" y="12580"/>
                      <a:pt x="21838" y="14009"/>
                    </a:cubicBezTo>
                    <a:cubicBezTo>
                      <a:pt x="21527" y="13567"/>
                      <a:pt x="21183" y="13137"/>
                      <a:pt x="20813" y="12711"/>
                    </a:cubicBezTo>
                    <a:cubicBezTo>
                      <a:pt x="21347" y="11419"/>
                      <a:pt x="21614" y="10088"/>
                      <a:pt x="21571" y="8855"/>
                    </a:cubicBezTo>
                    <a:cubicBezTo>
                      <a:pt x="21549" y="8266"/>
                      <a:pt x="21456" y="7710"/>
                      <a:pt x="21298" y="7192"/>
                    </a:cubicBezTo>
                    <a:cubicBezTo>
                      <a:pt x="21320" y="7181"/>
                      <a:pt x="21342" y="7176"/>
                      <a:pt x="21363" y="7165"/>
                    </a:cubicBezTo>
                    <a:close/>
                    <a:moveTo>
                      <a:pt x="9223" y="10257"/>
                    </a:moveTo>
                    <a:cubicBezTo>
                      <a:pt x="9567" y="10284"/>
                      <a:pt x="9916" y="10322"/>
                      <a:pt x="10259" y="10377"/>
                    </a:cubicBezTo>
                    <a:cubicBezTo>
                      <a:pt x="9998" y="11582"/>
                      <a:pt x="9883" y="12809"/>
                      <a:pt x="9921" y="14004"/>
                    </a:cubicBezTo>
                    <a:cubicBezTo>
                      <a:pt x="9921" y="14091"/>
                      <a:pt x="9927" y="14184"/>
                      <a:pt x="9932" y="14271"/>
                    </a:cubicBezTo>
                    <a:cubicBezTo>
                      <a:pt x="9823" y="14015"/>
                      <a:pt x="9725" y="13747"/>
                      <a:pt x="9627" y="13464"/>
                    </a:cubicBezTo>
                    <a:cubicBezTo>
                      <a:pt x="9234" y="12329"/>
                      <a:pt x="9103" y="11244"/>
                      <a:pt x="9223" y="10257"/>
                    </a:cubicBezTo>
                    <a:close/>
                    <a:moveTo>
                      <a:pt x="18620" y="11435"/>
                    </a:moveTo>
                    <a:lnTo>
                      <a:pt x="18620" y="11435"/>
                    </a:lnTo>
                    <a:cubicBezTo>
                      <a:pt x="19133" y="11877"/>
                      <a:pt x="19618" y="12340"/>
                      <a:pt x="20071" y="12831"/>
                    </a:cubicBezTo>
                    <a:cubicBezTo>
                      <a:pt x="19820" y="13387"/>
                      <a:pt x="19520" y="13927"/>
                      <a:pt x="19165" y="14451"/>
                    </a:cubicBezTo>
                    <a:cubicBezTo>
                      <a:pt x="19007" y="14255"/>
                      <a:pt x="18833" y="14064"/>
                      <a:pt x="18653" y="13878"/>
                    </a:cubicBezTo>
                    <a:cubicBezTo>
                      <a:pt x="18756" y="13071"/>
                      <a:pt x="18746" y="12248"/>
                      <a:pt x="18620" y="11435"/>
                    </a:cubicBezTo>
                    <a:close/>
                    <a:moveTo>
                      <a:pt x="22181" y="7803"/>
                    </a:moveTo>
                    <a:cubicBezTo>
                      <a:pt x="22547" y="8174"/>
                      <a:pt x="22880" y="8572"/>
                      <a:pt x="23180" y="9003"/>
                    </a:cubicBezTo>
                    <a:cubicBezTo>
                      <a:pt x="23207" y="9444"/>
                      <a:pt x="23212" y="9902"/>
                      <a:pt x="23196" y="10366"/>
                    </a:cubicBezTo>
                    <a:cubicBezTo>
                      <a:pt x="23136" y="11822"/>
                      <a:pt x="22841" y="13333"/>
                      <a:pt x="22351" y="14789"/>
                    </a:cubicBezTo>
                    <a:cubicBezTo>
                      <a:pt x="22345" y="14778"/>
                      <a:pt x="22334" y="14762"/>
                      <a:pt x="22329" y="14751"/>
                    </a:cubicBezTo>
                    <a:cubicBezTo>
                      <a:pt x="22732" y="13104"/>
                      <a:pt x="22814" y="11200"/>
                      <a:pt x="22438" y="9063"/>
                    </a:cubicBezTo>
                    <a:cubicBezTo>
                      <a:pt x="22356" y="8615"/>
                      <a:pt x="22269" y="8201"/>
                      <a:pt x="22181" y="7803"/>
                    </a:cubicBezTo>
                    <a:close/>
                    <a:moveTo>
                      <a:pt x="6093" y="10491"/>
                    </a:moveTo>
                    <a:cubicBezTo>
                      <a:pt x="5471" y="11975"/>
                      <a:pt x="5247" y="13835"/>
                      <a:pt x="5476" y="15427"/>
                    </a:cubicBezTo>
                    <a:cubicBezTo>
                      <a:pt x="5340" y="15209"/>
                      <a:pt x="5209" y="14991"/>
                      <a:pt x="5089" y="14778"/>
                    </a:cubicBezTo>
                    <a:cubicBezTo>
                      <a:pt x="4969" y="14064"/>
                      <a:pt x="4915" y="13322"/>
                      <a:pt x="4931" y="12569"/>
                    </a:cubicBezTo>
                    <a:cubicBezTo>
                      <a:pt x="4942" y="11975"/>
                      <a:pt x="4996" y="11386"/>
                      <a:pt x="5100" y="10819"/>
                    </a:cubicBezTo>
                    <a:cubicBezTo>
                      <a:pt x="5394" y="10693"/>
                      <a:pt x="5705" y="10590"/>
                      <a:pt x="6043" y="10502"/>
                    </a:cubicBezTo>
                    <a:cubicBezTo>
                      <a:pt x="6060" y="10497"/>
                      <a:pt x="6076" y="10491"/>
                      <a:pt x="6093" y="10491"/>
                    </a:cubicBezTo>
                    <a:close/>
                    <a:moveTo>
                      <a:pt x="18516" y="14664"/>
                    </a:moveTo>
                    <a:cubicBezTo>
                      <a:pt x="18609" y="14767"/>
                      <a:pt x="18702" y="14876"/>
                      <a:pt x="18789" y="14985"/>
                    </a:cubicBezTo>
                    <a:cubicBezTo>
                      <a:pt x="18604" y="15220"/>
                      <a:pt x="18418" y="15449"/>
                      <a:pt x="18227" y="15656"/>
                    </a:cubicBezTo>
                    <a:cubicBezTo>
                      <a:pt x="18277" y="15520"/>
                      <a:pt x="18326" y="15384"/>
                      <a:pt x="18364" y="15242"/>
                    </a:cubicBezTo>
                    <a:cubicBezTo>
                      <a:pt x="18424" y="15051"/>
                      <a:pt x="18473" y="14855"/>
                      <a:pt x="18516" y="14664"/>
                    </a:cubicBezTo>
                    <a:close/>
                    <a:moveTo>
                      <a:pt x="20529" y="13349"/>
                    </a:moveTo>
                    <a:cubicBezTo>
                      <a:pt x="20938" y="13829"/>
                      <a:pt x="21309" y="14331"/>
                      <a:pt x="21647" y="14855"/>
                    </a:cubicBezTo>
                    <a:cubicBezTo>
                      <a:pt x="21418" y="15689"/>
                      <a:pt x="21096" y="16447"/>
                      <a:pt x="20709" y="17129"/>
                    </a:cubicBezTo>
                    <a:cubicBezTo>
                      <a:pt x="20453" y="16382"/>
                      <a:pt x="20065" y="15662"/>
                      <a:pt x="19575" y="14980"/>
                    </a:cubicBezTo>
                    <a:cubicBezTo>
                      <a:pt x="19575" y="14975"/>
                      <a:pt x="19580" y="14969"/>
                      <a:pt x="19580" y="14964"/>
                    </a:cubicBezTo>
                    <a:cubicBezTo>
                      <a:pt x="19945" y="14445"/>
                      <a:pt x="20262" y="13906"/>
                      <a:pt x="20529" y="13349"/>
                    </a:cubicBezTo>
                    <a:close/>
                    <a:moveTo>
                      <a:pt x="10887" y="10486"/>
                    </a:moveTo>
                    <a:cubicBezTo>
                      <a:pt x="11476" y="10601"/>
                      <a:pt x="12065" y="10759"/>
                      <a:pt x="12648" y="10950"/>
                    </a:cubicBezTo>
                    <a:cubicBezTo>
                      <a:pt x="12719" y="11762"/>
                      <a:pt x="12588" y="12706"/>
                      <a:pt x="12452" y="13709"/>
                    </a:cubicBezTo>
                    <a:cubicBezTo>
                      <a:pt x="12277" y="14991"/>
                      <a:pt x="12097" y="16305"/>
                      <a:pt x="12359" y="17461"/>
                    </a:cubicBezTo>
                    <a:cubicBezTo>
                      <a:pt x="12223" y="17385"/>
                      <a:pt x="12097" y="17292"/>
                      <a:pt x="11966" y="17194"/>
                    </a:cubicBezTo>
                    <a:cubicBezTo>
                      <a:pt x="11519" y="16856"/>
                      <a:pt x="11110" y="16393"/>
                      <a:pt x="10734" y="15820"/>
                    </a:cubicBezTo>
                    <a:cubicBezTo>
                      <a:pt x="10636" y="15242"/>
                      <a:pt x="10576" y="14631"/>
                      <a:pt x="10554" y="13982"/>
                    </a:cubicBezTo>
                    <a:cubicBezTo>
                      <a:pt x="10516" y="12831"/>
                      <a:pt x="10630" y="11648"/>
                      <a:pt x="10887" y="10486"/>
                    </a:cubicBezTo>
                    <a:close/>
                    <a:moveTo>
                      <a:pt x="16537" y="12891"/>
                    </a:moveTo>
                    <a:cubicBezTo>
                      <a:pt x="17055" y="13262"/>
                      <a:pt x="17546" y="13666"/>
                      <a:pt x="17987" y="14102"/>
                    </a:cubicBezTo>
                    <a:cubicBezTo>
                      <a:pt x="17840" y="14991"/>
                      <a:pt x="17535" y="15891"/>
                      <a:pt x="17033" y="16769"/>
                    </a:cubicBezTo>
                    <a:cubicBezTo>
                      <a:pt x="16553" y="17134"/>
                      <a:pt x="16062" y="17418"/>
                      <a:pt x="15566" y="17614"/>
                    </a:cubicBezTo>
                    <a:cubicBezTo>
                      <a:pt x="15659" y="17172"/>
                      <a:pt x="15730" y="16703"/>
                      <a:pt x="15800" y="16223"/>
                    </a:cubicBezTo>
                    <a:cubicBezTo>
                      <a:pt x="15953" y="15204"/>
                      <a:pt x="16122" y="14075"/>
                      <a:pt x="16537" y="12891"/>
                    </a:cubicBezTo>
                    <a:close/>
                    <a:moveTo>
                      <a:pt x="8361" y="10227"/>
                    </a:moveTo>
                    <a:cubicBezTo>
                      <a:pt x="8436" y="10227"/>
                      <a:pt x="8510" y="10228"/>
                      <a:pt x="8585" y="10230"/>
                    </a:cubicBezTo>
                    <a:cubicBezTo>
                      <a:pt x="8465" y="11293"/>
                      <a:pt x="8607" y="12455"/>
                      <a:pt x="9027" y="13671"/>
                    </a:cubicBezTo>
                    <a:cubicBezTo>
                      <a:pt x="9359" y="14642"/>
                      <a:pt x="9736" y="15422"/>
                      <a:pt x="10134" y="16054"/>
                    </a:cubicBezTo>
                    <a:cubicBezTo>
                      <a:pt x="10243" y="16682"/>
                      <a:pt x="10396" y="17265"/>
                      <a:pt x="10576" y="17811"/>
                    </a:cubicBezTo>
                    <a:cubicBezTo>
                      <a:pt x="8394" y="15962"/>
                      <a:pt x="6845" y="13371"/>
                      <a:pt x="7058" y="10311"/>
                    </a:cubicBezTo>
                    <a:cubicBezTo>
                      <a:pt x="7479" y="10255"/>
                      <a:pt x="7915" y="10227"/>
                      <a:pt x="8361" y="10227"/>
                    </a:cubicBezTo>
                    <a:close/>
                    <a:moveTo>
                      <a:pt x="13297" y="11179"/>
                    </a:moveTo>
                    <a:lnTo>
                      <a:pt x="13297" y="11179"/>
                    </a:lnTo>
                    <a:cubicBezTo>
                      <a:pt x="14235" y="11533"/>
                      <a:pt x="15151" y="11986"/>
                      <a:pt x="15991" y="12526"/>
                    </a:cubicBezTo>
                    <a:cubicBezTo>
                      <a:pt x="15522" y="13818"/>
                      <a:pt x="15337" y="15035"/>
                      <a:pt x="15173" y="16125"/>
                    </a:cubicBezTo>
                    <a:cubicBezTo>
                      <a:pt x="15081" y="16742"/>
                      <a:pt x="14993" y="17314"/>
                      <a:pt x="14873" y="17832"/>
                    </a:cubicBezTo>
                    <a:cubicBezTo>
                      <a:pt x="14824" y="17843"/>
                      <a:pt x="14770" y="17854"/>
                      <a:pt x="14721" y="17860"/>
                    </a:cubicBezTo>
                    <a:cubicBezTo>
                      <a:pt x="14490" y="17904"/>
                      <a:pt x="14264" y="17926"/>
                      <a:pt x="14043" y="17926"/>
                    </a:cubicBezTo>
                    <a:cubicBezTo>
                      <a:pt x="13725" y="17926"/>
                      <a:pt x="13416" y="17881"/>
                      <a:pt x="13117" y="17794"/>
                    </a:cubicBezTo>
                    <a:cubicBezTo>
                      <a:pt x="12686" y="16665"/>
                      <a:pt x="12888" y="15209"/>
                      <a:pt x="13079" y="13796"/>
                    </a:cubicBezTo>
                    <a:cubicBezTo>
                      <a:pt x="13204" y="12908"/>
                      <a:pt x="13324" y="12008"/>
                      <a:pt x="13297" y="11179"/>
                    </a:cubicBezTo>
                    <a:close/>
                    <a:moveTo>
                      <a:pt x="23529" y="6957"/>
                    </a:moveTo>
                    <a:lnTo>
                      <a:pt x="23529" y="6957"/>
                    </a:lnTo>
                    <a:cubicBezTo>
                      <a:pt x="24876" y="7165"/>
                      <a:pt x="26081" y="8015"/>
                      <a:pt x="26850" y="9335"/>
                    </a:cubicBezTo>
                    <a:cubicBezTo>
                      <a:pt x="28143" y="11555"/>
                      <a:pt x="27870" y="14522"/>
                      <a:pt x="26130" y="17265"/>
                    </a:cubicBezTo>
                    <a:cubicBezTo>
                      <a:pt x="25776" y="17821"/>
                      <a:pt x="25377" y="18307"/>
                      <a:pt x="24947" y="18721"/>
                    </a:cubicBezTo>
                    <a:cubicBezTo>
                      <a:pt x="25519" y="17096"/>
                      <a:pt x="25710" y="15280"/>
                      <a:pt x="25481" y="13475"/>
                    </a:cubicBezTo>
                    <a:cubicBezTo>
                      <a:pt x="25252" y="11691"/>
                      <a:pt x="24679" y="10104"/>
                      <a:pt x="23801" y="8784"/>
                    </a:cubicBezTo>
                    <a:cubicBezTo>
                      <a:pt x="23758" y="8146"/>
                      <a:pt x="23665" y="7535"/>
                      <a:pt x="23529" y="6957"/>
                    </a:cubicBezTo>
                    <a:close/>
                    <a:moveTo>
                      <a:pt x="16117" y="18067"/>
                    </a:moveTo>
                    <a:cubicBezTo>
                      <a:pt x="15828" y="18405"/>
                      <a:pt x="15500" y="18738"/>
                      <a:pt x="15141" y="19065"/>
                    </a:cubicBezTo>
                    <a:cubicBezTo>
                      <a:pt x="15239" y="18836"/>
                      <a:pt x="15321" y="18596"/>
                      <a:pt x="15391" y="18345"/>
                    </a:cubicBezTo>
                    <a:cubicBezTo>
                      <a:pt x="15631" y="18274"/>
                      <a:pt x="15877" y="18176"/>
                      <a:pt x="16117" y="18067"/>
                    </a:cubicBezTo>
                    <a:close/>
                    <a:moveTo>
                      <a:pt x="11061" y="17243"/>
                    </a:moveTo>
                    <a:cubicBezTo>
                      <a:pt x="11585" y="17767"/>
                      <a:pt x="12125" y="18100"/>
                      <a:pt x="12637" y="18296"/>
                    </a:cubicBezTo>
                    <a:cubicBezTo>
                      <a:pt x="12823" y="18738"/>
                      <a:pt x="13019" y="19152"/>
                      <a:pt x="13221" y="19545"/>
                    </a:cubicBezTo>
                    <a:cubicBezTo>
                      <a:pt x="12648" y="19256"/>
                      <a:pt x="12081" y="18923"/>
                      <a:pt x="11546" y="18552"/>
                    </a:cubicBezTo>
                    <a:cubicBezTo>
                      <a:pt x="11361" y="18143"/>
                      <a:pt x="11203" y="17707"/>
                      <a:pt x="11061" y="17243"/>
                    </a:cubicBezTo>
                    <a:close/>
                    <a:moveTo>
                      <a:pt x="23834" y="10175"/>
                    </a:moveTo>
                    <a:cubicBezTo>
                      <a:pt x="24058" y="10644"/>
                      <a:pt x="24243" y="11130"/>
                      <a:pt x="24390" y="11620"/>
                    </a:cubicBezTo>
                    <a:cubicBezTo>
                      <a:pt x="25143" y="14178"/>
                      <a:pt x="24848" y="17091"/>
                      <a:pt x="23763" y="19643"/>
                    </a:cubicBezTo>
                    <a:cubicBezTo>
                      <a:pt x="23752" y="19654"/>
                      <a:pt x="23741" y="19659"/>
                      <a:pt x="23730" y="19665"/>
                    </a:cubicBezTo>
                    <a:cubicBezTo>
                      <a:pt x="23709" y="18236"/>
                      <a:pt x="23425" y="16851"/>
                      <a:pt x="22765" y="15525"/>
                    </a:cubicBezTo>
                    <a:cubicBezTo>
                      <a:pt x="23387" y="13851"/>
                      <a:pt x="23758" y="12089"/>
                      <a:pt x="23829" y="10393"/>
                    </a:cubicBezTo>
                    <a:cubicBezTo>
                      <a:pt x="23829" y="10317"/>
                      <a:pt x="23834" y="10246"/>
                      <a:pt x="23834" y="10175"/>
                    </a:cubicBezTo>
                    <a:close/>
                    <a:moveTo>
                      <a:pt x="13423" y="18509"/>
                    </a:moveTo>
                    <a:lnTo>
                      <a:pt x="13423" y="18509"/>
                    </a:lnTo>
                    <a:cubicBezTo>
                      <a:pt x="13641" y="18542"/>
                      <a:pt x="13854" y="18556"/>
                      <a:pt x="14055" y="18556"/>
                    </a:cubicBezTo>
                    <a:cubicBezTo>
                      <a:pt x="14276" y="18556"/>
                      <a:pt x="14483" y="18540"/>
                      <a:pt x="14672" y="18514"/>
                    </a:cubicBezTo>
                    <a:lnTo>
                      <a:pt x="14672" y="18514"/>
                    </a:lnTo>
                    <a:cubicBezTo>
                      <a:pt x="14519" y="18950"/>
                      <a:pt x="14312" y="19343"/>
                      <a:pt x="14022" y="19692"/>
                    </a:cubicBezTo>
                    <a:cubicBezTo>
                      <a:pt x="13815" y="19327"/>
                      <a:pt x="13613" y="18929"/>
                      <a:pt x="13423" y="18509"/>
                    </a:cubicBezTo>
                    <a:close/>
                    <a:moveTo>
                      <a:pt x="12146" y="19698"/>
                    </a:moveTo>
                    <a:cubicBezTo>
                      <a:pt x="12534" y="19921"/>
                      <a:pt x="12937" y="20128"/>
                      <a:pt x="13352" y="20314"/>
                    </a:cubicBezTo>
                    <a:cubicBezTo>
                      <a:pt x="13188" y="20434"/>
                      <a:pt x="13008" y="20543"/>
                      <a:pt x="12812" y="20641"/>
                    </a:cubicBezTo>
                    <a:cubicBezTo>
                      <a:pt x="12577" y="20352"/>
                      <a:pt x="12354" y="20036"/>
                      <a:pt x="12146" y="19698"/>
                    </a:cubicBezTo>
                    <a:close/>
                    <a:moveTo>
                      <a:pt x="19176" y="15514"/>
                    </a:moveTo>
                    <a:cubicBezTo>
                      <a:pt x="19596" y="16120"/>
                      <a:pt x="19929" y="16769"/>
                      <a:pt x="20153" y="17456"/>
                    </a:cubicBezTo>
                    <a:cubicBezTo>
                      <a:pt x="20196" y="17587"/>
                      <a:pt x="20234" y="17712"/>
                      <a:pt x="20267" y="17838"/>
                    </a:cubicBezTo>
                    <a:cubicBezTo>
                      <a:pt x="19313" y="19207"/>
                      <a:pt x="18058" y="20188"/>
                      <a:pt x="16733" y="20728"/>
                    </a:cubicBezTo>
                    <a:cubicBezTo>
                      <a:pt x="16106" y="20614"/>
                      <a:pt x="15500" y="20456"/>
                      <a:pt x="14933" y="20265"/>
                    </a:cubicBezTo>
                    <a:cubicBezTo>
                      <a:pt x="14873" y="20243"/>
                      <a:pt x="14813" y="20221"/>
                      <a:pt x="14748" y="20199"/>
                    </a:cubicBezTo>
                    <a:cubicBezTo>
                      <a:pt x="15899" y="19338"/>
                      <a:pt x="16826" y="18329"/>
                      <a:pt x="17491" y="17211"/>
                    </a:cubicBezTo>
                    <a:cubicBezTo>
                      <a:pt x="18086" y="16747"/>
                      <a:pt x="18658" y="16174"/>
                      <a:pt x="19176" y="15514"/>
                    </a:cubicBezTo>
                    <a:close/>
                    <a:moveTo>
                      <a:pt x="22438" y="16343"/>
                    </a:moveTo>
                    <a:cubicBezTo>
                      <a:pt x="22923" y="17516"/>
                      <a:pt x="23114" y="18743"/>
                      <a:pt x="23087" y="20025"/>
                    </a:cubicBezTo>
                    <a:cubicBezTo>
                      <a:pt x="22383" y="20374"/>
                      <a:pt x="21631" y="20614"/>
                      <a:pt x="20867" y="20756"/>
                    </a:cubicBezTo>
                    <a:cubicBezTo>
                      <a:pt x="21025" y="20188"/>
                      <a:pt x="21102" y="19567"/>
                      <a:pt x="21069" y="18912"/>
                    </a:cubicBezTo>
                    <a:cubicBezTo>
                      <a:pt x="21592" y="18105"/>
                      <a:pt x="22051" y="17243"/>
                      <a:pt x="22438" y="16343"/>
                    </a:cubicBezTo>
                    <a:close/>
                    <a:moveTo>
                      <a:pt x="3229" y="12220"/>
                    </a:moveTo>
                    <a:cubicBezTo>
                      <a:pt x="3486" y="13017"/>
                      <a:pt x="3867" y="13884"/>
                      <a:pt x="4380" y="14811"/>
                    </a:cubicBezTo>
                    <a:cubicBezTo>
                      <a:pt x="4609" y="16987"/>
                      <a:pt x="5264" y="19021"/>
                      <a:pt x="6278" y="20794"/>
                    </a:cubicBezTo>
                    <a:cubicBezTo>
                      <a:pt x="5880" y="20614"/>
                      <a:pt x="5493" y="20396"/>
                      <a:pt x="5127" y="20145"/>
                    </a:cubicBezTo>
                    <a:cubicBezTo>
                      <a:pt x="3715" y="19179"/>
                      <a:pt x="2782" y="17832"/>
                      <a:pt x="2509" y="16360"/>
                    </a:cubicBezTo>
                    <a:cubicBezTo>
                      <a:pt x="2193" y="14653"/>
                      <a:pt x="2444" y="13251"/>
                      <a:pt x="3229" y="12220"/>
                    </a:cubicBezTo>
                    <a:close/>
                    <a:moveTo>
                      <a:pt x="20409" y="19856"/>
                    </a:moveTo>
                    <a:lnTo>
                      <a:pt x="20409" y="19856"/>
                    </a:lnTo>
                    <a:cubicBezTo>
                      <a:pt x="20365" y="20210"/>
                      <a:pt x="20284" y="20548"/>
                      <a:pt x="20174" y="20859"/>
                    </a:cubicBezTo>
                    <a:cubicBezTo>
                      <a:pt x="19956" y="20886"/>
                      <a:pt x="19738" y="20903"/>
                      <a:pt x="19520" y="20914"/>
                    </a:cubicBezTo>
                    <a:cubicBezTo>
                      <a:pt x="19825" y="20587"/>
                      <a:pt x="20120" y="20232"/>
                      <a:pt x="20409" y="19856"/>
                    </a:cubicBezTo>
                    <a:close/>
                    <a:moveTo>
                      <a:pt x="20420" y="18694"/>
                    </a:moveTo>
                    <a:cubicBezTo>
                      <a:pt x="20420" y="18710"/>
                      <a:pt x="20420" y="18727"/>
                      <a:pt x="20425" y="18743"/>
                    </a:cubicBezTo>
                    <a:cubicBezTo>
                      <a:pt x="19875" y="19567"/>
                      <a:pt x="19269" y="20297"/>
                      <a:pt x="18626" y="20925"/>
                    </a:cubicBezTo>
                    <a:cubicBezTo>
                      <a:pt x="18369" y="20919"/>
                      <a:pt x="18118" y="20903"/>
                      <a:pt x="17867" y="20881"/>
                    </a:cubicBezTo>
                    <a:cubicBezTo>
                      <a:pt x="18800" y="20357"/>
                      <a:pt x="19678" y="19621"/>
                      <a:pt x="20420" y="18694"/>
                    </a:cubicBezTo>
                    <a:close/>
                    <a:moveTo>
                      <a:pt x="6420" y="11408"/>
                    </a:moveTo>
                    <a:cubicBezTo>
                      <a:pt x="6545" y="13333"/>
                      <a:pt x="7309" y="15182"/>
                      <a:pt x="8672" y="16818"/>
                    </a:cubicBezTo>
                    <a:cubicBezTo>
                      <a:pt x="9349" y="17625"/>
                      <a:pt x="10150" y="18361"/>
                      <a:pt x="11050" y="18999"/>
                    </a:cubicBezTo>
                    <a:cubicBezTo>
                      <a:pt x="11388" y="19714"/>
                      <a:pt x="11781" y="20347"/>
                      <a:pt x="12206" y="20897"/>
                    </a:cubicBezTo>
                    <a:cubicBezTo>
                      <a:pt x="12125" y="20930"/>
                      <a:pt x="12043" y="20952"/>
                      <a:pt x="11961" y="20979"/>
                    </a:cubicBezTo>
                    <a:cubicBezTo>
                      <a:pt x="10210" y="20494"/>
                      <a:pt x="8389" y="19349"/>
                      <a:pt x="6731" y="17243"/>
                    </a:cubicBezTo>
                    <a:cubicBezTo>
                      <a:pt x="6725" y="17227"/>
                      <a:pt x="6714" y="17211"/>
                      <a:pt x="6709" y="17194"/>
                    </a:cubicBezTo>
                    <a:cubicBezTo>
                      <a:pt x="5934" y="15896"/>
                      <a:pt x="5798" y="13437"/>
                      <a:pt x="6420" y="11408"/>
                    </a:cubicBezTo>
                    <a:close/>
                    <a:moveTo>
                      <a:pt x="14797" y="20886"/>
                    </a:moveTo>
                    <a:lnTo>
                      <a:pt x="14797" y="20886"/>
                    </a:lnTo>
                    <a:cubicBezTo>
                      <a:pt x="15037" y="20963"/>
                      <a:pt x="15271" y="21034"/>
                      <a:pt x="15511" y="21099"/>
                    </a:cubicBezTo>
                    <a:cubicBezTo>
                      <a:pt x="15353" y="21132"/>
                      <a:pt x="15195" y="21159"/>
                      <a:pt x="15031" y="21186"/>
                    </a:cubicBezTo>
                    <a:cubicBezTo>
                      <a:pt x="14955" y="21088"/>
                      <a:pt x="14873" y="20990"/>
                      <a:pt x="14797" y="20886"/>
                    </a:cubicBezTo>
                    <a:close/>
                    <a:moveTo>
                      <a:pt x="5618" y="16802"/>
                    </a:moveTo>
                    <a:cubicBezTo>
                      <a:pt x="7047" y="18869"/>
                      <a:pt x="8781" y="20374"/>
                      <a:pt x="10668" y="21192"/>
                    </a:cubicBezTo>
                    <a:cubicBezTo>
                      <a:pt x="10646" y="21192"/>
                      <a:pt x="10623" y="21192"/>
                      <a:pt x="10601" y="21192"/>
                    </a:cubicBezTo>
                    <a:cubicBezTo>
                      <a:pt x="9905" y="21192"/>
                      <a:pt x="9236" y="21028"/>
                      <a:pt x="8612" y="20685"/>
                    </a:cubicBezTo>
                    <a:cubicBezTo>
                      <a:pt x="7314" y="19981"/>
                      <a:pt x="6256" y="18563"/>
                      <a:pt x="5618" y="16802"/>
                    </a:cubicBezTo>
                    <a:close/>
                    <a:moveTo>
                      <a:pt x="13935" y="20761"/>
                    </a:moveTo>
                    <a:cubicBezTo>
                      <a:pt x="14044" y="20930"/>
                      <a:pt x="14164" y="21094"/>
                      <a:pt x="14279" y="21252"/>
                    </a:cubicBezTo>
                    <a:cubicBezTo>
                      <a:pt x="14180" y="21255"/>
                      <a:pt x="14081" y="21257"/>
                      <a:pt x="13982" y="21257"/>
                    </a:cubicBezTo>
                    <a:cubicBezTo>
                      <a:pt x="13767" y="21257"/>
                      <a:pt x="13550" y="21249"/>
                      <a:pt x="13330" y="21230"/>
                    </a:cubicBezTo>
                    <a:cubicBezTo>
                      <a:pt x="13303" y="21203"/>
                      <a:pt x="13275" y="21170"/>
                      <a:pt x="13248" y="21143"/>
                    </a:cubicBezTo>
                    <a:cubicBezTo>
                      <a:pt x="13472" y="21034"/>
                      <a:pt x="13701" y="20903"/>
                      <a:pt x="13935" y="20761"/>
                    </a:cubicBezTo>
                    <a:close/>
                    <a:moveTo>
                      <a:pt x="6202" y="19294"/>
                    </a:moveTo>
                    <a:lnTo>
                      <a:pt x="6202" y="19294"/>
                    </a:lnTo>
                    <a:cubicBezTo>
                      <a:pt x="6802" y="20139"/>
                      <a:pt x="7511" y="20810"/>
                      <a:pt x="8307" y="21241"/>
                    </a:cubicBezTo>
                    <a:cubicBezTo>
                      <a:pt x="8443" y="21317"/>
                      <a:pt x="8590" y="21388"/>
                      <a:pt x="8749" y="21454"/>
                    </a:cubicBezTo>
                    <a:cubicBezTo>
                      <a:pt x="8241" y="21410"/>
                      <a:pt x="7729" y="21306"/>
                      <a:pt x="7227" y="21154"/>
                    </a:cubicBezTo>
                    <a:cubicBezTo>
                      <a:pt x="6834" y="20559"/>
                      <a:pt x="6496" y="19938"/>
                      <a:pt x="6202" y="19294"/>
                    </a:cubicBezTo>
                    <a:close/>
                    <a:moveTo>
                      <a:pt x="16788" y="21388"/>
                    </a:moveTo>
                    <a:cubicBezTo>
                      <a:pt x="17180" y="21454"/>
                      <a:pt x="17568" y="21503"/>
                      <a:pt x="17955" y="21536"/>
                    </a:cubicBezTo>
                    <a:cubicBezTo>
                      <a:pt x="17486" y="21923"/>
                      <a:pt x="17000" y="22266"/>
                      <a:pt x="16504" y="22550"/>
                    </a:cubicBezTo>
                    <a:cubicBezTo>
                      <a:pt x="16171" y="22326"/>
                      <a:pt x="15850" y="22059"/>
                      <a:pt x="15539" y="21748"/>
                    </a:cubicBezTo>
                    <a:cubicBezTo>
                      <a:pt x="15959" y="21661"/>
                      <a:pt x="16379" y="21541"/>
                      <a:pt x="16788" y="21388"/>
                    </a:cubicBezTo>
                    <a:close/>
                    <a:moveTo>
                      <a:pt x="14781" y="21863"/>
                    </a:moveTo>
                    <a:cubicBezTo>
                      <a:pt x="15130" y="22250"/>
                      <a:pt x="15495" y="22588"/>
                      <a:pt x="15877" y="22872"/>
                    </a:cubicBezTo>
                    <a:cubicBezTo>
                      <a:pt x="15860" y="22883"/>
                      <a:pt x="15839" y="22888"/>
                      <a:pt x="15822" y="22899"/>
                    </a:cubicBezTo>
                    <a:cubicBezTo>
                      <a:pt x="15631" y="22828"/>
                      <a:pt x="15435" y="22746"/>
                      <a:pt x="15239" y="22648"/>
                    </a:cubicBezTo>
                    <a:cubicBezTo>
                      <a:pt x="14851" y="22457"/>
                      <a:pt x="14459" y="22206"/>
                      <a:pt x="14072" y="21901"/>
                    </a:cubicBezTo>
                    <a:cubicBezTo>
                      <a:pt x="14306" y="21895"/>
                      <a:pt x="14546" y="21885"/>
                      <a:pt x="14781" y="21863"/>
                    </a:cubicBezTo>
                    <a:close/>
                    <a:moveTo>
                      <a:pt x="19875" y="21536"/>
                    </a:moveTo>
                    <a:lnTo>
                      <a:pt x="19875" y="21536"/>
                    </a:lnTo>
                    <a:cubicBezTo>
                      <a:pt x="19602" y="22032"/>
                      <a:pt x="19253" y="22435"/>
                      <a:pt x="18860" y="22714"/>
                    </a:cubicBezTo>
                    <a:cubicBezTo>
                      <a:pt x="18544" y="22937"/>
                      <a:pt x="18167" y="23084"/>
                      <a:pt x="17753" y="23144"/>
                    </a:cubicBezTo>
                    <a:cubicBezTo>
                      <a:pt x="17546" y="23079"/>
                      <a:pt x="17338" y="23003"/>
                      <a:pt x="17137" y="22910"/>
                    </a:cubicBezTo>
                    <a:cubicBezTo>
                      <a:pt x="17737" y="22534"/>
                      <a:pt x="18315" y="22092"/>
                      <a:pt x="18866" y="21574"/>
                    </a:cubicBezTo>
                    <a:cubicBezTo>
                      <a:pt x="18909" y="21574"/>
                      <a:pt x="18953" y="21575"/>
                      <a:pt x="18997" y="21575"/>
                    </a:cubicBezTo>
                    <a:cubicBezTo>
                      <a:pt x="19291" y="21575"/>
                      <a:pt x="19585" y="21559"/>
                      <a:pt x="19875" y="21536"/>
                    </a:cubicBezTo>
                    <a:close/>
                    <a:moveTo>
                      <a:pt x="6180" y="5332"/>
                    </a:moveTo>
                    <a:lnTo>
                      <a:pt x="6180" y="5332"/>
                    </a:lnTo>
                    <a:cubicBezTo>
                      <a:pt x="5967" y="5708"/>
                      <a:pt x="5776" y="6101"/>
                      <a:pt x="5602" y="6505"/>
                    </a:cubicBezTo>
                    <a:cubicBezTo>
                      <a:pt x="4495" y="6826"/>
                      <a:pt x="3698" y="7426"/>
                      <a:pt x="3246" y="8294"/>
                    </a:cubicBezTo>
                    <a:cubicBezTo>
                      <a:pt x="2809" y="9144"/>
                      <a:pt x="2738" y="10219"/>
                      <a:pt x="3027" y="11479"/>
                    </a:cubicBezTo>
                    <a:cubicBezTo>
                      <a:pt x="1909" y="12678"/>
                      <a:pt x="1500" y="14391"/>
                      <a:pt x="1888" y="16474"/>
                    </a:cubicBezTo>
                    <a:cubicBezTo>
                      <a:pt x="2193" y="18116"/>
                      <a:pt x="3218" y="19605"/>
                      <a:pt x="4773" y="20668"/>
                    </a:cubicBezTo>
                    <a:cubicBezTo>
                      <a:pt x="5416" y="21110"/>
                      <a:pt x="6114" y="21454"/>
                      <a:pt x="6845" y="21694"/>
                    </a:cubicBezTo>
                    <a:cubicBezTo>
                      <a:pt x="7216" y="22245"/>
                      <a:pt x="7625" y="22763"/>
                      <a:pt x="8072" y="23243"/>
                    </a:cubicBezTo>
                    <a:cubicBezTo>
                      <a:pt x="6316" y="22692"/>
                      <a:pt x="4756" y="21688"/>
                      <a:pt x="3502" y="20265"/>
                    </a:cubicBezTo>
                    <a:cubicBezTo>
                      <a:pt x="1031" y="17467"/>
                      <a:pt x="153" y="13415"/>
                      <a:pt x="1315" y="10186"/>
                    </a:cubicBezTo>
                    <a:cubicBezTo>
                      <a:pt x="2122" y="7945"/>
                      <a:pt x="3813" y="6270"/>
                      <a:pt x="6180" y="5332"/>
                    </a:cubicBezTo>
                    <a:close/>
                    <a:moveTo>
                      <a:pt x="23054" y="20739"/>
                    </a:moveTo>
                    <a:cubicBezTo>
                      <a:pt x="23049" y="20816"/>
                      <a:pt x="23043" y="20892"/>
                      <a:pt x="23038" y="20963"/>
                    </a:cubicBezTo>
                    <a:cubicBezTo>
                      <a:pt x="22160" y="22097"/>
                      <a:pt x="21063" y="22872"/>
                      <a:pt x="19945" y="23166"/>
                    </a:cubicBezTo>
                    <a:cubicBezTo>
                      <a:pt x="19667" y="23237"/>
                      <a:pt x="19395" y="23281"/>
                      <a:pt x="19127" y="23297"/>
                    </a:cubicBezTo>
                    <a:cubicBezTo>
                      <a:pt x="19160" y="23275"/>
                      <a:pt x="19193" y="23253"/>
                      <a:pt x="19225" y="23232"/>
                    </a:cubicBezTo>
                    <a:cubicBezTo>
                      <a:pt x="19787" y="22828"/>
                      <a:pt x="20284" y="22212"/>
                      <a:pt x="20616" y="21454"/>
                    </a:cubicBezTo>
                    <a:cubicBezTo>
                      <a:pt x="20867" y="21416"/>
                      <a:pt x="21107" y="21366"/>
                      <a:pt x="21347" y="21312"/>
                    </a:cubicBezTo>
                    <a:cubicBezTo>
                      <a:pt x="21947" y="21176"/>
                      <a:pt x="22520" y="20985"/>
                      <a:pt x="23054" y="20739"/>
                    </a:cubicBezTo>
                    <a:close/>
                    <a:moveTo>
                      <a:pt x="12015" y="21650"/>
                    </a:moveTo>
                    <a:cubicBezTo>
                      <a:pt x="12359" y="21737"/>
                      <a:pt x="12703" y="21803"/>
                      <a:pt x="13052" y="21841"/>
                    </a:cubicBezTo>
                    <a:cubicBezTo>
                      <a:pt x="13668" y="22441"/>
                      <a:pt x="14322" y="22899"/>
                      <a:pt x="14961" y="23215"/>
                    </a:cubicBezTo>
                    <a:cubicBezTo>
                      <a:pt x="14966" y="23221"/>
                      <a:pt x="14977" y="23226"/>
                      <a:pt x="14982" y="23226"/>
                    </a:cubicBezTo>
                    <a:cubicBezTo>
                      <a:pt x="14759" y="23303"/>
                      <a:pt x="14524" y="23368"/>
                      <a:pt x="14295" y="23417"/>
                    </a:cubicBezTo>
                    <a:cubicBezTo>
                      <a:pt x="13313" y="23637"/>
                      <a:pt x="12348" y="23746"/>
                      <a:pt x="11412" y="23746"/>
                    </a:cubicBezTo>
                    <a:cubicBezTo>
                      <a:pt x="10681" y="23746"/>
                      <a:pt x="9967" y="23680"/>
                      <a:pt x="9278" y="23548"/>
                    </a:cubicBezTo>
                    <a:cubicBezTo>
                      <a:pt x="9245" y="23521"/>
                      <a:pt x="9218" y="23488"/>
                      <a:pt x="9185" y="23461"/>
                    </a:cubicBezTo>
                    <a:cubicBezTo>
                      <a:pt x="8678" y="22992"/>
                      <a:pt x="8214" y="22484"/>
                      <a:pt x="7805" y="21955"/>
                    </a:cubicBezTo>
                    <a:lnTo>
                      <a:pt x="7805" y="21955"/>
                    </a:lnTo>
                    <a:cubicBezTo>
                      <a:pt x="8323" y="22060"/>
                      <a:pt x="8845" y="22113"/>
                      <a:pt x="9360" y="22113"/>
                    </a:cubicBezTo>
                    <a:cubicBezTo>
                      <a:pt x="9789" y="22113"/>
                      <a:pt x="10213" y="22076"/>
                      <a:pt x="10625" y="21999"/>
                    </a:cubicBezTo>
                    <a:cubicBezTo>
                      <a:pt x="11143" y="21901"/>
                      <a:pt x="11606" y="21781"/>
                      <a:pt x="12015" y="21650"/>
                    </a:cubicBezTo>
                    <a:close/>
                    <a:moveTo>
                      <a:pt x="21543" y="23161"/>
                    </a:moveTo>
                    <a:lnTo>
                      <a:pt x="21543" y="23161"/>
                    </a:lnTo>
                    <a:cubicBezTo>
                      <a:pt x="20883" y="23897"/>
                      <a:pt x="20136" y="24535"/>
                      <a:pt x="19318" y="25042"/>
                    </a:cubicBezTo>
                    <a:cubicBezTo>
                      <a:pt x="18033" y="25840"/>
                      <a:pt x="16695" y="26235"/>
                      <a:pt x="15345" y="26235"/>
                    </a:cubicBezTo>
                    <a:cubicBezTo>
                      <a:pt x="13629" y="26235"/>
                      <a:pt x="11894" y="25597"/>
                      <a:pt x="10221" y="24333"/>
                    </a:cubicBezTo>
                    <a:lnTo>
                      <a:pt x="10221" y="24333"/>
                    </a:lnTo>
                    <a:cubicBezTo>
                      <a:pt x="10601" y="24370"/>
                      <a:pt x="10985" y="24388"/>
                      <a:pt x="11374" y="24388"/>
                    </a:cubicBezTo>
                    <a:cubicBezTo>
                      <a:pt x="12365" y="24388"/>
                      <a:pt x="13386" y="24270"/>
                      <a:pt x="14432" y="24039"/>
                    </a:cubicBezTo>
                    <a:cubicBezTo>
                      <a:pt x="14911" y="23930"/>
                      <a:pt x="15386" y="23777"/>
                      <a:pt x="15855" y="23575"/>
                    </a:cubicBezTo>
                    <a:cubicBezTo>
                      <a:pt x="16343" y="23731"/>
                      <a:pt x="16826" y="23807"/>
                      <a:pt x="17283" y="23807"/>
                    </a:cubicBezTo>
                    <a:cubicBezTo>
                      <a:pt x="17434" y="23807"/>
                      <a:pt x="17581" y="23799"/>
                      <a:pt x="17726" y="23782"/>
                    </a:cubicBezTo>
                    <a:cubicBezTo>
                      <a:pt x="18113" y="23883"/>
                      <a:pt x="18506" y="23933"/>
                      <a:pt x="18901" y="23933"/>
                    </a:cubicBezTo>
                    <a:cubicBezTo>
                      <a:pt x="19301" y="23933"/>
                      <a:pt x="19703" y="23881"/>
                      <a:pt x="20104" y="23777"/>
                    </a:cubicBezTo>
                    <a:cubicBezTo>
                      <a:pt x="20600" y="23652"/>
                      <a:pt x="21085" y="23439"/>
                      <a:pt x="21543" y="23161"/>
                    </a:cubicBezTo>
                    <a:close/>
                    <a:moveTo>
                      <a:pt x="14421" y="1"/>
                    </a:moveTo>
                    <a:cubicBezTo>
                      <a:pt x="13174" y="1"/>
                      <a:pt x="11983" y="257"/>
                      <a:pt x="10859" y="767"/>
                    </a:cubicBezTo>
                    <a:cubicBezTo>
                      <a:pt x="9234" y="1509"/>
                      <a:pt x="7805" y="2780"/>
                      <a:pt x="6692" y="4470"/>
                    </a:cubicBezTo>
                    <a:cubicBezTo>
                      <a:pt x="3764" y="5408"/>
                      <a:pt x="1675" y="7312"/>
                      <a:pt x="715" y="9973"/>
                    </a:cubicBezTo>
                    <a:cubicBezTo>
                      <a:pt x="104" y="11686"/>
                      <a:pt x="1" y="13606"/>
                      <a:pt x="415" y="15531"/>
                    </a:cubicBezTo>
                    <a:cubicBezTo>
                      <a:pt x="835" y="17440"/>
                      <a:pt x="1735" y="19218"/>
                      <a:pt x="3027" y="20685"/>
                    </a:cubicBezTo>
                    <a:cubicBezTo>
                      <a:pt x="4315" y="22146"/>
                      <a:pt x="5962" y="23232"/>
                      <a:pt x="7789" y="23826"/>
                    </a:cubicBezTo>
                    <a:cubicBezTo>
                      <a:pt x="8187" y="23957"/>
                      <a:pt x="8590" y="24066"/>
                      <a:pt x="8999" y="24148"/>
                    </a:cubicBezTo>
                    <a:cubicBezTo>
                      <a:pt x="10756" y="25708"/>
                      <a:pt x="12599" y="26602"/>
                      <a:pt x="14486" y="26815"/>
                    </a:cubicBezTo>
                    <a:cubicBezTo>
                      <a:pt x="14766" y="26846"/>
                      <a:pt x="15046" y="26862"/>
                      <a:pt x="15326" y="26862"/>
                    </a:cubicBezTo>
                    <a:cubicBezTo>
                      <a:pt x="16811" y="26862"/>
                      <a:pt x="18293" y="26426"/>
                      <a:pt x="19651" y="25582"/>
                    </a:cubicBezTo>
                    <a:cubicBezTo>
                      <a:pt x="20834" y="24846"/>
                      <a:pt x="21903" y="23837"/>
                      <a:pt x="22787" y="22621"/>
                    </a:cubicBezTo>
                    <a:lnTo>
                      <a:pt x="22787" y="22621"/>
                    </a:lnTo>
                    <a:cubicBezTo>
                      <a:pt x="22312" y="25004"/>
                      <a:pt x="21336" y="27513"/>
                      <a:pt x="20333" y="30093"/>
                    </a:cubicBezTo>
                    <a:cubicBezTo>
                      <a:pt x="19084" y="33316"/>
                      <a:pt x="17786" y="36648"/>
                      <a:pt x="17311" y="40051"/>
                    </a:cubicBezTo>
                    <a:cubicBezTo>
                      <a:pt x="16771" y="43934"/>
                      <a:pt x="17409" y="47321"/>
                      <a:pt x="19275" y="50403"/>
                    </a:cubicBezTo>
                    <a:cubicBezTo>
                      <a:pt x="19335" y="50506"/>
                      <a:pt x="19438" y="50561"/>
                      <a:pt x="19542" y="50561"/>
                    </a:cubicBezTo>
                    <a:cubicBezTo>
                      <a:pt x="19602" y="50561"/>
                      <a:pt x="19656" y="50545"/>
                      <a:pt x="19705" y="50512"/>
                    </a:cubicBezTo>
                    <a:cubicBezTo>
                      <a:pt x="19858" y="50425"/>
                      <a:pt x="19907" y="50228"/>
                      <a:pt x="19815" y="50076"/>
                    </a:cubicBezTo>
                    <a:cubicBezTo>
                      <a:pt x="15817" y="43465"/>
                      <a:pt x="18413" y="36784"/>
                      <a:pt x="20927" y="30322"/>
                    </a:cubicBezTo>
                    <a:cubicBezTo>
                      <a:pt x="22143" y="27186"/>
                      <a:pt x="23327" y="24148"/>
                      <a:pt x="23643" y="21285"/>
                    </a:cubicBezTo>
                    <a:cubicBezTo>
                      <a:pt x="23714" y="21165"/>
                      <a:pt x="23779" y="21045"/>
                      <a:pt x="23839" y="20919"/>
                    </a:cubicBezTo>
                    <a:cubicBezTo>
                      <a:pt x="24003" y="20685"/>
                      <a:pt x="24156" y="20434"/>
                      <a:pt x="24298" y="20177"/>
                    </a:cubicBezTo>
                    <a:cubicBezTo>
                      <a:pt x="24330" y="20112"/>
                      <a:pt x="24368" y="20047"/>
                      <a:pt x="24401" y="19981"/>
                    </a:cubicBezTo>
                    <a:cubicBezTo>
                      <a:pt x="25296" y="19354"/>
                      <a:pt x="26059" y="18558"/>
                      <a:pt x="26665" y="17609"/>
                    </a:cubicBezTo>
                    <a:cubicBezTo>
                      <a:pt x="28535" y="14653"/>
                      <a:pt x="28808" y="11446"/>
                      <a:pt x="27395" y="9019"/>
                    </a:cubicBezTo>
                    <a:cubicBezTo>
                      <a:pt x="26490" y="7465"/>
                      <a:pt x="24985" y="6467"/>
                      <a:pt x="23349" y="6297"/>
                    </a:cubicBezTo>
                    <a:cubicBezTo>
                      <a:pt x="22476" y="3451"/>
                      <a:pt x="20474" y="1411"/>
                      <a:pt x="17540" y="500"/>
                    </a:cubicBezTo>
                    <a:cubicBezTo>
                      <a:pt x="16467" y="167"/>
                      <a:pt x="15426" y="1"/>
                      <a:pt x="144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35"/>
              <p:cNvSpPr/>
              <p:nvPr/>
            </p:nvSpPr>
            <p:spPr>
              <a:xfrm>
                <a:off x="7081948" y="2646330"/>
                <a:ext cx="167414" cy="162127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3894" extrusionOk="0">
                    <a:moveTo>
                      <a:pt x="2237" y="0"/>
                    </a:moveTo>
                    <a:cubicBezTo>
                      <a:pt x="1857" y="0"/>
                      <a:pt x="1312" y="146"/>
                      <a:pt x="950" y="423"/>
                    </a:cubicBezTo>
                    <a:cubicBezTo>
                      <a:pt x="377" y="871"/>
                      <a:pt x="1" y="1672"/>
                      <a:pt x="148" y="2087"/>
                    </a:cubicBezTo>
                    <a:cubicBezTo>
                      <a:pt x="251" y="2379"/>
                      <a:pt x="444" y="2422"/>
                      <a:pt x="549" y="2422"/>
                    </a:cubicBezTo>
                    <a:cubicBezTo>
                      <a:pt x="594" y="2422"/>
                      <a:pt x="622" y="2414"/>
                      <a:pt x="622" y="2414"/>
                    </a:cubicBezTo>
                    <a:lnTo>
                      <a:pt x="622" y="2414"/>
                    </a:lnTo>
                    <a:cubicBezTo>
                      <a:pt x="622" y="2414"/>
                      <a:pt x="328" y="2769"/>
                      <a:pt x="535" y="3150"/>
                    </a:cubicBezTo>
                    <a:cubicBezTo>
                      <a:pt x="644" y="3354"/>
                      <a:pt x="844" y="3402"/>
                      <a:pt x="1008" y="3402"/>
                    </a:cubicBezTo>
                    <a:cubicBezTo>
                      <a:pt x="1157" y="3402"/>
                      <a:pt x="1277" y="3363"/>
                      <a:pt x="1277" y="3363"/>
                    </a:cubicBezTo>
                    <a:lnTo>
                      <a:pt x="1277" y="3363"/>
                    </a:lnTo>
                    <a:cubicBezTo>
                      <a:pt x="1277" y="3363"/>
                      <a:pt x="1091" y="3636"/>
                      <a:pt x="1391" y="3832"/>
                    </a:cubicBezTo>
                    <a:cubicBezTo>
                      <a:pt x="1456" y="3875"/>
                      <a:pt x="1517" y="3893"/>
                      <a:pt x="1576" y="3893"/>
                    </a:cubicBezTo>
                    <a:cubicBezTo>
                      <a:pt x="1924" y="3893"/>
                      <a:pt x="2194" y="3241"/>
                      <a:pt x="2684" y="3003"/>
                    </a:cubicBezTo>
                    <a:cubicBezTo>
                      <a:pt x="3327" y="2687"/>
                      <a:pt x="3884" y="2785"/>
                      <a:pt x="3857" y="2447"/>
                    </a:cubicBezTo>
                    <a:cubicBezTo>
                      <a:pt x="3830" y="2143"/>
                      <a:pt x="2966" y="2112"/>
                      <a:pt x="2613" y="2112"/>
                    </a:cubicBezTo>
                    <a:cubicBezTo>
                      <a:pt x="2523" y="2112"/>
                      <a:pt x="2466" y="2114"/>
                      <a:pt x="2466" y="2114"/>
                    </a:cubicBezTo>
                    <a:cubicBezTo>
                      <a:pt x="2864" y="1640"/>
                      <a:pt x="4020" y="1978"/>
                      <a:pt x="3906" y="1476"/>
                    </a:cubicBezTo>
                    <a:cubicBezTo>
                      <a:pt x="3869" y="1315"/>
                      <a:pt x="3471" y="1189"/>
                      <a:pt x="2965" y="1189"/>
                    </a:cubicBezTo>
                    <a:cubicBezTo>
                      <a:pt x="2492" y="1189"/>
                      <a:pt x="1925" y="1299"/>
                      <a:pt x="1468" y="1591"/>
                    </a:cubicBezTo>
                    <a:cubicBezTo>
                      <a:pt x="1310" y="772"/>
                      <a:pt x="2842" y="718"/>
                      <a:pt x="2635" y="107"/>
                    </a:cubicBezTo>
                    <a:cubicBezTo>
                      <a:pt x="2570" y="35"/>
                      <a:pt x="2424" y="0"/>
                      <a:pt x="2237" y="0"/>
                    </a:cubicBezTo>
                    <a:close/>
                  </a:path>
                </a:pathLst>
              </a:custGeom>
              <a:solidFill>
                <a:srgbClr val="92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35"/>
              <p:cNvSpPr/>
              <p:nvPr/>
            </p:nvSpPr>
            <p:spPr>
              <a:xfrm>
                <a:off x="8206922" y="2164595"/>
                <a:ext cx="105378" cy="36805"/>
              </a:xfrm>
              <a:custGeom>
                <a:avLst/>
                <a:gdLst/>
                <a:ahLst/>
                <a:cxnLst/>
                <a:rect l="l" t="t" r="r" b="b"/>
                <a:pathLst>
                  <a:path w="2531" h="884" extrusionOk="0">
                    <a:moveTo>
                      <a:pt x="2531" y="0"/>
                    </a:moveTo>
                    <a:cubicBezTo>
                      <a:pt x="2531" y="0"/>
                      <a:pt x="1983" y="95"/>
                      <a:pt x="1199" y="95"/>
                    </a:cubicBezTo>
                    <a:cubicBezTo>
                      <a:pt x="839" y="95"/>
                      <a:pt x="429" y="75"/>
                      <a:pt x="0" y="17"/>
                    </a:cubicBezTo>
                    <a:lnTo>
                      <a:pt x="0" y="17"/>
                    </a:lnTo>
                    <a:cubicBezTo>
                      <a:pt x="0" y="17"/>
                      <a:pt x="246" y="884"/>
                      <a:pt x="1227" y="884"/>
                    </a:cubicBezTo>
                    <a:cubicBezTo>
                      <a:pt x="2214" y="884"/>
                      <a:pt x="2531" y="0"/>
                      <a:pt x="25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35"/>
              <p:cNvSpPr/>
              <p:nvPr/>
            </p:nvSpPr>
            <p:spPr>
              <a:xfrm>
                <a:off x="8198512" y="2107178"/>
                <a:ext cx="121075" cy="19985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80" extrusionOk="0">
                    <a:moveTo>
                      <a:pt x="200" y="1"/>
                    </a:moveTo>
                    <a:cubicBezTo>
                      <a:pt x="114" y="1"/>
                      <a:pt x="41" y="61"/>
                      <a:pt x="22" y="147"/>
                    </a:cubicBezTo>
                    <a:cubicBezTo>
                      <a:pt x="0" y="245"/>
                      <a:pt x="60" y="343"/>
                      <a:pt x="158" y="360"/>
                    </a:cubicBezTo>
                    <a:cubicBezTo>
                      <a:pt x="191" y="370"/>
                      <a:pt x="704" y="479"/>
                      <a:pt x="1446" y="479"/>
                    </a:cubicBezTo>
                    <a:cubicBezTo>
                      <a:pt x="1827" y="479"/>
                      <a:pt x="2269" y="447"/>
                      <a:pt x="2744" y="365"/>
                    </a:cubicBezTo>
                    <a:cubicBezTo>
                      <a:pt x="2842" y="343"/>
                      <a:pt x="2907" y="250"/>
                      <a:pt x="2891" y="152"/>
                    </a:cubicBezTo>
                    <a:cubicBezTo>
                      <a:pt x="2876" y="64"/>
                      <a:pt x="2796" y="3"/>
                      <a:pt x="2708" y="3"/>
                    </a:cubicBezTo>
                    <a:cubicBezTo>
                      <a:pt x="2698" y="3"/>
                      <a:pt x="2688" y="3"/>
                      <a:pt x="2678" y="5"/>
                    </a:cubicBezTo>
                    <a:cubicBezTo>
                      <a:pt x="2233" y="84"/>
                      <a:pt x="1812" y="110"/>
                      <a:pt x="1449" y="110"/>
                    </a:cubicBezTo>
                    <a:cubicBezTo>
                      <a:pt x="736" y="110"/>
                      <a:pt x="247" y="9"/>
                      <a:pt x="240" y="5"/>
                    </a:cubicBezTo>
                    <a:cubicBezTo>
                      <a:pt x="227" y="2"/>
                      <a:pt x="213" y="1"/>
                      <a:pt x="20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35"/>
              <p:cNvSpPr/>
              <p:nvPr/>
            </p:nvSpPr>
            <p:spPr>
              <a:xfrm>
                <a:off x="8198512" y="2129453"/>
                <a:ext cx="121075" cy="19943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79" extrusionOk="0">
                    <a:moveTo>
                      <a:pt x="200" y="0"/>
                    </a:moveTo>
                    <a:cubicBezTo>
                      <a:pt x="114" y="0"/>
                      <a:pt x="41" y="61"/>
                      <a:pt x="22" y="146"/>
                    </a:cubicBezTo>
                    <a:cubicBezTo>
                      <a:pt x="0" y="244"/>
                      <a:pt x="60" y="343"/>
                      <a:pt x="158" y="364"/>
                    </a:cubicBezTo>
                    <a:cubicBezTo>
                      <a:pt x="191" y="370"/>
                      <a:pt x="704" y="479"/>
                      <a:pt x="1446" y="479"/>
                    </a:cubicBezTo>
                    <a:cubicBezTo>
                      <a:pt x="1827" y="479"/>
                      <a:pt x="2269" y="446"/>
                      <a:pt x="2744" y="364"/>
                    </a:cubicBezTo>
                    <a:cubicBezTo>
                      <a:pt x="2842" y="348"/>
                      <a:pt x="2907" y="250"/>
                      <a:pt x="2891" y="152"/>
                    </a:cubicBezTo>
                    <a:cubicBezTo>
                      <a:pt x="2876" y="64"/>
                      <a:pt x="2796" y="2"/>
                      <a:pt x="2708" y="2"/>
                    </a:cubicBezTo>
                    <a:cubicBezTo>
                      <a:pt x="2698" y="2"/>
                      <a:pt x="2688" y="3"/>
                      <a:pt x="2678" y="4"/>
                    </a:cubicBezTo>
                    <a:cubicBezTo>
                      <a:pt x="2233" y="85"/>
                      <a:pt x="1812" y="112"/>
                      <a:pt x="1450" y="112"/>
                    </a:cubicBezTo>
                    <a:cubicBezTo>
                      <a:pt x="736" y="112"/>
                      <a:pt x="247" y="8"/>
                      <a:pt x="240" y="4"/>
                    </a:cubicBezTo>
                    <a:cubicBezTo>
                      <a:pt x="227" y="2"/>
                      <a:pt x="213" y="0"/>
                      <a:pt x="2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35"/>
              <p:cNvSpPr/>
              <p:nvPr/>
            </p:nvSpPr>
            <p:spPr>
              <a:xfrm>
                <a:off x="8198512" y="2151771"/>
                <a:ext cx="121075" cy="19902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78" extrusionOk="0">
                    <a:moveTo>
                      <a:pt x="206" y="0"/>
                    </a:moveTo>
                    <a:cubicBezTo>
                      <a:pt x="117" y="0"/>
                      <a:pt x="42" y="57"/>
                      <a:pt x="22" y="145"/>
                    </a:cubicBezTo>
                    <a:cubicBezTo>
                      <a:pt x="0" y="243"/>
                      <a:pt x="60" y="341"/>
                      <a:pt x="158" y="363"/>
                    </a:cubicBezTo>
                    <a:cubicBezTo>
                      <a:pt x="191" y="368"/>
                      <a:pt x="704" y="477"/>
                      <a:pt x="1446" y="477"/>
                    </a:cubicBezTo>
                    <a:cubicBezTo>
                      <a:pt x="1827" y="477"/>
                      <a:pt x="2269" y="450"/>
                      <a:pt x="2744" y="363"/>
                    </a:cubicBezTo>
                    <a:cubicBezTo>
                      <a:pt x="2842" y="347"/>
                      <a:pt x="2907" y="248"/>
                      <a:pt x="2891" y="150"/>
                    </a:cubicBezTo>
                    <a:cubicBezTo>
                      <a:pt x="2876" y="62"/>
                      <a:pt x="2796" y="0"/>
                      <a:pt x="2708" y="0"/>
                    </a:cubicBezTo>
                    <a:cubicBezTo>
                      <a:pt x="2698" y="0"/>
                      <a:pt x="2688" y="1"/>
                      <a:pt x="2678" y="3"/>
                    </a:cubicBezTo>
                    <a:cubicBezTo>
                      <a:pt x="2233" y="84"/>
                      <a:pt x="1812" y="111"/>
                      <a:pt x="1450" y="111"/>
                    </a:cubicBezTo>
                    <a:cubicBezTo>
                      <a:pt x="736" y="111"/>
                      <a:pt x="247" y="7"/>
                      <a:pt x="240" y="3"/>
                    </a:cubicBezTo>
                    <a:cubicBezTo>
                      <a:pt x="229" y="1"/>
                      <a:pt x="218" y="0"/>
                      <a:pt x="20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35"/>
              <p:cNvSpPr/>
              <p:nvPr/>
            </p:nvSpPr>
            <p:spPr>
              <a:xfrm>
                <a:off x="8129229" y="1811724"/>
                <a:ext cx="252100" cy="308141"/>
              </a:xfrm>
              <a:custGeom>
                <a:avLst/>
                <a:gdLst/>
                <a:ahLst/>
                <a:cxnLst/>
                <a:rect l="l" t="t" r="r" b="b"/>
                <a:pathLst>
                  <a:path w="6055" h="7401" extrusionOk="0">
                    <a:moveTo>
                      <a:pt x="2973" y="0"/>
                    </a:moveTo>
                    <a:cubicBezTo>
                      <a:pt x="2095" y="0"/>
                      <a:pt x="1397" y="300"/>
                      <a:pt x="890" y="895"/>
                    </a:cubicBezTo>
                    <a:cubicBezTo>
                      <a:pt x="12" y="1931"/>
                      <a:pt x="1" y="3523"/>
                      <a:pt x="115" y="4221"/>
                    </a:cubicBezTo>
                    <a:cubicBezTo>
                      <a:pt x="263" y="5132"/>
                      <a:pt x="863" y="5907"/>
                      <a:pt x="1304" y="6474"/>
                    </a:cubicBezTo>
                    <a:cubicBezTo>
                      <a:pt x="1517" y="6752"/>
                      <a:pt x="1757" y="7068"/>
                      <a:pt x="1757" y="7188"/>
                    </a:cubicBezTo>
                    <a:cubicBezTo>
                      <a:pt x="1757" y="7286"/>
                      <a:pt x="1839" y="7368"/>
                      <a:pt x="1942" y="7368"/>
                    </a:cubicBezTo>
                    <a:cubicBezTo>
                      <a:pt x="2041" y="7368"/>
                      <a:pt x="2122" y="7286"/>
                      <a:pt x="2122" y="7188"/>
                    </a:cubicBezTo>
                    <a:cubicBezTo>
                      <a:pt x="2122" y="6943"/>
                      <a:pt x="1899" y="6654"/>
                      <a:pt x="1593" y="6256"/>
                    </a:cubicBezTo>
                    <a:cubicBezTo>
                      <a:pt x="1179" y="5716"/>
                      <a:pt x="612" y="4979"/>
                      <a:pt x="475" y="4161"/>
                    </a:cubicBezTo>
                    <a:cubicBezTo>
                      <a:pt x="350" y="3420"/>
                      <a:pt x="432" y="1996"/>
                      <a:pt x="1168" y="1129"/>
                    </a:cubicBezTo>
                    <a:cubicBezTo>
                      <a:pt x="1599" y="622"/>
                      <a:pt x="2210" y="360"/>
                      <a:pt x="2973" y="360"/>
                    </a:cubicBezTo>
                    <a:cubicBezTo>
                      <a:pt x="3780" y="360"/>
                      <a:pt x="4408" y="616"/>
                      <a:pt x="4828" y="1118"/>
                    </a:cubicBezTo>
                    <a:cubicBezTo>
                      <a:pt x="5504" y="1909"/>
                      <a:pt x="5569" y="3212"/>
                      <a:pt x="5411" y="4161"/>
                    </a:cubicBezTo>
                    <a:cubicBezTo>
                      <a:pt x="5302" y="4810"/>
                      <a:pt x="4909" y="5454"/>
                      <a:pt x="4566" y="6021"/>
                    </a:cubicBezTo>
                    <a:cubicBezTo>
                      <a:pt x="4266" y="6512"/>
                      <a:pt x="4026" y="6905"/>
                      <a:pt x="4026" y="7221"/>
                    </a:cubicBezTo>
                    <a:cubicBezTo>
                      <a:pt x="4026" y="7319"/>
                      <a:pt x="4108" y="7401"/>
                      <a:pt x="4206" y="7401"/>
                    </a:cubicBezTo>
                    <a:cubicBezTo>
                      <a:pt x="4309" y="7401"/>
                      <a:pt x="4391" y="7319"/>
                      <a:pt x="4391" y="7221"/>
                    </a:cubicBezTo>
                    <a:cubicBezTo>
                      <a:pt x="4391" y="7008"/>
                      <a:pt x="4626" y="6621"/>
                      <a:pt x="4877" y="6207"/>
                    </a:cubicBezTo>
                    <a:cubicBezTo>
                      <a:pt x="5220" y="5645"/>
                      <a:pt x="5651" y="4941"/>
                      <a:pt x="5771" y="4221"/>
                    </a:cubicBezTo>
                    <a:cubicBezTo>
                      <a:pt x="5853" y="3720"/>
                      <a:pt x="6055" y="2002"/>
                      <a:pt x="5106" y="884"/>
                    </a:cubicBezTo>
                    <a:cubicBezTo>
                      <a:pt x="4609" y="295"/>
                      <a:pt x="3895" y="0"/>
                      <a:pt x="297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35"/>
              <p:cNvSpPr/>
              <p:nvPr/>
            </p:nvSpPr>
            <p:spPr>
              <a:xfrm>
                <a:off x="8200760" y="1970318"/>
                <a:ext cx="109750" cy="149553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3592" extrusionOk="0">
                    <a:moveTo>
                      <a:pt x="699" y="227"/>
                    </a:moveTo>
                    <a:cubicBezTo>
                      <a:pt x="715" y="227"/>
                      <a:pt x="743" y="232"/>
                      <a:pt x="781" y="265"/>
                    </a:cubicBezTo>
                    <a:cubicBezTo>
                      <a:pt x="873" y="347"/>
                      <a:pt x="939" y="532"/>
                      <a:pt x="944" y="729"/>
                    </a:cubicBezTo>
                    <a:cubicBezTo>
                      <a:pt x="762" y="992"/>
                      <a:pt x="542" y="1312"/>
                      <a:pt x="398" y="1312"/>
                    </a:cubicBezTo>
                    <a:cubicBezTo>
                      <a:pt x="387" y="1312"/>
                      <a:pt x="376" y="1311"/>
                      <a:pt x="366" y="1307"/>
                    </a:cubicBezTo>
                    <a:cubicBezTo>
                      <a:pt x="235" y="1252"/>
                      <a:pt x="230" y="1083"/>
                      <a:pt x="252" y="952"/>
                    </a:cubicBezTo>
                    <a:cubicBezTo>
                      <a:pt x="301" y="609"/>
                      <a:pt x="546" y="238"/>
                      <a:pt x="688" y="227"/>
                    </a:cubicBezTo>
                    <a:close/>
                    <a:moveTo>
                      <a:pt x="1942" y="254"/>
                    </a:moveTo>
                    <a:cubicBezTo>
                      <a:pt x="2237" y="380"/>
                      <a:pt x="2362" y="751"/>
                      <a:pt x="2390" y="969"/>
                    </a:cubicBezTo>
                    <a:cubicBezTo>
                      <a:pt x="2417" y="1187"/>
                      <a:pt x="2362" y="1323"/>
                      <a:pt x="2319" y="1329"/>
                    </a:cubicBezTo>
                    <a:cubicBezTo>
                      <a:pt x="2308" y="1333"/>
                      <a:pt x="2299" y="1335"/>
                      <a:pt x="2291" y="1335"/>
                    </a:cubicBezTo>
                    <a:cubicBezTo>
                      <a:pt x="2278" y="1335"/>
                      <a:pt x="2267" y="1330"/>
                      <a:pt x="2253" y="1323"/>
                    </a:cubicBezTo>
                    <a:cubicBezTo>
                      <a:pt x="2133" y="1241"/>
                      <a:pt x="2068" y="881"/>
                      <a:pt x="2019" y="620"/>
                    </a:cubicBezTo>
                    <a:cubicBezTo>
                      <a:pt x="1997" y="478"/>
                      <a:pt x="1970" y="352"/>
                      <a:pt x="1942" y="254"/>
                    </a:cubicBezTo>
                    <a:close/>
                    <a:moveTo>
                      <a:pt x="1723" y="1"/>
                    </a:moveTo>
                    <a:cubicBezTo>
                      <a:pt x="1718" y="1"/>
                      <a:pt x="1712" y="3"/>
                      <a:pt x="1708" y="3"/>
                    </a:cubicBezTo>
                    <a:cubicBezTo>
                      <a:pt x="1495" y="9"/>
                      <a:pt x="1310" y="216"/>
                      <a:pt x="1119" y="478"/>
                    </a:cubicBezTo>
                    <a:cubicBezTo>
                      <a:pt x="1081" y="325"/>
                      <a:pt x="1010" y="189"/>
                      <a:pt x="923" y="107"/>
                    </a:cubicBezTo>
                    <a:cubicBezTo>
                      <a:pt x="852" y="46"/>
                      <a:pt x="771" y="14"/>
                      <a:pt x="690" y="14"/>
                    </a:cubicBezTo>
                    <a:cubicBezTo>
                      <a:pt x="684" y="14"/>
                      <a:pt x="678" y="14"/>
                      <a:pt x="672" y="14"/>
                    </a:cubicBezTo>
                    <a:cubicBezTo>
                      <a:pt x="388" y="42"/>
                      <a:pt x="99" y="527"/>
                      <a:pt x="44" y="920"/>
                    </a:cubicBezTo>
                    <a:cubicBezTo>
                      <a:pt x="1" y="1209"/>
                      <a:pt x="88" y="1421"/>
                      <a:pt x="290" y="1503"/>
                    </a:cubicBezTo>
                    <a:cubicBezTo>
                      <a:pt x="327" y="1518"/>
                      <a:pt x="363" y="1525"/>
                      <a:pt x="400" y="1525"/>
                    </a:cubicBezTo>
                    <a:cubicBezTo>
                      <a:pt x="588" y="1525"/>
                      <a:pt x="766" y="1336"/>
                      <a:pt x="944" y="1094"/>
                    </a:cubicBezTo>
                    <a:lnTo>
                      <a:pt x="944" y="3472"/>
                    </a:lnTo>
                    <a:cubicBezTo>
                      <a:pt x="944" y="3527"/>
                      <a:pt x="988" y="3576"/>
                      <a:pt x="1048" y="3576"/>
                    </a:cubicBezTo>
                    <a:cubicBezTo>
                      <a:pt x="1108" y="3576"/>
                      <a:pt x="1152" y="3527"/>
                      <a:pt x="1152" y="3472"/>
                    </a:cubicBezTo>
                    <a:lnTo>
                      <a:pt x="1152" y="794"/>
                    </a:lnTo>
                    <a:cubicBezTo>
                      <a:pt x="1272" y="620"/>
                      <a:pt x="1408" y="423"/>
                      <a:pt x="1533" y="309"/>
                    </a:cubicBezTo>
                    <a:lnTo>
                      <a:pt x="1533" y="309"/>
                    </a:lnTo>
                    <a:cubicBezTo>
                      <a:pt x="1419" y="952"/>
                      <a:pt x="1424" y="2501"/>
                      <a:pt x="1441" y="3488"/>
                    </a:cubicBezTo>
                    <a:cubicBezTo>
                      <a:pt x="1446" y="3548"/>
                      <a:pt x="1490" y="3592"/>
                      <a:pt x="1550" y="3592"/>
                    </a:cubicBezTo>
                    <a:cubicBezTo>
                      <a:pt x="1610" y="3592"/>
                      <a:pt x="1653" y="3543"/>
                      <a:pt x="1653" y="3483"/>
                    </a:cubicBezTo>
                    <a:cubicBezTo>
                      <a:pt x="1632" y="2179"/>
                      <a:pt x="1659" y="756"/>
                      <a:pt x="1741" y="314"/>
                    </a:cubicBezTo>
                    <a:cubicBezTo>
                      <a:pt x="1768" y="412"/>
                      <a:pt x="1795" y="549"/>
                      <a:pt x="1812" y="658"/>
                    </a:cubicBezTo>
                    <a:cubicBezTo>
                      <a:pt x="1877" y="1007"/>
                      <a:pt x="1942" y="1372"/>
                      <a:pt x="2139" y="1498"/>
                    </a:cubicBezTo>
                    <a:cubicBezTo>
                      <a:pt x="2185" y="1528"/>
                      <a:pt x="2239" y="1545"/>
                      <a:pt x="2295" y="1545"/>
                    </a:cubicBezTo>
                    <a:cubicBezTo>
                      <a:pt x="2319" y="1545"/>
                      <a:pt x="2343" y="1542"/>
                      <a:pt x="2368" y="1536"/>
                    </a:cubicBezTo>
                    <a:cubicBezTo>
                      <a:pt x="2542" y="1492"/>
                      <a:pt x="2635" y="1263"/>
                      <a:pt x="2597" y="947"/>
                    </a:cubicBezTo>
                    <a:cubicBezTo>
                      <a:pt x="2548" y="489"/>
                      <a:pt x="2253" y="3"/>
                      <a:pt x="1730" y="3"/>
                    </a:cubicBezTo>
                    <a:cubicBezTo>
                      <a:pt x="1728" y="2"/>
                      <a:pt x="1725" y="1"/>
                      <a:pt x="172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35"/>
              <p:cNvSpPr/>
              <p:nvPr/>
            </p:nvSpPr>
            <p:spPr>
              <a:xfrm>
                <a:off x="7966888" y="1962948"/>
                <a:ext cx="121741" cy="15030"/>
              </a:xfrm>
              <a:custGeom>
                <a:avLst/>
                <a:gdLst/>
                <a:ahLst/>
                <a:cxnLst/>
                <a:rect l="l" t="t" r="r" b="b"/>
                <a:pathLst>
                  <a:path w="2924" h="361" extrusionOk="0">
                    <a:moveTo>
                      <a:pt x="175" y="0"/>
                    </a:moveTo>
                    <a:cubicBezTo>
                      <a:pt x="77" y="0"/>
                      <a:pt x="0" y="82"/>
                      <a:pt x="0" y="180"/>
                    </a:cubicBezTo>
                    <a:cubicBezTo>
                      <a:pt x="0" y="279"/>
                      <a:pt x="77" y="360"/>
                      <a:pt x="175" y="360"/>
                    </a:cubicBezTo>
                    <a:lnTo>
                      <a:pt x="2744" y="360"/>
                    </a:lnTo>
                    <a:cubicBezTo>
                      <a:pt x="2842" y="360"/>
                      <a:pt x="2924" y="279"/>
                      <a:pt x="2924" y="180"/>
                    </a:cubicBezTo>
                    <a:cubicBezTo>
                      <a:pt x="2924" y="82"/>
                      <a:pt x="2842" y="0"/>
                      <a:pt x="27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35"/>
              <p:cNvSpPr/>
              <p:nvPr/>
            </p:nvSpPr>
            <p:spPr>
              <a:xfrm>
                <a:off x="8424431" y="1962948"/>
                <a:ext cx="121782" cy="15030"/>
              </a:xfrm>
              <a:custGeom>
                <a:avLst/>
                <a:gdLst/>
                <a:ahLst/>
                <a:cxnLst/>
                <a:rect l="l" t="t" r="r" b="b"/>
                <a:pathLst>
                  <a:path w="2925" h="361" extrusionOk="0">
                    <a:moveTo>
                      <a:pt x="181" y="0"/>
                    </a:moveTo>
                    <a:cubicBezTo>
                      <a:pt x="83" y="0"/>
                      <a:pt x="1" y="82"/>
                      <a:pt x="1" y="180"/>
                    </a:cubicBezTo>
                    <a:cubicBezTo>
                      <a:pt x="1" y="279"/>
                      <a:pt x="83" y="360"/>
                      <a:pt x="181" y="360"/>
                    </a:cubicBezTo>
                    <a:lnTo>
                      <a:pt x="2750" y="360"/>
                    </a:lnTo>
                    <a:cubicBezTo>
                      <a:pt x="2848" y="360"/>
                      <a:pt x="2924" y="279"/>
                      <a:pt x="2924" y="180"/>
                    </a:cubicBezTo>
                    <a:cubicBezTo>
                      <a:pt x="2924" y="82"/>
                      <a:pt x="2848" y="0"/>
                      <a:pt x="27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35"/>
              <p:cNvSpPr/>
              <p:nvPr/>
            </p:nvSpPr>
            <p:spPr>
              <a:xfrm>
                <a:off x="8051577" y="1719208"/>
                <a:ext cx="93387" cy="93887"/>
              </a:xfrm>
              <a:custGeom>
                <a:avLst/>
                <a:gdLst/>
                <a:ahLst/>
                <a:cxnLst/>
                <a:rect l="l" t="t" r="r" b="b"/>
                <a:pathLst>
                  <a:path w="2243" h="2255" extrusionOk="0">
                    <a:moveTo>
                      <a:pt x="194" y="1"/>
                    </a:moveTo>
                    <a:cubicBezTo>
                      <a:pt x="150" y="1"/>
                      <a:pt x="106" y="17"/>
                      <a:pt x="72" y="51"/>
                    </a:cubicBezTo>
                    <a:cubicBezTo>
                      <a:pt x="6" y="122"/>
                      <a:pt x="1" y="231"/>
                      <a:pt x="72" y="302"/>
                    </a:cubicBezTo>
                    <a:lnTo>
                      <a:pt x="1920" y="2206"/>
                    </a:lnTo>
                    <a:cubicBezTo>
                      <a:pt x="1953" y="2238"/>
                      <a:pt x="2002" y="2255"/>
                      <a:pt x="2046" y="2255"/>
                    </a:cubicBezTo>
                    <a:cubicBezTo>
                      <a:pt x="2089" y="2255"/>
                      <a:pt x="2139" y="2238"/>
                      <a:pt x="2171" y="2206"/>
                    </a:cubicBezTo>
                    <a:cubicBezTo>
                      <a:pt x="2242" y="2140"/>
                      <a:pt x="2242" y="2026"/>
                      <a:pt x="2177" y="1955"/>
                    </a:cubicBezTo>
                    <a:lnTo>
                      <a:pt x="328" y="57"/>
                    </a:lnTo>
                    <a:cubicBezTo>
                      <a:pt x="291" y="20"/>
                      <a:pt x="242" y="1"/>
                      <a:pt x="1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35"/>
              <p:cNvSpPr/>
              <p:nvPr/>
            </p:nvSpPr>
            <p:spPr>
              <a:xfrm>
                <a:off x="8376549" y="1746979"/>
                <a:ext cx="93595" cy="83395"/>
              </a:xfrm>
              <a:custGeom>
                <a:avLst/>
                <a:gdLst/>
                <a:ahLst/>
                <a:cxnLst/>
                <a:rect l="l" t="t" r="r" b="b"/>
                <a:pathLst>
                  <a:path w="2248" h="2003" extrusionOk="0">
                    <a:moveTo>
                      <a:pt x="2045" y="1"/>
                    </a:moveTo>
                    <a:cubicBezTo>
                      <a:pt x="2003" y="1"/>
                      <a:pt x="1963" y="15"/>
                      <a:pt x="1931" y="44"/>
                    </a:cubicBezTo>
                    <a:lnTo>
                      <a:pt x="82" y="1691"/>
                    </a:lnTo>
                    <a:cubicBezTo>
                      <a:pt x="6" y="1757"/>
                      <a:pt x="0" y="1866"/>
                      <a:pt x="66" y="1942"/>
                    </a:cubicBezTo>
                    <a:cubicBezTo>
                      <a:pt x="104" y="1980"/>
                      <a:pt x="153" y="2002"/>
                      <a:pt x="202" y="2002"/>
                    </a:cubicBezTo>
                    <a:cubicBezTo>
                      <a:pt x="240" y="2002"/>
                      <a:pt x="284" y="1986"/>
                      <a:pt x="316" y="1953"/>
                    </a:cubicBezTo>
                    <a:lnTo>
                      <a:pt x="2165" y="312"/>
                    </a:lnTo>
                    <a:cubicBezTo>
                      <a:pt x="2242" y="246"/>
                      <a:pt x="2247" y="137"/>
                      <a:pt x="2182" y="61"/>
                    </a:cubicBezTo>
                    <a:cubicBezTo>
                      <a:pt x="2146" y="22"/>
                      <a:pt x="2095" y="1"/>
                      <a:pt x="20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35"/>
              <p:cNvSpPr/>
              <p:nvPr/>
            </p:nvSpPr>
            <p:spPr>
              <a:xfrm>
                <a:off x="8263673" y="1646552"/>
                <a:ext cx="30685" cy="130234"/>
              </a:xfrm>
              <a:custGeom>
                <a:avLst/>
                <a:gdLst/>
                <a:ahLst/>
                <a:cxnLst/>
                <a:rect l="l" t="t" r="r" b="b"/>
                <a:pathLst>
                  <a:path w="737" h="3128" extrusionOk="0">
                    <a:moveTo>
                      <a:pt x="552" y="1"/>
                    </a:moveTo>
                    <a:cubicBezTo>
                      <a:pt x="462" y="1"/>
                      <a:pt x="382" y="64"/>
                      <a:pt x="371" y="155"/>
                    </a:cubicBezTo>
                    <a:lnTo>
                      <a:pt x="11" y="2925"/>
                    </a:lnTo>
                    <a:cubicBezTo>
                      <a:pt x="1" y="3024"/>
                      <a:pt x="66" y="3116"/>
                      <a:pt x="164" y="3127"/>
                    </a:cubicBezTo>
                    <a:lnTo>
                      <a:pt x="191" y="3127"/>
                    </a:lnTo>
                    <a:cubicBezTo>
                      <a:pt x="279" y="3127"/>
                      <a:pt x="355" y="3062"/>
                      <a:pt x="366" y="2974"/>
                    </a:cubicBezTo>
                    <a:lnTo>
                      <a:pt x="726" y="198"/>
                    </a:lnTo>
                    <a:cubicBezTo>
                      <a:pt x="737" y="100"/>
                      <a:pt x="666" y="13"/>
                      <a:pt x="573" y="2"/>
                    </a:cubicBezTo>
                    <a:cubicBezTo>
                      <a:pt x="566" y="1"/>
                      <a:pt x="559" y="1"/>
                      <a:pt x="55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35"/>
              <p:cNvSpPr/>
              <p:nvPr/>
            </p:nvSpPr>
            <p:spPr>
              <a:xfrm>
                <a:off x="5647697" y="1201998"/>
                <a:ext cx="153342" cy="201680"/>
              </a:xfrm>
              <a:custGeom>
                <a:avLst/>
                <a:gdLst/>
                <a:ahLst/>
                <a:cxnLst/>
                <a:rect l="l" t="t" r="r" b="b"/>
                <a:pathLst>
                  <a:path w="3683" h="4844" extrusionOk="0">
                    <a:moveTo>
                      <a:pt x="1770" y="0"/>
                    </a:moveTo>
                    <a:cubicBezTo>
                      <a:pt x="1494" y="0"/>
                      <a:pt x="1200" y="90"/>
                      <a:pt x="890" y="268"/>
                    </a:cubicBezTo>
                    <a:cubicBezTo>
                      <a:pt x="508" y="486"/>
                      <a:pt x="257" y="759"/>
                      <a:pt x="126" y="1091"/>
                    </a:cubicBezTo>
                    <a:cubicBezTo>
                      <a:pt x="1" y="1424"/>
                      <a:pt x="39" y="1762"/>
                      <a:pt x="246" y="2111"/>
                    </a:cubicBezTo>
                    <a:lnTo>
                      <a:pt x="263" y="2122"/>
                    </a:lnTo>
                    <a:lnTo>
                      <a:pt x="950" y="1724"/>
                    </a:lnTo>
                    <a:cubicBezTo>
                      <a:pt x="852" y="1555"/>
                      <a:pt x="830" y="1386"/>
                      <a:pt x="895" y="1233"/>
                    </a:cubicBezTo>
                    <a:cubicBezTo>
                      <a:pt x="955" y="1080"/>
                      <a:pt x="1070" y="955"/>
                      <a:pt x="1228" y="862"/>
                    </a:cubicBezTo>
                    <a:cubicBezTo>
                      <a:pt x="1361" y="786"/>
                      <a:pt x="1489" y="747"/>
                      <a:pt x="1608" y="747"/>
                    </a:cubicBezTo>
                    <a:cubicBezTo>
                      <a:pt x="1659" y="747"/>
                      <a:pt x="1709" y="755"/>
                      <a:pt x="1757" y="769"/>
                    </a:cubicBezTo>
                    <a:cubicBezTo>
                      <a:pt x="1921" y="813"/>
                      <a:pt x="2057" y="933"/>
                      <a:pt x="2166" y="1119"/>
                    </a:cubicBezTo>
                    <a:cubicBezTo>
                      <a:pt x="2259" y="1282"/>
                      <a:pt x="2303" y="1462"/>
                      <a:pt x="2292" y="1648"/>
                    </a:cubicBezTo>
                    <a:cubicBezTo>
                      <a:pt x="2281" y="1833"/>
                      <a:pt x="2243" y="2046"/>
                      <a:pt x="2172" y="2286"/>
                    </a:cubicBezTo>
                    <a:cubicBezTo>
                      <a:pt x="2063" y="2591"/>
                      <a:pt x="2008" y="2820"/>
                      <a:pt x="2019" y="2978"/>
                    </a:cubicBezTo>
                    <a:cubicBezTo>
                      <a:pt x="2024" y="3131"/>
                      <a:pt x="2106" y="3349"/>
                      <a:pt x="2264" y="3633"/>
                    </a:cubicBezTo>
                    <a:lnTo>
                      <a:pt x="2979" y="3224"/>
                    </a:lnTo>
                    <a:cubicBezTo>
                      <a:pt x="2881" y="3049"/>
                      <a:pt x="2821" y="2913"/>
                      <a:pt x="2799" y="2809"/>
                    </a:cubicBezTo>
                    <a:cubicBezTo>
                      <a:pt x="2777" y="2706"/>
                      <a:pt x="2793" y="2575"/>
                      <a:pt x="2848" y="2411"/>
                    </a:cubicBezTo>
                    <a:cubicBezTo>
                      <a:pt x="2962" y="2111"/>
                      <a:pt x="3033" y="1811"/>
                      <a:pt x="3055" y="1517"/>
                    </a:cubicBezTo>
                    <a:cubicBezTo>
                      <a:pt x="3077" y="1222"/>
                      <a:pt x="3017" y="949"/>
                      <a:pt x="2875" y="704"/>
                    </a:cubicBezTo>
                    <a:cubicBezTo>
                      <a:pt x="2662" y="328"/>
                      <a:pt x="2379" y="104"/>
                      <a:pt x="2030" y="28"/>
                    </a:cubicBezTo>
                    <a:cubicBezTo>
                      <a:pt x="1945" y="9"/>
                      <a:pt x="1859" y="0"/>
                      <a:pt x="1770" y="0"/>
                    </a:cubicBezTo>
                    <a:close/>
                    <a:moveTo>
                      <a:pt x="3290" y="3742"/>
                    </a:moveTo>
                    <a:lnTo>
                      <a:pt x="2564" y="4156"/>
                    </a:lnTo>
                    <a:lnTo>
                      <a:pt x="2957" y="4844"/>
                    </a:lnTo>
                    <a:lnTo>
                      <a:pt x="3682" y="4424"/>
                    </a:lnTo>
                    <a:lnTo>
                      <a:pt x="3290" y="3742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5"/>
              <p:cNvSpPr/>
              <p:nvPr/>
            </p:nvSpPr>
            <p:spPr>
              <a:xfrm>
                <a:off x="6653467" y="1026458"/>
                <a:ext cx="114038" cy="201472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4839" extrusionOk="0">
                    <a:moveTo>
                      <a:pt x="1985" y="1"/>
                    </a:moveTo>
                    <a:lnTo>
                      <a:pt x="666" y="2984"/>
                    </a:lnTo>
                    <a:lnTo>
                      <a:pt x="1418" y="3317"/>
                    </a:lnTo>
                    <a:lnTo>
                      <a:pt x="2738" y="333"/>
                    </a:lnTo>
                    <a:lnTo>
                      <a:pt x="1985" y="1"/>
                    </a:lnTo>
                    <a:close/>
                    <a:moveTo>
                      <a:pt x="316" y="3780"/>
                    </a:moveTo>
                    <a:lnTo>
                      <a:pt x="0" y="4506"/>
                    </a:lnTo>
                    <a:lnTo>
                      <a:pt x="747" y="4838"/>
                    </a:lnTo>
                    <a:lnTo>
                      <a:pt x="1069" y="4113"/>
                    </a:lnTo>
                    <a:lnTo>
                      <a:pt x="316" y="378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5"/>
              <p:cNvSpPr/>
              <p:nvPr/>
            </p:nvSpPr>
            <p:spPr>
              <a:xfrm>
                <a:off x="6166154" y="972330"/>
                <a:ext cx="77233" cy="252391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6062" extrusionOk="0">
                    <a:moveTo>
                      <a:pt x="727" y="1"/>
                    </a:moveTo>
                    <a:cubicBezTo>
                      <a:pt x="707" y="1"/>
                      <a:pt x="686" y="3"/>
                      <a:pt x="666" y="8"/>
                    </a:cubicBezTo>
                    <a:cubicBezTo>
                      <a:pt x="540" y="46"/>
                      <a:pt x="464" y="177"/>
                      <a:pt x="502" y="303"/>
                    </a:cubicBezTo>
                    <a:lnTo>
                      <a:pt x="1255" y="3073"/>
                    </a:lnTo>
                    <a:lnTo>
                      <a:pt x="333" y="2746"/>
                    </a:lnTo>
                    <a:cubicBezTo>
                      <a:pt x="309" y="2738"/>
                      <a:pt x="285" y="2734"/>
                      <a:pt x="260" y="2734"/>
                    </a:cubicBezTo>
                    <a:cubicBezTo>
                      <a:pt x="197" y="2734"/>
                      <a:pt x="134" y="2758"/>
                      <a:pt x="87" y="2800"/>
                    </a:cubicBezTo>
                    <a:cubicBezTo>
                      <a:pt x="27" y="2860"/>
                      <a:pt x="0" y="2953"/>
                      <a:pt x="27" y="3040"/>
                    </a:cubicBezTo>
                    <a:lnTo>
                      <a:pt x="900" y="5893"/>
                    </a:lnTo>
                    <a:cubicBezTo>
                      <a:pt x="927" y="5996"/>
                      <a:pt x="1025" y="6062"/>
                      <a:pt x="1124" y="6062"/>
                    </a:cubicBezTo>
                    <a:cubicBezTo>
                      <a:pt x="1151" y="6062"/>
                      <a:pt x="1173" y="6056"/>
                      <a:pt x="1195" y="6051"/>
                    </a:cubicBezTo>
                    <a:cubicBezTo>
                      <a:pt x="1320" y="6013"/>
                      <a:pt x="1391" y="5882"/>
                      <a:pt x="1353" y="5756"/>
                    </a:cubicBezTo>
                    <a:lnTo>
                      <a:pt x="622" y="3351"/>
                    </a:lnTo>
                    <a:lnTo>
                      <a:pt x="1522" y="3673"/>
                    </a:lnTo>
                    <a:cubicBezTo>
                      <a:pt x="1547" y="3681"/>
                      <a:pt x="1573" y="3686"/>
                      <a:pt x="1599" y="3686"/>
                    </a:cubicBezTo>
                    <a:cubicBezTo>
                      <a:pt x="1658" y="3686"/>
                      <a:pt x="1716" y="3664"/>
                      <a:pt x="1762" y="3619"/>
                    </a:cubicBezTo>
                    <a:cubicBezTo>
                      <a:pt x="1827" y="3559"/>
                      <a:pt x="1854" y="3471"/>
                      <a:pt x="1833" y="3384"/>
                    </a:cubicBezTo>
                    <a:lnTo>
                      <a:pt x="960" y="177"/>
                    </a:lnTo>
                    <a:cubicBezTo>
                      <a:pt x="932" y="71"/>
                      <a:pt x="835" y="1"/>
                      <a:pt x="7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5"/>
              <p:cNvSpPr/>
              <p:nvPr/>
            </p:nvSpPr>
            <p:spPr>
              <a:xfrm>
                <a:off x="6843746" y="1305923"/>
                <a:ext cx="193061" cy="178822"/>
              </a:xfrm>
              <a:custGeom>
                <a:avLst/>
                <a:gdLst/>
                <a:ahLst/>
                <a:cxnLst/>
                <a:rect l="l" t="t" r="r" b="b"/>
                <a:pathLst>
                  <a:path w="4637" h="4295" extrusionOk="0">
                    <a:moveTo>
                      <a:pt x="4364" y="1"/>
                    </a:moveTo>
                    <a:cubicBezTo>
                      <a:pt x="4290" y="1"/>
                      <a:pt x="4219" y="35"/>
                      <a:pt x="4173" y="101"/>
                    </a:cubicBezTo>
                    <a:lnTo>
                      <a:pt x="2487" y="2424"/>
                    </a:lnTo>
                    <a:lnTo>
                      <a:pt x="2166" y="1508"/>
                    </a:lnTo>
                    <a:cubicBezTo>
                      <a:pt x="2133" y="1420"/>
                      <a:pt x="2057" y="1360"/>
                      <a:pt x="1969" y="1349"/>
                    </a:cubicBezTo>
                    <a:cubicBezTo>
                      <a:pt x="1960" y="1348"/>
                      <a:pt x="1950" y="1348"/>
                      <a:pt x="1940" y="1348"/>
                    </a:cubicBezTo>
                    <a:cubicBezTo>
                      <a:pt x="1863" y="1348"/>
                      <a:pt x="1789" y="1385"/>
                      <a:pt x="1746" y="1453"/>
                    </a:cubicBezTo>
                    <a:lnTo>
                      <a:pt x="71" y="3924"/>
                    </a:lnTo>
                    <a:cubicBezTo>
                      <a:pt x="1" y="4033"/>
                      <a:pt x="28" y="4180"/>
                      <a:pt x="137" y="4251"/>
                    </a:cubicBezTo>
                    <a:cubicBezTo>
                      <a:pt x="175" y="4278"/>
                      <a:pt x="224" y="4295"/>
                      <a:pt x="268" y="4295"/>
                    </a:cubicBezTo>
                    <a:cubicBezTo>
                      <a:pt x="344" y="4295"/>
                      <a:pt x="420" y="4256"/>
                      <a:pt x="464" y="4191"/>
                    </a:cubicBezTo>
                    <a:lnTo>
                      <a:pt x="1871" y="2108"/>
                    </a:lnTo>
                    <a:lnTo>
                      <a:pt x="2193" y="3013"/>
                    </a:lnTo>
                    <a:cubicBezTo>
                      <a:pt x="2220" y="3095"/>
                      <a:pt x="2297" y="3155"/>
                      <a:pt x="2384" y="3166"/>
                    </a:cubicBezTo>
                    <a:cubicBezTo>
                      <a:pt x="2397" y="3168"/>
                      <a:pt x="2411" y="3169"/>
                      <a:pt x="2424" y="3169"/>
                    </a:cubicBezTo>
                    <a:cubicBezTo>
                      <a:pt x="2497" y="3169"/>
                      <a:pt x="2566" y="3133"/>
                      <a:pt x="2607" y="3073"/>
                    </a:cubicBezTo>
                    <a:lnTo>
                      <a:pt x="4554" y="379"/>
                    </a:lnTo>
                    <a:cubicBezTo>
                      <a:pt x="4636" y="270"/>
                      <a:pt x="4609" y="122"/>
                      <a:pt x="4505" y="46"/>
                    </a:cubicBezTo>
                    <a:cubicBezTo>
                      <a:pt x="4462" y="16"/>
                      <a:pt x="4413" y="1"/>
                      <a:pt x="43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5"/>
              <p:cNvSpPr/>
              <p:nvPr/>
            </p:nvSpPr>
            <p:spPr>
              <a:xfrm>
                <a:off x="5427441" y="1637891"/>
                <a:ext cx="225745" cy="133440"/>
              </a:xfrm>
              <a:custGeom>
                <a:avLst/>
                <a:gdLst/>
                <a:ahLst/>
                <a:cxnLst/>
                <a:rect l="l" t="t" r="r" b="b"/>
                <a:pathLst>
                  <a:path w="5422" h="3205" extrusionOk="0">
                    <a:moveTo>
                      <a:pt x="271" y="0"/>
                    </a:moveTo>
                    <a:cubicBezTo>
                      <a:pt x="166" y="0"/>
                      <a:pt x="66" y="67"/>
                      <a:pt x="39" y="172"/>
                    </a:cubicBezTo>
                    <a:cubicBezTo>
                      <a:pt x="1" y="297"/>
                      <a:pt x="72" y="428"/>
                      <a:pt x="197" y="466"/>
                    </a:cubicBezTo>
                    <a:lnTo>
                      <a:pt x="2613" y="1170"/>
                    </a:lnTo>
                    <a:lnTo>
                      <a:pt x="1850" y="1748"/>
                    </a:lnTo>
                    <a:cubicBezTo>
                      <a:pt x="1779" y="1803"/>
                      <a:pt x="1746" y="1890"/>
                      <a:pt x="1762" y="1977"/>
                    </a:cubicBezTo>
                    <a:cubicBezTo>
                      <a:pt x="1773" y="2064"/>
                      <a:pt x="1839" y="2135"/>
                      <a:pt x="1920" y="2163"/>
                    </a:cubicBezTo>
                    <a:lnTo>
                      <a:pt x="5084" y="3188"/>
                    </a:lnTo>
                    <a:cubicBezTo>
                      <a:pt x="5106" y="3199"/>
                      <a:pt x="5133" y="3204"/>
                      <a:pt x="5155" y="3204"/>
                    </a:cubicBezTo>
                    <a:cubicBezTo>
                      <a:pt x="5258" y="3204"/>
                      <a:pt x="5351" y="3139"/>
                      <a:pt x="5384" y="3035"/>
                    </a:cubicBezTo>
                    <a:cubicBezTo>
                      <a:pt x="5422" y="2915"/>
                      <a:pt x="5351" y="2779"/>
                      <a:pt x="5231" y="2741"/>
                    </a:cubicBezTo>
                    <a:lnTo>
                      <a:pt x="2499" y="1852"/>
                    </a:lnTo>
                    <a:lnTo>
                      <a:pt x="3273" y="1257"/>
                    </a:lnTo>
                    <a:cubicBezTo>
                      <a:pt x="3344" y="1203"/>
                      <a:pt x="3377" y="1115"/>
                      <a:pt x="3360" y="1028"/>
                    </a:cubicBezTo>
                    <a:cubicBezTo>
                      <a:pt x="3344" y="941"/>
                      <a:pt x="3279" y="870"/>
                      <a:pt x="3197" y="843"/>
                    </a:cubicBezTo>
                    <a:lnTo>
                      <a:pt x="333" y="8"/>
                    </a:lnTo>
                    <a:cubicBezTo>
                      <a:pt x="313" y="3"/>
                      <a:pt x="292" y="0"/>
                      <a:pt x="2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5"/>
              <p:cNvSpPr/>
              <p:nvPr/>
            </p:nvSpPr>
            <p:spPr>
              <a:xfrm>
                <a:off x="7201403" y="2987293"/>
                <a:ext cx="280703" cy="280245"/>
              </a:xfrm>
              <a:custGeom>
                <a:avLst/>
                <a:gdLst/>
                <a:ahLst/>
                <a:cxnLst/>
                <a:rect l="l" t="t" r="r" b="b"/>
                <a:pathLst>
                  <a:path w="6742" h="6731" extrusionOk="0">
                    <a:moveTo>
                      <a:pt x="3038" y="1"/>
                    </a:moveTo>
                    <a:cubicBezTo>
                      <a:pt x="3038" y="1"/>
                      <a:pt x="3065" y="224"/>
                      <a:pt x="3104" y="846"/>
                    </a:cubicBezTo>
                    <a:cubicBezTo>
                      <a:pt x="3104" y="846"/>
                      <a:pt x="2726" y="669"/>
                      <a:pt x="1902" y="669"/>
                    </a:cubicBezTo>
                    <a:cubicBezTo>
                      <a:pt x="1847" y="669"/>
                      <a:pt x="1789" y="670"/>
                      <a:pt x="1729" y="672"/>
                    </a:cubicBezTo>
                    <a:cubicBezTo>
                      <a:pt x="1320" y="688"/>
                      <a:pt x="404" y="682"/>
                      <a:pt x="240" y="1102"/>
                    </a:cubicBezTo>
                    <a:cubicBezTo>
                      <a:pt x="82" y="1517"/>
                      <a:pt x="360" y="1746"/>
                      <a:pt x="360" y="1746"/>
                    </a:cubicBezTo>
                    <a:cubicBezTo>
                      <a:pt x="360" y="1746"/>
                      <a:pt x="6" y="2079"/>
                      <a:pt x="6" y="2406"/>
                    </a:cubicBezTo>
                    <a:cubicBezTo>
                      <a:pt x="0" y="2733"/>
                      <a:pt x="388" y="2929"/>
                      <a:pt x="388" y="2929"/>
                    </a:cubicBezTo>
                    <a:cubicBezTo>
                      <a:pt x="388" y="2929"/>
                      <a:pt x="120" y="3306"/>
                      <a:pt x="268" y="3551"/>
                    </a:cubicBezTo>
                    <a:cubicBezTo>
                      <a:pt x="486" y="3927"/>
                      <a:pt x="742" y="3846"/>
                      <a:pt x="1282" y="4042"/>
                    </a:cubicBezTo>
                    <a:cubicBezTo>
                      <a:pt x="2078" y="4331"/>
                      <a:pt x="2498" y="4887"/>
                      <a:pt x="3344" y="5073"/>
                    </a:cubicBezTo>
                    <a:cubicBezTo>
                      <a:pt x="3344" y="5073"/>
                      <a:pt x="3736" y="5842"/>
                      <a:pt x="4560" y="6731"/>
                    </a:cubicBezTo>
                    <a:cubicBezTo>
                      <a:pt x="4560" y="6731"/>
                      <a:pt x="6741" y="5842"/>
                      <a:pt x="6621" y="4538"/>
                    </a:cubicBezTo>
                    <a:cubicBezTo>
                      <a:pt x="6131" y="4113"/>
                      <a:pt x="5143" y="2897"/>
                      <a:pt x="4980" y="2646"/>
                    </a:cubicBezTo>
                    <a:cubicBezTo>
                      <a:pt x="4636" y="2128"/>
                      <a:pt x="4462" y="1217"/>
                      <a:pt x="4085" y="688"/>
                    </a:cubicBezTo>
                    <a:cubicBezTo>
                      <a:pt x="3742" y="219"/>
                      <a:pt x="3038" y="1"/>
                      <a:pt x="3038" y="1"/>
                    </a:cubicBezTo>
                    <a:close/>
                  </a:path>
                </a:pathLst>
              </a:custGeom>
              <a:solidFill>
                <a:srgbClr val="92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5"/>
              <p:cNvSpPr/>
              <p:nvPr/>
            </p:nvSpPr>
            <p:spPr>
              <a:xfrm>
                <a:off x="7211395" y="3054494"/>
                <a:ext cx="57498" cy="10950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263" extrusionOk="0">
                    <a:moveTo>
                      <a:pt x="598" y="0"/>
                    </a:moveTo>
                    <a:cubicBezTo>
                      <a:pt x="316" y="0"/>
                      <a:pt x="128" y="12"/>
                      <a:pt x="115" y="12"/>
                    </a:cubicBezTo>
                    <a:cubicBezTo>
                      <a:pt x="49" y="17"/>
                      <a:pt x="0" y="72"/>
                      <a:pt x="0" y="137"/>
                    </a:cubicBezTo>
                    <a:cubicBezTo>
                      <a:pt x="6" y="203"/>
                      <a:pt x="60" y="252"/>
                      <a:pt x="126" y="252"/>
                    </a:cubicBezTo>
                    <a:cubicBezTo>
                      <a:pt x="129" y="252"/>
                      <a:pt x="315" y="240"/>
                      <a:pt x="594" y="240"/>
                    </a:cubicBezTo>
                    <a:cubicBezTo>
                      <a:pt x="780" y="240"/>
                      <a:pt x="1007" y="245"/>
                      <a:pt x="1249" y="263"/>
                    </a:cubicBezTo>
                    <a:lnTo>
                      <a:pt x="1255" y="263"/>
                    </a:lnTo>
                    <a:cubicBezTo>
                      <a:pt x="1320" y="263"/>
                      <a:pt x="1369" y="214"/>
                      <a:pt x="1375" y="148"/>
                    </a:cubicBezTo>
                    <a:cubicBezTo>
                      <a:pt x="1380" y="83"/>
                      <a:pt x="1331" y="28"/>
                      <a:pt x="1266" y="23"/>
                    </a:cubicBezTo>
                    <a:cubicBezTo>
                      <a:pt x="1017" y="5"/>
                      <a:pt x="787" y="0"/>
                      <a:pt x="598" y="0"/>
                    </a:cubicBezTo>
                    <a:close/>
                  </a:path>
                </a:pathLst>
              </a:custGeom>
              <a:solidFill>
                <a:srgbClr val="441616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5"/>
              <p:cNvSpPr/>
              <p:nvPr/>
            </p:nvSpPr>
            <p:spPr>
              <a:xfrm>
                <a:off x="7212311" y="3104250"/>
                <a:ext cx="47256" cy="13448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323" extrusionOk="0">
                    <a:moveTo>
                      <a:pt x="121" y="0"/>
                    </a:moveTo>
                    <a:cubicBezTo>
                      <a:pt x="60" y="0"/>
                      <a:pt x="11" y="47"/>
                      <a:pt x="6" y="110"/>
                    </a:cubicBezTo>
                    <a:cubicBezTo>
                      <a:pt x="0" y="175"/>
                      <a:pt x="49" y="235"/>
                      <a:pt x="115" y="240"/>
                    </a:cubicBezTo>
                    <a:cubicBezTo>
                      <a:pt x="120" y="240"/>
                      <a:pt x="524" y="262"/>
                      <a:pt x="993" y="317"/>
                    </a:cubicBezTo>
                    <a:cubicBezTo>
                      <a:pt x="998" y="322"/>
                      <a:pt x="1004" y="322"/>
                      <a:pt x="1009" y="322"/>
                    </a:cubicBezTo>
                    <a:cubicBezTo>
                      <a:pt x="1064" y="322"/>
                      <a:pt x="1118" y="273"/>
                      <a:pt x="1124" y="213"/>
                    </a:cubicBezTo>
                    <a:cubicBezTo>
                      <a:pt x="1135" y="148"/>
                      <a:pt x="1085" y="93"/>
                      <a:pt x="1020" y="82"/>
                    </a:cubicBezTo>
                    <a:cubicBezTo>
                      <a:pt x="546" y="28"/>
                      <a:pt x="136" y="0"/>
                      <a:pt x="131" y="0"/>
                    </a:cubicBezTo>
                    <a:cubicBezTo>
                      <a:pt x="128" y="0"/>
                      <a:pt x="124" y="0"/>
                      <a:pt x="121" y="0"/>
                    </a:cubicBezTo>
                    <a:close/>
                  </a:path>
                </a:pathLst>
              </a:custGeom>
              <a:solidFill>
                <a:srgbClr val="441616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5"/>
              <p:cNvSpPr/>
              <p:nvPr/>
            </p:nvSpPr>
            <p:spPr>
              <a:xfrm>
                <a:off x="7352418" y="2841481"/>
                <a:ext cx="694888" cy="705255"/>
              </a:xfrm>
              <a:custGeom>
                <a:avLst/>
                <a:gdLst/>
                <a:ahLst/>
                <a:cxnLst/>
                <a:rect l="l" t="t" r="r" b="b"/>
                <a:pathLst>
                  <a:path w="16690" h="16939" extrusionOk="0">
                    <a:moveTo>
                      <a:pt x="13598" y="1"/>
                    </a:moveTo>
                    <a:cubicBezTo>
                      <a:pt x="11906" y="1"/>
                      <a:pt x="11017" y="3487"/>
                      <a:pt x="10259" y="5286"/>
                    </a:cubicBezTo>
                    <a:cubicBezTo>
                      <a:pt x="9534" y="7004"/>
                      <a:pt x="8225" y="10565"/>
                      <a:pt x="8225" y="10565"/>
                    </a:cubicBezTo>
                    <a:cubicBezTo>
                      <a:pt x="6365" y="9775"/>
                      <a:pt x="2771" y="7162"/>
                      <a:pt x="2771" y="7162"/>
                    </a:cubicBezTo>
                    <a:cubicBezTo>
                      <a:pt x="1904" y="9022"/>
                      <a:pt x="0" y="9698"/>
                      <a:pt x="0" y="9698"/>
                    </a:cubicBezTo>
                    <a:cubicBezTo>
                      <a:pt x="2298" y="14746"/>
                      <a:pt x="6957" y="16938"/>
                      <a:pt x="8736" y="16938"/>
                    </a:cubicBezTo>
                    <a:cubicBezTo>
                      <a:pt x="8798" y="16938"/>
                      <a:pt x="8857" y="16935"/>
                      <a:pt x="8912" y="16930"/>
                    </a:cubicBezTo>
                    <a:cubicBezTo>
                      <a:pt x="11241" y="16701"/>
                      <a:pt x="13864" y="14503"/>
                      <a:pt x="15249" y="10740"/>
                    </a:cubicBezTo>
                    <a:cubicBezTo>
                      <a:pt x="16634" y="6977"/>
                      <a:pt x="16689" y="1299"/>
                      <a:pt x="14218" y="149"/>
                    </a:cubicBezTo>
                    <a:cubicBezTo>
                      <a:pt x="14000" y="47"/>
                      <a:pt x="13794" y="1"/>
                      <a:pt x="135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5"/>
              <p:cNvSpPr/>
              <p:nvPr/>
            </p:nvSpPr>
            <p:spPr>
              <a:xfrm>
                <a:off x="7346714" y="3134686"/>
                <a:ext cx="618613" cy="416933"/>
              </a:xfrm>
              <a:custGeom>
                <a:avLst/>
                <a:gdLst/>
                <a:ahLst/>
                <a:cxnLst/>
                <a:rect l="l" t="t" r="r" b="b"/>
                <a:pathLst>
                  <a:path w="14858" h="10014" extrusionOk="0">
                    <a:moveTo>
                      <a:pt x="2910" y="0"/>
                    </a:moveTo>
                    <a:cubicBezTo>
                      <a:pt x="2898" y="0"/>
                      <a:pt x="2887" y="2"/>
                      <a:pt x="2875" y="6"/>
                    </a:cubicBezTo>
                    <a:cubicBezTo>
                      <a:pt x="2837" y="17"/>
                      <a:pt x="2810" y="44"/>
                      <a:pt x="2799" y="77"/>
                    </a:cubicBezTo>
                    <a:cubicBezTo>
                      <a:pt x="2231" y="1555"/>
                      <a:pt x="110" y="2536"/>
                      <a:pt x="88" y="2547"/>
                    </a:cubicBezTo>
                    <a:cubicBezTo>
                      <a:pt x="28" y="2574"/>
                      <a:pt x="1" y="2645"/>
                      <a:pt x="28" y="2705"/>
                    </a:cubicBezTo>
                    <a:cubicBezTo>
                      <a:pt x="1353" y="5618"/>
                      <a:pt x="3360" y="7401"/>
                      <a:pt x="4811" y="8388"/>
                    </a:cubicBezTo>
                    <a:cubicBezTo>
                      <a:pt x="6485" y="9528"/>
                      <a:pt x="8013" y="10014"/>
                      <a:pt x="8874" y="10014"/>
                    </a:cubicBezTo>
                    <a:cubicBezTo>
                      <a:pt x="8940" y="10014"/>
                      <a:pt x="9000" y="10014"/>
                      <a:pt x="9060" y="10008"/>
                    </a:cubicBezTo>
                    <a:cubicBezTo>
                      <a:pt x="10919" y="9823"/>
                      <a:pt x="13412" y="8476"/>
                      <a:pt x="14830" y="5241"/>
                    </a:cubicBezTo>
                    <a:cubicBezTo>
                      <a:pt x="14857" y="5181"/>
                      <a:pt x="14830" y="5111"/>
                      <a:pt x="14770" y="5083"/>
                    </a:cubicBezTo>
                    <a:cubicBezTo>
                      <a:pt x="14756" y="5078"/>
                      <a:pt x="14742" y="5076"/>
                      <a:pt x="14727" y="5076"/>
                    </a:cubicBezTo>
                    <a:cubicBezTo>
                      <a:pt x="14679" y="5076"/>
                      <a:pt x="14633" y="5103"/>
                      <a:pt x="14612" y="5149"/>
                    </a:cubicBezTo>
                    <a:cubicBezTo>
                      <a:pt x="13237" y="8290"/>
                      <a:pt x="10827" y="9594"/>
                      <a:pt x="9038" y="9768"/>
                    </a:cubicBezTo>
                    <a:cubicBezTo>
                      <a:pt x="8989" y="9773"/>
                      <a:pt x="8937" y="9775"/>
                      <a:pt x="8881" y="9775"/>
                    </a:cubicBezTo>
                    <a:cubicBezTo>
                      <a:pt x="7265" y="9775"/>
                      <a:pt x="2646" y="7777"/>
                      <a:pt x="295" y="2711"/>
                    </a:cubicBezTo>
                    <a:cubicBezTo>
                      <a:pt x="737" y="2493"/>
                      <a:pt x="2379" y="1609"/>
                      <a:pt x="2968" y="295"/>
                    </a:cubicBezTo>
                    <a:lnTo>
                      <a:pt x="8302" y="3627"/>
                    </a:lnTo>
                    <a:cubicBezTo>
                      <a:pt x="8307" y="3627"/>
                      <a:pt x="8313" y="3633"/>
                      <a:pt x="8318" y="3633"/>
                    </a:cubicBezTo>
                    <a:cubicBezTo>
                      <a:pt x="8334" y="3643"/>
                      <a:pt x="9736" y="4222"/>
                      <a:pt x="9960" y="5601"/>
                    </a:cubicBezTo>
                    <a:cubicBezTo>
                      <a:pt x="9969" y="5660"/>
                      <a:pt x="10019" y="5701"/>
                      <a:pt x="10076" y="5701"/>
                    </a:cubicBezTo>
                    <a:cubicBezTo>
                      <a:pt x="10082" y="5701"/>
                      <a:pt x="10089" y="5701"/>
                      <a:pt x="10096" y="5700"/>
                    </a:cubicBezTo>
                    <a:cubicBezTo>
                      <a:pt x="10161" y="5689"/>
                      <a:pt x="10205" y="5629"/>
                      <a:pt x="10194" y="5563"/>
                    </a:cubicBezTo>
                    <a:cubicBezTo>
                      <a:pt x="9960" y="4102"/>
                      <a:pt x="8563" y="3480"/>
                      <a:pt x="8416" y="3420"/>
                    </a:cubicBezTo>
                    <a:lnTo>
                      <a:pt x="2973" y="17"/>
                    </a:lnTo>
                    <a:cubicBezTo>
                      <a:pt x="2952" y="6"/>
                      <a:pt x="2931" y="0"/>
                      <a:pt x="29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5"/>
              <p:cNvSpPr/>
              <p:nvPr/>
            </p:nvSpPr>
            <p:spPr>
              <a:xfrm>
                <a:off x="7689631" y="3039005"/>
                <a:ext cx="101964" cy="265548"/>
              </a:xfrm>
              <a:custGeom>
                <a:avLst/>
                <a:gdLst/>
                <a:ahLst/>
                <a:cxnLst/>
                <a:rect l="l" t="t" r="r" b="b"/>
                <a:pathLst>
                  <a:path w="2449" h="6378" extrusionOk="0">
                    <a:moveTo>
                      <a:pt x="2320" y="0"/>
                    </a:moveTo>
                    <a:cubicBezTo>
                      <a:pt x="2263" y="0"/>
                      <a:pt x="2213" y="42"/>
                      <a:pt x="2198" y="100"/>
                    </a:cubicBezTo>
                    <a:cubicBezTo>
                      <a:pt x="1658" y="2936"/>
                      <a:pt x="38" y="5734"/>
                      <a:pt x="22" y="5761"/>
                    </a:cubicBezTo>
                    <a:cubicBezTo>
                      <a:pt x="0" y="5805"/>
                      <a:pt x="0" y="5854"/>
                      <a:pt x="27" y="5887"/>
                    </a:cubicBezTo>
                    <a:cubicBezTo>
                      <a:pt x="52" y="5921"/>
                      <a:pt x="90" y="5942"/>
                      <a:pt x="129" y="5942"/>
                    </a:cubicBezTo>
                    <a:cubicBezTo>
                      <a:pt x="133" y="5942"/>
                      <a:pt x="138" y="5942"/>
                      <a:pt x="142" y="5941"/>
                    </a:cubicBezTo>
                    <a:cubicBezTo>
                      <a:pt x="146" y="5941"/>
                      <a:pt x="274" y="5924"/>
                      <a:pt x="458" y="5924"/>
                    </a:cubicBezTo>
                    <a:cubicBezTo>
                      <a:pt x="805" y="5924"/>
                      <a:pt x="1349" y="5985"/>
                      <a:pt x="1631" y="6334"/>
                    </a:cubicBezTo>
                    <a:cubicBezTo>
                      <a:pt x="1653" y="6361"/>
                      <a:pt x="1691" y="6378"/>
                      <a:pt x="1724" y="6378"/>
                    </a:cubicBezTo>
                    <a:cubicBezTo>
                      <a:pt x="1751" y="6378"/>
                      <a:pt x="1778" y="6367"/>
                      <a:pt x="1800" y="6350"/>
                    </a:cubicBezTo>
                    <a:cubicBezTo>
                      <a:pt x="1849" y="6312"/>
                      <a:pt x="1854" y="6236"/>
                      <a:pt x="1816" y="6187"/>
                    </a:cubicBezTo>
                    <a:cubicBezTo>
                      <a:pt x="1466" y="5752"/>
                      <a:pt x="828" y="5684"/>
                      <a:pt x="438" y="5684"/>
                    </a:cubicBezTo>
                    <a:cubicBezTo>
                      <a:pt x="403" y="5684"/>
                      <a:pt x="369" y="5684"/>
                      <a:pt x="338" y="5685"/>
                    </a:cubicBezTo>
                    <a:cubicBezTo>
                      <a:pt x="715" y="4998"/>
                      <a:pt x="1964" y="2587"/>
                      <a:pt x="2433" y="144"/>
                    </a:cubicBezTo>
                    <a:cubicBezTo>
                      <a:pt x="2449" y="79"/>
                      <a:pt x="2405" y="13"/>
                      <a:pt x="2340" y="2"/>
                    </a:cubicBezTo>
                    <a:cubicBezTo>
                      <a:pt x="2333" y="1"/>
                      <a:pt x="2326" y="0"/>
                      <a:pt x="23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5"/>
              <p:cNvSpPr/>
              <p:nvPr/>
            </p:nvSpPr>
            <p:spPr>
              <a:xfrm>
                <a:off x="7761621" y="3048374"/>
                <a:ext cx="16154" cy="48422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163" extrusionOk="0">
                    <a:moveTo>
                      <a:pt x="120" y="0"/>
                    </a:moveTo>
                    <a:cubicBezTo>
                      <a:pt x="116" y="0"/>
                      <a:pt x="113" y="0"/>
                      <a:pt x="109" y="1"/>
                    </a:cubicBezTo>
                    <a:cubicBezTo>
                      <a:pt x="44" y="12"/>
                      <a:pt x="0" y="72"/>
                      <a:pt x="11" y="137"/>
                    </a:cubicBezTo>
                    <a:lnTo>
                      <a:pt x="142" y="1059"/>
                    </a:lnTo>
                    <a:cubicBezTo>
                      <a:pt x="147" y="1119"/>
                      <a:pt x="202" y="1162"/>
                      <a:pt x="256" y="1162"/>
                    </a:cubicBezTo>
                    <a:lnTo>
                      <a:pt x="273" y="1162"/>
                    </a:lnTo>
                    <a:cubicBezTo>
                      <a:pt x="338" y="1152"/>
                      <a:pt x="387" y="1092"/>
                      <a:pt x="376" y="1026"/>
                    </a:cubicBezTo>
                    <a:lnTo>
                      <a:pt x="245" y="104"/>
                    </a:lnTo>
                    <a:cubicBezTo>
                      <a:pt x="235" y="43"/>
                      <a:pt x="181" y="0"/>
                      <a:pt x="12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5"/>
              <p:cNvSpPr/>
              <p:nvPr/>
            </p:nvSpPr>
            <p:spPr>
              <a:xfrm>
                <a:off x="7140072" y="2729562"/>
                <a:ext cx="49795" cy="27521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661" extrusionOk="0">
                    <a:moveTo>
                      <a:pt x="1074" y="0"/>
                    </a:moveTo>
                    <a:cubicBezTo>
                      <a:pt x="1071" y="0"/>
                      <a:pt x="1068" y="0"/>
                      <a:pt x="1064" y="1"/>
                    </a:cubicBezTo>
                    <a:cubicBezTo>
                      <a:pt x="530" y="28"/>
                      <a:pt x="72" y="437"/>
                      <a:pt x="50" y="453"/>
                    </a:cubicBezTo>
                    <a:cubicBezTo>
                      <a:pt x="1" y="497"/>
                      <a:pt x="1" y="573"/>
                      <a:pt x="44" y="622"/>
                    </a:cubicBezTo>
                    <a:cubicBezTo>
                      <a:pt x="66" y="650"/>
                      <a:pt x="99" y="660"/>
                      <a:pt x="132" y="660"/>
                    </a:cubicBezTo>
                    <a:cubicBezTo>
                      <a:pt x="159" y="660"/>
                      <a:pt x="186" y="650"/>
                      <a:pt x="208" y="633"/>
                    </a:cubicBezTo>
                    <a:cubicBezTo>
                      <a:pt x="214" y="628"/>
                      <a:pt x="628" y="262"/>
                      <a:pt x="1081" y="235"/>
                    </a:cubicBezTo>
                    <a:cubicBezTo>
                      <a:pt x="1146" y="230"/>
                      <a:pt x="1195" y="175"/>
                      <a:pt x="1190" y="110"/>
                    </a:cubicBezTo>
                    <a:cubicBezTo>
                      <a:pt x="1185" y="48"/>
                      <a:pt x="1135" y="0"/>
                      <a:pt x="1074" y="0"/>
                    </a:cubicBezTo>
                    <a:close/>
                  </a:path>
                </a:pathLst>
              </a:custGeom>
              <a:solidFill>
                <a:srgbClr val="441616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35"/>
              <p:cNvSpPr/>
              <p:nvPr/>
            </p:nvSpPr>
            <p:spPr>
              <a:xfrm>
                <a:off x="7908514" y="2344215"/>
                <a:ext cx="363598" cy="364473"/>
              </a:xfrm>
              <a:custGeom>
                <a:avLst/>
                <a:gdLst/>
                <a:ahLst/>
                <a:cxnLst/>
                <a:rect l="l" t="t" r="r" b="b"/>
                <a:pathLst>
                  <a:path w="8733" h="8754" extrusionOk="0">
                    <a:moveTo>
                      <a:pt x="8492" y="0"/>
                    </a:moveTo>
                    <a:cubicBezTo>
                      <a:pt x="8361" y="0"/>
                      <a:pt x="8252" y="109"/>
                      <a:pt x="8252" y="240"/>
                    </a:cubicBezTo>
                    <a:cubicBezTo>
                      <a:pt x="8252" y="3087"/>
                      <a:pt x="7467" y="5225"/>
                      <a:pt x="5918" y="6594"/>
                    </a:cubicBezTo>
                    <a:cubicBezTo>
                      <a:pt x="4247" y="8065"/>
                      <a:pt x="2073" y="8274"/>
                      <a:pt x="978" y="8274"/>
                    </a:cubicBezTo>
                    <a:cubicBezTo>
                      <a:pt x="555" y="8274"/>
                      <a:pt x="293" y="8243"/>
                      <a:pt x="284" y="8241"/>
                    </a:cubicBezTo>
                    <a:cubicBezTo>
                      <a:pt x="274" y="8240"/>
                      <a:pt x="264" y="8239"/>
                      <a:pt x="254" y="8239"/>
                    </a:cubicBezTo>
                    <a:cubicBezTo>
                      <a:pt x="136" y="8239"/>
                      <a:pt x="32" y="8328"/>
                      <a:pt x="17" y="8448"/>
                    </a:cubicBezTo>
                    <a:cubicBezTo>
                      <a:pt x="1" y="8579"/>
                      <a:pt x="93" y="8694"/>
                      <a:pt x="224" y="8710"/>
                    </a:cubicBezTo>
                    <a:cubicBezTo>
                      <a:pt x="262" y="8716"/>
                      <a:pt x="562" y="8754"/>
                      <a:pt x="1021" y="8754"/>
                    </a:cubicBezTo>
                    <a:cubicBezTo>
                      <a:pt x="2199" y="8754"/>
                      <a:pt x="4446" y="8519"/>
                      <a:pt x="6229" y="6949"/>
                    </a:cubicBezTo>
                    <a:cubicBezTo>
                      <a:pt x="7887" y="5492"/>
                      <a:pt x="8732" y="3235"/>
                      <a:pt x="8732" y="240"/>
                    </a:cubicBezTo>
                    <a:cubicBezTo>
                      <a:pt x="8732" y="109"/>
                      <a:pt x="8623" y="0"/>
                      <a:pt x="849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35"/>
              <p:cNvSpPr/>
              <p:nvPr/>
            </p:nvSpPr>
            <p:spPr>
              <a:xfrm>
                <a:off x="6907574" y="1848739"/>
                <a:ext cx="131275" cy="275707"/>
              </a:xfrm>
              <a:custGeom>
                <a:avLst/>
                <a:gdLst/>
                <a:ahLst/>
                <a:cxnLst/>
                <a:rect l="l" t="t" r="r" b="b"/>
                <a:pathLst>
                  <a:path w="3153" h="6622" extrusionOk="0">
                    <a:moveTo>
                      <a:pt x="3000" y="0"/>
                    </a:moveTo>
                    <a:cubicBezTo>
                      <a:pt x="2918" y="0"/>
                      <a:pt x="2847" y="66"/>
                      <a:pt x="2842" y="153"/>
                    </a:cubicBezTo>
                    <a:cubicBezTo>
                      <a:pt x="2803" y="2465"/>
                      <a:pt x="1767" y="4783"/>
                      <a:pt x="65" y="6354"/>
                    </a:cubicBezTo>
                    <a:cubicBezTo>
                      <a:pt x="6" y="6414"/>
                      <a:pt x="0" y="6512"/>
                      <a:pt x="60" y="6572"/>
                    </a:cubicBezTo>
                    <a:cubicBezTo>
                      <a:pt x="87" y="6605"/>
                      <a:pt x="131" y="6621"/>
                      <a:pt x="169" y="6621"/>
                    </a:cubicBezTo>
                    <a:cubicBezTo>
                      <a:pt x="207" y="6621"/>
                      <a:pt x="245" y="6605"/>
                      <a:pt x="273" y="6577"/>
                    </a:cubicBezTo>
                    <a:cubicBezTo>
                      <a:pt x="2034" y="4952"/>
                      <a:pt x="3109" y="2552"/>
                      <a:pt x="3147" y="158"/>
                    </a:cubicBezTo>
                    <a:cubicBezTo>
                      <a:pt x="3152" y="71"/>
                      <a:pt x="3081" y="0"/>
                      <a:pt x="30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5"/>
              <p:cNvSpPr/>
              <p:nvPr/>
            </p:nvSpPr>
            <p:spPr>
              <a:xfrm>
                <a:off x="7054259" y="1812765"/>
                <a:ext cx="54750" cy="167914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4033" extrusionOk="0">
                    <a:moveTo>
                      <a:pt x="759" y="0"/>
                    </a:moveTo>
                    <a:cubicBezTo>
                      <a:pt x="744" y="0"/>
                      <a:pt x="729" y="3"/>
                      <a:pt x="715" y="8"/>
                    </a:cubicBezTo>
                    <a:cubicBezTo>
                      <a:pt x="633" y="35"/>
                      <a:pt x="589" y="122"/>
                      <a:pt x="617" y="199"/>
                    </a:cubicBezTo>
                    <a:cubicBezTo>
                      <a:pt x="998" y="1399"/>
                      <a:pt x="780" y="2773"/>
                      <a:pt x="49" y="3793"/>
                    </a:cubicBezTo>
                    <a:cubicBezTo>
                      <a:pt x="0" y="3864"/>
                      <a:pt x="17" y="3956"/>
                      <a:pt x="82" y="4005"/>
                    </a:cubicBezTo>
                    <a:cubicBezTo>
                      <a:pt x="109" y="4027"/>
                      <a:pt x="142" y="4033"/>
                      <a:pt x="169" y="4033"/>
                    </a:cubicBezTo>
                    <a:cubicBezTo>
                      <a:pt x="218" y="4033"/>
                      <a:pt x="267" y="4011"/>
                      <a:pt x="295" y="3973"/>
                    </a:cubicBezTo>
                    <a:cubicBezTo>
                      <a:pt x="1086" y="2877"/>
                      <a:pt x="1315" y="1393"/>
                      <a:pt x="906" y="106"/>
                    </a:cubicBezTo>
                    <a:cubicBezTo>
                      <a:pt x="884" y="44"/>
                      <a:pt x="822" y="0"/>
                      <a:pt x="7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5"/>
              <p:cNvSpPr/>
              <p:nvPr/>
            </p:nvSpPr>
            <p:spPr>
              <a:xfrm>
                <a:off x="5716314" y="2043307"/>
                <a:ext cx="338368" cy="338409"/>
              </a:xfrm>
              <a:custGeom>
                <a:avLst/>
                <a:gdLst/>
                <a:ahLst/>
                <a:cxnLst/>
                <a:rect l="l" t="t" r="r" b="b"/>
                <a:pathLst>
                  <a:path w="8127" h="8128" extrusionOk="0">
                    <a:moveTo>
                      <a:pt x="173" y="1"/>
                    </a:moveTo>
                    <a:cubicBezTo>
                      <a:pt x="159" y="1"/>
                      <a:pt x="145" y="3"/>
                      <a:pt x="131" y="6"/>
                    </a:cubicBezTo>
                    <a:cubicBezTo>
                      <a:pt x="49" y="28"/>
                      <a:pt x="0" y="116"/>
                      <a:pt x="27" y="197"/>
                    </a:cubicBezTo>
                    <a:cubicBezTo>
                      <a:pt x="1107" y="3906"/>
                      <a:pt x="4205" y="7020"/>
                      <a:pt x="7914" y="8122"/>
                    </a:cubicBezTo>
                    <a:cubicBezTo>
                      <a:pt x="7925" y="8127"/>
                      <a:pt x="7941" y="8127"/>
                      <a:pt x="7957" y="8127"/>
                    </a:cubicBezTo>
                    <a:cubicBezTo>
                      <a:pt x="8023" y="8127"/>
                      <a:pt x="8083" y="8089"/>
                      <a:pt x="8105" y="8018"/>
                    </a:cubicBezTo>
                    <a:cubicBezTo>
                      <a:pt x="8126" y="7942"/>
                      <a:pt x="8077" y="7855"/>
                      <a:pt x="8001" y="7833"/>
                    </a:cubicBezTo>
                    <a:cubicBezTo>
                      <a:pt x="4390" y="6758"/>
                      <a:pt x="1374" y="3726"/>
                      <a:pt x="316" y="110"/>
                    </a:cubicBezTo>
                    <a:cubicBezTo>
                      <a:pt x="298" y="42"/>
                      <a:pt x="239" y="1"/>
                      <a:pt x="17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5"/>
              <p:cNvSpPr/>
              <p:nvPr/>
            </p:nvSpPr>
            <p:spPr>
              <a:xfrm>
                <a:off x="5901805" y="2391764"/>
                <a:ext cx="229159" cy="78732"/>
              </a:xfrm>
              <a:custGeom>
                <a:avLst/>
                <a:gdLst/>
                <a:ahLst/>
                <a:cxnLst/>
                <a:rect l="l" t="t" r="r" b="b"/>
                <a:pathLst>
                  <a:path w="5504" h="1891" extrusionOk="0">
                    <a:moveTo>
                      <a:pt x="172" y="1"/>
                    </a:moveTo>
                    <a:cubicBezTo>
                      <a:pt x="125" y="1"/>
                      <a:pt x="79" y="22"/>
                      <a:pt x="50" y="64"/>
                    </a:cubicBezTo>
                    <a:cubicBezTo>
                      <a:pt x="1" y="129"/>
                      <a:pt x="17" y="227"/>
                      <a:pt x="83" y="276"/>
                    </a:cubicBezTo>
                    <a:cubicBezTo>
                      <a:pt x="1506" y="1324"/>
                      <a:pt x="3235" y="1891"/>
                      <a:pt x="4997" y="1891"/>
                    </a:cubicBezTo>
                    <a:cubicBezTo>
                      <a:pt x="5117" y="1891"/>
                      <a:pt x="5237" y="1885"/>
                      <a:pt x="5351" y="1880"/>
                    </a:cubicBezTo>
                    <a:cubicBezTo>
                      <a:pt x="5438" y="1874"/>
                      <a:pt x="5504" y="1803"/>
                      <a:pt x="5498" y="1722"/>
                    </a:cubicBezTo>
                    <a:cubicBezTo>
                      <a:pt x="5493" y="1640"/>
                      <a:pt x="5422" y="1574"/>
                      <a:pt x="5340" y="1574"/>
                    </a:cubicBezTo>
                    <a:cubicBezTo>
                      <a:pt x="5222" y="1580"/>
                      <a:pt x="5104" y="1582"/>
                      <a:pt x="4986" y="1582"/>
                    </a:cubicBezTo>
                    <a:cubicBezTo>
                      <a:pt x="3291" y="1582"/>
                      <a:pt x="1629" y="1036"/>
                      <a:pt x="263" y="31"/>
                    </a:cubicBezTo>
                    <a:cubicBezTo>
                      <a:pt x="236" y="11"/>
                      <a:pt x="204" y="1"/>
                      <a:pt x="17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5"/>
              <p:cNvSpPr/>
              <p:nvPr/>
            </p:nvSpPr>
            <p:spPr>
              <a:xfrm>
                <a:off x="5640453" y="1933886"/>
                <a:ext cx="51128" cy="17170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4124" extrusionOk="0">
                    <a:moveTo>
                      <a:pt x="486" y="1"/>
                    </a:moveTo>
                    <a:cubicBezTo>
                      <a:pt x="421" y="1"/>
                      <a:pt x="357" y="45"/>
                      <a:pt x="339" y="109"/>
                    </a:cubicBezTo>
                    <a:cubicBezTo>
                      <a:pt x="0" y="1276"/>
                      <a:pt x="164" y="3147"/>
                      <a:pt x="944" y="4069"/>
                    </a:cubicBezTo>
                    <a:cubicBezTo>
                      <a:pt x="971" y="4107"/>
                      <a:pt x="1015" y="4123"/>
                      <a:pt x="1059" y="4123"/>
                    </a:cubicBezTo>
                    <a:cubicBezTo>
                      <a:pt x="1091" y="4123"/>
                      <a:pt x="1129" y="4112"/>
                      <a:pt x="1157" y="4091"/>
                    </a:cubicBezTo>
                    <a:cubicBezTo>
                      <a:pt x="1222" y="4036"/>
                      <a:pt x="1228" y="3938"/>
                      <a:pt x="1178" y="3873"/>
                    </a:cubicBezTo>
                    <a:cubicBezTo>
                      <a:pt x="469" y="3038"/>
                      <a:pt x="322" y="1260"/>
                      <a:pt x="633" y="197"/>
                    </a:cubicBezTo>
                    <a:cubicBezTo>
                      <a:pt x="655" y="115"/>
                      <a:pt x="606" y="33"/>
                      <a:pt x="524" y="6"/>
                    </a:cubicBezTo>
                    <a:cubicBezTo>
                      <a:pt x="512" y="2"/>
                      <a:pt x="499" y="1"/>
                      <a:pt x="48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5"/>
              <p:cNvSpPr/>
              <p:nvPr/>
            </p:nvSpPr>
            <p:spPr>
              <a:xfrm>
                <a:off x="6341444" y="1209326"/>
                <a:ext cx="221873" cy="61953"/>
              </a:xfrm>
              <a:custGeom>
                <a:avLst/>
                <a:gdLst/>
                <a:ahLst/>
                <a:cxnLst/>
                <a:rect l="l" t="t" r="r" b="b"/>
                <a:pathLst>
                  <a:path w="5329" h="1488" extrusionOk="0">
                    <a:moveTo>
                      <a:pt x="1048" y="1"/>
                    </a:moveTo>
                    <a:cubicBezTo>
                      <a:pt x="746" y="1"/>
                      <a:pt x="444" y="18"/>
                      <a:pt x="142" y="54"/>
                    </a:cubicBezTo>
                    <a:cubicBezTo>
                      <a:pt x="61" y="59"/>
                      <a:pt x="1" y="135"/>
                      <a:pt x="11" y="223"/>
                    </a:cubicBezTo>
                    <a:cubicBezTo>
                      <a:pt x="16" y="298"/>
                      <a:pt x="82" y="355"/>
                      <a:pt x="160" y="355"/>
                    </a:cubicBezTo>
                    <a:cubicBezTo>
                      <a:pt x="167" y="355"/>
                      <a:pt x="174" y="354"/>
                      <a:pt x="181" y="354"/>
                    </a:cubicBezTo>
                    <a:cubicBezTo>
                      <a:pt x="467" y="320"/>
                      <a:pt x="755" y="304"/>
                      <a:pt x="1042" y="304"/>
                    </a:cubicBezTo>
                    <a:cubicBezTo>
                      <a:pt x="2460" y="304"/>
                      <a:pt x="3866" y="703"/>
                      <a:pt x="5073" y="1461"/>
                    </a:cubicBezTo>
                    <a:cubicBezTo>
                      <a:pt x="5094" y="1477"/>
                      <a:pt x="5127" y="1488"/>
                      <a:pt x="5154" y="1488"/>
                    </a:cubicBezTo>
                    <a:cubicBezTo>
                      <a:pt x="5204" y="1488"/>
                      <a:pt x="5253" y="1461"/>
                      <a:pt x="5280" y="1412"/>
                    </a:cubicBezTo>
                    <a:cubicBezTo>
                      <a:pt x="5329" y="1341"/>
                      <a:pt x="5307" y="1248"/>
                      <a:pt x="5236" y="1204"/>
                    </a:cubicBezTo>
                    <a:cubicBezTo>
                      <a:pt x="3982" y="417"/>
                      <a:pt x="2522" y="1"/>
                      <a:pt x="10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5"/>
              <p:cNvSpPr/>
              <p:nvPr/>
            </p:nvSpPr>
            <p:spPr>
              <a:xfrm>
                <a:off x="7565846" y="2217931"/>
                <a:ext cx="314552" cy="405691"/>
              </a:xfrm>
              <a:custGeom>
                <a:avLst/>
                <a:gdLst/>
                <a:ahLst/>
                <a:cxnLst/>
                <a:rect l="l" t="t" r="r" b="b"/>
                <a:pathLst>
                  <a:path w="7555" h="9744" extrusionOk="0">
                    <a:moveTo>
                      <a:pt x="5873" y="1"/>
                    </a:moveTo>
                    <a:cubicBezTo>
                      <a:pt x="5499" y="1"/>
                      <a:pt x="5156" y="188"/>
                      <a:pt x="4800" y="421"/>
                    </a:cubicBezTo>
                    <a:cubicBezTo>
                      <a:pt x="4288" y="759"/>
                      <a:pt x="508" y="814"/>
                      <a:pt x="252" y="1359"/>
                    </a:cubicBezTo>
                    <a:cubicBezTo>
                      <a:pt x="1" y="1904"/>
                      <a:pt x="1381" y="2935"/>
                      <a:pt x="1266" y="3513"/>
                    </a:cubicBezTo>
                    <a:cubicBezTo>
                      <a:pt x="1119" y="4255"/>
                      <a:pt x="3071" y="4233"/>
                      <a:pt x="3000" y="4980"/>
                    </a:cubicBezTo>
                    <a:cubicBezTo>
                      <a:pt x="2940" y="5537"/>
                      <a:pt x="2919" y="6137"/>
                      <a:pt x="3240" y="6562"/>
                    </a:cubicBezTo>
                    <a:cubicBezTo>
                      <a:pt x="3566" y="6987"/>
                      <a:pt x="3315" y="9743"/>
                      <a:pt x="3802" y="9743"/>
                    </a:cubicBezTo>
                    <a:cubicBezTo>
                      <a:pt x="3821" y="9743"/>
                      <a:pt x="3841" y="9739"/>
                      <a:pt x="3862" y="9731"/>
                    </a:cubicBezTo>
                    <a:cubicBezTo>
                      <a:pt x="3862" y="9731"/>
                      <a:pt x="3877" y="9732"/>
                      <a:pt x="3905" y="9732"/>
                    </a:cubicBezTo>
                    <a:cubicBezTo>
                      <a:pt x="4200" y="9732"/>
                      <a:pt x="5947" y="9577"/>
                      <a:pt x="6993" y="6011"/>
                    </a:cubicBezTo>
                    <a:cubicBezTo>
                      <a:pt x="7374" y="4724"/>
                      <a:pt x="7554" y="3262"/>
                      <a:pt x="7538" y="2297"/>
                    </a:cubicBezTo>
                    <a:cubicBezTo>
                      <a:pt x="7516" y="1212"/>
                      <a:pt x="6911" y="268"/>
                      <a:pt x="6202" y="50"/>
                    </a:cubicBezTo>
                    <a:cubicBezTo>
                      <a:pt x="6089" y="16"/>
                      <a:pt x="5980" y="1"/>
                      <a:pt x="5873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5"/>
              <p:cNvSpPr/>
              <p:nvPr/>
            </p:nvSpPr>
            <p:spPr>
              <a:xfrm>
                <a:off x="7519089" y="2560143"/>
                <a:ext cx="226869" cy="257096"/>
              </a:xfrm>
              <a:custGeom>
                <a:avLst/>
                <a:gdLst/>
                <a:ahLst/>
                <a:cxnLst/>
                <a:rect l="l" t="t" r="r" b="b"/>
                <a:pathLst>
                  <a:path w="5449" h="6175" extrusionOk="0">
                    <a:moveTo>
                      <a:pt x="4587" y="1"/>
                    </a:moveTo>
                    <a:lnTo>
                      <a:pt x="109" y="2935"/>
                    </a:lnTo>
                    <a:cubicBezTo>
                      <a:pt x="278" y="4179"/>
                      <a:pt x="158" y="5008"/>
                      <a:pt x="0" y="5373"/>
                    </a:cubicBezTo>
                    <a:cubicBezTo>
                      <a:pt x="497" y="5678"/>
                      <a:pt x="1484" y="6164"/>
                      <a:pt x="2662" y="6175"/>
                    </a:cubicBezTo>
                    <a:cubicBezTo>
                      <a:pt x="2672" y="6175"/>
                      <a:pt x="2682" y="6175"/>
                      <a:pt x="2692" y="6175"/>
                    </a:cubicBezTo>
                    <a:cubicBezTo>
                      <a:pt x="3877" y="6175"/>
                      <a:pt x="4789" y="5853"/>
                      <a:pt x="5449" y="5226"/>
                    </a:cubicBezTo>
                    <a:cubicBezTo>
                      <a:pt x="5165" y="4206"/>
                      <a:pt x="5018" y="2041"/>
                      <a:pt x="5318" y="290"/>
                    </a:cubicBezTo>
                    <a:lnTo>
                      <a:pt x="4587" y="1"/>
                    </a:lnTo>
                    <a:close/>
                  </a:path>
                </a:pathLst>
              </a:custGeom>
              <a:solidFill>
                <a:srgbClr val="92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5"/>
              <p:cNvSpPr/>
              <p:nvPr/>
            </p:nvSpPr>
            <p:spPr>
              <a:xfrm>
                <a:off x="7523627" y="2560143"/>
                <a:ext cx="216877" cy="203220"/>
              </a:xfrm>
              <a:custGeom>
                <a:avLst/>
                <a:gdLst/>
                <a:ahLst/>
                <a:cxnLst/>
                <a:rect l="l" t="t" r="r" b="b"/>
                <a:pathLst>
                  <a:path w="5209" h="4881" extrusionOk="0">
                    <a:moveTo>
                      <a:pt x="4478" y="1"/>
                    </a:moveTo>
                    <a:lnTo>
                      <a:pt x="0" y="2935"/>
                    </a:lnTo>
                    <a:cubicBezTo>
                      <a:pt x="104" y="3704"/>
                      <a:pt x="99" y="4320"/>
                      <a:pt x="39" y="4757"/>
                    </a:cubicBezTo>
                    <a:cubicBezTo>
                      <a:pt x="260" y="4828"/>
                      <a:pt x="614" y="4880"/>
                      <a:pt x="1173" y="4880"/>
                    </a:cubicBezTo>
                    <a:cubicBezTo>
                      <a:pt x="1303" y="4880"/>
                      <a:pt x="1445" y="4877"/>
                      <a:pt x="1598" y="4871"/>
                    </a:cubicBezTo>
                    <a:cubicBezTo>
                      <a:pt x="2825" y="4817"/>
                      <a:pt x="4134" y="4146"/>
                      <a:pt x="5056" y="3050"/>
                    </a:cubicBezTo>
                    <a:cubicBezTo>
                      <a:pt x="5018" y="2155"/>
                      <a:pt x="5062" y="1168"/>
                      <a:pt x="5209" y="290"/>
                    </a:cubicBezTo>
                    <a:lnTo>
                      <a:pt x="4478" y="1"/>
                    </a:lnTo>
                    <a:close/>
                  </a:path>
                </a:pathLst>
              </a:custGeom>
              <a:solidFill>
                <a:srgbClr val="441616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5"/>
              <p:cNvSpPr/>
              <p:nvPr/>
            </p:nvSpPr>
            <p:spPr>
              <a:xfrm>
                <a:off x="7423700" y="2255612"/>
                <a:ext cx="397406" cy="457985"/>
              </a:xfrm>
              <a:custGeom>
                <a:avLst/>
                <a:gdLst/>
                <a:ahLst/>
                <a:cxnLst/>
                <a:rect l="l" t="t" r="r" b="b"/>
                <a:pathLst>
                  <a:path w="9545" h="11000" extrusionOk="0">
                    <a:moveTo>
                      <a:pt x="3118" y="1"/>
                    </a:moveTo>
                    <a:cubicBezTo>
                      <a:pt x="1829" y="1"/>
                      <a:pt x="639" y="484"/>
                      <a:pt x="486" y="1823"/>
                    </a:cubicBezTo>
                    <a:cubicBezTo>
                      <a:pt x="1" y="6066"/>
                      <a:pt x="421" y="8449"/>
                      <a:pt x="922" y="9633"/>
                    </a:cubicBezTo>
                    <a:cubicBezTo>
                      <a:pt x="1299" y="10512"/>
                      <a:pt x="2102" y="11000"/>
                      <a:pt x="3101" y="11000"/>
                    </a:cubicBezTo>
                    <a:cubicBezTo>
                      <a:pt x="3521" y="11000"/>
                      <a:pt x="3974" y="10914"/>
                      <a:pt x="4446" y="10735"/>
                    </a:cubicBezTo>
                    <a:cubicBezTo>
                      <a:pt x="5493" y="10336"/>
                      <a:pt x="6654" y="9371"/>
                      <a:pt x="7211" y="7768"/>
                    </a:cubicBezTo>
                    <a:cubicBezTo>
                      <a:pt x="7360" y="7815"/>
                      <a:pt x="7504" y="7837"/>
                      <a:pt x="7643" y="7837"/>
                    </a:cubicBezTo>
                    <a:cubicBezTo>
                      <a:pt x="8288" y="7837"/>
                      <a:pt x="8816" y="7363"/>
                      <a:pt x="9130" y="6748"/>
                    </a:cubicBezTo>
                    <a:cubicBezTo>
                      <a:pt x="9544" y="5712"/>
                      <a:pt x="9134" y="5327"/>
                      <a:pt x="8661" y="5327"/>
                    </a:cubicBezTo>
                    <a:cubicBezTo>
                      <a:pt x="8393" y="5327"/>
                      <a:pt x="8104" y="5452"/>
                      <a:pt x="7936" y="5652"/>
                    </a:cubicBezTo>
                    <a:cubicBezTo>
                      <a:pt x="7069" y="5532"/>
                      <a:pt x="6949" y="4381"/>
                      <a:pt x="7233" y="3590"/>
                    </a:cubicBezTo>
                    <a:cubicBezTo>
                      <a:pt x="7233" y="3590"/>
                      <a:pt x="5755" y="2597"/>
                      <a:pt x="6142" y="890"/>
                    </a:cubicBezTo>
                    <a:cubicBezTo>
                      <a:pt x="5501" y="386"/>
                      <a:pt x="4270" y="1"/>
                      <a:pt x="3118" y="1"/>
                    </a:cubicBezTo>
                    <a:close/>
                  </a:path>
                </a:pathLst>
              </a:custGeom>
              <a:solidFill>
                <a:srgbClr val="924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5"/>
              <p:cNvSpPr/>
              <p:nvPr/>
            </p:nvSpPr>
            <p:spPr>
              <a:xfrm>
                <a:off x="7578337" y="2458050"/>
                <a:ext cx="70405" cy="28645"/>
              </a:xfrm>
              <a:custGeom>
                <a:avLst/>
                <a:gdLst/>
                <a:ahLst/>
                <a:cxnLst/>
                <a:rect l="l" t="t" r="r" b="b"/>
                <a:pathLst>
                  <a:path w="1691" h="688" extrusionOk="0">
                    <a:moveTo>
                      <a:pt x="1587" y="1"/>
                    </a:moveTo>
                    <a:cubicBezTo>
                      <a:pt x="1474" y="1"/>
                      <a:pt x="1115" y="358"/>
                      <a:pt x="737" y="358"/>
                    </a:cubicBezTo>
                    <a:cubicBezTo>
                      <a:pt x="701" y="358"/>
                      <a:pt x="664" y="355"/>
                      <a:pt x="628" y="348"/>
                    </a:cubicBezTo>
                    <a:cubicBezTo>
                      <a:pt x="333" y="293"/>
                      <a:pt x="194" y="86"/>
                      <a:pt x="109" y="86"/>
                    </a:cubicBezTo>
                    <a:cubicBezTo>
                      <a:pt x="102" y="86"/>
                      <a:pt x="95" y="88"/>
                      <a:pt x="88" y="91"/>
                    </a:cubicBezTo>
                    <a:cubicBezTo>
                      <a:pt x="1" y="130"/>
                      <a:pt x="6" y="588"/>
                      <a:pt x="595" y="675"/>
                    </a:cubicBezTo>
                    <a:cubicBezTo>
                      <a:pt x="653" y="683"/>
                      <a:pt x="708" y="687"/>
                      <a:pt x="761" y="687"/>
                    </a:cubicBezTo>
                    <a:cubicBezTo>
                      <a:pt x="1438" y="687"/>
                      <a:pt x="1690" y="50"/>
                      <a:pt x="1604" y="4"/>
                    </a:cubicBezTo>
                    <a:cubicBezTo>
                      <a:pt x="1599" y="2"/>
                      <a:pt x="1594" y="1"/>
                      <a:pt x="15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5"/>
              <p:cNvSpPr/>
              <p:nvPr/>
            </p:nvSpPr>
            <p:spPr>
              <a:xfrm>
                <a:off x="7443935" y="2451846"/>
                <a:ext cx="66783" cy="27895"/>
              </a:xfrm>
              <a:custGeom>
                <a:avLst/>
                <a:gdLst/>
                <a:ahLst/>
                <a:cxnLst/>
                <a:rect l="l" t="t" r="r" b="b"/>
                <a:pathLst>
                  <a:path w="1604" h="670" extrusionOk="0">
                    <a:moveTo>
                      <a:pt x="1434" y="1"/>
                    </a:moveTo>
                    <a:cubicBezTo>
                      <a:pt x="1343" y="1"/>
                      <a:pt x="1120" y="359"/>
                      <a:pt x="711" y="359"/>
                    </a:cubicBezTo>
                    <a:cubicBezTo>
                      <a:pt x="687" y="359"/>
                      <a:pt x="663" y="358"/>
                      <a:pt x="638" y="355"/>
                    </a:cubicBezTo>
                    <a:cubicBezTo>
                      <a:pt x="216" y="308"/>
                      <a:pt x="187" y="10"/>
                      <a:pt x="102" y="10"/>
                    </a:cubicBezTo>
                    <a:cubicBezTo>
                      <a:pt x="99" y="10"/>
                      <a:pt x="96" y="11"/>
                      <a:pt x="93" y="11"/>
                    </a:cubicBezTo>
                    <a:cubicBezTo>
                      <a:pt x="0" y="33"/>
                      <a:pt x="0" y="579"/>
                      <a:pt x="605" y="660"/>
                    </a:cubicBezTo>
                    <a:cubicBezTo>
                      <a:pt x="650" y="667"/>
                      <a:pt x="692" y="670"/>
                      <a:pt x="734" y="670"/>
                    </a:cubicBezTo>
                    <a:cubicBezTo>
                      <a:pt x="1310" y="670"/>
                      <a:pt x="1603" y="103"/>
                      <a:pt x="1451" y="6"/>
                    </a:cubicBezTo>
                    <a:cubicBezTo>
                      <a:pt x="1446" y="2"/>
                      <a:pt x="1440" y="1"/>
                      <a:pt x="14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35"/>
              <p:cNvSpPr/>
              <p:nvPr/>
            </p:nvSpPr>
            <p:spPr>
              <a:xfrm>
                <a:off x="7797012" y="2155976"/>
                <a:ext cx="52294" cy="82104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1972" extrusionOk="0">
                    <a:moveTo>
                      <a:pt x="1028" y="1"/>
                    </a:moveTo>
                    <a:cubicBezTo>
                      <a:pt x="1003" y="1"/>
                      <a:pt x="977" y="13"/>
                      <a:pt x="966" y="38"/>
                    </a:cubicBezTo>
                    <a:cubicBezTo>
                      <a:pt x="884" y="202"/>
                      <a:pt x="868" y="393"/>
                      <a:pt x="819" y="562"/>
                    </a:cubicBezTo>
                    <a:cubicBezTo>
                      <a:pt x="748" y="791"/>
                      <a:pt x="661" y="1009"/>
                      <a:pt x="535" y="1205"/>
                    </a:cubicBezTo>
                    <a:cubicBezTo>
                      <a:pt x="475" y="1304"/>
                      <a:pt x="404" y="1396"/>
                      <a:pt x="317" y="1462"/>
                    </a:cubicBezTo>
                    <a:cubicBezTo>
                      <a:pt x="252" y="1516"/>
                      <a:pt x="137" y="1544"/>
                      <a:pt x="83" y="1614"/>
                    </a:cubicBezTo>
                    <a:cubicBezTo>
                      <a:pt x="1" y="1718"/>
                      <a:pt x="12" y="1822"/>
                      <a:pt x="94" y="1914"/>
                    </a:cubicBezTo>
                    <a:cubicBezTo>
                      <a:pt x="123" y="1952"/>
                      <a:pt x="178" y="1971"/>
                      <a:pt x="231" y="1971"/>
                    </a:cubicBezTo>
                    <a:cubicBezTo>
                      <a:pt x="256" y="1971"/>
                      <a:pt x="280" y="1967"/>
                      <a:pt x="301" y="1958"/>
                    </a:cubicBezTo>
                    <a:cubicBezTo>
                      <a:pt x="661" y="1822"/>
                      <a:pt x="906" y="1462"/>
                      <a:pt x="1015" y="1107"/>
                    </a:cubicBezTo>
                    <a:cubicBezTo>
                      <a:pt x="1119" y="802"/>
                      <a:pt x="1255" y="327"/>
                      <a:pt x="1086" y="33"/>
                    </a:cubicBezTo>
                    <a:cubicBezTo>
                      <a:pt x="1076" y="12"/>
                      <a:pt x="1052" y="1"/>
                      <a:pt x="1028" y="1"/>
                    </a:cubicBezTo>
                    <a:close/>
                  </a:path>
                </a:pathLst>
              </a:custGeom>
              <a:solidFill>
                <a:srgbClr val="4264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35"/>
              <p:cNvSpPr/>
              <p:nvPr/>
            </p:nvSpPr>
            <p:spPr>
              <a:xfrm>
                <a:off x="7802924" y="2176336"/>
                <a:ext cx="71820" cy="63910"/>
              </a:xfrm>
              <a:custGeom>
                <a:avLst/>
                <a:gdLst/>
                <a:ahLst/>
                <a:cxnLst/>
                <a:rect l="l" t="t" r="r" b="b"/>
                <a:pathLst>
                  <a:path w="1725" h="1535" extrusionOk="0">
                    <a:moveTo>
                      <a:pt x="1610" y="0"/>
                    </a:moveTo>
                    <a:cubicBezTo>
                      <a:pt x="1594" y="0"/>
                      <a:pt x="1578" y="6"/>
                      <a:pt x="1566" y="18"/>
                    </a:cubicBezTo>
                    <a:cubicBezTo>
                      <a:pt x="1430" y="133"/>
                      <a:pt x="1342" y="302"/>
                      <a:pt x="1228" y="444"/>
                    </a:cubicBezTo>
                    <a:cubicBezTo>
                      <a:pt x="1081" y="624"/>
                      <a:pt x="917" y="793"/>
                      <a:pt x="721" y="929"/>
                    </a:cubicBezTo>
                    <a:cubicBezTo>
                      <a:pt x="633" y="995"/>
                      <a:pt x="530" y="1055"/>
                      <a:pt x="421" y="1087"/>
                    </a:cubicBezTo>
                    <a:cubicBezTo>
                      <a:pt x="339" y="1109"/>
                      <a:pt x="224" y="1093"/>
                      <a:pt x="148" y="1131"/>
                    </a:cubicBezTo>
                    <a:cubicBezTo>
                      <a:pt x="28" y="1196"/>
                      <a:pt x="1" y="1295"/>
                      <a:pt x="39" y="1415"/>
                    </a:cubicBezTo>
                    <a:cubicBezTo>
                      <a:pt x="61" y="1480"/>
                      <a:pt x="148" y="1535"/>
                      <a:pt x="213" y="1535"/>
                    </a:cubicBezTo>
                    <a:cubicBezTo>
                      <a:pt x="222" y="1535"/>
                      <a:pt x="230" y="1535"/>
                      <a:pt x="239" y="1535"/>
                    </a:cubicBezTo>
                    <a:cubicBezTo>
                      <a:pt x="617" y="1535"/>
                      <a:pt x="971" y="1299"/>
                      <a:pt x="1206" y="1022"/>
                    </a:cubicBezTo>
                    <a:cubicBezTo>
                      <a:pt x="1413" y="776"/>
                      <a:pt x="1724" y="395"/>
                      <a:pt x="1680" y="57"/>
                    </a:cubicBezTo>
                    <a:cubicBezTo>
                      <a:pt x="1677" y="24"/>
                      <a:pt x="1644" y="0"/>
                      <a:pt x="1610" y="0"/>
                    </a:cubicBezTo>
                    <a:close/>
                  </a:path>
                </a:pathLst>
              </a:custGeom>
              <a:solidFill>
                <a:srgbClr val="4264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5"/>
              <p:cNvSpPr/>
              <p:nvPr/>
            </p:nvSpPr>
            <p:spPr>
              <a:xfrm>
                <a:off x="7492067" y="2423741"/>
                <a:ext cx="61578" cy="152842"/>
              </a:xfrm>
              <a:custGeom>
                <a:avLst/>
                <a:gdLst/>
                <a:ahLst/>
                <a:cxnLst/>
                <a:rect l="l" t="t" r="r" b="b"/>
                <a:pathLst>
                  <a:path w="1479" h="3671" extrusionOk="0">
                    <a:moveTo>
                      <a:pt x="1153" y="0"/>
                    </a:moveTo>
                    <a:cubicBezTo>
                      <a:pt x="1141" y="0"/>
                      <a:pt x="1130" y="2"/>
                      <a:pt x="1118" y="5"/>
                    </a:cubicBezTo>
                    <a:cubicBezTo>
                      <a:pt x="1047" y="21"/>
                      <a:pt x="1004" y="92"/>
                      <a:pt x="1020" y="157"/>
                    </a:cubicBezTo>
                    <a:cubicBezTo>
                      <a:pt x="1020" y="157"/>
                      <a:pt x="1037" y="223"/>
                      <a:pt x="1064" y="332"/>
                    </a:cubicBezTo>
                    <a:cubicBezTo>
                      <a:pt x="1086" y="446"/>
                      <a:pt x="1118" y="610"/>
                      <a:pt x="1135" y="806"/>
                    </a:cubicBezTo>
                    <a:cubicBezTo>
                      <a:pt x="1140" y="905"/>
                      <a:pt x="1140" y="1008"/>
                      <a:pt x="1135" y="1117"/>
                    </a:cubicBezTo>
                    <a:cubicBezTo>
                      <a:pt x="1135" y="1166"/>
                      <a:pt x="1129" y="1226"/>
                      <a:pt x="1118" y="1270"/>
                    </a:cubicBezTo>
                    <a:cubicBezTo>
                      <a:pt x="1102" y="1325"/>
                      <a:pt x="1097" y="1401"/>
                      <a:pt x="1075" y="1445"/>
                    </a:cubicBezTo>
                    <a:cubicBezTo>
                      <a:pt x="1009" y="1657"/>
                      <a:pt x="884" y="1892"/>
                      <a:pt x="731" y="2099"/>
                    </a:cubicBezTo>
                    <a:cubicBezTo>
                      <a:pt x="578" y="2312"/>
                      <a:pt x="398" y="2503"/>
                      <a:pt x="213" y="2699"/>
                    </a:cubicBezTo>
                    <a:cubicBezTo>
                      <a:pt x="169" y="2753"/>
                      <a:pt x="120" y="2803"/>
                      <a:pt x="71" y="2884"/>
                    </a:cubicBezTo>
                    <a:cubicBezTo>
                      <a:pt x="55" y="2912"/>
                      <a:pt x="44" y="2922"/>
                      <a:pt x="28" y="2961"/>
                    </a:cubicBezTo>
                    <a:cubicBezTo>
                      <a:pt x="17" y="3015"/>
                      <a:pt x="0" y="3064"/>
                      <a:pt x="17" y="3124"/>
                    </a:cubicBezTo>
                    <a:cubicBezTo>
                      <a:pt x="6" y="3124"/>
                      <a:pt x="66" y="3266"/>
                      <a:pt x="88" y="3277"/>
                    </a:cubicBezTo>
                    <a:cubicBezTo>
                      <a:pt x="208" y="3430"/>
                      <a:pt x="322" y="3479"/>
                      <a:pt x="426" y="3539"/>
                    </a:cubicBezTo>
                    <a:cubicBezTo>
                      <a:pt x="644" y="3631"/>
                      <a:pt x="835" y="3664"/>
                      <a:pt x="971" y="3670"/>
                    </a:cubicBezTo>
                    <a:cubicBezTo>
                      <a:pt x="990" y="3670"/>
                      <a:pt x="1007" y="3671"/>
                      <a:pt x="1024" y="3671"/>
                    </a:cubicBezTo>
                    <a:cubicBezTo>
                      <a:pt x="1122" y="3671"/>
                      <a:pt x="1178" y="3659"/>
                      <a:pt x="1178" y="3659"/>
                    </a:cubicBezTo>
                    <a:cubicBezTo>
                      <a:pt x="1244" y="3653"/>
                      <a:pt x="1293" y="3604"/>
                      <a:pt x="1309" y="3544"/>
                    </a:cubicBezTo>
                    <a:cubicBezTo>
                      <a:pt x="1331" y="3462"/>
                      <a:pt x="1277" y="3381"/>
                      <a:pt x="1195" y="3364"/>
                    </a:cubicBezTo>
                    <a:lnTo>
                      <a:pt x="1189" y="3359"/>
                    </a:lnTo>
                    <a:cubicBezTo>
                      <a:pt x="1189" y="3359"/>
                      <a:pt x="1129" y="3348"/>
                      <a:pt x="1026" y="3326"/>
                    </a:cubicBezTo>
                    <a:cubicBezTo>
                      <a:pt x="922" y="3293"/>
                      <a:pt x="769" y="3255"/>
                      <a:pt x="617" y="3168"/>
                    </a:cubicBezTo>
                    <a:cubicBezTo>
                      <a:pt x="561" y="3138"/>
                      <a:pt x="495" y="3095"/>
                      <a:pt x="459" y="3059"/>
                    </a:cubicBezTo>
                    <a:lnTo>
                      <a:pt x="459" y="3059"/>
                    </a:lnTo>
                    <a:cubicBezTo>
                      <a:pt x="478" y="3035"/>
                      <a:pt x="505" y="3003"/>
                      <a:pt x="529" y="2972"/>
                    </a:cubicBezTo>
                    <a:cubicBezTo>
                      <a:pt x="693" y="2786"/>
                      <a:pt x="889" y="2568"/>
                      <a:pt x="1058" y="2323"/>
                    </a:cubicBezTo>
                    <a:cubicBezTo>
                      <a:pt x="1227" y="2077"/>
                      <a:pt x="1358" y="1810"/>
                      <a:pt x="1429" y="1521"/>
                    </a:cubicBezTo>
                    <a:cubicBezTo>
                      <a:pt x="1451" y="1445"/>
                      <a:pt x="1451" y="1390"/>
                      <a:pt x="1467" y="1325"/>
                    </a:cubicBezTo>
                    <a:cubicBezTo>
                      <a:pt x="1478" y="1243"/>
                      <a:pt x="1478" y="1183"/>
                      <a:pt x="1478" y="1117"/>
                    </a:cubicBezTo>
                    <a:cubicBezTo>
                      <a:pt x="1478" y="986"/>
                      <a:pt x="1467" y="866"/>
                      <a:pt x="1451" y="763"/>
                    </a:cubicBezTo>
                    <a:cubicBezTo>
                      <a:pt x="1375" y="337"/>
                      <a:pt x="1266" y="76"/>
                      <a:pt x="1266" y="76"/>
                    </a:cubicBezTo>
                    <a:cubicBezTo>
                      <a:pt x="1244" y="27"/>
                      <a:pt x="1200" y="0"/>
                      <a:pt x="1153" y="0"/>
                    </a:cubicBezTo>
                    <a:close/>
                  </a:path>
                </a:pathLst>
              </a:custGeom>
              <a:solidFill>
                <a:srgbClr val="441616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5"/>
              <p:cNvSpPr/>
              <p:nvPr/>
            </p:nvSpPr>
            <p:spPr>
              <a:xfrm>
                <a:off x="7735931" y="2501935"/>
                <a:ext cx="55458" cy="57914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391" extrusionOk="0">
                    <a:moveTo>
                      <a:pt x="928" y="0"/>
                    </a:moveTo>
                    <a:cubicBezTo>
                      <a:pt x="700" y="0"/>
                      <a:pt x="419" y="185"/>
                      <a:pt x="235" y="477"/>
                    </a:cubicBezTo>
                    <a:cubicBezTo>
                      <a:pt x="1" y="843"/>
                      <a:pt x="6" y="1235"/>
                      <a:pt x="246" y="1355"/>
                    </a:cubicBezTo>
                    <a:cubicBezTo>
                      <a:pt x="293" y="1379"/>
                      <a:pt x="346" y="1390"/>
                      <a:pt x="401" y="1390"/>
                    </a:cubicBezTo>
                    <a:cubicBezTo>
                      <a:pt x="630" y="1390"/>
                      <a:pt x="913" y="1202"/>
                      <a:pt x="1097" y="908"/>
                    </a:cubicBezTo>
                    <a:cubicBezTo>
                      <a:pt x="1332" y="548"/>
                      <a:pt x="1326" y="156"/>
                      <a:pt x="1086" y="36"/>
                    </a:cubicBezTo>
                    <a:cubicBezTo>
                      <a:pt x="1038" y="12"/>
                      <a:pt x="985" y="0"/>
                      <a:pt x="928" y="0"/>
                    </a:cubicBezTo>
                    <a:close/>
                  </a:path>
                </a:pathLst>
              </a:custGeom>
              <a:solidFill>
                <a:srgbClr val="441616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5"/>
              <p:cNvSpPr/>
              <p:nvPr/>
            </p:nvSpPr>
            <p:spPr>
              <a:xfrm>
                <a:off x="7426448" y="2381730"/>
                <a:ext cx="87725" cy="37555"/>
              </a:xfrm>
              <a:custGeom>
                <a:avLst/>
                <a:gdLst/>
                <a:ahLst/>
                <a:cxnLst/>
                <a:rect l="l" t="t" r="r" b="b"/>
                <a:pathLst>
                  <a:path w="2107" h="902" extrusionOk="0">
                    <a:moveTo>
                      <a:pt x="1286" y="1"/>
                    </a:moveTo>
                    <a:cubicBezTo>
                      <a:pt x="1164" y="1"/>
                      <a:pt x="1024" y="12"/>
                      <a:pt x="867" y="37"/>
                    </a:cubicBezTo>
                    <a:cubicBezTo>
                      <a:pt x="49" y="174"/>
                      <a:pt x="0" y="648"/>
                      <a:pt x="38" y="741"/>
                    </a:cubicBezTo>
                    <a:cubicBezTo>
                      <a:pt x="82" y="856"/>
                      <a:pt x="161" y="902"/>
                      <a:pt x="360" y="902"/>
                    </a:cubicBezTo>
                    <a:cubicBezTo>
                      <a:pt x="511" y="902"/>
                      <a:pt x="729" y="876"/>
                      <a:pt x="1053" y="834"/>
                    </a:cubicBezTo>
                    <a:cubicBezTo>
                      <a:pt x="1565" y="763"/>
                      <a:pt x="2062" y="736"/>
                      <a:pt x="2084" y="496"/>
                    </a:cubicBezTo>
                    <a:cubicBezTo>
                      <a:pt x="2106" y="286"/>
                      <a:pt x="1905" y="1"/>
                      <a:pt x="1286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5"/>
              <p:cNvSpPr/>
              <p:nvPr/>
            </p:nvSpPr>
            <p:spPr>
              <a:xfrm>
                <a:off x="7580835" y="2387101"/>
                <a:ext cx="102672" cy="4800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1153" extrusionOk="0">
                    <a:moveTo>
                      <a:pt x="778" y="1"/>
                    </a:moveTo>
                    <a:cubicBezTo>
                      <a:pt x="449" y="1"/>
                      <a:pt x="158" y="95"/>
                      <a:pt x="99" y="345"/>
                    </a:cubicBezTo>
                    <a:cubicBezTo>
                      <a:pt x="1" y="754"/>
                      <a:pt x="628" y="765"/>
                      <a:pt x="1201" y="912"/>
                    </a:cubicBezTo>
                    <a:cubicBezTo>
                      <a:pt x="1597" y="1017"/>
                      <a:pt x="1927" y="1152"/>
                      <a:pt x="2139" y="1152"/>
                    </a:cubicBezTo>
                    <a:cubicBezTo>
                      <a:pt x="2225" y="1152"/>
                      <a:pt x="2291" y="1130"/>
                      <a:pt x="2335" y="1076"/>
                    </a:cubicBezTo>
                    <a:cubicBezTo>
                      <a:pt x="2466" y="912"/>
                      <a:pt x="2384" y="470"/>
                      <a:pt x="1501" y="132"/>
                    </a:cubicBezTo>
                    <a:cubicBezTo>
                      <a:pt x="1291" y="53"/>
                      <a:pt x="1024" y="1"/>
                      <a:pt x="778" y="1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5"/>
              <p:cNvSpPr/>
              <p:nvPr/>
            </p:nvSpPr>
            <p:spPr>
              <a:xfrm>
                <a:off x="7506598" y="2573591"/>
                <a:ext cx="116287" cy="56790"/>
              </a:xfrm>
              <a:custGeom>
                <a:avLst/>
                <a:gdLst/>
                <a:ahLst/>
                <a:cxnLst/>
                <a:rect l="l" t="t" r="r" b="b"/>
                <a:pathLst>
                  <a:path w="2793" h="1364" extrusionOk="0">
                    <a:moveTo>
                      <a:pt x="2612" y="1"/>
                    </a:moveTo>
                    <a:cubicBezTo>
                      <a:pt x="2559" y="1"/>
                      <a:pt x="2508" y="27"/>
                      <a:pt x="2476" y="76"/>
                    </a:cubicBezTo>
                    <a:cubicBezTo>
                      <a:pt x="1997" y="814"/>
                      <a:pt x="953" y="1041"/>
                      <a:pt x="481" y="1041"/>
                    </a:cubicBezTo>
                    <a:cubicBezTo>
                      <a:pt x="374" y="1041"/>
                      <a:pt x="297" y="1029"/>
                      <a:pt x="262" y="1009"/>
                    </a:cubicBezTo>
                    <a:cubicBezTo>
                      <a:pt x="237" y="995"/>
                      <a:pt x="210" y="988"/>
                      <a:pt x="184" y="988"/>
                    </a:cubicBezTo>
                    <a:cubicBezTo>
                      <a:pt x="128" y="988"/>
                      <a:pt x="73" y="1017"/>
                      <a:pt x="44" y="1069"/>
                    </a:cubicBezTo>
                    <a:cubicBezTo>
                      <a:pt x="0" y="1145"/>
                      <a:pt x="28" y="1243"/>
                      <a:pt x="104" y="1287"/>
                    </a:cubicBezTo>
                    <a:cubicBezTo>
                      <a:pt x="186" y="1336"/>
                      <a:pt x="333" y="1363"/>
                      <a:pt x="513" y="1363"/>
                    </a:cubicBezTo>
                    <a:cubicBezTo>
                      <a:pt x="1157" y="1363"/>
                      <a:pt x="2247" y="1020"/>
                      <a:pt x="2744" y="245"/>
                    </a:cubicBezTo>
                    <a:cubicBezTo>
                      <a:pt x="2793" y="174"/>
                      <a:pt x="2771" y="76"/>
                      <a:pt x="2700" y="27"/>
                    </a:cubicBezTo>
                    <a:cubicBezTo>
                      <a:pt x="2672" y="9"/>
                      <a:pt x="2642" y="1"/>
                      <a:pt x="2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5"/>
              <p:cNvSpPr/>
              <p:nvPr/>
            </p:nvSpPr>
            <p:spPr>
              <a:xfrm>
                <a:off x="7551315" y="2626678"/>
                <a:ext cx="50920" cy="26397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634" extrusionOk="0">
                    <a:moveTo>
                      <a:pt x="1132" y="1"/>
                    </a:moveTo>
                    <a:cubicBezTo>
                      <a:pt x="1044" y="1"/>
                      <a:pt x="855" y="156"/>
                      <a:pt x="606" y="252"/>
                    </a:cubicBezTo>
                    <a:cubicBezTo>
                      <a:pt x="290" y="372"/>
                      <a:pt x="1" y="350"/>
                      <a:pt x="50" y="470"/>
                    </a:cubicBezTo>
                    <a:cubicBezTo>
                      <a:pt x="80" y="549"/>
                      <a:pt x="242" y="633"/>
                      <a:pt x="456" y="633"/>
                    </a:cubicBezTo>
                    <a:cubicBezTo>
                      <a:pt x="553" y="633"/>
                      <a:pt x="660" y="616"/>
                      <a:pt x="770" y="574"/>
                    </a:cubicBezTo>
                    <a:cubicBezTo>
                      <a:pt x="1113" y="443"/>
                      <a:pt x="1222" y="154"/>
                      <a:pt x="1179" y="34"/>
                    </a:cubicBezTo>
                    <a:cubicBezTo>
                      <a:pt x="1170" y="11"/>
                      <a:pt x="1154" y="1"/>
                      <a:pt x="1132" y="1"/>
                    </a:cubicBezTo>
                    <a:close/>
                  </a:path>
                </a:pathLst>
              </a:custGeom>
              <a:solidFill>
                <a:srgbClr val="441616">
                  <a:alpha val="4367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5"/>
              <p:cNvSpPr/>
              <p:nvPr/>
            </p:nvSpPr>
            <p:spPr>
              <a:xfrm>
                <a:off x="7367157" y="2096394"/>
                <a:ext cx="458526" cy="260135"/>
              </a:xfrm>
              <a:custGeom>
                <a:avLst/>
                <a:gdLst/>
                <a:ahLst/>
                <a:cxnLst/>
                <a:rect l="l" t="t" r="r" b="b"/>
                <a:pathLst>
                  <a:path w="11013" h="6248" extrusionOk="0">
                    <a:moveTo>
                      <a:pt x="4938" y="0"/>
                    </a:moveTo>
                    <a:cubicBezTo>
                      <a:pt x="3363" y="0"/>
                      <a:pt x="3033" y="1300"/>
                      <a:pt x="3033" y="1300"/>
                    </a:cubicBezTo>
                    <a:cubicBezTo>
                      <a:pt x="3033" y="1300"/>
                      <a:pt x="2777" y="1178"/>
                      <a:pt x="2397" y="1178"/>
                    </a:cubicBezTo>
                    <a:cubicBezTo>
                      <a:pt x="2011" y="1178"/>
                      <a:pt x="1496" y="1304"/>
                      <a:pt x="993" y="1813"/>
                    </a:cubicBezTo>
                    <a:cubicBezTo>
                      <a:pt x="1" y="2816"/>
                      <a:pt x="1042" y="4087"/>
                      <a:pt x="1042" y="4087"/>
                    </a:cubicBezTo>
                    <a:cubicBezTo>
                      <a:pt x="366" y="4823"/>
                      <a:pt x="617" y="5642"/>
                      <a:pt x="1206" y="6034"/>
                    </a:cubicBezTo>
                    <a:cubicBezTo>
                      <a:pt x="1423" y="6178"/>
                      <a:pt x="1680" y="6247"/>
                      <a:pt x="1949" y="6247"/>
                    </a:cubicBezTo>
                    <a:cubicBezTo>
                      <a:pt x="2544" y="6247"/>
                      <a:pt x="3198" y="5910"/>
                      <a:pt x="3611" y="5309"/>
                    </a:cubicBezTo>
                    <a:cubicBezTo>
                      <a:pt x="4217" y="5507"/>
                      <a:pt x="4790" y="5599"/>
                      <a:pt x="5334" y="5599"/>
                    </a:cubicBezTo>
                    <a:cubicBezTo>
                      <a:pt x="6197" y="5599"/>
                      <a:pt x="6990" y="5368"/>
                      <a:pt x="7729" y="4960"/>
                    </a:cubicBezTo>
                    <a:lnTo>
                      <a:pt x="11012" y="3193"/>
                    </a:lnTo>
                    <a:cubicBezTo>
                      <a:pt x="11012" y="3193"/>
                      <a:pt x="10930" y="2287"/>
                      <a:pt x="9616" y="1671"/>
                    </a:cubicBezTo>
                    <a:cubicBezTo>
                      <a:pt x="9217" y="1483"/>
                      <a:pt x="8885" y="1418"/>
                      <a:pt x="8615" y="1418"/>
                    </a:cubicBezTo>
                    <a:cubicBezTo>
                      <a:pt x="8000" y="1418"/>
                      <a:pt x="7712" y="1758"/>
                      <a:pt x="7712" y="1758"/>
                    </a:cubicBezTo>
                    <a:cubicBezTo>
                      <a:pt x="7712" y="1758"/>
                      <a:pt x="7309" y="280"/>
                      <a:pt x="5362" y="29"/>
                    </a:cubicBezTo>
                    <a:cubicBezTo>
                      <a:pt x="5211" y="10"/>
                      <a:pt x="5070" y="0"/>
                      <a:pt x="4938" y="0"/>
                    </a:cubicBezTo>
                    <a:close/>
                  </a:path>
                </a:pathLst>
              </a:custGeom>
              <a:solidFill>
                <a:srgbClr val="0E2A4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5"/>
              <p:cNvSpPr/>
              <p:nvPr/>
            </p:nvSpPr>
            <p:spPr>
              <a:xfrm>
                <a:off x="7367157" y="2140570"/>
                <a:ext cx="327501" cy="220915"/>
              </a:xfrm>
              <a:custGeom>
                <a:avLst/>
                <a:gdLst/>
                <a:ahLst/>
                <a:cxnLst/>
                <a:rect l="l" t="t" r="r" b="b"/>
                <a:pathLst>
                  <a:path w="7866" h="5306" extrusionOk="0">
                    <a:moveTo>
                      <a:pt x="2399" y="1"/>
                    </a:moveTo>
                    <a:cubicBezTo>
                      <a:pt x="1985" y="1"/>
                      <a:pt x="1438" y="133"/>
                      <a:pt x="911" y="665"/>
                    </a:cubicBezTo>
                    <a:cubicBezTo>
                      <a:pt x="1" y="1581"/>
                      <a:pt x="672" y="2710"/>
                      <a:pt x="890" y="3021"/>
                    </a:cubicBezTo>
                    <a:cubicBezTo>
                      <a:pt x="535" y="3446"/>
                      <a:pt x="492" y="3850"/>
                      <a:pt x="524" y="4117"/>
                    </a:cubicBezTo>
                    <a:cubicBezTo>
                      <a:pt x="573" y="4499"/>
                      <a:pt x="797" y="4848"/>
                      <a:pt x="1141" y="5071"/>
                    </a:cubicBezTo>
                    <a:cubicBezTo>
                      <a:pt x="1381" y="5230"/>
                      <a:pt x="1659" y="5306"/>
                      <a:pt x="1948" y="5306"/>
                    </a:cubicBezTo>
                    <a:cubicBezTo>
                      <a:pt x="2564" y="5306"/>
                      <a:pt x="3224" y="4973"/>
                      <a:pt x="3655" y="4390"/>
                    </a:cubicBezTo>
                    <a:cubicBezTo>
                      <a:pt x="4231" y="4569"/>
                      <a:pt x="4788" y="4659"/>
                      <a:pt x="5332" y="4659"/>
                    </a:cubicBezTo>
                    <a:cubicBezTo>
                      <a:pt x="6179" y="4659"/>
                      <a:pt x="6992" y="4441"/>
                      <a:pt x="7789" y="4002"/>
                    </a:cubicBezTo>
                    <a:cubicBezTo>
                      <a:pt x="7843" y="3970"/>
                      <a:pt x="7865" y="3899"/>
                      <a:pt x="7832" y="3839"/>
                    </a:cubicBezTo>
                    <a:cubicBezTo>
                      <a:pt x="7814" y="3802"/>
                      <a:pt x="7773" y="3780"/>
                      <a:pt x="7731" y="3780"/>
                    </a:cubicBezTo>
                    <a:cubicBezTo>
                      <a:pt x="7711" y="3780"/>
                      <a:pt x="7692" y="3785"/>
                      <a:pt x="7674" y="3795"/>
                    </a:cubicBezTo>
                    <a:cubicBezTo>
                      <a:pt x="6911" y="4213"/>
                      <a:pt x="6134" y="4421"/>
                      <a:pt x="5326" y="4421"/>
                    </a:cubicBezTo>
                    <a:cubicBezTo>
                      <a:pt x="4783" y="4421"/>
                      <a:pt x="4226" y="4327"/>
                      <a:pt x="3649" y="4139"/>
                    </a:cubicBezTo>
                    <a:cubicBezTo>
                      <a:pt x="3637" y="4135"/>
                      <a:pt x="3624" y="4133"/>
                      <a:pt x="3610" y="4133"/>
                    </a:cubicBezTo>
                    <a:cubicBezTo>
                      <a:pt x="3572" y="4133"/>
                      <a:pt x="3533" y="4150"/>
                      <a:pt x="3513" y="4182"/>
                    </a:cubicBezTo>
                    <a:cubicBezTo>
                      <a:pt x="3126" y="4744"/>
                      <a:pt x="2512" y="5068"/>
                      <a:pt x="1952" y="5068"/>
                    </a:cubicBezTo>
                    <a:cubicBezTo>
                      <a:pt x="1707" y="5068"/>
                      <a:pt x="1472" y="5006"/>
                      <a:pt x="1271" y="4875"/>
                    </a:cubicBezTo>
                    <a:cubicBezTo>
                      <a:pt x="988" y="4684"/>
                      <a:pt x="802" y="4401"/>
                      <a:pt x="764" y="4084"/>
                    </a:cubicBezTo>
                    <a:cubicBezTo>
                      <a:pt x="721" y="3752"/>
                      <a:pt x="851" y="3413"/>
                      <a:pt x="1130" y="3108"/>
                    </a:cubicBezTo>
                    <a:cubicBezTo>
                      <a:pt x="1173" y="3064"/>
                      <a:pt x="1173" y="2999"/>
                      <a:pt x="1135" y="2955"/>
                    </a:cubicBezTo>
                    <a:cubicBezTo>
                      <a:pt x="1097" y="2906"/>
                      <a:pt x="175" y="1750"/>
                      <a:pt x="1081" y="834"/>
                    </a:cubicBezTo>
                    <a:cubicBezTo>
                      <a:pt x="1554" y="352"/>
                      <a:pt x="2035" y="233"/>
                      <a:pt x="2396" y="233"/>
                    </a:cubicBezTo>
                    <a:cubicBezTo>
                      <a:pt x="2734" y="233"/>
                      <a:pt x="2965" y="338"/>
                      <a:pt x="2984" y="348"/>
                    </a:cubicBezTo>
                    <a:cubicBezTo>
                      <a:pt x="3000" y="356"/>
                      <a:pt x="3016" y="359"/>
                      <a:pt x="3033" y="359"/>
                    </a:cubicBezTo>
                    <a:cubicBezTo>
                      <a:pt x="3078" y="359"/>
                      <a:pt x="3122" y="332"/>
                      <a:pt x="3142" y="288"/>
                    </a:cubicBezTo>
                    <a:cubicBezTo>
                      <a:pt x="3169" y="228"/>
                      <a:pt x="3148" y="157"/>
                      <a:pt x="3088" y="130"/>
                    </a:cubicBezTo>
                    <a:cubicBezTo>
                      <a:pt x="3082" y="127"/>
                      <a:pt x="2804" y="1"/>
                      <a:pt x="2399" y="1"/>
                    </a:cubicBezTo>
                    <a:close/>
                  </a:path>
                </a:pathLst>
              </a:custGeom>
              <a:solidFill>
                <a:srgbClr val="4264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5"/>
              <p:cNvSpPr/>
              <p:nvPr/>
            </p:nvSpPr>
            <p:spPr>
              <a:xfrm>
                <a:off x="7413707" y="2191159"/>
                <a:ext cx="45923" cy="70655"/>
              </a:xfrm>
              <a:custGeom>
                <a:avLst/>
                <a:gdLst/>
                <a:ahLst/>
                <a:cxnLst/>
                <a:rect l="l" t="t" r="r" b="b"/>
                <a:pathLst>
                  <a:path w="1103" h="1697" extrusionOk="0">
                    <a:moveTo>
                      <a:pt x="295" y="0"/>
                    </a:moveTo>
                    <a:cubicBezTo>
                      <a:pt x="254" y="0"/>
                      <a:pt x="213" y="21"/>
                      <a:pt x="192" y="60"/>
                    </a:cubicBezTo>
                    <a:cubicBezTo>
                      <a:pt x="17" y="366"/>
                      <a:pt x="1" y="753"/>
                      <a:pt x="148" y="1075"/>
                    </a:cubicBezTo>
                    <a:cubicBezTo>
                      <a:pt x="295" y="1397"/>
                      <a:pt x="606" y="1637"/>
                      <a:pt x="955" y="1697"/>
                    </a:cubicBezTo>
                    <a:lnTo>
                      <a:pt x="977" y="1697"/>
                    </a:lnTo>
                    <a:cubicBezTo>
                      <a:pt x="1032" y="1697"/>
                      <a:pt x="1081" y="1658"/>
                      <a:pt x="1091" y="1598"/>
                    </a:cubicBezTo>
                    <a:cubicBezTo>
                      <a:pt x="1102" y="1533"/>
                      <a:pt x="1059" y="1473"/>
                      <a:pt x="999" y="1462"/>
                    </a:cubicBezTo>
                    <a:cubicBezTo>
                      <a:pt x="726" y="1413"/>
                      <a:pt x="481" y="1228"/>
                      <a:pt x="366" y="977"/>
                    </a:cubicBezTo>
                    <a:cubicBezTo>
                      <a:pt x="246" y="726"/>
                      <a:pt x="263" y="420"/>
                      <a:pt x="399" y="180"/>
                    </a:cubicBezTo>
                    <a:cubicBezTo>
                      <a:pt x="432" y="120"/>
                      <a:pt x="415" y="50"/>
                      <a:pt x="355" y="17"/>
                    </a:cubicBezTo>
                    <a:cubicBezTo>
                      <a:pt x="337" y="6"/>
                      <a:pt x="316" y="0"/>
                      <a:pt x="295" y="0"/>
                    </a:cubicBezTo>
                    <a:close/>
                  </a:path>
                </a:pathLst>
              </a:custGeom>
              <a:solidFill>
                <a:srgbClr val="4264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5"/>
              <p:cNvSpPr/>
              <p:nvPr/>
            </p:nvSpPr>
            <p:spPr>
              <a:xfrm>
                <a:off x="7412791" y="2275681"/>
                <a:ext cx="22067" cy="50420"/>
              </a:xfrm>
              <a:custGeom>
                <a:avLst/>
                <a:gdLst/>
                <a:ahLst/>
                <a:cxnLst/>
                <a:rect l="l" t="t" r="r" b="b"/>
                <a:pathLst>
                  <a:path w="530" h="1211" extrusionOk="0">
                    <a:moveTo>
                      <a:pt x="394" y="0"/>
                    </a:moveTo>
                    <a:cubicBezTo>
                      <a:pt x="372" y="0"/>
                      <a:pt x="348" y="7"/>
                      <a:pt x="328" y="21"/>
                    </a:cubicBezTo>
                    <a:cubicBezTo>
                      <a:pt x="132" y="147"/>
                      <a:pt x="12" y="370"/>
                      <a:pt x="6" y="599"/>
                    </a:cubicBezTo>
                    <a:cubicBezTo>
                      <a:pt x="1" y="834"/>
                      <a:pt x="115" y="1057"/>
                      <a:pt x="306" y="1188"/>
                    </a:cubicBezTo>
                    <a:cubicBezTo>
                      <a:pt x="328" y="1205"/>
                      <a:pt x="355" y="1210"/>
                      <a:pt x="377" y="1210"/>
                    </a:cubicBezTo>
                    <a:cubicBezTo>
                      <a:pt x="415" y="1210"/>
                      <a:pt x="454" y="1194"/>
                      <a:pt x="475" y="1161"/>
                    </a:cubicBezTo>
                    <a:cubicBezTo>
                      <a:pt x="514" y="1106"/>
                      <a:pt x="497" y="1030"/>
                      <a:pt x="443" y="992"/>
                    </a:cubicBezTo>
                    <a:cubicBezTo>
                      <a:pt x="323" y="910"/>
                      <a:pt x="241" y="757"/>
                      <a:pt x="246" y="605"/>
                    </a:cubicBezTo>
                    <a:cubicBezTo>
                      <a:pt x="246" y="452"/>
                      <a:pt x="334" y="305"/>
                      <a:pt x="459" y="217"/>
                    </a:cubicBezTo>
                    <a:cubicBezTo>
                      <a:pt x="514" y="185"/>
                      <a:pt x="530" y="108"/>
                      <a:pt x="492" y="54"/>
                    </a:cubicBezTo>
                    <a:cubicBezTo>
                      <a:pt x="471" y="20"/>
                      <a:pt x="433" y="0"/>
                      <a:pt x="394" y="0"/>
                    </a:cubicBezTo>
                    <a:close/>
                  </a:path>
                </a:pathLst>
              </a:custGeom>
              <a:solidFill>
                <a:srgbClr val="4264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5"/>
              <p:cNvSpPr/>
              <p:nvPr/>
            </p:nvSpPr>
            <p:spPr>
              <a:xfrm>
                <a:off x="7657821" y="2231380"/>
                <a:ext cx="78149" cy="5883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1413" extrusionOk="0">
                    <a:moveTo>
                      <a:pt x="1736" y="0"/>
                    </a:moveTo>
                    <a:cubicBezTo>
                      <a:pt x="1690" y="0"/>
                      <a:pt x="1646" y="28"/>
                      <a:pt x="1626" y="76"/>
                    </a:cubicBezTo>
                    <a:cubicBezTo>
                      <a:pt x="1380" y="682"/>
                      <a:pt x="770" y="1123"/>
                      <a:pt x="115" y="1172"/>
                    </a:cubicBezTo>
                    <a:cubicBezTo>
                      <a:pt x="50" y="1178"/>
                      <a:pt x="1" y="1238"/>
                      <a:pt x="6" y="1303"/>
                    </a:cubicBezTo>
                    <a:cubicBezTo>
                      <a:pt x="12" y="1363"/>
                      <a:pt x="66" y="1412"/>
                      <a:pt x="126" y="1412"/>
                    </a:cubicBezTo>
                    <a:lnTo>
                      <a:pt x="137" y="1412"/>
                    </a:lnTo>
                    <a:cubicBezTo>
                      <a:pt x="879" y="1352"/>
                      <a:pt x="1566" y="851"/>
                      <a:pt x="1849" y="163"/>
                    </a:cubicBezTo>
                    <a:cubicBezTo>
                      <a:pt x="1877" y="103"/>
                      <a:pt x="1844" y="33"/>
                      <a:pt x="1784" y="11"/>
                    </a:cubicBezTo>
                    <a:cubicBezTo>
                      <a:pt x="1768" y="4"/>
                      <a:pt x="1752" y="0"/>
                      <a:pt x="1736" y="0"/>
                    </a:cubicBezTo>
                    <a:close/>
                  </a:path>
                </a:pathLst>
              </a:custGeom>
              <a:solidFill>
                <a:srgbClr val="4264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5"/>
              <p:cNvSpPr/>
              <p:nvPr/>
            </p:nvSpPr>
            <p:spPr>
              <a:xfrm>
                <a:off x="7702997" y="2342341"/>
                <a:ext cx="105212" cy="66866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1606" extrusionOk="0">
                    <a:moveTo>
                      <a:pt x="134" y="0"/>
                    </a:moveTo>
                    <a:cubicBezTo>
                      <a:pt x="121" y="0"/>
                      <a:pt x="107" y="3"/>
                      <a:pt x="94" y="7"/>
                    </a:cubicBezTo>
                    <a:cubicBezTo>
                      <a:pt x="34" y="29"/>
                      <a:pt x="1" y="94"/>
                      <a:pt x="23" y="160"/>
                    </a:cubicBezTo>
                    <a:cubicBezTo>
                      <a:pt x="181" y="634"/>
                      <a:pt x="519" y="1060"/>
                      <a:pt x="955" y="1311"/>
                    </a:cubicBezTo>
                    <a:cubicBezTo>
                      <a:pt x="1277" y="1502"/>
                      <a:pt x="1659" y="1605"/>
                      <a:pt x="2035" y="1605"/>
                    </a:cubicBezTo>
                    <a:cubicBezTo>
                      <a:pt x="2161" y="1605"/>
                      <a:pt x="2292" y="1589"/>
                      <a:pt x="2417" y="1567"/>
                    </a:cubicBezTo>
                    <a:cubicBezTo>
                      <a:pt x="2482" y="1556"/>
                      <a:pt x="2526" y="1491"/>
                      <a:pt x="2515" y="1425"/>
                    </a:cubicBezTo>
                    <a:cubicBezTo>
                      <a:pt x="2501" y="1371"/>
                      <a:pt x="2451" y="1331"/>
                      <a:pt x="2394" y="1331"/>
                    </a:cubicBezTo>
                    <a:cubicBezTo>
                      <a:pt x="2387" y="1331"/>
                      <a:pt x="2380" y="1331"/>
                      <a:pt x="2373" y="1332"/>
                    </a:cubicBezTo>
                    <a:cubicBezTo>
                      <a:pt x="2261" y="1353"/>
                      <a:pt x="2147" y="1364"/>
                      <a:pt x="2033" y="1364"/>
                    </a:cubicBezTo>
                    <a:cubicBezTo>
                      <a:pt x="1698" y="1364"/>
                      <a:pt x="1364" y="1276"/>
                      <a:pt x="1075" y="1109"/>
                    </a:cubicBezTo>
                    <a:cubicBezTo>
                      <a:pt x="688" y="880"/>
                      <a:pt x="388" y="509"/>
                      <a:pt x="246" y="84"/>
                    </a:cubicBezTo>
                    <a:cubicBezTo>
                      <a:pt x="229" y="32"/>
                      <a:pt x="185" y="0"/>
                      <a:pt x="134" y="0"/>
                    </a:cubicBezTo>
                    <a:close/>
                  </a:path>
                </a:pathLst>
              </a:custGeom>
              <a:solidFill>
                <a:srgbClr val="4264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5"/>
              <p:cNvSpPr/>
              <p:nvPr/>
            </p:nvSpPr>
            <p:spPr>
              <a:xfrm>
                <a:off x="7734599" y="2414331"/>
                <a:ext cx="60870" cy="28687"/>
              </a:xfrm>
              <a:custGeom>
                <a:avLst/>
                <a:gdLst/>
                <a:ahLst/>
                <a:cxnLst/>
                <a:rect l="l" t="t" r="r" b="b"/>
                <a:pathLst>
                  <a:path w="1462" h="689" extrusionOk="0">
                    <a:moveTo>
                      <a:pt x="133" y="1"/>
                    </a:moveTo>
                    <a:cubicBezTo>
                      <a:pt x="109" y="1"/>
                      <a:pt x="85" y="8"/>
                      <a:pt x="65" y="23"/>
                    </a:cubicBezTo>
                    <a:cubicBezTo>
                      <a:pt x="11" y="62"/>
                      <a:pt x="0" y="138"/>
                      <a:pt x="38" y="187"/>
                    </a:cubicBezTo>
                    <a:cubicBezTo>
                      <a:pt x="262" y="503"/>
                      <a:pt x="655" y="689"/>
                      <a:pt x="1042" y="689"/>
                    </a:cubicBezTo>
                    <a:cubicBezTo>
                      <a:pt x="1151" y="689"/>
                      <a:pt x="1260" y="672"/>
                      <a:pt x="1364" y="645"/>
                    </a:cubicBezTo>
                    <a:cubicBezTo>
                      <a:pt x="1424" y="623"/>
                      <a:pt x="1462" y="558"/>
                      <a:pt x="1445" y="498"/>
                    </a:cubicBezTo>
                    <a:cubicBezTo>
                      <a:pt x="1428" y="445"/>
                      <a:pt x="1382" y="410"/>
                      <a:pt x="1330" y="410"/>
                    </a:cubicBezTo>
                    <a:cubicBezTo>
                      <a:pt x="1318" y="410"/>
                      <a:pt x="1305" y="412"/>
                      <a:pt x="1293" y="416"/>
                    </a:cubicBezTo>
                    <a:cubicBezTo>
                      <a:pt x="1210" y="440"/>
                      <a:pt x="1124" y="451"/>
                      <a:pt x="1038" y="451"/>
                    </a:cubicBezTo>
                    <a:cubicBezTo>
                      <a:pt x="727" y="451"/>
                      <a:pt x="413" y="303"/>
                      <a:pt x="229" y="51"/>
                    </a:cubicBezTo>
                    <a:cubicBezTo>
                      <a:pt x="206" y="18"/>
                      <a:pt x="169" y="1"/>
                      <a:pt x="133" y="1"/>
                    </a:cubicBezTo>
                    <a:close/>
                  </a:path>
                </a:pathLst>
              </a:custGeom>
              <a:solidFill>
                <a:srgbClr val="4264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5"/>
              <p:cNvSpPr/>
              <p:nvPr/>
            </p:nvSpPr>
            <p:spPr>
              <a:xfrm>
                <a:off x="7819495" y="2247243"/>
                <a:ext cx="49795" cy="87475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2101" extrusionOk="0">
                    <a:moveTo>
                      <a:pt x="138" y="0"/>
                    </a:moveTo>
                    <a:cubicBezTo>
                      <a:pt x="98" y="0"/>
                      <a:pt x="60" y="19"/>
                      <a:pt x="39" y="55"/>
                    </a:cubicBezTo>
                    <a:cubicBezTo>
                      <a:pt x="1" y="115"/>
                      <a:pt x="17" y="186"/>
                      <a:pt x="72" y="224"/>
                    </a:cubicBezTo>
                    <a:cubicBezTo>
                      <a:pt x="639" y="579"/>
                      <a:pt x="939" y="1304"/>
                      <a:pt x="792" y="1953"/>
                    </a:cubicBezTo>
                    <a:cubicBezTo>
                      <a:pt x="775" y="2019"/>
                      <a:pt x="819" y="2084"/>
                      <a:pt x="879" y="2100"/>
                    </a:cubicBezTo>
                    <a:lnTo>
                      <a:pt x="906" y="2100"/>
                    </a:lnTo>
                    <a:cubicBezTo>
                      <a:pt x="961" y="2100"/>
                      <a:pt x="1010" y="2062"/>
                      <a:pt x="1026" y="2008"/>
                    </a:cubicBezTo>
                    <a:cubicBezTo>
                      <a:pt x="1195" y="1260"/>
                      <a:pt x="852" y="426"/>
                      <a:pt x="203" y="17"/>
                    </a:cubicBezTo>
                    <a:cubicBezTo>
                      <a:pt x="182" y="6"/>
                      <a:pt x="160" y="0"/>
                      <a:pt x="138" y="0"/>
                    </a:cubicBezTo>
                    <a:close/>
                  </a:path>
                </a:pathLst>
              </a:custGeom>
              <a:solidFill>
                <a:srgbClr val="4264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5"/>
              <p:cNvSpPr/>
              <p:nvPr/>
            </p:nvSpPr>
            <p:spPr>
              <a:xfrm>
                <a:off x="7616518" y="2122084"/>
                <a:ext cx="49962" cy="64784"/>
              </a:xfrm>
              <a:custGeom>
                <a:avLst/>
                <a:gdLst/>
                <a:ahLst/>
                <a:cxnLst/>
                <a:rect l="l" t="t" r="r" b="b"/>
                <a:pathLst>
                  <a:path w="1200" h="1556" extrusionOk="0">
                    <a:moveTo>
                      <a:pt x="136" y="0"/>
                    </a:moveTo>
                    <a:cubicBezTo>
                      <a:pt x="87" y="0"/>
                      <a:pt x="39" y="31"/>
                      <a:pt x="22" y="78"/>
                    </a:cubicBezTo>
                    <a:cubicBezTo>
                      <a:pt x="0" y="143"/>
                      <a:pt x="33" y="209"/>
                      <a:pt x="98" y="231"/>
                    </a:cubicBezTo>
                    <a:cubicBezTo>
                      <a:pt x="589" y="405"/>
                      <a:pt x="954" y="912"/>
                      <a:pt x="960" y="1436"/>
                    </a:cubicBezTo>
                    <a:cubicBezTo>
                      <a:pt x="960" y="1507"/>
                      <a:pt x="1014" y="1556"/>
                      <a:pt x="1080" y="1556"/>
                    </a:cubicBezTo>
                    <a:cubicBezTo>
                      <a:pt x="1151" y="1556"/>
                      <a:pt x="1200" y="1501"/>
                      <a:pt x="1200" y="1436"/>
                    </a:cubicBezTo>
                    <a:cubicBezTo>
                      <a:pt x="1194" y="814"/>
                      <a:pt x="764" y="214"/>
                      <a:pt x="175" y="7"/>
                    </a:cubicBezTo>
                    <a:cubicBezTo>
                      <a:pt x="162" y="2"/>
                      <a:pt x="149" y="0"/>
                      <a:pt x="136" y="0"/>
                    </a:cubicBezTo>
                    <a:close/>
                  </a:path>
                </a:pathLst>
              </a:custGeom>
              <a:solidFill>
                <a:srgbClr val="4264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5"/>
              <p:cNvSpPr/>
              <p:nvPr/>
            </p:nvSpPr>
            <p:spPr>
              <a:xfrm>
                <a:off x="7766825" y="2181416"/>
                <a:ext cx="36139" cy="52460"/>
              </a:xfrm>
              <a:custGeom>
                <a:avLst/>
                <a:gdLst/>
                <a:ahLst/>
                <a:cxnLst/>
                <a:rect l="l" t="t" r="r" b="b"/>
                <a:pathLst>
                  <a:path w="868" h="1260" extrusionOk="0">
                    <a:moveTo>
                      <a:pt x="132" y="0"/>
                    </a:moveTo>
                    <a:cubicBezTo>
                      <a:pt x="87" y="0"/>
                      <a:pt x="42" y="28"/>
                      <a:pt x="22" y="76"/>
                    </a:cubicBezTo>
                    <a:cubicBezTo>
                      <a:pt x="0" y="136"/>
                      <a:pt x="28" y="207"/>
                      <a:pt x="88" y="229"/>
                    </a:cubicBezTo>
                    <a:cubicBezTo>
                      <a:pt x="415" y="365"/>
                      <a:pt x="600" y="769"/>
                      <a:pt x="486" y="1102"/>
                    </a:cubicBezTo>
                    <a:cubicBezTo>
                      <a:pt x="470" y="1167"/>
                      <a:pt x="502" y="1233"/>
                      <a:pt x="562" y="1254"/>
                    </a:cubicBezTo>
                    <a:cubicBezTo>
                      <a:pt x="579" y="1260"/>
                      <a:pt x="590" y="1260"/>
                      <a:pt x="600" y="1260"/>
                    </a:cubicBezTo>
                    <a:cubicBezTo>
                      <a:pt x="650" y="1260"/>
                      <a:pt x="699" y="1227"/>
                      <a:pt x="715" y="1178"/>
                    </a:cubicBezTo>
                    <a:cubicBezTo>
                      <a:pt x="868" y="725"/>
                      <a:pt x="622" y="191"/>
                      <a:pt x="180" y="11"/>
                    </a:cubicBezTo>
                    <a:cubicBezTo>
                      <a:pt x="165" y="4"/>
                      <a:pt x="149" y="0"/>
                      <a:pt x="132" y="0"/>
                    </a:cubicBezTo>
                    <a:close/>
                  </a:path>
                </a:pathLst>
              </a:custGeom>
              <a:solidFill>
                <a:srgbClr val="42648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4F45D0B-773B-342A-843A-F83079644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2" y="99755"/>
            <a:ext cx="939728" cy="9320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F8D417-39D4-517F-AFBA-61040278A786}"/>
              </a:ext>
            </a:extLst>
          </p:cNvPr>
          <p:cNvSpPr txBox="1"/>
          <p:nvPr/>
        </p:nvSpPr>
        <p:spPr>
          <a:xfrm>
            <a:off x="241958" y="4178695"/>
            <a:ext cx="3176491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>
                <a:latin typeface="Franklin Gothic"/>
                <a:ea typeface="Franklin Gothic"/>
                <a:cs typeface="Franklin Gothic"/>
                <a:sym typeface="Franklin Gothic"/>
              </a:rPr>
              <a:t>Team Name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  </a:t>
            </a:r>
            <a:r>
              <a:rPr lang="en-US" sz="1400">
                <a:latin typeface="Franklin Gothic"/>
                <a:ea typeface="Franklin Gothic"/>
                <a:cs typeface="Franklin Gothic"/>
                <a:sym typeface="Franklin Gothic"/>
              </a:rPr>
              <a:t>:</a:t>
            </a:r>
            <a:r>
              <a:rPr lang="en-US">
                <a:latin typeface="Franklin Gothic"/>
                <a:ea typeface="Franklin Gothic"/>
                <a:cs typeface="Franklin Gothic"/>
                <a:sym typeface="Franklin Gothic"/>
              </a:rPr>
              <a:t>  </a:t>
            </a:r>
            <a:r>
              <a:rPr lang="en-US" sz="1800" b="1">
                <a:solidFill>
                  <a:srgbClr val="D54252"/>
                </a:solidFill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  <a:sym typeface="Franklin Gothic"/>
              </a:rPr>
              <a:t>Debugger's</a:t>
            </a:r>
            <a:endParaRPr lang="en-US" sz="1800" b="1">
              <a:solidFill>
                <a:srgbClr val="D54252"/>
              </a:solidFill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C3B0F-22BD-4490-1822-36A26777C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9122" y="10275"/>
            <a:ext cx="1618603" cy="1618603"/>
          </a:xfrm>
          <a:prstGeom prst="rect">
            <a:avLst/>
          </a:prstGeom>
        </p:spPr>
      </p:pic>
      <p:pic>
        <p:nvPicPr>
          <p:cNvPr id="6" name="Picture 5" descr="A colorful logo on a black background&#10;&#10;Description automatically generated">
            <a:extLst>
              <a:ext uri="{FF2B5EF4-FFF2-40B4-BE49-F238E27FC236}">
                <a16:creationId xmlns:a16="http://schemas.microsoft.com/office/drawing/2014/main" id="{4AC0026C-D0B4-1374-3DEB-8765CFF7B2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88" y="-497807"/>
            <a:ext cx="2138612" cy="21386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6" name="Google Shape;2106;p37"/>
          <p:cNvSpPr/>
          <p:nvPr/>
        </p:nvSpPr>
        <p:spPr>
          <a:xfrm rot="10800000" flipH="1">
            <a:off x="758739" y="996554"/>
            <a:ext cx="912000" cy="911700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7" name="Google Shape;2107;p37"/>
          <p:cNvSpPr/>
          <p:nvPr/>
        </p:nvSpPr>
        <p:spPr>
          <a:xfrm rot="10800000" flipH="1">
            <a:off x="722454" y="3005926"/>
            <a:ext cx="912000" cy="911700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8" name="Google Shape;2108;p37"/>
          <p:cNvSpPr txBox="1">
            <a:spLocks noGrp="1"/>
          </p:cNvSpPr>
          <p:nvPr>
            <p:ph type="title"/>
          </p:nvPr>
        </p:nvSpPr>
        <p:spPr>
          <a:xfrm>
            <a:off x="820400" y="-2908"/>
            <a:ext cx="7719444" cy="688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0">
                <a:latin typeface="Franklin Gothic"/>
                <a:ea typeface="Days One"/>
                <a:cs typeface="Days One"/>
                <a:sym typeface="Days One"/>
              </a:rPr>
              <a:t>Table of contents</a:t>
            </a:r>
            <a:endParaRPr sz="4800" b="0">
              <a:latin typeface="Franklin Gothic"/>
              <a:ea typeface="Days One"/>
              <a:cs typeface="Days One"/>
              <a:sym typeface="Days One"/>
            </a:endParaRPr>
          </a:p>
        </p:txBody>
      </p:sp>
      <p:sp>
        <p:nvSpPr>
          <p:cNvPr id="2109" name="Google Shape;2109;p37"/>
          <p:cNvSpPr txBox="1">
            <a:spLocks noGrp="1"/>
          </p:cNvSpPr>
          <p:nvPr>
            <p:ph type="title" idx="2"/>
          </p:nvPr>
        </p:nvSpPr>
        <p:spPr>
          <a:xfrm>
            <a:off x="838318" y="1246741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10" name="Google Shape;2110;p37"/>
          <p:cNvSpPr txBox="1">
            <a:spLocks noGrp="1"/>
          </p:cNvSpPr>
          <p:nvPr>
            <p:ph type="title" idx="3"/>
          </p:nvPr>
        </p:nvSpPr>
        <p:spPr>
          <a:xfrm>
            <a:off x="838318" y="3245397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11" name="Google Shape;2111;p37"/>
          <p:cNvSpPr txBox="1">
            <a:spLocks noGrp="1"/>
          </p:cNvSpPr>
          <p:nvPr>
            <p:ph type="subTitle" idx="1"/>
          </p:nvPr>
        </p:nvSpPr>
        <p:spPr>
          <a:xfrm>
            <a:off x="1737939" y="1244330"/>
            <a:ext cx="4292141" cy="5672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 sz="2400">
                <a:latin typeface="Franklin Gothic"/>
              </a:rPr>
              <a:t>Problem Statement</a:t>
            </a:r>
            <a:endParaRPr lang="en-US" sz="2400">
              <a:latin typeface="Franklin Gothic"/>
            </a:endParaRPr>
          </a:p>
        </p:txBody>
      </p:sp>
      <p:sp>
        <p:nvSpPr>
          <p:cNvPr id="2112" name="Google Shape;2112;p37"/>
          <p:cNvSpPr txBox="1">
            <a:spLocks noGrp="1"/>
          </p:cNvSpPr>
          <p:nvPr>
            <p:ph type="subTitle" idx="6"/>
          </p:nvPr>
        </p:nvSpPr>
        <p:spPr>
          <a:xfrm>
            <a:off x="1733993" y="3341340"/>
            <a:ext cx="4083499" cy="4402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sz="2400">
                <a:latin typeface="Franklin Gothic"/>
              </a:rPr>
              <a:t>Tech Stack and Flow chart</a:t>
            </a:r>
            <a:endParaRPr lang="en-US" sz="2400">
              <a:latin typeface="Franklin Gothic"/>
            </a:endParaRPr>
          </a:p>
        </p:txBody>
      </p:sp>
      <p:sp>
        <p:nvSpPr>
          <p:cNvPr id="2113" name="Google Shape;2113;p37"/>
          <p:cNvSpPr txBox="1">
            <a:spLocks noGrp="1"/>
          </p:cNvSpPr>
          <p:nvPr>
            <p:ph type="subTitle" idx="7"/>
          </p:nvPr>
        </p:nvSpPr>
        <p:spPr>
          <a:xfrm>
            <a:off x="1667470" y="2350203"/>
            <a:ext cx="4255857" cy="4402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latin typeface="Franklin Gothic"/>
              </a:rPr>
              <a:t>Idea/Approach Details</a:t>
            </a:r>
            <a:endParaRPr sz="2400">
              <a:latin typeface="Franklin Gothic"/>
            </a:endParaRPr>
          </a:p>
        </p:txBody>
      </p:sp>
      <p:sp>
        <p:nvSpPr>
          <p:cNvPr id="2114" name="Google Shape;2114;p37"/>
          <p:cNvSpPr txBox="1">
            <a:spLocks noGrp="1"/>
          </p:cNvSpPr>
          <p:nvPr>
            <p:ph type="subTitle" idx="8"/>
          </p:nvPr>
        </p:nvSpPr>
        <p:spPr>
          <a:xfrm>
            <a:off x="1740042" y="4246947"/>
            <a:ext cx="5488320" cy="52185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IN" sz="2400">
                <a:latin typeface="Franklin Gothic"/>
              </a:rPr>
              <a:t>Future Aspects and Status</a:t>
            </a:r>
            <a:endParaRPr lang="en-US">
              <a:latin typeface="Franklin Gothic"/>
            </a:endParaRPr>
          </a:p>
        </p:txBody>
      </p:sp>
      <p:sp>
        <p:nvSpPr>
          <p:cNvPr id="2119" name="Google Shape;2119;p37"/>
          <p:cNvSpPr/>
          <p:nvPr/>
        </p:nvSpPr>
        <p:spPr>
          <a:xfrm rot="10800000" flipH="1">
            <a:off x="728177" y="2003483"/>
            <a:ext cx="912000" cy="911700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0" name="Google Shape;2120;p37"/>
          <p:cNvSpPr/>
          <p:nvPr/>
        </p:nvSpPr>
        <p:spPr>
          <a:xfrm rot="10800000" flipH="1">
            <a:off x="746319" y="4003782"/>
            <a:ext cx="912000" cy="911700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1" name="Google Shape;2121;p37"/>
          <p:cNvSpPr txBox="1">
            <a:spLocks noGrp="1"/>
          </p:cNvSpPr>
          <p:nvPr>
            <p:ph type="title" idx="4"/>
          </p:nvPr>
        </p:nvSpPr>
        <p:spPr>
          <a:xfrm>
            <a:off x="834965" y="2226456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22" name="Google Shape;2122;p37"/>
          <p:cNvSpPr txBox="1">
            <a:spLocks noGrp="1"/>
          </p:cNvSpPr>
          <p:nvPr>
            <p:ph type="title" idx="5"/>
          </p:nvPr>
        </p:nvSpPr>
        <p:spPr>
          <a:xfrm>
            <a:off x="816822" y="4243254"/>
            <a:ext cx="7347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61FC95F-43A4-0A46-55DB-AB5F20C58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323" y="257522"/>
            <a:ext cx="426757" cy="420660"/>
          </a:xfrm>
          <a:prstGeom prst="rect">
            <a:avLst/>
          </a:prstGeom>
        </p:spPr>
      </p:pic>
      <p:sp>
        <p:nvSpPr>
          <p:cNvPr id="2" name="Google Shape;2106;p37">
            <a:extLst>
              <a:ext uri="{FF2B5EF4-FFF2-40B4-BE49-F238E27FC236}">
                <a16:creationId xmlns:a16="http://schemas.microsoft.com/office/drawing/2014/main" id="{4E80B1A8-1407-6FF2-8BB8-6CAF1D3B79A5}"/>
              </a:ext>
            </a:extLst>
          </p:cNvPr>
          <p:cNvSpPr/>
          <p:nvPr/>
        </p:nvSpPr>
        <p:spPr>
          <a:xfrm rot="10800000" flipH="1">
            <a:off x="5829667" y="951199"/>
            <a:ext cx="3107283" cy="3243055"/>
          </a:xfrm>
          <a:prstGeom prst="teardrop">
            <a:avLst>
              <a:gd name="adj" fmla="val 1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couple of women talking&#10;&#10;Description automatically generated">
            <a:extLst>
              <a:ext uri="{FF2B5EF4-FFF2-40B4-BE49-F238E27FC236}">
                <a16:creationId xmlns:a16="http://schemas.microsoft.com/office/drawing/2014/main" id="{578A457E-A645-4589-90A1-C68F465814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2561" y="1109321"/>
            <a:ext cx="2376712" cy="277391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7F372B-9AA4-E40F-1BF9-1C26006A541E}"/>
              </a:ext>
            </a:extLst>
          </p:cNvPr>
          <p:cNvCxnSpPr>
            <a:cxnSpLocks/>
          </p:cNvCxnSpPr>
          <p:nvPr/>
        </p:nvCxnSpPr>
        <p:spPr>
          <a:xfrm flipV="1">
            <a:off x="738554" y="770012"/>
            <a:ext cx="7660327" cy="40079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2049;p35">
            <a:extLst>
              <a:ext uri="{FF2B5EF4-FFF2-40B4-BE49-F238E27FC236}">
                <a16:creationId xmlns:a16="http://schemas.microsoft.com/office/drawing/2014/main" id="{FE5E5C65-D39B-1DF5-11ED-A319FC668EF5}"/>
              </a:ext>
            </a:extLst>
          </p:cNvPr>
          <p:cNvSpPr/>
          <p:nvPr/>
        </p:nvSpPr>
        <p:spPr>
          <a:xfrm>
            <a:off x="6483566" y="1362858"/>
            <a:ext cx="123451" cy="168546"/>
          </a:xfrm>
          <a:custGeom>
            <a:avLst/>
            <a:gdLst/>
            <a:ahLst/>
            <a:cxnLst/>
            <a:rect l="l" t="t" r="r" b="b"/>
            <a:pathLst>
              <a:path w="3683" h="4844" extrusionOk="0">
                <a:moveTo>
                  <a:pt x="1770" y="0"/>
                </a:moveTo>
                <a:cubicBezTo>
                  <a:pt x="1494" y="0"/>
                  <a:pt x="1200" y="90"/>
                  <a:pt x="890" y="268"/>
                </a:cubicBezTo>
                <a:cubicBezTo>
                  <a:pt x="508" y="486"/>
                  <a:pt x="257" y="759"/>
                  <a:pt x="126" y="1091"/>
                </a:cubicBezTo>
                <a:cubicBezTo>
                  <a:pt x="1" y="1424"/>
                  <a:pt x="39" y="1762"/>
                  <a:pt x="246" y="2111"/>
                </a:cubicBezTo>
                <a:lnTo>
                  <a:pt x="263" y="2122"/>
                </a:lnTo>
                <a:lnTo>
                  <a:pt x="950" y="1724"/>
                </a:lnTo>
                <a:cubicBezTo>
                  <a:pt x="852" y="1555"/>
                  <a:pt x="830" y="1386"/>
                  <a:pt x="895" y="1233"/>
                </a:cubicBezTo>
                <a:cubicBezTo>
                  <a:pt x="955" y="1080"/>
                  <a:pt x="1070" y="955"/>
                  <a:pt x="1228" y="862"/>
                </a:cubicBezTo>
                <a:cubicBezTo>
                  <a:pt x="1361" y="786"/>
                  <a:pt x="1489" y="747"/>
                  <a:pt x="1608" y="747"/>
                </a:cubicBezTo>
                <a:cubicBezTo>
                  <a:pt x="1659" y="747"/>
                  <a:pt x="1709" y="755"/>
                  <a:pt x="1757" y="769"/>
                </a:cubicBezTo>
                <a:cubicBezTo>
                  <a:pt x="1921" y="813"/>
                  <a:pt x="2057" y="933"/>
                  <a:pt x="2166" y="1119"/>
                </a:cubicBezTo>
                <a:cubicBezTo>
                  <a:pt x="2259" y="1282"/>
                  <a:pt x="2303" y="1462"/>
                  <a:pt x="2292" y="1648"/>
                </a:cubicBezTo>
                <a:cubicBezTo>
                  <a:pt x="2281" y="1833"/>
                  <a:pt x="2243" y="2046"/>
                  <a:pt x="2172" y="2286"/>
                </a:cubicBezTo>
                <a:cubicBezTo>
                  <a:pt x="2063" y="2591"/>
                  <a:pt x="2008" y="2820"/>
                  <a:pt x="2019" y="2978"/>
                </a:cubicBezTo>
                <a:cubicBezTo>
                  <a:pt x="2024" y="3131"/>
                  <a:pt x="2106" y="3349"/>
                  <a:pt x="2264" y="3633"/>
                </a:cubicBezTo>
                <a:lnTo>
                  <a:pt x="2979" y="3224"/>
                </a:lnTo>
                <a:cubicBezTo>
                  <a:pt x="2881" y="3049"/>
                  <a:pt x="2821" y="2913"/>
                  <a:pt x="2799" y="2809"/>
                </a:cubicBezTo>
                <a:cubicBezTo>
                  <a:pt x="2777" y="2706"/>
                  <a:pt x="2793" y="2575"/>
                  <a:pt x="2848" y="2411"/>
                </a:cubicBezTo>
                <a:cubicBezTo>
                  <a:pt x="2962" y="2111"/>
                  <a:pt x="3033" y="1811"/>
                  <a:pt x="3055" y="1517"/>
                </a:cubicBezTo>
                <a:cubicBezTo>
                  <a:pt x="3077" y="1222"/>
                  <a:pt x="3017" y="949"/>
                  <a:pt x="2875" y="704"/>
                </a:cubicBezTo>
                <a:cubicBezTo>
                  <a:pt x="2662" y="328"/>
                  <a:pt x="2379" y="104"/>
                  <a:pt x="2030" y="28"/>
                </a:cubicBezTo>
                <a:cubicBezTo>
                  <a:pt x="1945" y="9"/>
                  <a:pt x="1859" y="0"/>
                  <a:pt x="1770" y="0"/>
                </a:cubicBezTo>
                <a:close/>
                <a:moveTo>
                  <a:pt x="3290" y="3742"/>
                </a:moveTo>
                <a:lnTo>
                  <a:pt x="2564" y="4156"/>
                </a:lnTo>
                <a:lnTo>
                  <a:pt x="2957" y="4844"/>
                </a:lnTo>
                <a:lnTo>
                  <a:pt x="3682" y="4424"/>
                </a:lnTo>
                <a:lnTo>
                  <a:pt x="3290" y="3742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2050;p35">
            <a:extLst>
              <a:ext uri="{FF2B5EF4-FFF2-40B4-BE49-F238E27FC236}">
                <a16:creationId xmlns:a16="http://schemas.microsoft.com/office/drawing/2014/main" id="{77E6F994-9CEE-F636-EDC8-DBA70E27859E}"/>
              </a:ext>
            </a:extLst>
          </p:cNvPr>
          <p:cNvSpPr/>
          <p:nvPr/>
        </p:nvSpPr>
        <p:spPr>
          <a:xfrm>
            <a:off x="8444683" y="1359032"/>
            <a:ext cx="91808" cy="168372"/>
          </a:xfrm>
          <a:custGeom>
            <a:avLst/>
            <a:gdLst/>
            <a:ahLst/>
            <a:cxnLst/>
            <a:rect l="l" t="t" r="r" b="b"/>
            <a:pathLst>
              <a:path w="2739" h="4839" extrusionOk="0">
                <a:moveTo>
                  <a:pt x="1985" y="1"/>
                </a:moveTo>
                <a:lnTo>
                  <a:pt x="666" y="2984"/>
                </a:lnTo>
                <a:lnTo>
                  <a:pt x="1418" y="3317"/>
                </a:lnTo>
                <a:lnTo>
                  <a:pt x="2738" y="333"/>
                </a:lnTo>
                <a:lnTo>
                  <a:pt x="1985" y="1"/>
                </a:lnTo>
                <a:close/>
                <a:moveTo>
                  <a:pt x="316" y="3780"/>
                </a:moveTo>
                <a:lnTo>
                  <a:pt x="0" y="4506"/>
                </a:lnTo>
                <a:lnTo>
                  <a:pt x="747" y="4838"/>
                </a:lnTo>
                <a:lnTo>
                  <a:pt x="1069" y="4113"/>
                </a:lnTo>
                <a:lnTo>
                  <a:pt x="316" y="378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2051;p35">
            <a:extLst>
              <a:ext uri="{FF2B5EF4-FFF2-40B4-BE49-F238E27FC236}">
                <a16:creationId xmlns:a16="http://schemas.microsoft.com/office/drawing/2014/main" id="{2676B640-54A8-9A65-B661-CB475DE69735}"/>
              </a:ext>
            </a:extLst>
          </p:cNvPr>
          <p:cNvSpPr/>
          <p:nvPr/>
        </p:nvSpPr>
        <p:spPr>
          <a:xfrm>
            <a:off x="6724467" y="1322201"/>
            <a:ext cx="62178" cy="210926"/>
          </a:xfrm>
          <a:custGeom>
            <a:avLst/>
            <a:gdLst/>
            <a:ahLst/>
            <a:cxnLst/>
            <a:rect l="l" t="t" r="r" b="b"/>
            <a:pathLst>
              <a:path w="1855" h="6062" extrusionOk="0">
                <a:moveTo>
                  <a:pt x="727" y="1"/>
                </a:moveTo>
                <a:cubicBezTo>
                  <a:pt x="707" y="1"/>
                  <a:pt x="686" y="3"/>
                  <a:pt x="666" y="8"/>
                </a:cubicBezTo>
                <a:cubicBezTo>
                  <a:pt x="540" y="46"/>
                  <a:pt x="464" y="177"/>
                  <a:pt x="502" y="303"/>
                </a:cubicBezTo>
                <a:lnTo>
                  <a:pt x="1255" y="3073"/>
                </a:lnTo>
                <a:lnTo>
                  <a:pt x="333" y="2746"/>
                </a:lnTo>
                <a:cubicBezTo>
                  <a:pt x="309" y="2738"/>
                  <a:pt x="285" y="2734"/>
                  <a:pt x="260" y="2734"/>
                </a:cubicBezTo>
                <a:cubicBezTo>
                  <a:pt x="197" y="2734"/>
                  <a:pt x="134" y="2758"/>
                  <a:pt x="87" y="2800"/>
                </a:cubicBezTo>
                <a:cubicBezTo>
                  <a:pt x="27" y="2860"/>
                  <a:pt x="0" y="2953"/>
                  <a:pt x="27" y="3040"/>
                </a:cubicBezTo>
                <a:lnTo>
                  <a:pt x="900" y="5893"/>
                </a:lnTo>
                <a:cubicBezTo>
                  <a:pt x="927" y="5996"/>
                  <a:pt x="1025" y="6062"/>
                  <a:pt x="1124" y="6062"/>
                </a:cubicBezTo>
                <a:cubicBezTo>
                  <a:pt x="1151" y="6062"/>
                  <a:pt x="1173" y="6056"/>
                  <a:pt x="1195" y="6051"/>
                </a:cubicBezTo>
                <a:cubicBezTo>
                  <a:pt x="1320" y="6013"/>
                  <a:pt x="1391" y="5882"/>
                  <a:pt x="1353" y="5756"/>
                </a:cubicBezTo>
                <a:lnTo>
                  <a:pt x="622" y="3351"/>
                </a:lnTo>
                <a:lnTo>
                  <a:pt x="1522" y="3673"/>
                </a:lnTo>
                <a:cubicBezTo>
                  <a:pt x="1547" y="3681"/>
                  <a:pt x="1573" y="3686"/>
                  <a:pt x="1599" y="3686"/>
                </a:cubicBezTo>
                <a:cubicBezTo>
                  <a:pt x="1658" y="3686"/>
                  <a:pt x="1716" y="3664"/>
                  <a:pt x="1762" y="3619"/>
                </a:cubicBezTo>
                <a:cubicBezTo>
                  <a:pt x="1827" y="3559"/>
                  <a:pt x="1854" y="3471"/>
                  <a:pt x="1833" y="3384"/>
                </a:cubicBezTo>
                <a:lnTo>
                  <a:pt x="960" y="177"/>
                </a:lnTo>
                <a:cubicBezTo>
                  <a:pt x="932" y="71"/>
                  <a:pt x="835" y="1"/>
                  <a:pt x="72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052;p35">
            <a:extLst>
              <a:ext uri="{FF2B5EF4-FFF2-40B4-BE49-F238E27FC236}">
                <a16:creationId xmlns:a16="http://schemas.microsoft.com/office/drawing/2014/main" id="{D62D99F1-5EC8-0952-361C-E9BC6B058315}"/>
              </a:ext>
            </a:extLst>
          </p:cNvPr>
          <p:cNvSpPr/>
          <p:nvPr/>
        </p:nvSpPr>
        <p:spPr>
          <a:xfrm>
            <a:off x="8539040" y="1474922"/>
            <a:ext cx="155427" cy="149444"/>
          </a:xfrm>
          <a:custGeom>
            <a:avLst/>
            <a:gdLst/>
            <a:ahLst/>
            <a:cxnLst/>
            <a:rect l="l" t="t" r="r" b="b"/>
            <a:pathLst>
              <a:path w="4637" h="4295" extrusionOk="0">
                <a:moveTo>
                  <a:pt x="4364" y="1"/>
                </a:moveTo>
                <a:cubicBezTo>
                  <a:pt x="4290" y="1"/>
                  <a:pt x="4219" y="35"/>
                  <a:pt x="4173" y="101"/>
                </a:cubicBezTo>
                <a:lnTo>
                  <a:pt x="2487" y="2424"/>
                </a:lnTo>
                <a:lnTo>
                  <a:pt x="2166" y="1508"/>
                </a:lnTo>
                <a:cubicBezTo>
                  <a:pt x="2133" y="1420"/>
                  <a:pt x="2057" y="1360"/>
                  <a:pt x="1969" y="1349"/>
                </a:cubicBezTo>
                <a:cubicBezTo>
                  <a:pt x="1960" y="1348"/>
                  <a:pt x="1950" y="1348"/>
                  <a:pt x="1940" y="1348"/>
                </a:cubicBezTo>
                <a:cubicBezTo>
                  <a:pt x="1863" y="1348"/>
                  <a:pt x="1789" y="1385"/>
                  <a:pt x="1746" y="1453"/>
                </a:cubicBezTo>
                <a:lnTo>
                  <a:pt x="71" y="3924"/>
                </a:lnTo>
                <a:cubicBezTo>
                  <a:pt x="1" y="4033"/>
                  <a:pt x="28" y="4180"/>
                  <a:pt x="137" y="4251"/>
                </a:cubicBezTo>
                <a:cubicBezTo>
                  <a:pt x="175" y="4278"/>
                  <a:pt x="224" y="4295"/>
                  <a:pt x="268" y="4295"/>
                </a:cubicBezTo>
                <a:cubicBezTo>
                  <a:pt x="344" y="4295"/>
                  <a:pt x="420" y="4256"/>
                  <a:pt x="464" y="4191"/>
                </a:cubicBezTo>
                <a:lnTo>
                  <a:pt x="1871" y="2108"/>
                </a:lnTo>
                <a:lnTo>
                  <a:pt x="2193" y="3013"/>
                </a:lnTo>
                <a:cubicBezTo>
                  <a:pt x="2220" y="3095"/>
                  <a:pt x="2297" y="3155"/>
                  <a:pt x="2384" y="3166"/>
                </a:cubicBezTo>
                <a:cubicBezTo>
                  <a:pt x="2397" y="3168"/>
                  <a:pt x="2411" y="3169"/>
                  <a:pt x="2424" y="3169"/>
                </a:cubicBezTo>
                <a:cubicBezTo>
                  <a:pt x="2497" y="3169"/>
                  <a:pt x="2566" y="3133"/>
                  <a:pt x="2607" y="3073"/>
                </a:cubicBezTo>
                <a:lnTo>
                  <a:pt x="4554" y="379"/>
                </a:lnTo>
                <a:cubicBezTo>
                  <a:pt x="4636" y="270"/>
                  <a:pt x="4609" y="122"/>
                  <a:pt x="4505" y="46"/>
                </a:cubicBezTo>
                <a:cubicBezTo>
                  <a:pt x="4462" y="16"/>
                  <a:pt x="4413" y="1"/>
                  <a:pt x="436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53"/>
          <p:cNvSpPr txBox="1">
            <a:spLocks noGrp="1"/>
          </p:cNvSpPr>
          <p:nvPr>
            <p:ph type="title"/>
          </p:nvPr>
        </p:nvSpPr>
        <p:spPr>
          <a:xfrm>
            <a:off x="1240298" y="-382836"/>
            <a:ext cx="7301430" cy="125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>
                <a:solidFill>
                  <a:schemeClr val="accent5">
                    <a:lumMod val="50000"/>
                  </a:schemeClr>
                </a:solidFill>
                <a:latin typeface="Franklin Gothic" panose="020B0604020202020204" charset="0"/>
                <a:cs typeface="Franklin Gothic" panose="020B0604020202020204" charset="0"/>
              </a:rPr>
              <a:t>Problem Statement</a:t>
            </a:r>
            <a:endParaRPr sz="4800">
              <a:solidFill>
                <a:schemeClr val="accent5">
                  <a:lumMod val="50000"/>
                </a:schemeClr>
              </a:solidFill>
              <a:latin typeface="Franklin Gothic" panose="020B0604020202020204" charset="0"/>
              <a:cs typeface="Franklin Gothic" panose="020B0604020202020204" charset="0"/>
            </a:endParaRPr>
          </a:p>
        </p:txBody>
      </p:sp>
      <p:grpSp>
        <p:nvGrpSpPr>
          <p:cNvPr id="2818" name="Google Shape;2818;p53"/>
          <p:cNvGrpSpPr/>
          <p:nvPr/>
        </p:nvGrpSpPr>
        <p:grpSpPr>
          <a:xfrm>
            <a:off x="72571" y="1823368"/>
            <a:ext cx="2778399" cy="2651100"/>
            <a:chOff x="714126" y="1526601"/>
            <a:chExt cx="2651400" cy="2651100"/>
          </a:xfrm>
        </p:grpSpPr>
        <p:sp>
          <p:nvSpPr>
            <p:cNvPr id="2819" name="Google Shape;2819;p53"/>
            <p:cNvSpPr/>
            <p:nvPr/>
          </p:nvSpPr>
          <p:spPr>
            <a:xfrm rot="10800000">
              <a:off x="714126" y="1526601"/>
              <a:ext cx="2651400" cy="2651100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20" name="Google Shape;2820;p53"/>
            <p:cNvGrpSpPr/>
            <p:nvPr/>
          </p:nvGrpSpPr>
          <p:grpSpPr>
            <a:xfrm flipH="1">
              <a:off x="845636" y="1807820"/>
              <a:ext cx="2388376" cy="2369867"/>
              <a:chOff x="713223" y="1397745"/>
              <a:chExt cx="2172435" cy="2155604"/>
            </a:xfrm>
          </p:grpSpPr>
          <p:sp>
            <p:nvSpPr>
              <p:cNvPr id="2821" name="Google Shape;2821;p53"/>
              <p:cNvSpPr/>
              <p:nvPr/>
            </p:nvSpPr>
            <p:spPr>
              <a:xfrm>
                <a:off x="1598938" y="3246235"/>
                <a:ext cx="582242" cy="307114"/>
              </a:xfrm>
              <a:custGeom>
                <a:avLst/>
                <a:gdLst/>
                <a:ahLst/>
                <a:cxnLst/>
                <a:rect l="l" t="t" r="r" b="b"/>
                <a:pathLst>
                  <a:path w="9866" h="5204" extrusionOk="0">
                    <a:moveTo>
                      <a:pt x="146" y="1"/>
                    </a:moveTo>
                    <a:cubicBezTo>
                      <a:pt x="179" y="734"/>
                      <a:pt x="0" y="2087"/>
                      <a:pt x="73" y="5204"/>
                    </a:cubicBezTo>
                    <a:lnTo>
                      <a:pt x="9832" y="5204"/>
                    </a:lnTo>
                    <a:cubicBezTo>
                      <a:pt x="9832" y="5204"/>
                      <a:pt x="9865" y="3599"/>
                      <a:pt x="9753" y="2351"/>
                    </a:cubicBezTo>
                    <a:cubicBezTo>
                      <a:pt x="9661" y="1255"/>
                      <a:pt x="9502" y="298"/>
                      <a:pt x="9502" y="298"/>
                    </a:cubicBezTo>
                    <a:lnTo>
                      <a:pt x="14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53"/>
              <p:cNvSpPr/>
              <p:nvPr/>
            </p:nvSpPr>
            <p:spPr>
              <a:xfrm>
                <a:off x="1777804" y="3286363"/>
                <a:ext cx="67454" cy="266217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4511" extrusionOk="0">
                    <a:moveTo>
                      <a:pt x="86" y="1"/>
                    </a:moveTo>
                    <a:cubicBezTo>
                      <a:pt x="40" y="1"/>
                      <a:pt x="0" y="40"/>
                      <a:pt x="0" y="87"/>
                    </a:cubicBezTo>
                    <a:cubicBezTo>
                      <a:pt x="0" y="219"/>
                      <a:pt x="13" y="3368"/>
                      <a:pt x="66" y="3698"/>
                    </a:cubicBezTo>
                    <a:cubicBezTo>
                      <a:pt x="126" y="4062"/>
                      <a:pt x="878" y="4458"/>
                      <a:pt x="964" y="4504"/>
                    </a:cubicBezTo>
                    <a:cubicBezTo>
                      <a:pt x="977" y="4511"/>
                      <a:pt x="991" y="4511"/>
                      <a:pt x="1004" y="4511"/>
                    </a:cubicBezTo>
                    <a:cubicBezTo>
                      <a:pt x="1017" y="4511"/>
                      <a:pt x="1030" y="4511"/>
                      <a:pt x="1043" y="4504"/>
                    </a:cubicBezTo>
                    <a:cubicBezTo>
                      <a:pt x="1070" y="4484"/>
                      <a:pt x="1083" y="4458"/>
                      <a:pt x="1083" y="4431"/>
                    </a:cubicBezTo>
                    <a:cubicBezTo>
                      <a:pt x="1083" y="4398"/>
                      <a:pt x="1142" y="1321"/>
                      <a:pt x="1109" y="364"/>
                    </a:cubicBezTo>
                    <a:cubicBezTo>
                      <a:pt x="1109" y="318"/>
                      <a:pt x="1076" y="285"/>
                      <a:pt x="1030" y="285"/>
                    </a:cubicBezTo>
                    <a:cubicBezTo>
                      <a:pt x="984" y="285"/>
                      <a:pt x="944" y="324"/>
                      <a:pt x="944" y="371"/>
                    </a:cubicBezTo>
                    <a:cubicBezTo>
                      <a:pt x="971" y="1203"/>
                      <a:pt x="931" y="3685"/>
                      <a:pt x="925" y="4293"/>
                    </a:cubicBezTo>
                    <a:cubicBezTo>
                      <a:pt x="634" y="4128"/>
                      <a:pt x="264" y="3857"/>
                      <a:pt x="231" y="3672"/>
                    </a:cubicBezTo>
                    <a:cubicBezTo>
                      <a:pt x="185" y="3421"/>
                      <a:pt x="172" y="1216"/>
                      <a:pt x="165" y="87"/>
                    </a:cubicBezTo>
                    <a:cubicBezTo>
                      <a:pt x="165" y="40"/>
                      <a:pt x="132" y="1"/>
                      <a:pt x="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53"/>
              <p:cNvSpPr/>
              <p:nvPr/>
            </p:nvSpPr>
            <p:spPr>
              <a:xfrm>
                <a:off x="2018219" y="3304893"/>
                <a:ext cx="158219" cy="134672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2282" extrusionOk="0">
                    <a:moveTo>
                      <a:pt x="94" y="0"/>
                    </a:moveTo>
                    <a:cubicBezTo>
                      <a:pt x="87" y="0"/>
                      <a:pt x="80" y="1"/>
                      <a:pt x="73" y="4"/>
                    </a:cubicBezTo>
                    <a:cubicBezTo>
                      <a:pt x="27" y="17"/>
                      <a:pt x="0" y="57"/>
                      <a:pt x="13" y="103"/>
                    </a:cubicBezTo>
                    <a:cubicBezTo>
                      <a:pt x="27" y="149"/>
                      <a:pt x="330" y="1271"/>
                      <a:pt x="1123" y="1747"/>
                    </a:cubicBezTo>
                    <a:cubicBezTo>
                      <a:pt x="1902" y="2222"/>
                      <a:pt x="2562" y="2282"/>
                      <a:pt x="2589" y="2282"/>
                    </a:cubicBezTo>
                    <a:lnTo>
                      <a:pt x="2595" y="2282"/>
                    </a:lnTo>
                    <a:cubicBezTo>
                      <a:pt x="2641" y="2282"/>
                      <a:pt x="2674" y="2249"/>
                      <a:pt x="2681" y="2209"/>
                    </a:cubicBezTo>
                    <a:cubicBezTo>
                      <a:pt x="2681" y="2163"/>
                      <a:pt x="2648" y="2123"/>
                      <a:pt x="2602" y="2117"/>
                    </a:cubicBezTo>
                    <a:cubicBezTo>
                      <a:pt x="2595" y="2117"/>
                      <a:pt x="1948" y="2057"/>
                      <a:pt x="1209" y="1608"/>
                    </a:cubicBezTo>
                    <a:cubicBezTo>
                      <a:pt x="476" y="1159"/>
                      <a:pt x="172" y="70"/>
                      <a:pt x="172" y="63"/>
                    </a:cubicBezTo>
                    <a:cubicBezTo>
                      <a:pt x="161" y="25"/>
                      <a:pt x="128" y="0"/>
                      <a:pt x="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53"/>
              <p:cNvSpPr/>
              <p:nvPr/>
            </p:nvSpPr>
            <p:spPr>
              <a:xfrm>
                <a:off x="1599292" y="3262640"/>
                <a:ext cx="52700" cy="129774"/>
              </a:xfrm>
              <a:custGeom>
                <a:avLst/>
                <a:gdLst/>
                <a:ahLst/>
                <a:cxnLst/>
                <a:rect l="l" t="t" r="r" b="b"/>
                <a:pathLst>
                  <a:path w="893" h="2199" extrusionOk="0">
                    <a:moveTo>
                      <a:pt x="813" y="0"/>
                    </a:moveTo>
                    <a:cubicBezTo>
                      <a:pt x="767" y="0"/>
                      <a:pt x="727" y="33"/>
                      <a:pt x="727" y="79"/>
                    </a:cubicBezTo>
                    <a:cubicBezTo>
                      <a:pt x="674" y="1301"/>
                      <a:pt x="34" y="2060"/>
                      <a:pt x="27" y="2067"/>
                    </a:cubicBezTo>
                    <a:cubicBezTo>
                      <a:pt x="1" y="2100"/>
                      <a:pt x="8" y="2153"/>
                      <a:pt x="41" y="2179"/>
                    </a:cubicBezTo>
                    <a:cubicBezTo>
                      <a:pt x="54" y="2192"/>
                      <a:pt x="74" y="2199"/>
                      <a:pt x="93" y="2199"/>
                    </a:cubicBezTo>
                    <a:cubicBezTo>
                      <a:pt x="113" y="2199"/>
                      <a:pt x="140" y="2192"/>
                      <a:pt x="153" y="2172"/>
                    </a:cubicBezTo>
                    <a:cubicBezTo>
                      <a:pt x="186" y="2139"/>
                      <a:pt x="833" y="1367"/>
                      <a:pt x="892" y="86"/>
                    </a:cubicBezTo>
                    <a:cubicBezTo>
                      <a:pt x="892" y="40"/>
                      <a:pt x="859" y="0"/>
                      <a:pt x="8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53"/>
              <p:cNvSpPr/>
              <p:nvPr/>
            </p:nvSpPr>
            <p:spPr>
              <a:xfrm>
                <a:off x="1607494" y="3172588"/>
                <a:ext cx="554210" cy="141400"/>
              </a:xfrm>
              <a:custGeom>
                <a:avLst/>
                <a:gdLst/>
                <a:ahLst/>
                <a:cxnLst/>
                <a:rect l="l" t="t" r="r" b="b"/>
                <a:pathLst>
                  <a:path w="9391" h="2396" extrusionOk="0">
                    <a:moveTo>
                      <a:pt x="1" y="1"/>
                    </a:moveTo>
                    <a:lnTo>
                      <a:pt x="1" y="1249"/>
                    </a:lnTo>
                    <a:cubicBezTo>
                      <a:pt x="1" y="1249"/>
                      <a:pt x="740" y="2061"/>
                      <a:pt x="3414" y="2312"/>
                    </a:cubicBezTo>
                    <a:cubicBezTo>
                      <a:pt x="4043" y="2372"/>
                      <a:pt x="4662" y="2396"/>
                      <a:pt x="5248" y="2396"/>
                    </a:cubicBezTo>
                    <a:cubicBezTo>
                      <a:pt x="7568" y="2396"/>
                      <a:pt x="9390" y="2021"/>
                      <a:pt x="9390" y="2021"/>
                    </a:cubicBezTo>
                    <a:lnTo>
                      <a:pt x="9317" y="6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53"/>
              <p:cNvSpPr/>
              <p:nvPr/>
            </p:nvSpPr>
            <p:spPr>
              <a:xfrm>
                <a:off x="1182016" y="2061865"/>
                <a:ext cx="192920" cy="275777"/>
              </a:xfrm>
              <a:custGeom>
                <a:avLst/>
                <a:gdLst/>
                <a:ahLst/>
                <a:cxnLst/>
                <a:rect l="l" t="t" r="r" b="b"/>
                <a:pathLst>
                  <a:path w="3269" h="4673" extrusionOk="0">
                    <a:moveTo>
                      <a:pt x="2481" y="1"/>
                    </a:moveTo>
                    <a:cubicBezTo>
                      <a:pt x="2336" y="1"/>
                      <a:pt x="2229" y="372"/>
                      <a:pt x="2258" y="843"/>
                    </a:cubicBezTo>
                    <a:cubicBezTo>
                      <a:pt x="2278" y="1153"/>
                      <a:pt x="2331" y="1503"/>
                      <a:pt x="2331" y="1503"/>
                    </a:cubicBezTo>
                    <a:lnTo>
                      <a:pt x="93" y="1701"/>
                    </a:lnTo>
                    <a:cubicBezTo>
                      <a:pt x="0" y="2256"/>
                      <a:pt x="753" y="2989"/>
                      <a:pt x="938" y="3319"/>
                    </a:cubicBezTo>
                    <a:cubicBezTo>
                      <a:pt x="1123" y="3649"/>
                      <a:pt x="1103" y="4673"/>
                      <a:pt x="1103" y="4673"/>
                    </a:cubicBezTo>
                    <a:lnTo>
                      <a:pt x="2952" y="4640"/>
                    </a:lnTo>
                    <a:cubicBezTo>
                      <a:pt x="2952" y="4640"/>
                      <a:pt x="2899" y="3649"/>
                      <a:pt x="2939" y="3425"/>
                    </a:cubicBezTo>
                    <a:cubicBezTo>
                      <a:pt x="2972" y="3207"/>
                      <a:pt x="3269" y="2764"/>
                      <a:pt x="3249" y="2381"/>
                    </a:cubicBezTo>
                    <a:cubicBezTo>
                      <a:pt x="3229" y="1998"/>
                      <a:pt x="3044" y="1444"/>
                      <a:pt x="2866" y="1041"/>
                    </a:cubicBezTo>
                    <a:cubicBezTo>
                      <a:pt x="2681" y="638"/>
                      <a:pt x="2681" y="110"/>
                      <a:pt x="2536" y="18"/>
                    </a:cubicBezTo>
                    <a:cubicBezTo>
                      <a:pt x="2517" y="6"/>
                      <a:pt x="2499" y="1"/>
                      <a:pt x="2481" y="1"/>
                    </a:cubicBezTo>
                    <a:close/>
                  </a:path>
                </a:pathLst>
              </a:custGeom>
              <a:solidFill>
                <a:srgbClr val="F89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53"/>
              <p:cNvSpPr/>
              <p:nvPr/>
            </p:nvSpPr>
            <p:spPr>
              <a:xfrm>
                <a:off x="1275137" y="1906546"/>
                <a:ext cx="56536" cy="307173"/>
              </a:xfrm>
              <a:custGeom>
                <a:avLst/>
                <a:gdLst/>
                <a:ahLst/>
                <a:cxnLst/>
                <a:rect l="l" t="t" r="r" b="b"/>
                <a:pathLst>
                  <a:path w="958" h="5205" extrusionOk="0">
                    <a:moveTo>
                      <a:pt x="203" y="0"/>
                    </a:moveTo>
                    <a:cubicBezTo>
                      <a:pt x="195" y="0"/>
                      <a:pt x="187" y="1"/>
                      <a:pt x="179" y="2"/>
                    </a:cubicBezTo>
                    <a:cubicBezTo>
                      <a:pt x="73" y="8"/>
                      <a:pt x="0" y="107"/>
                      <a:pt x="14" y="213"/>
                    </a:cubicBezTo>
                    <a:lnTo>
                      <a:pt x="562" y="5033"/>
                    </a:lnTo>
                    <a:cubicBezTo>
                      <a:pt x="575" y="5132"/>
                      <a:pt x="654" y="5205"/>
                      <a:pt x="753" y="5205"/>
                    </a:cubicBezTo>
                    <a:lnTo>
                      <a:pt x="773" y="5205"/>
                    </a:lnTo>
                    <a:cubicBezTo>
                      <a:pt x="879" y="5192"/>
                      <a:pt x="958" y="5099"/>
                      <a:pt x="945" y="4994"/>
                    </a:cubicBezTo>
                    <a:lnTo>
                      <a:pt x="396" y="167"/>
                    </a:lnTo>
                    <a:cubicBezTo>
                      <a:pt x="384" y="70"/>
                      <a:pt x="299" y="0"/>
                      <a:pt x="2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53"/>
              <p:cNvSpPr/>
              <p:nvPr/>
            </p:nvSpPr>
            <p:spPr>
              <a:xfrm>
                <a:off x="1184318" y="2081634"/>
                <a:ext cx="139570" cy="135439"/>
              </a:xfrm>
              <a:custGeom>
                <a:avLst/>
                <a:gdLst/>
                <a:ahLst/>
                <a:cxnLst/>
                <a:rect l="l" t="t" r="r" b="b"/>
                <a:pathLst>
                  <a:path w="2365" h="2295" extrusionOk="0">
                    <a:moveTo>
                      <a:pt x="782" y="1"/>
                    </a:moveTo>
                    <a:cubicBezTo>
                      <a:pt x="668" y="1"/>
                      <a:pt x="582" y="40"/>
                      <a:pt x="529" y="118"/>
                    </a:cubicBezTo>
                    <a:cubicBezTo>
                      <a:pt x="423" y="283"/>
                      <a:pt x="529" y="508"/>
                      <a:pt x="529" y="508"/>
                    </a:cubicBezTo>
                    <a:cubicBezTo>
                      <a:pt x="529" y="508"/>
                      <a:pt x="486" y="496"/>
                      <a:pt x="427" y="496"/>
                    </a:cubicBezTo>
                    <a:cubicBezTo>
                      <a:pt x="338" y="496"/>
                      <a:pt x="213" y="522"/>
                      <a:pt x="146" y="653"/>
                    </a:cubicBezTo>
                    <a:cubicBezTo>
                      <a:pt x="34" y="871"/>
                      <a:pt x="311" y="1109"/>
                      <a:pt x="311" y="1109"/>
                    </a:cubicBezTo>
                    <a:cubicBezTo>
                      <a:pt x="311" y="1109"/>
                      <a:pt x="106" y="1188"/>
                      <a:pt x="54" y="1366"/>
                    </a:cubicBezTo>
                    <a:cubicBezTo>
                      <a:pt x="1" y="1551"/>
                      <a:pt x="311" y="1769"/>
                      <a:pt x="787" y="1994"/>
                    </a:cubicBezTo>
                    <a:cubicBezTo>
                      <a:pt x="1148" y="2159"/>
                      <a:pt x="1491" y="2295"/>
                      <a:pt x="1683" y="2295"/>
                    </a:cubicBezTo>
                    <a:cubicBezTo>
                      <a:pt x="1744" y="2295"/>
                      <a:pt x="1790" y="2281"/>
                      <a:pt x="1817" y="2251"/>
                    </a:cubicBezTo>
                    <a:cubicBezTo>
                      <a:pt x="1922" y="2119"/>
                      <a:pt x="1704" y="1862"/>
                      <a:pt x="1704" y="1862"/>
                    </a:cubicBezTo>
                    <a:lnTo>
                      <a:pt x="1704" y="1862"/>
                    </a:lnTo>
                    <a:cubicBezTo>
                      <a:pt x="1704" y="1862"/>
                      <a:pt x="1848" y="1916"/>
                      <a:pt x="1992" y="1916"/>
                    </a:cubicBezTo>
                    <a:cubicBezTo>
                      <a:pt x="2089" y="1916"/>
                      <a:pt x="2186" y="1891"/>
                      <a:pt x="2239" y="1809"/>
                    </a:cubicBezTo>
                    <a:cubicBezTo>
                      <a:pt x="2365" y="1604"/>
                      <a:pt x="1922" y="1274"/>
                      <a:pt x="1922" y="1274"/>
                    </a:cubicBezTo>
                    <a:lnTo>
                      <a:pt x="1922" y="1274"/>
                    </a:lnTo>
                    <a:cubicBezTo>
                      <a:pt x="1922" y="1274"/>
                      <a:pt x="1959" y="1279"/>
                      <a:pt x="2010" y="1279"/>
                    </a:cubicBezTo>
                    <a:cubicBezTo>
                      <a:pt x="2104" y="1279"/>
                      <a:pt x="2245" y="1262"/>
                      <a:pt x="2292" y="1168"/>
                    </a:cubicBezTo>
                    <a:cubicBezTo>
                      <a:pt x="2365" y="1023"/>
                      <a:pt x="2272" y="798"/>
                      <a:pt x="1685" y="396"/>
                    </a:cubicBezTo>
                    <a:cubicBezTo>
                      <a:pt x="1303" y="134"/>
                      <a:pt x="994" y="1"/>
                      <a:pt x="782" y="1"/>
                    </a:cubicBezTo>
                    <a:close/>
                  </a:path>
                </a:pathLst>
              </a:custGeom>
              <a:solidFill>
                <a:srgbClr val="F89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53"/>
              <p:cNvSpPr/>
              <p:nvPr/>
            </p:nvSpPr>
            <p:spPr>
              <a:xfrm>
                <a:off x="1159414" y="2311958"/>
                <a:ext cx="547541" cy="668463"/>
              </a:xfrm>
              <a:custGeom>
                <a:avLst/>
                <a:gdLst/>
                <a:ahLst/>
                <a:cxnLst/>
                <a:rect l="l" t="t" r="r" b="b"/>
                <a:pathLst>
                  <a:path w="9278" h="11327" extrusionOk="0">
                    <a:moveTo>
                      <a:pt x="3313" y="1"/>
                    </a:moveTo>
                    <a:cubicBezTo>
                      <a:pt x="2791" y="1"/>
                      <a:pt x="1868" y="49"/>
                      <a:pt x="1103" y="342"/>
                    </a:cubicBezTo>
                    <a:cubicBezTo>
                      <a:pt x="1103" y="342"/>
                      <a:pt x="0" y="9738"/>
                      <a:pt x="2602" y="11059"/>
                    </a:cubicBezTo>
                    <a:cubicBezTo>
                      <a:pt x="2971" y="11246"/>
                      <a:pt x="3370" y="11326"/>
                      <a:pt x="3782" y="11326"/>
                    </a:cubicBezTo>
                    <a:cubicBezTo>
                      <a:pt x="6281" y="11326"/>
                      <a:pt x="9277" y="8378"/>
                      <a:pt x="9277" y="8378"/>
                    </a:cubicBezTo>
                    <a:lnTo>
                      <a:pt x="9172" y="2931"/>
                    </a:lnTo>
                    <a:cubicBezTo>
                      <a:pt x="7448" y="3498"/>
                      <a:pt x="4794" y="6206"/>
                      <a:pt x="4794" y="6206"/>
                    </a:cubicBezTo>
                    <a:cubicBezTo>
                      <a:pt x="4794" y="6206"/>
                      <a:pt x="4272" y="2581"/>
                      <a:pt x="3724" y="12"/>
                    </a:cubicBezTo>
                    <a:cubicBezTo>
                      <a:pt x="3724" y="12"/>
                      <a:pt x="3566" y="1"/>
                      <a:pt x="33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53"/>
              <p:cNvSpPr/>
              <p:nvPr/>
            </p:nvSpPr>
            <p:spPr>
              <a:xfrm>
                <a:off x="1155874" y="2307119"/>
                <a:ext cx="556511" cy="678141"/>
              </a:xfrm>
              <a:custGeom>
                <a:avLst/>
                <a:gdLst/>
                <a:ahLst/>
                <a:cxnLst/>
                <a:rect l="l" t="t" r="r" b="b"/>
                <a:pathLst>
                  <a:path w="9430" h="11491" extrusionOk="0">
                    <a:moveTo>
                      <a:pt x="3306" y="1"/>
                    </a:moveTo>
                    <a:cubicBezTo>
                      <a:pt x="2792" y="1"/>
                      <a:pt x="1902" y="52"/>
                      <a:pt x="1130" y="352"/>
                    </a:cubicBezTo>
                    <a:cubicBezTo>
                      <a:pt x="1104" y="358"/>
                      <a:pt x="1084" y="385"/>
                      <a:pt x="1077" y="418"/>
                    </a:cubicBezTo>
                    <a:cubicBezTo>
                      <a:pt x="1031" y="801"/>
                      <a:pt x="1" y="9880"/>
                      <a:pt x="2629" y="11213"/>
                    </a:cubicBezTo>
                    <a:cubicBezTo>
                      <a:pt x="3012" y="11405"/>
                      <a:pt x="3428" y="11491"/>
                      <a:pt x="3850" y="11491"/>
                    </a:cubicBezTo>
                    <a:cubicBezTo>
                      <a:pt x="6340" y="11491"/>
                      <a:pt x="9252" y="8658"/>
                      <a:pt x="9397" y="8519"/>
                    </a:cubicBezTo>
                    <a:cubicBezTo>
                      <a:pt x="9430" y="8486"/>
                      <a:pt x="9430" y="8434"/>
                      <a:pt x="9397" y="8401"/>
                    </a:cubicBezTo>
                    <a:cubicBezTo>
                      <a:pt x="9384" y="8384"/>
                      <a:pt x="9364" y="8376"/>
                      <a:pt x="9343" y="8376"/>
                    </a:cubicBezTo>
                    <a:cubicBezTo>
                      <a:pt x="9323" y="8376"/>
                      <a:pt x="9301" y="8384"/>
                      <a:pt x="9285" y="8401"/>
                    </a:cubicBezTo>
                    <a:cubicBezTo>
                      <a:pt x="9251" y="8435"/>
                      <a:pt x="6273" y="11324"/>
                      <a:pt x="3836" y="11324"/>
                    </a:cubicBezTo>
                    <a:cubicBezTo>
                      <a:pt x="3438" y="11324"/>
                      <a:pt x="3055" y="11247"/>
                      <a:pt x="2701" y="11068"/>
                    </a:cubicBezTo>
                    <a:cubicBezTo>
                      <a:pt x="272" y="9833"/>
                      <a:pt x="1156" y="1223"/>
                      <a:pt x="1236" y="484"/>
                    </a:cubicBezTo>
                    <a:cubicBezTo>
                      <a:pt x="1970" y="214"/>
                      <a:pt x="2830" y="169"/>
                      <a:pt x="3320" y="169"/>
                    </a:cubicBezTo>
                    <a:cubicBezTo>
                      <a:pt x="3562" y="169"/>
                      <a:pt x="3714" y="180"/>
                      <a:pt x="3718" y="180"/>
                    </a:cubicBezTo>
                    <a:cubicBezTo>
                      <a:pt x="3722" y="180"/>
                      <a:pt x="3725" y="181"/>
                      <a:pt x="3728" y="181"/>
                    </a:cubicBezTo>
                    <a:cubicBezTo>
                      <a:pt x="3770" y="181"/>
                      <a:pt x="3805" y="143"/>
                      <a:pt x="3811" y="101"/>
                    </a:cubicBezTo>
                    <a:cubicBezTo>
                      <a:pt x="3811" y="61"/>
                      <a:pt x="3778" y="21"/>
                      <a:pt x="3731" y="15"/>
                    </a:cubicBezTo>
                    <a:cubicBezTo>
                      <a:pt x="3712" y="13"/>
                      <a:pt x="3552" y="1"/>
                      <a:pt x="33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53"/>
              <p:cNvSpPr/>
              <p:nvPr/>
            </p:nvSpPr>
            <p:spPr>
              <a:xfrm>
                <a:off x="1595043" y="2462261"/>
                <a:ext cx="605612" cy="776814"/>
              </a:xfrm>
              <a:custGeom>
                <a:avLst/>
                <a:gdLst/>
                <a:ahLst/>
                <a:cxnLst/>
                <a:rect l="l" t="t" r="r" b="b"/>
                <a:pathLst>
                  <a:path w="10262" h="13163" extrusionOk="0">
                    <a:moveTo>
                      <a:pt x="3467" y="1"/>
                    </a:moveTo>
                    <a:cubicBezTo>
                      <a:pt x="3467" y="1"/>
                      <a:pt x="2483" y="106"/>
                      <a:pt x="1790" y="384"/>
                    </a:cubicBezTo>
                    <a:cubicBezTo>
                      <a:pt x="1090" y="661"/>
                      <a:pt x="245" y="4867"/>
                      <a:pt x="218" y="5917"/>
                    </a:cubicBezTo>
                    <a:cubicBezTo>
                      <a:pt x="192" y="6960"/>
                      <a:pt x="0" y="11562"/>
                      <a:pt x="165" y="11952"/>
                    </a:cubicBezTo>
                    <a:cubicBezTo>
                      <a:pt x="331" y="12335"/>
                      <a:pt x="1790" y="13022"/>
                      <a:pt x="4372" y="13134"/>
                    </a:cubicBezTo>
                    <a:cubicBezTo>
                      <a:pt x="4847" y="13153"/>
                      <a:pt x="5308" y="13163"/>
                      <a:pt x="5745" y="13163"/>
                    </a:cubicBezTo>
                    <a:cubicBezTo>
                      <a:pt x="7686" y="13163"/>
                      <a:pt x="9173" y="12978"/>
                      <a:pt x="9528" y="12665"/>
                    </a:cubicBezTo>
                    <a:cubicBezTo>
                      <a:pt x="9859" y="12368"/>
                      <a:pt x="9654" y="7700"/>
                      <a:pt x="9687" y="6108"/>
                    </a:cubicBezTo>
                    <a:cubicBezTo>
                      <a:pt x="9713" y="4510"/>
                      <a:pt x="10261" y="1176"/>
                      <a:pt x="10261" y="1176"/>
                    </a:cubicBezTo>
                    <a:cubicBezTo>
                      <a:pt x="10261" y="1176"/>
                      <a:pt x="9575" y="687"/>
                      <a:pt x="8419" y="166"/>
                    </a:cubicBezTo>
                    <a:lnTo>
                      <a:pt x="5996" y="469"/>
                    </a:lnTo>
                    <a:lnTo>
                      <a:pt x="346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53"/>
              <p:cNvSpPr/>
              <p:nvPr/>
            </p:nvSpPr>
            <p:spPr>
              <a:xfrm>
                <a:off x="1265400" y="2592028"/>
                <a:ext cx="639900" cy="521811"/>
              </a:xfrm>
              <a:custGeom>
                <a:avLst/>
                <a:gdLst/>
                <a:ahLst/>
                <a:cxnLst/>
                <a:rect l="l" t="t" r="r" b="b"/>
                <a:pathLst>
                  <a:path w="10843" h="8842" extrusionOk="0">
                    <a:moveTo>
                      <a:pt x="0" y="0"/>
                    </a:moveTo>
                    <a:lnTo>
                      <a:pt x="3249" y="8842"/>
                    </a:lnTo>
                    <a:lnTo>
                      <a:pt x="10842" y="8842"/>
                    </a:lnTo>
                    <a:lnTo>
                      <a:pt x="759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53"/>
              <p:cNvSpPr/>
              <p:nvPr/>
            </p:nvSpPr>
            <p:spPr>
              <a:xfrm>
                <a:off x="1245926" y="2592028"/>
                <a:ext cx="639900" cy="521811"/>
              </a:xfrm>
              <a:custGeom>
                <a:avLst/>
                <a:gdLst/>
                <a:ahLst/>
                <a:cxnLst/>
                <a:rect l="l" t="t" r="r" b="b"/>
                <a:pathLst>
                  <a:path w="10843" h="8842" extrusionOk="0">
                    <a:moveTo>
                      <a:pt x="0" y="0"/>
                    </a:moveTo>
                    <a:lnTo>
                      <a:pt x="3249" y="8842"/>
                    </a:lnTo>
                    <a:lnTo>
                      <a:pt x="10842" y="8842"/>
                    </a:lnTo>
                    <a:lnTo>
                      <a:pt x="759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53"/>
              <p:cNvSpPr/>
              <p:nvPr/>
            </p:nvSpPr>
            <p:spPr>
              <a:xfrm>
                <a:off x="1354981" y="2585419"/>
                <a:ext cx="250637" cy="58484"/>
              </a:xfrm>
              <a:custGeom>
                <a:avLst/>
                <a:gdLst/>
                <a:ahLst/>
                <a:cxnLst/>
                <a:rect l="l" t="t" r="r" b="b"/>
                <a:pathLst>
                  <a:path w="4247" h="991" extrusionOk="0">
                    <a:moveTo>
                      <a:pt x="1" y="0"/>
                    </a:moveTo>
                    <a:lnTo>
                      <a:pt x="371" y="991"/>
                    </a:lnTo>
                    <a:lnTo>
                      <a:pt x="4247" y="991"/>
                    </a:lnTo>
                    <a:lnTo>
                      <a:pt x="387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53"/>
              <p:cNvSpPr/>
              <p:nvPr/>
            </p:nvSpPr>
            <p:spPr>
              <a:xfrm>
                <a:off x="1385785" y="2601942"/>
                <a:ext cx="27737" cy="23488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98" extrusionOk="0">
                    <a:moveTo>
                      <a:pt x="199" y="1"/>
                    </a:moveTo>
                    <a:cubicBezTo>
                      <a:pt x="145" y="1"/>
                      <a:pt x="94" y="22"/>
                      <a:pt x="60" y="63"/>
                    </a:cubicBezTo>
                    <a:cubicBezTo>
                      <a:pt x="1" y="143"/>
                      <a:pt x="27" y="268"/>
                      <a:pt x="119" y="347"/>
                    </a:cubicBezTo>
                    <a:cubicBezTo>
                      <a:pt x="166" y="381"/>
                      <a:pt x="218" y="398"/>
                      <a:pt x="267" y="398"/>
                    </a:cubicBezTo>
                    <a:cubicBezTo>
                      <a:pt x="323" y="398"/>
                      <a:pt x="375" y="376"/>
                      <a:pt x="410" y="334"/>
                    </a:cubicBezTo>
                    <a:cubicBezTo>
                      <a:pt x="469" y="255"/>
                      <a:pt x="443" y="130"/>
                      <a:pt x="351" y="57"/>
                    </a:cubicBezTo>
                    <a:cubicBezTo>
                      <a:pt x="303" y="19"/>
                      <a:pt x="250" y="1"/>
                      <a:pt x="1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53"/>
              <p:cNvSpPr/>
              <p:nvPr/>
            </p:nvSpPr>
            <p:spPr>
              <a:xfrm>
                <a:off x="1544351" y="2601942"/>
                <a:ext cx="27737" cy="23488"/>
              </a:xfrm>
              <a:custGeom>
                <a:avLst/>
                <a:gdLst/>
                <a:ahLst/>
                <a:cxnLst/>
                <a:rect l="l" t="t" r="r" b="b"/>
                <a:pathLst>
                  <a:path w="470" h="398" extrusionOk="0">
                    <a:moveTo>
                      <a:pt x="200" y="1"/>
                    </a:moveTo>
                    <a:cubicBezTo>
                      <a:pt x="145" y="1"/>
                      <a:pt x="95" y="22"/>
                      <a:pt x="60" y="63"/>
                    </a:cubicBezTo>
                    <a:cubicBezTo>
                      <a:pt x="1" y="143"/>
                      <a:pt x="27" y="268"/>
                      <a:pt x="120" y="347"/>
                    </a:cubicBezTo>
                    <a:cubicBezTo>
                      <a:pt x="166" y="381"/>
                      <a:pt x="218" y="398"/>
                      <a:pt x="267" y="398"/>
                    </a:cubicBezTo>
                    <a:cubicBezTo>
                      <a:pt x="323" y="398"/>
                      <a:pt x="375" y="376"/>
                      <a:pt x="410" y="334"/>
                    </a:cubicBezTo>
                    <a:cubicBezTo>
                      <a:pt x="470" y="255"/>
                      <a:pt x="443" y="130"/>
                      <a:pt x="351" y="57"/>
                    </a:cubicBezTo>
                    <a:cubicBezTo>
                      <a:pt x="303" y="19"/>
                      <a:pt x="250" y="1"/>
                      <a:pt x="2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53"/>
              <p:cNvSpPr/>
              <p:nvPr/>
            </p:nvSpPr>
            <p:spPr>
              <a:xfrm>
                <a:off x="1491358" y="2745105"/>
                <a:ext cx="136856" cy="189497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3211" extrusionOk="0">
                    <a:moveTo>
                      <a:pt x="2222" y="1"/>
                    </a:moveTo>
                    <a:cubicBezTo>
                      <a:pt x="2196" y="1"/>
                      <a:pt x="2171" y="15"/>
                      <a:pt x="2154" y="41"/>
                    </a:cubicBezTo>
                    <a:cubicBezTo>
                      <a:pt x="1493" y="1078"/>
                      <a:pt x="774" y="2101"/>
                      <a:pt x="27" y="3078"/>
                    </a:cubicBezTo>
                    <a:cubicBezTo>
                      <a:pt x="1" y="3111"/>
                      <a:pt x="8" y="3164"/>
                      <a:pt x="41" y="3191"/>
                    </a:cubicBezTo>
                    <a:cubicBezTo>
                      <a:pt x="60" y="3204"/>
                      <a:pt x="74" y="3210"/>
                      <a:pt x="93" y="3210"/>
                    </a:cubicBezTo>
                    <a:cubicBezTo>
                      <a:pt x="120" y="3210"/>
                      <a:pt x="140" y="3197"/>
                      <a:pt x="159" y="3177"/>
                    </a:cubicBezTo>
                    <a:cubicBezTo>
                      <a:pt x="912" y="2193"/>
                      <a:pt x="1625" y="1170"/>
                      <a:pt x="2292" y="127"/>
                    </a:cubicBezTo>
                    <a:cubicBezTo>
                      <a:pt x="2319" y="94"/>
                      <a:pt x="2305" y="41"/>
                      <a:pt x="2266" y="15"/>
                    </a:cubicBezTo>
                    <a:cubicBezTo>
                      <a:pt x="2252" y="5"/>
                      <a:pt x="2237" y="1"/>
                      <a:pt x="222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53"/>
              <p:cNvSpPr/>
              <p:nvPr/>
            </p:nvSpPr>
            <p:spPr>
              <a:xfrm>
                <a:off x="1557629" y="2821467"/>
                <a:ext cx="71349" cy="92477"/>
              </a:xfrm>
              <a:custGeom>
                <a:avLst/>
                <a:gdLst/>
                <a:ahLst/>
                <a:cxnLst/>
                <a:rect l="l" t="t" r="r" b="b"/>
                <a:pathLst>
                  <a:path w="1209" h="1567" extrusionOk="0">
                    <a:moveTo>
                      <a:pt x="1117" y="1"/>
                    </a:moveTo>
                    <a:cubicBezTo>
                      <a:pt x="1091" y="1"/>
                      <a:pt x="1065" y="14"/>
                      <a:pt x="1044" y="35"/>
                    </a:cubicBezTo>
                    <a:lnTo>
                      <a:pt x="27" y="1434"/>
                    </a:lnTo>
                    <a:cubicBezTo>
                      <a:pt x="0" y="1474"/>
                      <a:pt x="14" y="1527"/>
                      <a:pt x="47" y="1553"/>
                    </a:cubicBezTo>
                    <a:cubicBezTo>
                      <a:pt x="60" y="1560"/>
                      <a:pt x="80" y="1566"/>
                      <a:pt x="100" y="1566"/>
                    </a:cubicBezTo>
                    <a:cubicBezTo>
                      <a:pt x="119" y="1566"/>
                      <a:pt x="146" y="1553"/>
                      <a:pt x="166" y="1533"/>
                    </a:cubicBezTo>
                    <a:lnTo>
                      <a:pt x="1182" y="134"/>
                    </a:lnTo>
                    <a:cubicBezTo>
                      <a:pt x="1209" y="94"/>
                      <a:pt x="1202" y="41"/>
                      <a:pt x="1163" y="15"/>
                    </a:cubicBezTo>
                    <a:cubicBezTo>
                      <a:pt x="1148" y="5"/>
                      <a:pt x="1133" y="1"/>
                      <a:pt x="111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53"/>
              <p:cNvSpPr/>
              <p:nvPr/>
            </p:nvSpPr>
            <p:spPr>
              <a:xfrm>
                <a:off x="1579050" y="2756436"/>
                <a:ext cx="344530" cy="219831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3725" extrusionOk="0">
                    <a:moveTo>
                      <a:pt x="3289" y="1"/>
                    </a:moveTo>
                    <a:cubicBezTo>
                      <a:pt x="3289" y="1"/>
                      <a:pt x="3513" y="437"/>
                      <a:pt x="3593" y="707"/>
                    </a:cubicBezTo>
                    <a:cubicBezTo>
                      <a:pt x="3650" y="898"/>
                      <a:pt x="3231" y="979"/>
                      <a:pt x="2772" y="979"/>
                    </a:cubicBezTo>
                    <a:cubicBezTo>
                      <a:pt x="2597" y="979"/>
                      <a:pt x="2415" y="967"/>
                      <a:pt x="2252" y="945"/>
                    </a:cubicBezTo>
                    <a:cubicBezTo>
                      <a:pt x="1830" y="888"/>
                      <a:pt x="1049" y="718"/>
                      <a:pt x="611" y="718"/>
                    </a:cubicBezTo>
                    <a:cubicBezTo>
                      <a:pt x="440" y="718"/>
                      <a:pt x="322" y="744"/>
                      <a:pt x="298" y="813"/>
                    </a:cubicBezTo>
                    <a:cubicBezTo>
                      <a:pt x="219" y="1051"/>
                      <a:pt x="595" y="1269"/>
                      <a:pt x="595" y="1269"/>
                    </a:cubicBezTo>
                    <a:cubicBezTo>
                      <a:pt x="595" y="1269"/>
                      <a:pt x="483" y="1249"/>
                      <a:pt x="362" y="1249"/>
                    </a:cubicBezTo>
                    <a:cubicBezTo>
                      <a:pt x="232" y="1249"/>
                      <a:pt x="91" y="1272"/>
                      <a:pt x="67" y="1368"/>
                    </a:cubicBezTo>
                    <a:cubicBezTo>
                      <a:pt x="1" y="1632"/>
                      <a:pt x="780" y="1962"/>
                      <a:pt x="780" y="1962"/>
                    </a:cubicBezTo>
                    <a:cubicBezTo>
                      <a:pt x="780" y="1962"/>
                      <a:pt x="595" y="2015"/>
                      <a:pt x="595" y="2147"/>
                    </a:cubicBezTo>
                    <a:cubicBezTo>
                      <a:pt x="595" y="2285"/>
                      <a:pt x="1506" y="2682"/>
                      <a:pt x="2279" y="2820"/>
                    </a:cubicBezTo>
                    <a:cubicBezTo>
                      <a:pt x="3058" y="2952"/>
                      <a:pt x="3480" y="2899"/>
                      <a:pt x="3645" y="2926"/>
                    </a:cubicBezTo>
                    <a:cubicBezTo>
                      <a:pt x="3804" y="2952"/>
                      <a:pt x="4392" y="3725"/>
                      <a:pt x="4392" y="3725"/>
                    </a:cubicBezTo>
                    <a:lnTo>
                      <a:pt x="5838" y="2497"/>
                    </a:lnTo>
                    <a:cubicBezTo>
                      <a:pt x="5838" y="2497"/>
                      <a:pt x="5356" y="2147"/>
                      <a:pt x="5171" y="1856"/>
                    </a:cubicBezTo>
                    <a:cubicBezTo>
                      <a:pt x="4979" y="1559"/>
                      <a:pt x="4312" y="595"/>
                      <a:pt x="4101" y="384"/>
                    </a:cubicBezTo>
                    <a:cubicBezTo>
                      <a:pt x="3883" y="166"/>
                      <a:pt x="3289" y="1"/>
                      <a:pt x="3289" y="1"/>
                    </a:cubicBezTo>
                    <a:close/>
                  </a:path>
                </a:pathLst>
              </a:custGeom>
              <a:solidFill>
                <a:srgbClr val="F89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53"/>
              <p:cNvSpPr/>
              <p:nvPr/>
            </p:nvSpPr>
            <p:spPr>
              <a:xfrm>
                <a:off x="2222402" y="1633084"/>
                <a:ext cx="439190" cy="261909"/>
              </a:xfrm>
              <a:custGeom>
                <a:avLst/>
                <a:gdLst/>
                <a:ahLst/>
                <a:cxnLst/>
                <a:rect l="l" t="t" r="r" b="b"/>
                <a:pathLst>
                  <a:path w="7442" h="4438" extrusionOk="0">
                    <a:moveTo>
                      <a:pt x="3724" y="1"/>
                    </a:moveTo>
                    <a:cubicBezTo>
                      <a:pt x="1664" y="1"/>
                      <a:pt x="0" y="998"/>
                      <a:pt x="0" y="2219"/>
                    </a:cubicBezTo>
                    <a:cubicBezTo>
                      <a:pt x="0" y="3447"/>
                      <a:pt x="1664" y="4438"/>
                      <a:pt x="3724" y="4438"/>
                    </a:cubicBezTo>
                    <a:cubicBezTo>
                      <a:pt x="5778" y="4438"/>
                      <a:pt x="7442" y="3447"/>
                      <a:pt x="7442" y="2219"/>
                    </a:cubicBezTo>
                    <a:cubicBezTo>
                      <a:pt x="7442" y="998"/>
                      <a:pt x="5778" y="1"/>
                      <a:pt x="372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53"/>
              <p:cNvSpPr/>
              <p:nvPr/>
            </p:nvSpPr>
            <p:spPr>
              <a:xfrm>
                <a:off x="2495156" y="1851664"/>
                <a:ext cx="90824" cy="129833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2200" extrusionOk="0">
                    <a:moveTo>
                      <a:pt x="1539" y="1"/>
                    </a:moveTo>
                    <a:lnTo>
                      <a:pt x="0" y="628"/>
                    </a:lnTo>
                    <a:lnTo>
                      <a:pt x="1248" y="2200"/>
                    </a:lnTo>
                    <a:lnTo>
                      <a:pt x="153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53"/>
              <p:cNvSpPr/>
              <p:nvPr/>
            </p:nvSpPr>
            <p:spPr>
              <a:xfrm>
                <a:off x="2317471" y="1741430"/>
                <a:ext cx="45619" cy="4526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767" extrusionOk="0">
                    <a:moveTo>
                      <a:pt x="383" y="0"/>
                    </a:moveTo>
                    <a:cubicBezTo>
                      <a:pt x="172" y="0"/>
                      <a:pt x="0" y="172"/>
                      <a:pt x="0" y="383"/>
                    </a:cubicBezTo>
                    <a:cubicBezTo>
                      <a:pt x="0" y="594"/>
                      <a:pt x="172" y="766"/>
                      <a:pt x="383" y="766"/>
                    </a:cubicBezTo>
                    <a:cubicBezTo>
                      <a:pt x="601" y="766"/>
                      <a:pt x="773" y="594"/>
                      <a:pt x="773" y="383"/>
                    </a:cubicBezTo>
                    <a:cubicBezTo>
                      <a:pt x="773" y="172"/>
                      <a:pt x="601" y="0"/>
                      <a:pt x="3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53"/>
              <p:cNvSpPr/>
              <p:nvPr/>
            </p:nvSpPr>
            <p:spPr>
              <a:xfrm>
                <a:off x="2419149" y="1741430"/>
                <a:ext cx="45678" cy="45265"/>
              </a:xfrm>
              <a:custGeom>
                <a:avLst/>
                <a:gdLst/>
                <a:ahLst/>
                <a:cxnLst/>
                <a:rect l="l" t="t" r="r" b="b"/>
                <a:pathLst>
                  <a:path w="774" h="767" extrusionOk="0">
                    <a:moveTo>
                      <a:pt x="390" y="0"/>
                    </a:moveTo>
                    <a:cubicBezTo>
                      <a:pt x="172" y="0"/>
                      <a:pt x="1" y="172"/>
                      <a:pt x="1" y="383"/>
                    </a:cubicBezTo>
                    <a:cubicBezTo>
                      <a:pt x="1" y="594"/>
                      <a:pt x="172" y="766"/>
                      <a:pt x="390" y="766"/>
                    </a:cubicBezTo>
                    <a:cubicBezTo>
                      <a:pt x="602" y="766"/>
                      <a:pt x="773" y="594"/>
                      <a:pt x="773" y="383"/>
                    </a:cubicBezTo>
                    <a:cubicBezTo>
                      <a:pt x="773" y="172"/>
                      <a:pt x="602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53"/>
              <p:cNvSpPr/>
              <p:nvPr/>
            </p:nvSpPr>
            <p:spPr>
              <a:xfrm>
                <a:off x="2520886" y="1741430"/>
                <a:ext cx="45619" cy="45265"/>
              </a:xfrm>
              <a:custGeom>
                <a:avLst/>
                <a:gdLst/>
                <a:ahLst/>
                <a:cxnLst/>
                <a:rect l="l" t="t" r="r" b="b"/>
                <a:pathLst>
                  <a:path w="773" h="767" extrusionOk="0">
                    <a:moveTo>
                      <a:pt x="390" y="0"/>
                    </a:moveTo>
                    <a:cubicBezTo>
                      <a:pt x="172" y="0"/>
                      <a:pt x="0" y="172"/>
                      <a:pt x="0" y="383"/>
                    </a:cubicBezTo>
                    <a:cubicBezTo>
                      <a:pt x="0" y="594"/>
                      <a:pt x="172" y="766"/>
                      <a:pt x="390" y="766"/>
                    </a:cubicBezTo>
                    <a:cubicBezTo>
                      <a:pt x="601" y="766"/>
                      <a:pt x="773" y="594"/>
                      <a:pt x="773" y="383"/>
                    </a:cubicBezTo>
                    <a:cubicBezTo>
                      <a:pt x="773" y="172"/>
                      <a:pt x="601" y="0"/>
                      <a:pt x="3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53"/>
              <p:cNvSpPr/>
              <p:nvPr/>
            </p:nvSpPr>
            <p:spPr>
              <a:xfrm>
                <a:off x="2161973" y="2237308"/>
                <a:ext cx="55415" cy="112424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905" extrusionOk="0">
                    <a:moveTo>
                      <a:pt x="419" y="0"/>
                    </a:moveTo>
                    <a:cubicBezTo>
                      <a:pt x="393" y="0"/>
                      <a:pt x="366" y="10"/>
                      <a:pt x="344" y="29"/>
                    </a:cubicBezTo>
                    <a:cubicBezTo>
                      <a:pt x="298" y="69"/>
                      <a:pt x="291" y="141"/>
                      <a:pt x="331" y="188"/>
                    </a:cubicBezTo>
                    <a:cubicBezTo>
                      <a:pt x="337" y="188"/>
                      <a:pt x="701" y="604"/>
                      <a:pt x="628" y="1046"/>
                    </a:cubicBezTo>
                    <a:cubicBezTo>
                      <a:pt x="582" y="1297"/>
                      <a:pt x="397" y="1521"/>
                      <a:pt x="73" y="1693"/>
                    </a:cubicBezTo>
                    <a:cubicBezTo>
                      <a:pt x="20" y="1726"/>
                      <a:pt x="1" y="1792"/>
                      <a:pt x="27" y="1845"/>
                    </a:cubicBezTo>
                    <a:cubicBezTo>
                      <a:pt x="47" y="1885"/>
                      <a:pt x="87" y="1904"/>
                      <a:pt x="126" y="1904"/>
                    </a:cubicBezTo>
                    <a:cubicBezTo>
                      <a:pt x="146" y="1904"/>
                      <a:pt x="159" y="1898"/>
                      <a:pt x="179" y="1891"/>
                    </a:cubicBezTo>
                    <a:cubicBezTo>
                      <a:pt x="562" y="1680"/>
                      <a:pt x="786" y="1409"/>
                      <a:pt x="846" y="1086"/>
                    </a:cubicBezTo>
                    <a:cubicBezTo>
                      <a:pt x="938" y="538"/>
                      <a:pt x="516" y="56"/>
                      <a:pt x="496" y="36"/>
                    </a:cubicBezTo>
                    <a:cubicBezTo>
                      <a:pt x="475" y="12"/>
                      <a:pt x="448" y="0"/>
                      <a:pt x="4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53"/>
              <p:cNvSpPr/>
              <p:nvPr/>
            </p:nvSpPr>
            <p:spPr>
              <a:xfrm>
                <a:off x="2213786" y="2223027"/>
                <a:ext cx="67867" cy="160226"/>
              </a:xfrm>
              <a:custGeom>
                <a:avLst/>
                <a:gdLst/>
                <a:ahLst/>
                <a:cxnLst/>
                <a:rect l="l" t="t" r="r" b="b"/>
                <a:pathLst>
                  <a:path w="1150" h="2715" extrusionOk="0">
                    <a:moveTo>
                      <a:pt x="559" y="0"/>
                    </a:moveTo>
                    <a:cubicBezTo>
                      <a:pt x="537" y="0"/>
                      <a:pt x="515" y="7"/>
                      <a:pt x="496" y="20"/>
                    </a:cubicBezTo>
                    <a:cubicBezTo>
                      <a:pt x="443" y="53"/>
                      <a:pt x="430" y="126"/>
                      <a:pt x="463" y="172"/>
                    </a:cubicBezTo>
                    <a:cubicBezTo>
                      <a:pt x="470" y="179"/>
                      <a:pt x="912" y="819"/>
                      <a:pt x="787" y="1512"/>
                    </a:cubicBezTo>
                    <a:cubicBezTo>
                      <a:pt x="714" y="1902"/>
                      <a:pt x="470" y="2239"/>
                      <a:pt x="67" y="2516"/>
                    </a:cubicBezTo>
                    <a:cubicBezTo>
                      <a:pt x="14" y="2549"/>
                      <a:pt x="1" y="2615"/>
                      <a:pt x="34" y="2668"/>
                    </a:cubicBezTo>
                    <a:cubicBezTo>
                      <a:pt x="54" y="2694"/>
                      <a:pt x="93" y="2714"/>
                      <a:pt x="126" y="2714"/>
                    </a:cubicBezTo>
                    <a:cubicBezTo>
                      <a:pt x="146" y="2714"/>
                      <a:pt x="173" y="2708"/>
                      <a:pt x="186" y="2694"/>
                    </a:cubicBezTo>
                    <a:cubicBezTo>
                      <a:pt x="648" y="2384"/>
                      <a:pt x="919" y="2001"/>
                      <a:pt x="1005" y="1545"/>
                    </a:cubicBezTo>
                    <a:cubicBezTo>
                      <a:pt x="1150" y="766"/>
                      <a:pt x="668" y="73"/>
                      <a:pt x="648" y="47"/>
                    </a:cubicBezTo>
                    <a:cubicBezTo>
                      <a:pt x="624" y="15"/>
                      <a:pt x="591" y="0"/>
                      <a:pt x="5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53"/>
              <p:cNvSpPr/>
              <p:nvPr/>
            </p:nvSpPr>
            <p:spPr>
              <a:xfrm>
                <a:off x="2266779" y="2205677"/>
                <a:ext cx="130246" cy="214579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3636" extrusionOk="0">
                    <a:moveTo>
                      <a:pt x="714" y="1"/>
                    </a:moveTo>
                    <a:cubicBezTo>
                      <a:pt x="692" y="1"/>
                      <a:pt x="669" y="8"/>
                      <a:pt x="648" y="24"/>
                    </a:cubicBezTo>
                    <a:cubicBezTo>
                      <a:pt x="602" y="57"/>
                      <a:pt x="589" y="123"/>
                      <a:pt x="622" y="176"/>
                    </a:cubicBezTo>
                    <a:cubicBezTo>
                      <a:pt x="674" y="248"/>
                      <a:pt x="1903" y="2071"/>
                      <a:pt x="60" y="3437"/>
                    </a:cubicBezTo>
                    <a:cubicBezTo>
                      <a:pt x="14" y="3477"/>
                      <a:pt x="1" y="3543"/>
                      <a:pt x="40" y="3596"/>
                    </a:cubicBezTo>
                    <a:cubicBezTo>
                      <a:pt x="60" y="3622"/>
                      <a:pt x="93" y="3635"/>
                      <a:pt x="126" y="3635"/>
                    </a:cubicBezTo>
                    <a:cubicBezTo>
                      <a:pt x="146" y="3635"/>
                      <a:pt x="173" y="3629"/>
                      <a:pt x="192" y="3616"/>
                    </a:cubicBezTo>
                    <a:cubicBezTo>
                      <a:pt x="2206" y="2117"/>
                      <a:pt x="820" y="70"/>
                      <a:pt x="806" y="50"/>
                    </a:cubicBezTo>
                    <a:cubicBezTo>
                      <a:pt x="782" y="18"/>
                      <a:pt x="749" y="1"/>
                      <a:pt x="7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53"/>
              <p:cNvSpPr/>
              <p:nvPr/>
            </p:nvSpPr>
            <p:spPr>
              <a:xfrm>
                <a:off x="1705278" y="2162480"/>
                <a:ext cx="53468" cy="112424"/>
              </a:xfrm>
              <a:custGeom>
                <a:avLst/>
                <a:gdLst/>
                <a:ahLst/>
                <a:cxnLst/>
                <a:rect l="l" t="t" r="r" b="b"/>
                <a:pathLst>
                  <a:path w="906" h="1905" extrusionOk="0">
                    <a:moveTo>
                      <a:pt x="783" y="0"/>
                    </a:moveTo>
                    <a:cubicBezTo>
                      <a:pt x="764" y="0"/>
                      <a:pt x="745" y="5"/>
                      <a:pt x="727" y="16"/>
                    </a:cubicBezTo>
                    <a:cubicBezTo>
                      <a:pt x="708" y="29"/>
                      <a:pt x="146" y="340"/>
                      <a:pt x="54" y="881"/>
                    </a:cubicBezTo>
                    <a:cubicBezTo>
                      <a:pt x="1" y="1205"/>
                      <a:pt x="120" y="1535"/>
                      <a:pt x="410" y="1865"/>
                    </a:cubicBezTo>
                    <a:cubicBezTo>
                      <a:pt x="430" y="1891"/>
                      <a:pt x="463" y="1905"/>
                      <a:pt x="490" y="1905"/>
                    </a:cubicBezTo>
                    <a:cubicBezTo>
                      <a:pt x="516" y="1905"/>
                      <a:pt x="542" y="1891"/>
                      <a:pt x="569" y="1872"/>
                    </a:cubicBezTo>
                    <a:cubicBezTo>
                      <a:pt x="608" y="1832"/>
                      <a:pt x="615" y="1766"/>
                      <a:pt x="575" y="1720"/>
                    </a:cubicBezTo>
                    <a:cubicBezTo>
                      <a:pt x="331" y="1442"/>
                      <a:pt x="225" y="1178"/>
                      <a:pt x="272" y="921"/>
                    </a:cubicBezTo>
                    <a:cubicBezTo>
                      <a:pt x="344" y="485"/>
                      <a:pt x="833" y="208"/>
                      <a:pt x="833" y="208"/>
                    </a:cubicBezTo>
                    <a:cubicBezTo>
                      <a:pt x="886" y="175"/>
                      <a:pt x="906" y="109"/>
                      <a:pt x="879" y="56"/>
                    </a:cubicBezTo>
                    <a:cubicBezTo>
                      <a:pt x="857" y="21"/>
                      <a:pt x="820" y="0"/>
                      <a:pt x="7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53"/>
              <p:cNvSpPr/>
              <p:nvPr/>
            </p:nvSpPr>
            <p:spPr>
              <a:xfrm>
                <a:off x="1641780" y="2128785"/>
                <a:ext cx="65153" cy="160167"/>
              </a:xfrm>
              <a:custGeom>
                <a:avLst/>
                <a:gdLst/>
                <a:ahLst/>
                <a:cxnLst/>
                <a:rect l="l" t="t" r="r" b="b"/>
                <a:pathLst>
                  <a:path w="1104" h="2714" extrusionOk="0">
                    <a:moveTo>
                      <a:pt x="979" y="1"/>
                    </a:moveTo>
                    <a:cubicBezTo>
                      <a:pt x="957" y="1"/>
                      <a:pt x="936" y="7"/>
                      <a:pt x="919" y="19"/>
                    </a:cubicBezTo>
                    <a:cubicBezTo>
                      <a:pt x="886" y="39"/>
                      <a:pt x="205" y="534"/>
                      <a:pt x="80" y="1320"/>
                    </a:cubicBezTo>
                    <a:cubicBezTo>
                      <a:pt x="1" y="1769"/>
                      <a:pt x="133" y="2225"/>
                      <a:pt x="463" y="2674"/>
                    </a:cubicBezTo>
                    <a:cubicBezTo>
                      <a:pt x="483" y="2700"/>
                      <a:pt x="516" y="2713"/>
                      <a:pt x="549" y="2713"/>
                    </a:cubicBezTo>
                    <a:cubicBezTo>
                      <a:pt x="575" y="2713"/>
                      <a:pt x="595" y="2707"/>
                      <a:pt x="615" y="2693"/>
                    </a:cubicBezTo>
                    <a:cubicBezTo>
                      <a:pt x="668" y="2660"/>
                      <a:pt x="674" y="2588"/>
                      <a:pt x="641" y="2542"/>
                    </a:cubicBezTo>
                    <a:cubicBezTo>
                      <a:pt x="344" y="2145"/>
                      <a:pt x="232" y="1749"/>
                      <a:pt x="291" y="1353"/>
                    </a:cubicBezTo>
                    <a:cubicBezTo>
                      <a:pt x="403" y="660"/>
                      <a:pt x="1037" y="204"/>
                      <a:pt x="1044" y="204"/>
                    </a:cubicBezTo>
                    <a:cubicBezTo>
                      <a:pt x="1090" y="165"/>
                      <a:pt x="1103" y="99"/>
                      <a:pt x="1070" y="46"/>
                    </a:cubicBezTo>
                    <a:cubicBezTo>
                      <a:pt x="1050" y="17"/>
                      <a:pt x="1014" y="1"/>
                      <a:pt x="9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53"/>
              <p:cNvSpPr/>
              <p:nvPr/>
            </p:nvSpPr>
            <p:spPr>
              <a:xfrm>
                <a:off x="1524110" y="2091666"/>
                <a:ext cx="129833" cy="214815"/>
              </a:xfrm>
              <a:custGeom>
                <a:avLst/>
                <a:gdLst/>
                <a:ahLst/>
                <a:cxnLst/>
                <a:rect l="l" t="t" r="r" b="b"/>
                <a:pathLst>
                  <a:path w="2200" h="3640" extrusionOk="0">
                    <a:moveTo>
                      <a:pt x="2079" y="1"/>
                    </a:moveTo>
                    <a:cubicBezTo>
                      <a:pt x="2056" y="1"/>
                      <a:pt x="2033" y="8"/>
                      <a:pt x="2015" y="21"/>
                    </a:cubicBezTo>
                    <a:cubicBezTo>
                      <a:pt x="1995" y="34"/>
                      <a:pt x="1" y="1507"/>
                      <a:pt x="1400" y="3587"/>
                    </a:cubicBezTo>
                    <a:cubicBezTo>
                      <a:pt x="1420" y="3620"/>
                      <a:pt x="1453" y="3639"/>
                      <a:pt x="1486" y="3639"/>
                    </a:cubicBezTo>
                    <a:cubicBezTo>
                      <a:pt x="1513" y="3639"/>
                      <a:pt x="1533" y="3633"/>
                      <a:pt x="1552" y="3620"/>
                    </a:cubicBezTo>
                    <a:cubicBezTo>
                      <a:pt x="1599" y="3587"/>
                      <a:pt x="1612" y="3514"/>
                      <a:pt x="1579" y="3468"/>
                    </a:cubicBezTo>
                    <a:cubicBezTo>
                      <a:pt x="304" y="1559"/>
                      <a:pt x="2067" y="252"/>
                      <a:pt x="2140" y="199"/>
                    </a:cubicBezTo>
                    <a:cubicBezTo>
                      <a:pt x="2193" y="166"/>
                      <a:pt x="2199" y="94"/>
                      <a:pt x="2166" y="47"/>
                    </a:cubicBezTo>
                    <a:cubicBezTo>
                      <a:pt x="2147" y="16"/>
                      <a:pt x="2113" y="1"/>
                      <a:pt x="20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53"/>
              <p:cNvSpPr/>
              <p:nvPr/>
            </p:nvSpPr>
            <p:spPr>
              <a:xfrm>
                <a:off x="1799579" y="2449810"/>
                <a:ext cx="292360" cy="103335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1751" extrusionOk="0">
                    <a:moveTo>
                      <a:pt x="866" y="0"/>
                    </a:moveTo>
                    <a:lnTo>
                      <a:pt x="1" y="212"/>
                    </a:lnTo>
                    <a:lnTo>
                      <a:pt x="1566" y="1750"/>
                    </a:lnTo>
                    <a:lnTo>
                      <a:pt x="4953" y="377"/>
                    </a:lnTo>
                    <a:lnTo>
                      <a:pt x="4200" y="0"/>
                    </a:lnTo>
                    <a:close/>
                  </a:path>
                </a:pathLst>
              </a:custGeom>
              <a:solidFill>
                <a:srgbClr val="F689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53"/>
              <p:cNvSpPr/>
              <p:nvPr/>
            </p:nvSpPr>
            <p:spPr>
              <a:xfrm>
                <a:off x="1812444" y="2531600"/>
                <a:ext cx="538630" cy="739163"/>
              </a:xfrm>
              <a:custGeom>
                <a:avLst/>
                <a:gdLst/>
                <a:ahLst/>
                <a:cxnLst/>
                <a:rect l="l" t="t" r="r" b="b"/>
                <a:pathLst>
                  <a:path w="9127" h="12525" extrusionOk="0">
                    <a:moveTo>
                      <a:pt x="6577" y="1"/>
                    </a:moveTo>
                    <a:lnTo>
                      <a:pt x="5092" y="4491"/>
                    </a:lnTo>
                    <a:cubicBezTo>
                      <a:pt x="5039" y="5924"/>
                      <a:pt x="4874" y="7957"/>
                      <a:pt x="4874" y="7957"/>
                    </a:cubicBezTo>
                    <a:lnTo>
                      <a:pt x="1955" y="5977"/>
                    </a:lnTo>
                    <a:cubicBezTo>
                      <a:pt x="661" y="6498"/>
                      <a:pt x="1" y="7680"/>
                      <a:pt x="1" y="7680"/>
                    </a:cubicBezTo>
                    <a:cubicBezTo>
                      <a:pt x="2263" y="11442"/>
                      <a:pt x="4220" y="12525"/>
                      <a:pt x="5646" y="12525"/>
                    </a:cubicBezTo>
                    <a:cubicBezTo>
                      <a:pt x="5922" y="12525"/>
                      <a:pt x="6178" y="12484"/>
                      <a:pt x="6412" y="12414"/>
                    </a:cubicBezTo>
                    <a:cubicBezTo>
                      <a:pt x="7984" y="11946"/>
                      <a:pt x="8822" y="10368"/>
                      <a:pt x="8961" y="6307"/>
                    </a:cubicBezTo>
                    <a:cubicBezTo>
                      <a:pt x="9126" y="1440"/>
                      <a:pt x="6577" y="1"/>
                      <a:pt x="65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53"/>
              <p:cNvSpPr/>
              <p:nvPr/>
            </p:nvSpPr>
            <p:spPr>
              <a:xfrm>
                <a:off x="2498638" y="2319275"/>
                <a:ext cx="387020" cy="264269"/>
              </a:xfrm>
              <a:custGeom>
                <a:avLst/>
                <a:gdLst/>
                <a:ahLst/>
                <a:cxnLst/>
                <a:rect l="l" t="t" r="r" b="b"/>
                <a:pathLst>
                  <a:path w="6558" h="4478" extrusionOk="0">
                    <a:moveTo>
                      <a:pt x="918" y="0"/>
                    </a:moveTo>
                    <a:cubicBezTo>
                      <a:pt x="410" y="0"/>
                      <a:pt x="1" y="416"/>
                      <a:pt x="1" y="918"/>
                    </a:cubicBezTo>
                    <a:lnTo>
                      <a:pt x="1" y="3559"/>
                    </a:lnTo>
                    <a:cubicBezTo>
                      <a:pt x="1" y="4061"/>
                      <a:pt x="410" y="4477"/>
                      <a:pt x="918" y="4477"/>
                    </a:cubicBezTo>
                    <a:lnTo>
                      <a:pt x="5640" y="4477"/>
                    </a:lnTo>
                    <a:cubicBezTo>
                      <a:pt x="6148" y="4477"/>
                      <a:pt x="6557" y="4061"/>
                      <a:pt x="6557" y="3559"/>
                    </a:cubicBezTo>
                    <a:lnTo>
                      <a:pt x="6557" y="918"/>
                    </a:lnTo>
                    <a:cubicBezTo>
                      <a:pt x="6557" y="416"/>
                      <a:pt x="6148" y="0"/>
                      <a:pt x="56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53"/>
              <p:cNvSpPr/>
              <p:nvPr/>
            </p:nvSpPr>
            <p:spPr>
              <a:xfrm>
                <a:off x="2813468" y="2529299"/>
                <a:ext cx="72175" cy="97493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1652" extrusionOk="0">
                    <a:moveTo>
                      <a:pt x="1222" y="0"/>
                    </a:moveTo>
                    <a:lnTo>
                      <a:pt x="1" y="793"/>
                    </a:lnTo>
                    <a:lnTo>
                      <a:pt x="1222" y="1651"/>
                    </a:lnTo>
                    <a:lnTo>
                      <a:pt x="12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53"/>
              <p:cNvSpPr/>
              <p:nvPr/>
            </p:nvSpPr>
            <p:spPr>
              <a:xfrm>
                <a:off x="2552398" y="2391742"/>
                <a:ext cx="279495" cy="10977"/>
              </a:xfrm>
              <a:custGeom>
                <a:avLst/>
                <a:gdLst/>
                <a:ahLst/>
                <a:cxnLst/>
                <a:rect l="l" t="t" r="r" b="b"/>
                <a:pathLst>
                  <a:path w="4736" h="186" extrusionOk="0">
                    <a:moveTo>
                      <a:pt x="93" y="0"/>
                    </a:moveTo>
                    <a:cubicBezTo>
                      <a:pt x="40" y="0"/>
                      <a:pt x="1" y="40"/>
                      <a:pt x="1" y="93"/>
                    </a:cubicBezTo>
                    <a:cubicBezTo>
                      <a:pt x="1" y="146"/>
                      <a:pt x="40" y="185"/>
                      <a:pt x="93" y="185"/>
                    </a:cubicBezTo>
                    <a:lnTo>
                      <a:pt x="4643" y="185"/>
                    </a:lnTo>
                    <a:cubicBezTo>
                      <a:pt x="4696" y="185"/>
                      <a:pt x="4735" y="146"/>
                      <a:pt x="4735" y="93"/>
                    </a:cubicBezTo>
                    <a:cubicBezTo>
                      <a:pt x="4735" y="40"/>
                      <a:pt x="4696" y="0"/>
                      <a:pt x="4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53"/>
              <p:cNvSpPr/>
              <p:nvPr/>
            </p:nvSpPr>
            <p:spPr>
              <a:xfrm>
                <a:off x="2764370" y="2445915"/>
                <a:ext cx="67513" cy="10977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86" extrusionOk="0">
                    <a:moveTo>
                      <a:pt x="93" y="0"/>
                    </a:moveTo>
                    <a:cubicBezTo>
                      <a:pt x="40" y="0"/>
                      <a:pt x="1" y="40"/>
                      <a:pt x="1" y="93"/>
                    </a:cubicBezTo>
                    <a:cubicBezTo>
                      <a:pt x="1" y="146"/>
                      <a:pt x="40" y="185"/>
                      <a:pt x="93" y="185"/>
                    </a:cubicBezTo>
                    <a:lnTo>
                      <a:pt x="1051" y="185"/>
                    </a:lnTo>
                    <a:cubicBezTo>
                      <a:pt x="1104" y="185"/>
                      <a:pt x="1143" y="146"/>
                      <a:pt x="1143" y="93"/>
                    </a:cubicBezTo>
                    <a:cubicBezTo>
                      <a:pt x="1143" y="40"/>
                      <a:pt x="1104" y="0"/>
                      <a:pt x="10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53"/>
              <p:cNvSpPr/>
              <p:nvPr/>
            </p:nvSpPr>
            <p:spPr>
              <a:xfrm>
                <a:off x="2552398" y="2445915"/>
                <a:ext cx="157924" cy="10977"/>
              </a:xfrm>
              <a:custGeom>
                <a:avLst/>
                <a:gdLst/>
                <a:ahLst/>
                <a:cxnLst/>
                <a:rect l="l" t="t" r="r" b="b"/>
                <a:pathLst>
                  <a:path w="2676" h="186" extrusionOk="0">
                    <a:moveTo>
                      <a:pt x="93" y="0"/>
                    </a:moveTo>
                    <a:cubicBezTo>
                      <a:pt x="40" y="0"/>
                      <a:pt x="1" y="40"/>
                      <a:pt x="1" y="93"/>
                    </a:cubicBezTo>
                    <a:cubicBezTo>
                      <a:pt x="1" y="146"/>
                      <a:pt x="40" y="185"/>
                      <a:pt x="93" y="185"/>
                    </a:cubicBezTo>
                    <a:lnTo>
                      <a:pt x="2583" y="185"/>
                    </a:lnTo>
                    <a:cubicBezTo>
                      <a:pt x="2635" y="185"/>
                      <a:pt x="2675" y="146"/>
                      <a:pt x="2675" y="93"/>
                    </a:cubicBezTo>
                    <a:cubicBezTo>
                      <a:pt x="2675" y="40"/>
                      <a:pt x="2635" y="0"/>
                      <a:pt x="25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53"/>
              <p:cNvSpPr/>
              <p:nvPr/>
            </p:nvSpPr>
            <p:spPr>
              <a:xfrm>
                <a:off x="2552398" y="2500088"/>
                <a:ext cx="279495" cy="10918"/>
              </a:xfrm>
              <a:custGeom>
                <a:avLst/>
                <a:gdLst/>
                <a:ahLst/>
                <a:cxnLst/>
                <a:rect l="l" t="t" r="r" b="b"/>
                <a:pathLst>
                  <a:path w="4736" h="185" extrusionOk="0">
                    <a:moveTo>
                      <a:pt x="93" y="0"/>
                    </a:moveTo>
                    <a:cubicBezTo>
                      <a:pt x="40" y="0"/>
                      <a:pt x="1" y="46"/>
                      <a:pt x="1" y="93"/>
                    </a:cubicBezTo>
                    <a:cubicBezTo>
                      <a:pt x="1" y="145"/>
                      <a:pt x="40" y="185"/>
                      <a:pt x="93" y="185"/>
                    </a:cubicBezTo>
                    <a:lnTo>
                      <a:pt x="4643" y="185"/>
                    </a:lnTo>
                    <a:cubicBezTo>
                      <a:pt x="4696" y="185"/>
                      <a:pt x="4735" y="145"/>
                      <a:pt x="4735" y="93"/>
                    </a:cubicBezTo>
                    <a:cubicBezTo>
                      <a:pt x="4735" y="46"/>
                      <a:pt x="4696" y="0"/>
                      <a:pt x="46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53"/>
              <p:cNvSpPr/>
              <p:nvPr/>
            </p:nvSpPr>
            <p:spPr>
              <a:xfrm>
                <a:off x="713223" y="1979484"/>
                <a:ext cx="407263" cy="352733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977" extrusionOk="0">
                    <a:moveTo>
                      <a:pt x="1104" y="1"/>
                    </a:moveTo>
                    <a:cubicBezTo>
                      <a:pt x="496" y="1"/>
                      <a:pt x="1" y="496"/>
                      <a:pt x="1" y="1103"/>
                    </a:cubicBezTo>
                    <a:lnTo>
                      <a:pt x="1" y="3520"/>
                    </a:lnTo>
                    <a:cubicBezTo>
                      <a:pt x="1" y="4042"/>
                      <a:pt x="371" y="4484"/>
                      <a:pt x="859" y="4596"/>
                    </a:cubicBezTo>
                    <a:lnTo>
                      <a:pt x="1104" y="5976"/>
                    </a:lnTo>
                    <a:lnTo>
                      <a:pt x="1988" y="4623"/>
                    </a:lnTo>
                    <a:lnTo>
                      <a:pt x="5798" y="4623"/>
                    </a:lnTo>
                    <a:cubicBezTo>
                      <a:pt x="6406" y="4623"/>
                      <a:pt x="6901" y="4127"/>
                      <a:pt x="6901" y="3520"/>
                    </a:cubicBezTo>
                    <a:lnTo>
                      <a:pt x="6901" y="1103"/>
                    </a:lnTo>
                    <a:cubicBezTo>
                      <a:pt x="6901" y="496"/>
                      <a:pt x="6406" y="1"/>
                      <a:pt x="5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53"/>
              <p:cNvSpPr/>
              <p:nvPr/>
            </p:nvSpPr>
            <p:spPr>
              <a:xfrm>
                <a:off x="775599" y="2044575"/>
                <a:ext cx="282564" cy="12924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219" extrusionOk="0">
                    <a:moveTo>
                      <a:pt x="113" y="0"/>
                    </a:moveTo>
                    <a:cubicBezTo>
                      <a:pt x="53" y="0"/>
                      <a:pt x="0" y="46"/>
                      <a:pt x="0" y="106"/>
                    </a:cubicBezTo>
                    <a:cubicBezTo>
                      <a:pt x="0" y="165"/>
                      <a:pt x="53" y="218"/>
                      <a:pt x="113" y="218"/>
                    </a:cubicBezTo>
                    <a:lnTo>
                      <a:pt x="4675" y="218"/>
                    </a:lnTo>
                    <a:cubicBezTo>
                      <a:pt x="4741" y="218"/>
                      <a:pt x="4787" y="165"/>
                      <a:pt x="4787" y="106"/>
                    </a:cubicBezTo>
                    <a:cubicBezTo>
                      <a:pt x="4787" y="46"/>
                      <a:pt x="4741" y="0"/>
                      <a:pt x="46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53"/>
              <p:cNvSpPr/>
              <p:nvPr/>
            </p:nvSpPr>
            <p:spPr>
              <a:xfrm>
                <a:off x="993767" y="2086650"/>
                <a:ext cx="64385" cy="12924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19" extrusionOk="0">
                    <a:moveTo>
                      <a:pt x="113" y="0"/>
                    </a:moveTo>
                    <a:cubicBezTo>
                      <a:pt x="47" y="0"/>
                      <a:pt x="1" y="47"/>
                      <a:pt x="1" y="113"/>
                    </a:cubicBezTo>
                    <a:cubicBezTo>
                      <a:pt x="1" y="172"/>
                      <a:pt x="47" y="218"/>
                      <a:pt x="113" y="218"/>
                    </a:cubicBezTo>
                    <a:lnTo>
                      <a:pt x="978" y="218"/>
                    </a:lnTo>
                    <a:cubicBezTo>
                      <a:pt x="1044" y="218"/>
                      <a:pt x="1090" y="172"/>
                      <a:pt x="1090" y="113"/>
                    </a:cubicBezTo>
                    <a:cubicBezTo>
                      <a:pt x="1090" y="47"/>
                      <a:pt x="1044" y="0"/>
                      <a:pt x="9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53"/>
              <p:cNvSpPr/>
              <p:nvPr/>
            </p:nvSpPr>
            <p:spPr>
              <a:xfrm>
                <a:off x="775599" y="2086650"/>
                <a:ext cx="169550" cy="12924"/>
              </a:xfrm>
              <a:custGeom>
                <a:avLst/>
                <a:gdLst/>
                <a:ahLst/>
                <a:cxnLst/>
                <a:rect l="l" t="t" r="r" b="b"/>
                <a:pathLst>
                  <a:path w="2873" h="219" extrusionOk="0">
                    <a:moveTo>
                      <a:pt x="113" y="0"/>
                    </a:moveTo>
                    <a:cubicBezTo>
                      <a:pt x="53" y="0"/>
                      <a:pt x="0" y="47"/>
                      <a:pt x="0" y="113"/>
                    </a:cubicBezTo>
                    <a:cubicBezTo>
                      <a:pt x="0" y="172"/>
                      <a:pt x="53" y="218"/>
                      <a:pt x="113" y="218"/>
                    </a:cubicBezTo>
                    <a:lnTo>
                      <a:pt x="2760" y="218"/>
                    </a:lnTo>
                    <a:cubicBezTo>
                      <a:pt x="2820" y="218"/>
                      <a:pt x="2873" y="172"/>
                      <a:pt x="2873" y="113"/>
                    </a:cubicBezTo>
                    <a:cubicBezTo>
                      <a:pt x="2873" y="47"/>
                      <a:pt x="2820" y="0"/>
                      <a:pt x="27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53"/>
              <p:cNvSpPr/>
              <p:nvPr/>
            </p:nvSpPr>
            <p:spPr>
              <a:xfrm>
                <a:off x="775599" y="2128726"/>
                <a:ext cx="282564" cy="13278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225" extrusionOk="0">
                    <a:moveTo>
                      <a:pt x="113" y="0"/>
                    </a:moveTo>
                    <a:cubicBezTo>
                      <a:pt x="53" y="0"/>
                      <a:pt x="0" y="53"/>
                      <a:pt x="0" y="113"/>
                    </a:cubicBezTo>
                    <a:cubicBezTo>
                      <a:pt x="0" y="172"/>
                      <a:pt x="53" y="225"/>
                      <a:pt x="113" y="225"/>
                    </a:cubicBezTo>
                    <a:lnTo>
                      <a:pt x="4675" y="225"/>
                    </a:lnTo>
                    <a:cubicBezTo>
                      <a:pt x="4741" y="225"/>
                      <a:pt x="4787" y="172"/>
                      <a:pt x="4787" y="113"/>
                    </a:cubicBezTo>
                    <a:cubicBezTo>
                      <a:pt x="4787" y="53"/>
                      <a:pt x="4741" y="0"/>
                      <a:pt x="46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53"/>
              <p:cNvSpPr/>
              <p:nvPr/>
            </p:nvSpPr>
            <p:spPr>
              <a:xfrm>
                <a:off x="775599" y="2171214"/>
                <a:ext cx="201890" cy="12924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219" extrusionOk="0">
                    <a:moveTo>
                      <a:pt x="113" y="0"/>
                    </a:moveTo>
                    <a:cubicBezTo>
                      <a:pt x="53" y="0"/>
                      <a:pt x="0" y="46"/>
                      <a:pt x="0" y="106"/>
                    </a:cubicBezTo>
                    <a:cubicBezTo>
                      <a:pt x="0" y="165"/>
                      <a:pt x="53" y="218"/>
                      <a:pt x="113" y="218"/>
                    </a:cubicBezTo>
                    <a:lnTo>
                      <a:pt x="3315" y="218"/>
                    </a:lnTo>
                    <a:cubicBezTo>
                      <a:pt x="3374" y="218"/>
                      <a:pt x="3421" y="165"/>
                      <a:pt x="3421" y="106"/>
                    </a:cubicBezTo>
                    <a:cubicBezTo>
                      <a:pt x="3421" y="46"/>
                      <a:pt x="3374" y="0"/>
                      <a:pt x="33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53"/>
              <p:cNvSpPr/>
              <p:nvPr/>
            </p:nvSpPr>
            <p:spPr>
              <a:xfrm>
                <a:off x="1250942" y="1397745"/>
                <a:ext cx="541758" cy="415820"/>
              </a:xfrm>
              <a:custGeom>
                <a:avLst/>
                <a:gdLst/>
                <a:ahLst/>
                <a:cxnLst/>
                <a:rect l="l" t="t" r="r" b="b"/>
                <a:pathLst>
                  <a:path w="9180" h="7046" extrusionOk="0">
                    <a:moveTo>
                      <a:pt x="7971" y="218"/>
                    </a:moveTo>
                    <a:cubicBezTo>
                      <a:pt x="8512" y="218"/>
                      <a:pt x="8961" y="667"/>
                      <a:pt x="8961" y="1209"/>
                    </a:cubicBezTo>
                    <a:lnTo>
                      <a:pt x="8961" y="4292"/>
                    </a:lnTo>
                    <a:cubicBezTo>
                      <a:pt x="8961" y="4840"/>
                      <a:pt x="8512" y="5283"/>
                      <a:pt x="7971" y="5283"/>
                    </a:cubicBezTo>
                    <a:lnTo>
                      <a:pt x="3131" y="5283"/>
                    </a:lnTo>
                    <a:cubicBezTo>
                      <a:pt x="3111" y="5283"/>
                      <a:pt x="3098" y="5289"/>
                      <a:pt x="3078" y="5296"/>
                    </a:cubicBezTo>
                    <a:lnTo>
                      <a:pt x="291" y="6722"/>
                    </a:lnTo>
                    <a:lnTo>
                      <a:pt x="826" y="4754"/>
                    </a:lnTo>
                    <a:cubicBezTo>
                      <a:pt x="833" y="4728"/>
                      <a:pt x="833" y="4702"/>
                      <a:pt x="820" y="4682"/>
                    </a:cubicBezTo>
                    <a:cubicBezTo>
                      <a:pt x="767" y="4556"/>
                      <a:pt x="740" y="4424"/>
                      <a:pt x="740" y="4292"/>
                    </a:cubicBezTo>
                    <a:lnTo>
                      <a:pt x="740" y="1209"/>
                    </a:lnTo>
                    <a:cubicBezTo>
                      <a:pt x="740" y="667"/>
                      <a:pt x="1183" y="218"/>
                      <a:pt x="1731" y="218"/>
                    </a:cubicBezTo>
                    <a:close/>
                    <a:moveTo>
                      <a:pt x="1731" y="0"/>
                    </a:moveTo>
                    <a:cubicBezTo>
                      <a:pt x="1064" y="0"/>
                      <a:pt x="523" y="542"/>
                      <a:pt x="523" y="1209"/>
                    </a:cubicBezTo>
                    <a:lnTo>
                      <a:pt x="523" y="4292"/>
                    </a:lnTo>
                    <a:cubicBezTo>
                      <a:pt x="523" y="4444"/>
                      <a:pt x="549" y="4589"/>
                      <a:pt x="602" y="4735"/>
                    </a:cubicBezTo>
                    <a:lnTo>
                      <a:pt x="14" y="6900"/>
                    </a:lnTo>
                    <a:cubicBezTo>
                      <a:pt x="1" y="6947"/>
                      <a:pt x="14" y="6993"/>
                      <a:pt x="47" y="7019"/>
                    </a:cubicBezTo>
                    <a:cubicBezTo>
                      <a:pt x="67" y="7033"/>
                      <a:pt x="93" y="7046"/>
                      <a:pt x="120" y="7046"/>
                    </a:cubicBezTo>
                    <a:cubicBezTo>
                      <a:pt x="133" y="7046"/>
                      <a:pt x="153" y="7039"/>
                      <a:pt x="166" y="7033"/>
                    </a:cubicBezTo>
                    <a:lnTo>
                      <a:pt x="3157" y="5501"/>
                    </a:lnTo>
                    <a:lnTo>
                      <a:pt x="7971" y="5501"/>
                    </a:lnTo>
                    <a:cubicBezTo>
                      <a:pt x="8638" y="5501"/>
                      <a:pt x="9179" y="4959"/>
                      <a:pt x="9179" y="4292"/>
                    </a:cubicBezTo>
                    <a:lnTo>
                      <a:pt x="9179" y="1209"/>
                    </a:lnTo>
                    <a:cubicBezTo>
                      <a:pt x="9179" y="542"/>
                      <a:pt x="8638" y="0"/>
                      <a:pt x="79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53"/>
              <p:cNvSpPr/>
              <p:nvPr/>
            </p:nvSpPr>
            <p:spPr>
              <a:xfrm>
                <a:off x="1375281" y="1478414"/>
                <a:ext cx="334379" cy="12924"/>
              </a:xfrm>
              <a:custGeom>
                <a:avLst/>
                <a:gdLst/>
                <a:ahLst/>
                <a:cxnLst/>
                <a:rect l="l" t="t" r="r" b="b"/>
                <a:pathLst>
                  <a:path w="5666" h="219" extrusionOk="0">
                    <a:moveTo>
                      <a:pt x="113" y="0"/>
                    </a:moveTo>
                    <a:cubicBezTo>
                      <a:pt x="47" y="0"/>
                      <a:pt x="0" y="46"/>
                      <a:pt x="0" y="106"/>
                    </a:cubicBezTo>
                    <a:cubicBezTo>
                      <a:pt x="0" y="172"/>
                      <a:pt x="47" y="218"/>
                      <a:pt x="113" y="218"/>
                    </a:cubicBezTo>
                    <a:lnTo>
                      <a:pt x="5560" y="218"/>
                    </a:lnTo>
                    <a:cubicBezTo>
                      <a:pt x="5619" y="218"/>
                      <a:pt x="5666" y="172"/>
                      <a:pt x="5666" y="106"/>
                    </a:cubicBezTo>
                    <a:cubicBezTo>
                      <a:pt x="5666" y="46"/>
                      <a:pt x="5619" y="0"/>
                      <a:pt x="55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53"/>
              <p:cNvSpPr/>
              <p:nvPr/>
            </p:nvSpPr>
            <p:spPr>
              <a:xfrm>
                <a:off x="1505816" y="1529046"/>
                <a:ext cx="203838" cy="13337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226" extrusionOk="0">
                    <a:moveTo>
                      <a:pt x="106" y="1"/>
                    </a:moveTo>
                    <a:cubicBezTo>
                      <a:pt x="46" y="1"/>
                      <a:pt x="0" y="53"/>
                      <a:pt x="0" y="113"/>
                    </a:cubicBezTo>
                    <a:cubicBezTo>
                      <a:pt x="0" y="172"/>
                      <a:pt x="46" y="225"/>
                      <a:pt x="106" y="225"/>
                    </a:cubicBezTo>
                    <a:lnTo>
                      <a:pt x="3348" y="225"/>
                    </a:lnTo>
                    <a:cubicBezTo>
                      <a:pt x="3407" y="225"/>
                      <a:pt x="3454" y="172"/>
                      <a:pt x="3454" y="113"/>
                    </a:cubicBezTo>
                    <a:cubicBezTo>
                      <a:pt x="3454" y="53"/>
                      <a:pt x="3407" y="1"/>
                      <a:pt x="3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53"/>
              <p:cNvSpPr/>
              <p:nvPr/>
            </p:nvSpPr>
            <p:spPr>
              <a:xfrm>
                <a:off x="1375281" y="1529046"/>
                <a:ext cx="88109" cy="13337"/>
              </a:xfrm>
              <a:custGeom>
                <a:avLst/>
                <a:gdLst/>
                <a:ahLst/>
                <a:cxnLst/>
                <a:rect l="l" t="t" r="r" b="b"/>
                <a:pathLst>
                  <a:path w="1493" h="226" extrusionOk="0">
                    <a:moveTo>
                      <a:pt x="113" y="1"/>
                    </a:moveTo>
                    <a:cubicBezTo>
                      <a:pt x="47" y="1"/>
                      <a:pt x="0" y="53"/>
                      <a:pt x="0" y="113"/>
                    </a:cubicBezTo>
                    <a:cubicBezTo>
                      <a:pt x="0" y="172"/>
                      <a:pt x="47" y="225"/>
                      <a:pt x="113" y="225"/>
                    </a:cubicBezTo>
                    <a:lnTo>
                      <a:pt x="1387" y="225"/>
                    </a:lnTo>
                    <a:cubicBezTo>
                      <a:pt x="1446" y="225"/>
                      <a:pt x="1493" y="172"/>
                      <a:pt x="1493" y="113"/>
                    </a:cubicBezTo>
                    <a:cubicBezTo>
                      <a:pt x="1493" y="53"/>
                      <a:pt x="1446" y="1"/>
                      <a:pt x="13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53"/>
              <p:cNvSpPr/>
              <p:nvPr/>
            </p:nvSpPr>
            <p:spPr>
              <a:xfrm>
                <a:off x="1642193" y="1580091"/>
                <a:ext cx="67454" cy="12924"/>
              </a:xfrm>
              <a:custGeom>
                <a:avLst/>
                <a:gdLst/>
                <a:ahLst/>
                <a:cxnLst/>
                <a:rect l="l" t="t" r="r" b="b"/>
                <a:pathLst>
                  <a:path w="1143" h="219" extrusionOk="0">
                    <a:moveTo>
                      <a:pt x="106" y="1"/>
                    </a:moveTo>
                    <a:cubicBezTo>
                      <a:pt x="47" y="1"/>
                      <a:pt x="0" y="47"/>
                      <a:pt x="0" y="113"/>
                    </a:cubicBezTo>
                    <a:cubicBezTo>
                      <a:pt x="0" y="172"/>
                      <a:pt x="47" y="218"/>
                      <a:pt x="106" y="218"/>
                    </a:cubicBezTo>
                    <a:lnTo>
                      <a:pt x="1037" y="218"/>
                    </a:lnTo>
                    <a:cubicBezTo>
                      <a:pt x="1096" y="218"/>
                      <a:pt x="1143" y="172"/>
                      <a:pt x="1143" y="113"/>
                    </a:cubicBezTo>
                    <a:cubicBezTo>
                      <a:pt x="1143" y="47"/>
                      <a:pt x="1096" y="1"/>
                      <a:pt x="10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53"/>
              <p:cNvSpPr/>
              <p:nvPr/>
            </p:nvSpPr>
            <p:spPr>
              <a:xfrm>
                <a:off x="1375281" y="1580091"/>
                <a:ext cx="214756" cy="12924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219" extrusionOk="0">
                    <a:moveTo>
                      <a:pt x="113" y="1"/>
                    </a:moveTo>
                    <a:cubicBezTo>
                      <a:pt x="47" y="1"/>
                      <a:pt x="0" y="47"/>
                      <a:pt x="0" y="113"/>
                    </a:cubicBezTo>
                    <a:cubicBezTo>
                      <a:pt x="0" y="172"/>
                      <a:pt x="47" y="218"/>
                      <a:pt x="113" y="218"/>
                    </a:cubicBezTo>
                    <a:lnTo>
                      <a:pt x="3533" y="218"/>
                    </a:lnTo>
                    <a:cubicBezTo>
                      <a:pt x="3592" y="218"/>
                      <a:pt x="3639" y="172"/>
                      <a:pt x="3639" y="113"/>
                    </a:cubicBezTo>
                    <a:cubicBezTo>
                      <a:pt x="3639" y="47"/>
                      <a:pt x="3592" y="1"/>
                      <a:pt x="353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53"/>
              <p:cNvSpPr/>
              <p:nvPr/>
            </p:nvSpPr>
            <p:spPr>
              <a:xfrm>
                <a:off x="1375281" y="1630724"/>
                <a:ext cx="247509" cy="13337"/>
              </a:xfrm>
              <a:custGeom>
                <a:avLst/>
                <a:gdLst/>
                <a:ahLst/>
                <a:cxnLst/>
                <a:rect l="l" t="t" r="r" b="b"/>
                <a:pathLst>
                  <a:path w="4194" h="226" extrusionOk="0">
                    <a:moveTo>
                      <a:pt x="113" y="1"/>
                    </a:moveTo>
                    <a:cubicBezTo>
                      <a:pt x="47" y="1"/>
                      <a:pt x="0" y="54"/>
                      <a:pt x="0" y="113"/>
                    </a:cubicBezTo>
                    <a:cubicBezTo>
                      <a:pt x="0" y="173"/>
                      <a:pt x="47" y="225"/>
                      <a:pt x="113" y="225"/>
                    </a:cubicBezTo>
                    <a:lnTo>
                      <a:pt x="4081" y="225"/>
                    </a:lnTo>
                    <a:cubicBezTo>
                      <a:pt x="4140" y="225"/>
                      <a:pt x="4193" y="173"/>
                      <a:pt x="4193" y="113"/>
                    </a:cubicBezTo>
                    <a:cubicBezTo>
                      <a:pt x="4193" y="54"/>
                      <a:pt x="4140" y="1"/>
                      <a:pt x="408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53"/>
              <p:cNvSpPr/>
              <p:nvPr/>
            </p:nvSpPr>
            <p:spPr>
              <a:xfrm>
                <a:off x="1611802" y="2828489"/>
                <a:ext cx="89644" cy="24668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418" extrusionOk="0">
                    <a:moveTo>
                      <a:pt x="80" y="0"/>
                    </a:moveTo>
                    <a:cubicBezTo>
                      <a:pt x="50" y="0"/>
                      <a:pt x="19" y="19"/>
                      <a:pt x="13" y="48"/>
                    </a:cubicBezTo>
                    <a:cubicBezTo>
                      <a:pt x="0" y="81"/>
                      <a:pt x="20" y="114"/>
                      <a:pt x="53" y="127"/>
                    </a:cubicBezTo>
                    <a:cubicBezTo>
                      <a:pt x="86" y="140"/>
                      <a:pt x="826" y="378"/>
                      <a:pt x="1446" y="417"/>
                    </a:cubicBezTo>
                    <a:cubicBezTo>
                      <a:pt x="1486" y="417"/>
                      <a:pt x="1512" y="391"/>
                      <a:pt x="1512" y="358"/>
                    </a:cubicBezTo>
                    <a:cubicBezTo>
                      <a:pt x="1519" y="325"/>
                      <a:pt x="1486" y="292"/>
                      <a:pt x="1453" y="292"/>
                    </a:cubicBezTo>
                    <a:cubicBezTo>
                      <a:pt x="852" y="252"/>
                      <a:pt x="99" y="8"/>
                      <a:pt x="93" y="1"/>
                    </a:cubicBezTo>
                    <a:cubicBezTo>
                      <a:pt x="88" y="0"/>
                      <a:pt x="84" y="0"/>
                      <a:pt x="80" y="0"/>
                    </a:cubicBezTo>
                    <a:close/>
                  </a:path>
                </a:pathLst>
              </a:custGeom>
              <a:solidFill>
                <a:srgbClr val="E66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53"/>
              <p:cNvSpPr/>
              <p:nvPr/>
            </p:nvSpPr>
            <p:spPr>
              <a:xfrm>
                <a:off x="1620772" y="2868440"/>
                <a:ext cx="79906" cy="23665"/>
              </a:xfrm>
              <a:custGeom>
                <a:avLst/>
                <a:gdLst/>
                <a:ahLst/>
                <a:cxnLst/>
                <a:rect l="l" t="t" r="r" b="b"/>
                <a:pathLst>
                  <a:path w="1354" h="401" extrusionOk="0">
                    <a:moveTo>
                      <a:pt x="72" y="0"/>
                    </a:moveTo>
                    <a:cubicBezTo>
                      <a:pt x="46" y="0"/>
                      <a:pt x="24" y="18"/>
                      <a:pt x="13" y="44"/>
                    </a:cubicBezTo>
                    <a:cubicBezTo>
                      <a:pt x="0" y="77"/>
                      <a:pt x="20" y="117"/>
                      <a:pt x="53" y="123"/>
                    </a:cubicBezTo>
                    <a:cubicBezTo>
                      <a:pt x="86" y="137"/>
                      <a:pt x="766" y="348"/>
                      <a:pt x="1275" y="401"/>
                    </a:cubicBezTo>
                    <a:lnTo>
                      <a:pt x="1281" y="401"/>
                    </a:lnTo>
                    <a:cubicBezTo>
                      <a:pt x="1314" y="401"/>
                      <a:pt x="1347" y="381"/>
                      <a:pt x="1347" y="348"/>
                    </a:cubicBezTo>
                    <a:cubicBezTo>
                      <a:pt x="1354" y="308"/>
                      <a:pt x="1327" y="275"/>
                      <a:pt x="1288" y="275"/>
                    </a:cubicBezTo>
                    <a:cubicBezTo>
                      <a:pt x="793" y="222"/>
                      <a:pt x="99" y="4"/>
                      <a:pt x="93" y="4"/>
                    </a:cubicBezTo>
                    <a:cubicBezTo>
                      <a:pt x="86" y="2"/>
                      <a:pt x="78" y="0"/>
                      <a:pt x="72" y="0"/>
                    </a:cubicBezTo>
                    <a:close/>
                  </a:path>
                </a:pathLst>
              </a:custGeom>
              <a:solidFill>
                <a:srgbClr val="E66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53"/>
              <p:cNvSpPr/>
              <p:nvPr/>
            </p:nvSpPr>
            <p:spPr>
              <a:xfrm>
                <a:off x="1211227" y="2107776"/>
                <a:ext cx="91237" cy="52936"/>
              </a:xfrm>
              <a:custGeom>
                <a:avLst/>
                <a:gdLst/>
                <a:ahLst/>
                <a:cxnLst/>
                <a:rect l="l" t="t" r="r" b="b"/>
                <a:pathLst>
                  <a:path w="1546" h="897" extrusionOk="0">
                    <a:moveTo>
                      <a:pt x="80" y="0"/>
                    </a:moveTo>
                    <a:cubicBezTo>
                      <a:pt x="54" y="0"/>
                      <a:pt x="28" y="14"/>
                      <a:pt x="14" y="39"/>
                    </a:cubicBezTo>
                    <a:cubicBezTo>
                      <a:pt x="0" y="65"/>
                      <a:pt x="14" y="105"/>
                      <a:pt x="47" y="124"/>
                    </a:cubicBezTo>
                    <a:cubicBezTo>
                      <a:pt x="53" y="124"/>
                      <a:pt x="733" y="455"/>
                      <a:pt x="1433" y="890"/>
                    </a:cubicBezTo>
                    <a:cubicBezTo>
                      <a:pt x="1446" y="897"/>
                      <a:pt x="1460" y="897"/>
                      <a:pt x="1466" y="897"/>
                    </a:cubicBezTo>
                    <a:cubicBezTo>
                      <a:pt x="1493" y="897"/>
                      <a:pt x="1513" y="890"/>
                      <a:pt x="1526" y="871"/>
                    </a:cubicBezTo>
                    <a:cubicBezTo>
                      <a:pt x="1546" y="838"/>
                      <a:pt x="1532" y="798"/>
                      <a:pt x="1506" y="778"/>
                    </a:cubicBezTo>
                    <a:cubicBezTo>
                      <a:pt x="793" y="342"/>
                      <a:pt x="113" y="6"/>
                      <a:pt x="106" y="6"/>
                    </a:cubicBezTo>
                    <a:cubicBezTo>
                      <a:pt x="98" y="2"/>
                      <a:pt x="89" y="0"/>
                      <a:pt x="80" y="0"/>
                    </a:cubicBezTo>
                    <a:close/>
                  </a:path>
                </a:pathLst>
              </a:custGeom>
              <a:solidFill>
                <a:srgbClr val="E66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53"/>
              <p:cNvSpPr/>
              <p:nvPr/>
            </p:nvSpPr>
            <p:spPr>
              <a:xfrm>
                <a:off x="1198362" y="2143361"/>
                <a:ext cx="90883" cy="52051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882" extrusionOk="0">
                    <a:moveTo>
                      <a:pt x="68" y="1"/>
                    </a:moveTo>
                    <a:cubicBezTo>
                      <a:pt x="47" y="1"/>
                      <a:pt x="27" y="14"/>
                      <a:pt x="14" y="36"/>
                    </a:cubicBezTo>
                    <a:cubicBezTo>
                      <a:pt x="1" y="69"/>
                      <a:pt x="14" y="109"/>
                      <a:pt x="47" y="122"/>
                    </a:cubicBezTo>
                    <a:cubicBezTo>
                      <a:pt x="53" y="129"/>
                      <a:pt x="1123" y="657"/>
                      <a:pt x="1427" y="868"/>
                    </a:cubicBezTo>
                    <a:cubicBezTo>
                      <a:pt x="1440" y="882"/>
                      <a:pt x="1453" y="882"/>
                      <a:pt x="1466" y="882"/>
                    </a:cubicBezTo>
                    <a:cubicBezTo>
                      <a:pt x="1486" y="882"/>
                      <a:pt x="1506" y="875"/>
                      <a:pt x="1519" y="855"/>
                    </a:cubicBezTo>
                    <a:cubicBezTo>
                      <a:pt x="1539" y="829"/>
                      <a:pt x="1532" y="783"/>
                      <a:pt x="1506" y="763"/>
                    </a:cubicBezTo>
                    <a:cubicBezTo>
                      <a:pt x="1189" y="545"/>
                      <a:pt x="146" y="30"/>
                      <a:pt x="100" y="10"/>
                    </a:cubicBezTo>
                    <a:cubicBezTo>
                      <a:pt x="89" y="4"/>
                      <a:pt x="78" y="1"/>
                      <a:pt x="68" y="1"/>
                    </a:cubicBezTo>
                    <a:close/>
                  </a:path>
                </a:pathLst>
              </a:custGeom>
              <a:solidFill>
                <a:srgbClr val="E66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53"/>
              <p:cNvSpPr/>
              <p:nvPr/>
            </p:nvSpPr>
            <p:spPr>
              <a:xfrm>
                <a:off x="1186678" y="2153098"/>
                <a:ext cx="142285" cy="67631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1146" extrusionOk="0">
                    <a:moveTo>
                      <a:pt x="1884" y="0"/>
                    </a:moveTo>
                    <a:cubicBezTo>
                      <a:pt x="1866" y="0"/>
                      <a:pt x="1848" y="11"/>
                      <a:pt x="1836" y="30"/>
                    </a:cubicBezTo>
                    <a:cubicBezTo>
                      <a:pt x="1810" y="56"/>
                      <a:pt x="1816" y="96"/>
                      <a:pt x="1849" y="116"/>
                    </a:cubicBezTo>
                    <a:cubicBezTo>
                      <a:pt x="1975" y="215"/>
                      <a:pt x="2212" y="446"/>
                      <a:pt x="2140" y="565"/>
                    </a:cubicBezTo>
                    <a:cubicBezTo>
                      <a:pt x="2104" y="622"/>
                      <a:pt x="2027" y="640"/>
                      <a:pt x="1945" y="640"/>
                    </a:cubicBezTo>
                    <a:cubicBezTo>
                      <a:pt x="1846" y="640"/>
                      <a:pt x="1738" y="613"/>
                      <a:pt x="1684" y="591"/>
                    </a:cubicBezTo>
                    <a:cubicBezTo>
                      <a:pt x="1678" y="590"/>
                      <a:pt x="1672" y="589"/>
                      <a:pt x="1666" y="589"/>
                    </a:cubicBezTo>
                    <a:cubicBezTo>
                      <a:pt x="1646" y="589"/>
                      <a:pt x="1627" y="597"/>
                      <a:pt x="1612" y="618"/>
                    </a:cubicBezTo>
                    <a:cubicBezTo>
                      <a:pt x="1592" y="637"/>
                      <a:pt x="1598" y="670"/>
                      <a:pt x="1618" y="697"/>
                    </a:cubicBezTo>
                    <a:cubicBezTo>
                      <a:pt x="1671" y="763"/>
                      <a:pt x="1783" y="934"/>
                      <a:pt x="1724" y="994"/>
                    </a:cubicBezTo>
                    <a:cubicBezTo>
                      <a:pt x="1714" y="1008"/>
                      <a:pt x="1689" y="1021"/>
                      <a:pt x="1638" y="1021"/>
                    </a:cubicBezTo>
                    <a:cubicBezTo>
                      <a:pt x="1525" y="1021"/>
                      <a:pt x="1282" y="960"/>
                      <a:pt x="773" y="723"/>
                    </a:cubicBezTo>
                    <a:cubicBezTo>
                      <a:pt x="443" y="571"/>
                      <a:pt x="225" y="433"/>
                      <a:pt x="126" y="314"/>
                    </a:cubicBezTo>
                    <a:cubicBezTo>
                      <a:pt x="111" y="299"/>
                      <a:pt x="92" y="290"/>
                      <a:pt x="74" y="290"/>
                    </a:cubicBezTo>
                    <a:cubicBezTo>
                      <a:pt x="59" y="290"/>
                      <a:pt x="45" y="296"/>
                      <a:pt x="33" y="307"/>
                    </a:cubicBezTo>
                    <a:cubicBezTo>
                      <a:pt x="7" y="327"/>
                      <a:pt x="0" y="367"/>
                      <a:pt x="27" y="393"/>
                    </a:cubicBezTo>
                    <a:cubicBezTo>
                      <a:pt x="139" y="532"/>
                      <a:pt x="364" y="677"/>
                      <a:pt x="720" y="842"/>
                    </a:cubicBezTo>
                    <a:cubicBezTo>
                      <a:pt x="1169" y="1047"/>
                      <a:pt x="1466" y="1146"/>
                      <a:pt x="1645" y="1146"/>
                    </a:cubicBezTo>
                    <a:cubicBezTo>
                      <a:pt x="1724" y="1146"/>
                      <a:pt x="1783" y="1126"/>
                      <a:pt x="1823" y="1080"/>
                    </a:cubicBezTo>
                    <a:cubicBezTo>
                      <a:pt x="1902" y="987"/>
                      <a:pt x="1869" y="855"/>
                      <a:pt x="1816" y="756"/>
                    </a:cubicBezTo>
                    <a:lnTo>
                      <a:pt x="1816" y="756"/>
                    </a:lnTo>
                    <a:cubicBezTo>
                      <a:pt x="1859" y="764"/>
                      <a:pt x="1906" y="769"/>
                      <a:pt x="1954" y="769"/>
                    </a:cubicBezTo>
                    <a:cubicBezTo>
                      <a:pt x="2069" y="769"/>
                      <a:pt x="2187" y="738"/>
                      <a:pt x="2252" y="631"/>
                    </a:cubicBezTo>
                    <a:cubicBezTo>
                      <a:pt x="2411" y="386"/>
                      <a:pt x="1975" y="50"/>
                      <a:pt x="1922" y="17"/>
                    </a:cubicBezTo>
                    <a:cubicBezTo>
                      <a:pt x="1911" y="6"/>
                      <a:pt x="1898" y="0"/>
                      <a:pt x="1884" y="0"/>
                    </a:cubicBezTo>
                    <a:close/>
                  </a:path>
                </a:pathLst>
              </a:custGeom>
              <a:solidFill>
                <a:srgbClr val="E66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53"/>
              <p:cNvSpPr/>
              <p:nvPr/>
            </p:nvSpPr>
            <p:spPr>
              <a:xfrm>
                <a:off x="1284461" y="2208392"/>
                <a:ext cx="13337" cy="52110"/>
              </a:xfrm>
              <a:custGeom>
                <a:avLst/>
                <a:gdLst/>
                <a:ahLst/>
                <a:cxnLst/>
                <a:rect l="l" t="t" r="r" b="b"/>
                <a:pathLst>
                  <a:path w="226" h="883" extrusionOk="0">
                    <a:moveTo>
                      <a:pt x="152" y="1"/>
                    </a:moveTo>
                    <a:cubicBezTo>
                      <a:pt x="122" y="1"/>
                      <a:pt x="99" y="23"/>
                      <a:pt x="93" y="50"/>
                    </a:cubicBezTo>
                    <a:cubicBezTo>
                      <a:pt x="34" y="314"/>
                      <a:pt x="1" y="513"/>
                      <a:pt x="14" y="823"/>
                    </a:cubicBezTo>
                    <a:cubicBezTo>
                      <a:pt x="21" y="856"/>
                      <a:pt x="47" y="882"/>
                      <a:pt x="80" y="882"/>
                    </a:cubicBezTo>
                    <a:lnTo>
                      <a:pt x="87" y="882"/>
                    </a:lnTo>
                    <a:cubicBezTo>
                      <a:pt x="120" y="882"/>
                      <a:pt x="146" y="849"/>
                      <a:pt x="146" y="816"/>
                    </a:cubicBezTo>
                    <a:cubicBezTo>
                      <a:pt x="133" y="526"/>
                      <a:pt x="159" y="334"/>
                      <a:pt x="219" y="77"/>
                    </a:cubicBezTo>
                    <a:cubicBezTo>
                      <a:pt x="225" y="44"/>
                      <a:pt x="205" y="11"/>
                      <a:pt x="172" y="4"/>
                    </a:cubicBezTo>
                    <a:cubicBezTo>
                      <a:pt x="165" y="2"/>
                      <a:pt x="158" y="1"/>
                      <a:pt x="152" y="1"/>
                    </a:cubicBezTo>
                    <a:close/>
                  </a:path>
                </a:pathLst>
              </a:custGeom>
              <a:solidFill>
                <a:srgbClr val="E66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53"/>
              <p:cNvSpPr/>
              <p:nvPr/>
            </p:nvSpPr>
            <p:spPr>
              <a:xfrm>
                <a:off x="1928580" y="2001555"/>
                <a:ext cx="271646" cy="339395"/>
              </a:xfrm>
              <a:custGeom>
                <a:avLst/>
                <a:gdLst/>
                <a:ahLst/>
                <a:cxnLst/>
                <a:rect l="l" t="t" r="r" b="b"/>
                <a:pathLst>
                  <a:path w="4603" h="5751" extrusionOk="0">
                    <a:moveTo>
                      <a:pt x="3613" y="0"/>
                    </a:moveTo>
                    <a:cubicBezTo>
                      <a:pt x="3417" y="0"/>
                      <a:pt x="3224" y="77"/>
                      <a:pt x="3025" y="175"/>
                    </a:cubicBezTo>
                    <a:cubicBezTo>
                      <a:pt x="2926" y="223"/>
                      <a:pt x="2661" y="234"/>
                      <a:pt x="2329" y="234"/>
                    </a:cubicBezTo>
                    <a:cubicBezTo>
                      <a:pt x="2021" y="234"/>
                      <a:pt x="1656" y="224"/>
                      <a:pt x="1315" y="224"/>
                    </a:cubicBezTo>
                    <a:cubicBezTo>
                      <a:pt x="766" y="224"/>
                      <a:pt x="278" y="250"/>
                      <a:pt x="192" y="386"/>
                    </a:cubicBezTo>
                    <a:cubicBezTo>
                      <a:pt x="0" y="696"/>
                      <a:pt x="753" y="1429"/>
                      <a:pt x="634" y="1766"/>
                    </a:cubicBezTo>
                    <a:cubicBezTo>
                      <a:pt x="489" y="2208"/>
                      <a:pt x="1671" y="2347"/>
                      <a:pt x="1565" y="2796"/>
                    </a:cubicBezTo>
                    <a:cubicBezTo>
                      <a:pt x="1493" y="3126"/>
                      <a:pt x="1427" y="3489"/>
                      <a:pt x="1592" y="3767"/>
                    </a:cubicBezTo>
                    <a:cubicBezTo>
                      <a:pt x="1753" y="4057"/>
                      <a:pt x="1373" y="5744"/>
                      <a:pt x="1687" y="5744"/>
                    </a:cubicBezTo>
                    <a:cubicBezTo>
                      <a:pt x="1694" y="5744"/>
                      <a:pt x="1702" y="5743"/>
                      <a:pt x="1711" y="5741"/>
                    </a:cubicBezTo>
                    <a:cubicBezTo>
                      <a:pt x="1711" y="5741"/>
                      <a:pt x="1753" y="5750"/>
                      <a:pt x="1828" y="5750"/>
                    </a:cubicBezTo>
                    <a:cubicBezTo>
                      <a:pt x="2153" y="5750"/>
                      <a:pt x="3089" y="5576"/>
                      <a:pt x="3903" y="3734"/>
                    </a:cubicBezTo>
                    <a:cubicBezTo>
                      <a:pt x="4240" y="2987"/>
                      <a:pt x="4464" y="2116"/>
                      <a:pt x="4530" y="1528"/>
                    </a:cubicBezTo>
                    <a:cubicBezTo>
                      <a:pt x="4603" y="868"/>
                      <a:pt x="4312" y="254"/>
                      <a:pt x="3903" y="62"/>
                    </a:cubicBezTo>
                    <a:cubicBezTo>
                      <a:pt x="3805" y="19"/>
                      <a:pt x="3709" y="0"/>
                      <a:pt x="3613" y="0"/>
                    </a:cubicBezTo>
                    <a:close/>
                  </a:path>
                </a:pathLst>
              </a:custGeom>
              <a:solidFill>
                <a:srgbClr val="BD5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53"/>
              <p:cNvSpPr/>
              <p:nvPr/>
            </p:nvSpPr>
            <p:spPr>
              <a:xfrm>
                <a:off x="1850625" y="2278734"/>
                <a:ext cx="196874" cy="202835"/>
              </a:xfrm>
              <a:custGeom>
                <a:avLst/>
                <a:gdLst/>
                <a:ahLst/>
                <a:cxnLst/>
                <a:rect l="l" t="t" r="r" b="b"/>
                <a:pathLst>
                  <a:path w="3336" h="3437" extrusionOk="0">
                    <a:moveTo>
                      <a:pt x="2880" y="1"/>
                    </a:moveTo>
                    <a:lnTo>
                      <a:pt x="93" y="1717"/>
                    </a:lnTo>
                    <a:cubicBezTo>
                      <a:pt x="179" y="2483"/>
                      <a:pt x="107" y="2681"/>
                      <a:pt x="1" y="2899"/>
                    </a:cubicBezTo>
                    <a:cubicBezTo>
                      <a:pt x="305" y="3097"/>
                      <a:pt x="899" y="3408"/>
                      <a:pt x="1619" y="3434"/>
                    </a:cubicBezTo>
                    <a:cubicBezTo>
                      <a:pt x="1664" y="3436"/>
                      <a:pt x="1709" y="3437"/>
                      <a:pt x="1753" y="3437"/>
                    </a:cubicBezTo>
                    <a:cubicBezTo>
                      <a:pt x="2416" y="3437"/>
                      <a:pt x="2939" y="3252"/>
                      <a:pt x="3335" y="2899"/>
                    </a:cubicBezTo>
                    <a:cubicBezTo>
                      <a:pt x="3177" y="2279"/>
                      <a:pt x="3104" y="1255"/>
                      <a:pt x="3322" y="192"/>
                    </a:cubicBez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F6897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53"/>
              <p:cNvSpPr/>
              <p:nvPr/>
            </p:nvSpPr>
            <p:spPr>
              <a:xfrm>
                <a:off x="1850625" y="2278734"/>
                <a:ext cx="196107" cy="183714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3113" extrusionOk="0">
                    <a:moveTo>
                      <a:pt x="2880" y="1"/>
                    </a:moveTo>
                    <a:lnTo>
                      <a:pt x="93" y="1717"/>
                    </a:lnTo>
                    <a:cubicBezTo>
                      <a:pt x="179" y="2483"/>
                      <a:pt x="107" y="2681"/>
                      <a:pt x="1" y="2899"/>
                    </a:cubicBezTo>
                    <a:cubicBezTo>
                      <a:pt x="41" y="2926"/>
                      <a:pt x="80" y="2952"/>
                      <a:pt x="120" y="2979"/>
                    </a:cubicBezTo>
                    <a:cubicBezTo>
                      <a:pt x="324" y="3038"/>
                      <a:pt x="602" y="3091"/>
                      <a:pt x="978" y="3111"/>
                    </a:cubicBezTo>
                    <a:cubicBezTo>
                      <a:pt x="1009" y="3112"/>
                      <a:pt x="1040" y="3112"/>
                      <a:pt x="1071" y="3112"/>
                    </a:cubicBezTo>
                    <a:cubicBezTo>
                      <a:pt x="1865" y="3112"/>
                      <a:pt x="2657" y="2709"/>
                      <a:pt x="3217" y="2226"/>
                    </a:cubicBezTo>
                    <a:cubicBezTo>
                      <a:pt x="3157" y="1645"/>
                      <a:pt x="3170" y="932"/>
                      <a:pt x="3322" y="192"/>
                    </a:cubicBezTo>
                    <a:lnTo>
                      <a:pt x="2880" y="1"/>
                    </a:lnTo>
                    <a:close/>
                  </a:path>
                </a:pathLst>
              </a:custGeom>
              <a:solidFill>
                <a:srgbClr val="E66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53"/>
              <p:cNvSpPr/>
              <p:nvPr/>
            </p:nvSpPr>
            <p:spPr>
              <a:xfrm>
                <a:off x="1782820" y="2003915"/>
                <a:ext cx="344116" cy="395519"/>
              </a:xfrm>
              <a:custGeom>
                <a:avLst/>
                <a:gdLst/>
                <a:ahLst/>
                <a:cxnLst/>
                <a:rect l="l" t="t" r="r" b="b"/>
                <a:pathLst>
                  <a:path w="5831" h="6702" extrusionOk="0">
                    <a:moveTo>
                      <a:pt x="2004" y="1"/>
                    </a:moveTo>
                    <a:cubicBezTo>
                      <a:pt x="1362" y="1"/>
                      <a:pt x="796" y="247"/>
                      <a:pt x="628" y="920"/>
                    </a:cubicBezTo>
                    <a:cubicBezTo>
                      <a:pt x="1" y="3449"/>
                      <a:pt x="60" y="4922"/>
                      <a:pt x="278" y="5681"/>
                    </a:cubicBezTo>
                    <a:cubicBezTo>
                      <a:pt x="453" y="6323"/>
                      <a:pt x="1013" y="6701"/>
                      <a:pt x="1750" y="6701"/>
                    </a:cubicBezTo>
                    <a:cubicBezTo>
                      <a:pt x="1930" y="6701"/>
                      <a:pt x="2120" y="6679"/>
                      <a:pt x="2319" y="6632"/>
                    </a:cubicBezTo>
                    <a:cubicBezTo>
                      <a:pt x="2986" y="6473"/>
                      <a:pt x="3765" y="5978"/>
                      <a:pt x="4227" y="5047"/>
                    </a:cubicBezTo>
                    <a:cubicBezTo>
                      <a:pt x="4350" y="5106"/>
                      <a:pt x="4472" y="5132"/>
                      <a:pt x="4591" y="5132"/>
                    </a:cubicBezTo>
                    <a:cubicBezTo>
                      <a:pt x="4941" y="5132"/>
                      <a:pt x="5258" y="4901"/>
                      <a:pt x="5475" y="4585"/>
                    </a:cubicBezTo>
                    <a:cubicBezTo>
                      <a:pt x="5831" y="3941"/>
                      <a:pt x="5543" y="3683"/>
                      <a:pt x="5224" y="3683"/>
                    </a:cubicBezTo>
                    <a:cubicBezTo>
                      <a:pt x="5082" y="3683"/>
                      <a:pt x="4934" y="3734"/>
                      <a:pt x="4834" y="3826"/>
                    </a:cubicBezTo>
                    <a:cubicBezTo>
                      <a:pt x="4319" y="3687"/>
                      <a:pt x="4339" y="2980"/>
                      <a:pt x="4570" y="2525"/>
                    </a:cubicBezTo>
                    <a:cubicBezTo>
                      <a:pt x="4570" y="2525"/>
                      <a:pt x="3758" y="1805"/>
                      <a:pt x="4128" y="802"/>
                    </a:cubicBezTo>
                    <a:cubicBezTo>
                      <a:pt x="3721" y="384"/>
                      <a:pt x="2804" y="1"/>
                      <a:pt x="2004" y="1"/>
                    </a:cubicBezTo>
                    <a:close/>
                  </a:path>
                </a:pathLst>
              </a:custGeom>
              <a:solidFill>
                <a:srgbClr val="F89C8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53"/>
              <p:cNvSpPr/>
              <p:nvPr/>
            </p:nvSpPr>
            <p:spPr>
              <a:xfrm>
                <a:off x="1918430" y="2185495"/>
                <a:ext cx="62792" cy="24786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420" extrusionOk="0">
                    <a:moveTo>
                      <a:pt x="103" y="1"/>
                    </a:moveTo>
                    <a:cubicBezTo>
                      <a:pt x="100" y="1"/>
                      <a:pt x="96" y="1"/>
                      <a:pt x="93" y="3"/>
                    </a:cubicBezTo>
                    <a:cubicBezTo>
                      <a:pt x="34" y="16"/>
                      <a:pt x="1" y="293"/>
                      <a:pt x="351" y="392"/>
                    </a:cubicBezTo>
                    <a:cubicBezTo>
                      <a:pt x="417" y="411"/>
                      <a:pt x="478" y="420"/>
                      <a:pt x="535" y="420"/>
                    </a:cubicBezTo>
                    <a:cubicBezTo>
                      <a:pt x="888" y="420"/>
                      <a:pt x="1063" y="97"/>
                      <a:pt x="1018" y="69"/>
                    </a:cubicBezTo>
                    <a:cubicBezTo>
                      <a:pt x="1013" y="66"/>
                      <a:pt x="1008" y="64"/>
                      <a:pt x="1001" y="64"/>
                    </a:cubicBezTo>
                    <a:cubicBezTo>
                      <a:pt x="928" y="64"/>
                      <a:pt x="718" y="218"/>
                      <a:pt x="511" y="218"/>
                    </a:cubicBezTo>
                    <a:cubicBezTo>
                      <a:pt x="472" y="218"/>
                      <a:pt x="434" y="213"/>
                      <a:pt x="397" y="201"/>
                    </a:cubicBezTo>
                    <a:cubicBezTo>
                      <a:pt x="217" y="139"/>
                      <a:pt x="154" y="1"/>
                      <a:pt x="1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53"/>
              <p:cNvSpPr/>
              <p:nvPr/>
            </p:nvSpPr>
            <p:spPr>
              <a:xfrm>
                <a:off x="1803887" y="2162244"/>
                <a:ext cx="59074" cy="26911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56" extrusionOk="0">
                    <a:moveTo>
                      <a:pt x="103" y="0"/>
                    </a:moveTo>
                    <a:cubicBezTo>
                      <a:pt x="102" y="0"/>
                      <a:pt x="101" y="0"/>
                      <a:pt x="100" y="0"/>
                    </a:cubicBezTo>
                    <a:cubicBezTo>
                      <a:pt x="40" y="7"/>
                      <a:pt x="1" y="337"/>
                      <a:pt x="357" y="436"/>
                    </a:cubicBezTo>
                    <a:cubicBezTo>
                      <a:pt x="406" y="449"/>
                      <a:pt x="453" y="455"/>
                      <a:pt x="497" y="455"/>
                    </a:cubicBezTo>
                    <a:cubicBezTo>
                      <a:pt x="807" y="455"/>
                      <a:pt x="1000" y="170"/>
                      <a:pt x="925" y="106"/>
                    </a:cubicBezTo>
                    <a:cubicBezTo>
                      <a:pt x="921" y="102"/>
                      <a:pt x="916" y="100"/>
                      <a:pt x="911" y="100"/>
                    </a:cubicBezTo>
                    <a:cubicBezTo>
                      <a:pt x="855" y="100"/>
                      <a:pt x="712" y="262"/>
                      <a:pt x="499" y="262"/>
                    </a:cubicBezTo>
                    <a:cubicBezTo>
                      <a:pt x="469" y="262"/>
                      <a:pt x="437" y="259"/>
                      <a:pt x="403" y="251"/>
                    </a:cubicBezTo>
                    <a:cubicBezTo>
                      <a:pt x="144" y="186"/>
                      <a:pt x="158" y="0"/>
                      <a:pt x="1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53"/>
              <p:cNvSpPr/>
              <p:nvPr/>
            </p:nvSpPr>
            <p:spPr>
              <a:xfrm>
                <a:off x="2134297" y="1951985"/>
                <a:ext cx="51933" cy="66982"/>
              </a:xfrm>
              <a:custGeom>
                <a:avLst/>
                <a:gdLst/>
                <a:ahLst/>
                <a:cxnLst/>
                <a:rect l="l" t="t" r="r" b="b"/>
                <a:pathLst>
                  <a:path w="880" h="1135" extrusionOk="0">
                    <a:moveTo>
                      <a:pt x="758" y="1"/>
                    </a:moveTo>
                    <a:cubicBezTo>
                      <a:pt x="745" y="1"/>
                      <a:pt x="733" y="6"/>
                      <a:pt x="727" y="18"/>
                    </a:cubicBezTo>
                    <a:cubicBezTo>
                      <a:pt x="661" y="110"/>
                      <a:pt x="641" y="229"/>
                      <a:pt x="595" y="328"/>
                    </a:cubicBezTo>
                    <a:cubicBezTo>
                      <a:pt x="536" y="460"/>
                      <a:pt x="463" y="585"/>
                      <a:pt x="371" y="691"/>
                    </a:cubicBezTo>
                    <a:cubicBezTo>
                      <a:pt x="324" y="744"/>
                      <a:pt x="278" y="797"/>
                      <a:pt x="219" y="830"/>
                    </a:cubicBezTo>
                    <a:cubicBezTo>
                      <a:pt x="173" y="863"/>
                      <a:pt x="107" y="869"/>
                      <a:pt x="67" y="902"/>
                    </a:cubicBezTo>
                    <a:cubicBezTo>
                      <a:pt x="7" y="962"/>
                      <a:pt x="1" y="1021"/>
                      <a:pt x="47" y="1087"/>
                    </a:cubicBezTo>
                    <a:cubicBezTo>
                      <a:pt x="64" y="1116"/>
                      <a:pt x="112" y="1135"/>
                      <a:pt x="150" y="1135"/>
                    </a:cubicBezTo>
                    <a:cubicBezTo>
                      <a:pt x="155" y="1135"/>
                      <a:pt x="161" y="1134"/>
                      <a:pt x="166" y="1133"/>
                    </a:cubicBezTo>
                    <a:cubicBezTo>
                      <a:pt x="397" y="1074"/>
                      <a:pt x="575" y="876"/>
                      <a:pt x="668" y="671"/>
                    </a:cubicBezTo>
                    <a:cubicBezTo>
                      <a:pt x="754" y="493"/>
                      <a:pt x="879" y="216"/>
                      <a:pt x="800" y="24"/>
                    </a:cubicBezTo>
                    <a:cubicBezTo>
                      <a:pt x="792" y="9"/>
                      <a:pt x="775" y="1"/>
                      <a:pt x="758" y="1"/>
                    </a:cubicBezTo>
                    <a:close/>
                  </a:path>
                </a:pathLst>
              </a:custGeom>
              <a:solidFill>
                <a:srgbClr val="BD5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53"/>
              <p:cNvSpPr/>
              <p:nvPr/>
            </p:nvSpPr>
            <p:spPr>
              <a:xfrm>
                <a:off x="2139372" y="1972875"/>
                <a:ext cx="65920" cy="48805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827" extrusionOk="0">
                    <a:moveTo>
                      <a:pt x="1072" y="0"/>
                    </a:moveTo>
                    <a:cubicBezTo>
                      <a:pt x="1064" y="0"/>
                      <a:pt x="1057" y="2"/>
                      <a:pt x="1051" y="7"/>
                    </a:cubicBezTo>
                    <a:cubicBezTo>
                      <a:pt x="958" y="66"/>
                      <a:pt x="892" y="165"/>
                      <a:pt x="813" y="238"/>
                    </a:cubicBezTo>
                    <a:cubicBezTo>
                      <a:pt x="707" y="337"/>
                      <a:pt x="595" y="430"/>
                      <a:pt x="470" y="496"/>
                    </a:cubicBezTo>
                    <a:cubicBezTo>
                      <a:pt x="403" y="529"/>
                      <a:pt x="344" y="555"/>
                      <a:pt x="271" y="562"/>
                    </a:cubicBezTo>
                    <a:cubicBezTo>
                      <a:pt x="256" y="565"/>
                      <a:pt x="239" y="566"/>
                      <a:pt x="222" y="566"/>
                    </a:cubicBezTo>
                    <a:cubicBezTo>
                      <a:pt x="204" y="566"/>
                      <a:pt x="185" y="565"/>
                      <a:pt x="167" y="565"/>
                    </a:cubicBezTo>
                    <a:cubicBezTo>
                      <a:pt x="145" y="565"/>
                      <a:pt x="124" y="567"/>
                      <a:pt x="106" y="575"/>
                    </a:cubicBezTo>
                    <a:cubicBezTo>
                      <a:pt x="27" y="601"/>
                      <a:pt x="1" y="661"/>
                      <a:pt x="14" y="733"/>
                    </a:cubicBezTo>
                    <a:cubicBezTo>
                      <a:pt x="21" y="773"/>
                      <a:pt x="73" y="812"/>
                      <a:pt x="113" y="819"/>
                    </a:cubicBezTo>
                    <a:cubicBezTo>
                      <a:pt x="143" y="824"/>
                      <a:pt x="174" y="827"/>
                      <a:pt x="205" y="827"/>
                    </a:cubicBezTo>
                    <a:cubicBezTo>
                      <a:pt x="406" y="827"/>
                      <a:pt x="604" y="720"/>
                      <a:pt x="753" y="588"/>
                    </a:cubicBezTo>
                    <a:cubicBezTo>
                      <a:pt x="899" y="456"/>
                      <a:pt x="1117" y="251"/>
                      <a:pt x="1117" y="40"/>
                    </a:cubicBezTo>
                    <a:cubicBezTo>
                      <a:pt x="1117" y="20"/>
                      <a:pt x="1094" y="0"/>
                      <a:pt x="1072" y="0"/>
                    </a:cubicBezTo>
                    <a:close/>
                  </a:path>
                </a:pathLst>
              </a:custGeom>
              <a:solidFill>
                <a:srgbClr val="BD5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53"/>
              <p:cNvSpPr/>
              <p:nvPr/>
            </p:nvSpPr>
            <p:spPr>
              <a:xfrm>
                <a:off x="1836639" y="2147845"/>
                <a:ext cx="62792" cy="131367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2226" extrusionOk="0">
                    <a:moveTo>
                      <a:pt x="918" y="0"/>
                    </a:moveTo>
                    <a:cubicBezTo>
                      <a:pt x="872" y="7"/>
                      <a:pt x="845" y="46"/>
                      <a:pt x="845" y="92"/>
                    </a:cubicBezTo>
                    <a:cubicBezTo>
                      <a:pt x="845" y="92"/>
                      <a:pt x="852" y="132"/>
                      <a:pt x="859" y="198"/>
                    </a:cubicBezTo>
                    <a:cubicBezTo>
                      <a:pt x="865" y="271"/>
                      <a:pt x="872" y="370"/>
                      <a:pt x="865" y="489"/>
                    </a:cubicBezTo>
                    <a:cubicBezTo>
                      <a:pt x="859" y="548"/>
                      <a:pt x="852" y="614"/>
                      <a:pt x="839" y="680"/>
                    </a:cubicBezTo>
                    <a:cubicBezTo>
                      <a:pt x="839" y="707"/>
                      <a:pt x="826" y="746"/>
                      <a:pt x="819" y="773"/>
                    </a:cubicBezTo>
                    <a:cubicBezTo>
                      <a:pt x="806" y="806"/>
                      <a:pt x="793" y="845"/>
                      <a:pt x="779" y="872"/>
                    </a:cubicBezTo>
                    <a:cubicBezTo>
                      <a:pt x="720" y="997"/>
                      <a:pt x="627" y="1129"/>
                      <a:pt x="522" y="1241"/>
                    </a:cubicBezTo>
                    <a:cubicBezTo>
                      <a:pt x="410" y="1360"/>
                      <a:pt x="284" y="1459"/>
                      <a:pt x="159" y="1565"/>
                    </a:cubicBezTo>
                    <a:cubicBezTo>
                      <a:pt x="126" y="1591"/>
                      <a:pt x="93" y="1618"/>
                      <a:pt x="53" y="1664"/>
                    </a:cubicBezTo>
                    <a:cubicBezTo>
                      <a:pt x="46" y="1677"/>
                      <a:pt x="33" y="1684"/>
                      <a:pt x="27" y="1710"/>
                    </a:cubicBezTo>
                    <a:cubicBezTo>
                      <a:pt x="13" y="1737"/>
                      <a:pt x="0" y="1770"/>
                      <a:pt x="0" y="1803"/>
                    </a:cubicBezTo>
                    <a:cubicBezTo>
                      <a:pt x="0" y="1803"/>
                      <a:pt x="20" y="1895"/>
                      <a:pt x="33" y="1902"/>
                    </a:cubicBezTo>
                    <a:cubicBezTo>
                      <a:pt x="93" y="2001"/>
                      <a:pt x="159" y="2047"/>
                      <a:pt x="218" y="2087"/>
                    </a:cubicBezTo>
                    <a:cubicBezTo>
                      <a:pt x="344" y="2159"/>
                      <a:pt x="456" y="2199"/>
                      <a:pt x="535" y="2212"/>
                    </a:cubicBezTo>
                    <a:cubicBezTo>
                      <a:pt x="621" y="2225"/>
                      <a:pt x="667" y="2225"/>
                      <a:pt x="667" y="2225"/>
                    </a:cubicBezTo>
                    <a:cubicBezTo>
                      <a:pt x="700" y="2219"/>
                      <a:pt x="740" y="2199"/>
                      <a:pt x="753" y="2159"/>
                    </a:cubicBezTo>
                    <a:cubicBezTo>
                      <a:pt x="773" y="2113"/>
                      <a:pt x="746" y="2060"/>
                      <a:pt x="700" y="2040"/>
                    </a:cubicBezTo>
                    <a:lnTo>
                      <a:pt x="694" y="2040"/>
                    </a:lnTo>
                    <a:cubicBezTo>
                      <a:pt x="694" y="2040"/>
                      <a:pt x="660" y="2027"/>
                      <a:pt x="601" y="2007"/>
                    </a:cubicBezTo>
                    <a:cubicBezTo>
                      <a:pt x="535" y="1981"/>
                      <a:pt x="449" y="1941"/>
                      <a:pt x="363" y="1882"/>
                    </a:cubicBezTo>
                    <a:cubicBezTo>
                      <a:pt x="332" y="1856"/>
                      <a:pt x="297" y="1826"/>
                      <a:pt x="277" y="1801"/>
                    </a:cubicBezTo>
                    <a:lnTo>
                      <a:pt x="277" y="1801"/>
                    </a:lnTo>
                    <a:cubicBezTo>
                      <a:pt x="290" y="1787"/>
                      <a:pt x="307" y="1769"/>
                      <a:pt x="324" y="1756"/>
                    </a:cubicBezTo>
                    <a:cubicBezTo>
                      <a:pt x="443" y="1651"/>
                      <a:pt x="575" y="1539"/>
                      <a:pt x="700" y="1400"/>
                    </a:cubicBezTo>
                    <a:cubicBezTo>
                      <a:pt x="819" y="1268"/>
                      <a:pt x="925" y="1116"/>
                      <a:pt x="984" y="944"/>
                    </a:cubicBezTo>
                    <a:cubicBezTo>
                      <a:pt x="1004" y="898"/>
                      <a:pt x="1010" y="872"/>
                      <a:pt x="1024" y="832"/>
                    </a:cubicBezTo>
                    <a:cubicBezTo>
                      <a:pt x="1037" y="786"/>
                      <a:pt x="1043" y="746"/>
                      <a:pt x="1050" y="707"/>
                    </a:cubicBezTo>
                    <a:cubicBezTo>
                      <a:pt x="1057" y="627"/>
                      <a:pt x="1063" y="555"/>
                      <a:pt x="1057" y="489"/>
                    </a:cubicBezTo>
                    <a:cubicBezTo>
                      <a:pt x="1043" y="225"/>
                      <a:pt x="1004" y="59"/>
                      <a:pt x="1004" y="59"/>
                    </a:cubicBezTo>
                    <a:cubicBezTo>
                      <a:pt x="991" y="20"/>
                      <a:pt x="958" y="0"/>
                      <a:pt x="918" y="0"/>
                    </a:cubicBezTo>
                    <a:close/>
                  </a:path>
                </a:pathLst>
              </a:custGeom>
              <a:solidFill>
                <a:srgbClr val="E7687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53"/>
              <p:cNvSpPr/>
              <p:nvPr/>
            </p:nvSpPr>
            <p:spPr>
              <a:xfrm>
                <a:off x="2045837" y="2241497"/>
                <a:ext cx="52287" cy="47448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04" extrusionOk="0">
                    <a:moveTo>
                      <a:pt x="617" y="0"/>
                    </a:moveTo>
                    <a:cubicBezTo>
                      <a:pt x="485" y="0"/>
                      <a:pt x="319" y="86"/>
                      <a:pt x="199" y="235"/>
                    </a:cubicBezTo>
                    <a:cubicBezTo>
                      <a:pt x="27" y="440"/>
                      <a:pt x="1" y="678"/>
                      <a:pt x="133" y="770"/>
                    </a:cubicBezTo>
                    <a:cubicBezTo>
                      <a:pt x="169" y="793"/>
                      <a:pt x="212" y="803"/>
                      <a:pt x="260" y="803"/>
                    </a:cubicBezTo>
                    <a:cubicBezTo>
                      <a:pt x="394" y="803"/>
                      <a:pt x="561" y="717"/>
                      <a:pt x="688" y="566"/>
                    </a:cubicBezTo>
                    <a:cubicBezTo>
                      <a:pt x="853" y="361"/>
                      <a:pt x="886" y="123"/>
                      <a:pt x="747" y="37"/>
                    </a:cubicBezTo>
                    <a:cubicBezTo>
                      <a:pt x="711" y="12"/>
                      <a:pt x="667" y="0"/>
                      <a:pt x="617" y="0"/>
                    </a:cubicBezTo>
                    <a:close/>
                  </a:path>
                </a:pathLst>
              </a:custGeom>
              <a:solidFill>
                <a:srgbClr val="E66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53"/>
              <p:cNvSpPr/>
              <p:nvPr/>
            </p:nvSpPr>
            <p:spPr>
              <a:xfrm>
                <a:off x="1796097" y="2104531"/>
                <a:ext cx="77546" cy="29448"/>
              </a:xfrm>
              <a:custGeom>
                <a:avLst/>
                <a:gdLst/>
                <a:ahLst/>
                <a:cxnLst/>
                <a:rect l="l" t="t" r="r" b="b"/>
                <a:pathLst>
                  <a:path w="1314" h="499" extrusionOk="0">
                    <a:moveTo>
                      <a:pt x="621" y="1"/>
                    </a:moveTo>
                    <a:cubicBezTo>
                      <a:pt x="606" y="1"/>
                      <a:pt x="591" y="1"/>
                      <a:pt x="575" y="1"/>
                    </a:cubicBezTo>
                    <a:cubicBezTo>
                      <a:pt x="73" y="21"/>
                      <a:pt x="0" y="298"/>
                      <a:pt x="20" y="364"/>
                    </a:cubicBezTo>
                    <a:cubicBezTo>
                      <a:pt x="47" y="490"/>
                      <a:pt x="166" y="496"/>
                      <a:pt x="628" y="496"/>
                    </a:cubicBezTo>
                    <a:cubicBezTo>
                      <a:pt x="711" y="496"/>
                      <a:pt x="793" y="498"/>
                      <a:pt x="870" y="498"/>
                    </a:cubicBezTo>
                    <a:cubicBezTo>
                      <a:pt x="1081" y="498"/>
                      <a:pt x="1252" y="484"/>
                      <a:pt x="1281" y="377"/>
                    </a:cubicBezTo>
                    <a:cubicBezTo>
                      <a:pt x="1314" y="230"/>
                      <a:pt x="1171" y="1"/>
                      <a:pt x="621" y="1"/>
                    </a:cubicBezTo>
                    <a:close/>
                  </a:path>
                </a:pathLst>
              </a:custGeom>
              <a:solidFill>
                <a:srgbClr val="BD5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53"/>
              <p:cNvSpPr/>
              <p:nvPr/>
            </p:nvSpPr>
            <p:spPr>
              <a:xfrm>
                <a:off x="1927813" y="2124418"/>
                <a:ext cx="87342" cy="48097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815" extrusionOk="0">
                    <a:moveTo>
                      <a:pt x="409" y="0"/>
                    </a:moveTo>
                    <a:cubicBezTo>
                      <a:pt x="260" y="0"/>
                      <a:pt x="135" y="45"/>
                      <a:pt x="93" y="159"/>
                    </a:cubicBezTo>
                    <a:cubicBezTo>
                      <a:pt x="0" y="404"/>
                      <a:pt x="377" y="456"/>
                      <a:pt x="713" y="595"/>
                    </a:cubicBezTo>
                    <a:cubicBezTo>
                      <a:pt x="963" y="697"/>
                      <a:pt x="1165" y="815"/>
                      <a:pt x="1293" y="815"/>
                    </a:cubicBezTo>
                    <a:cubicBezTo>
                      <a:pt x="1331" y="815"/>
                      <a:pt x="1363" y="804"/>
                      <a:pt x="1387" y="780"/>
                    </a:cubicBezTo>
                    <a:cubicBezTo>
                      <a:pt x="1479" y="694"/>
                      <a:pt x="1466" y="417"/>
                      <a:pt x="951" y="146"/>
                    </a:cubicBezTo>
                    <a:cubicBezTo>
                      <a:pt x="800" y="64"/>
                      <a:pt x="587" y="0"/>
                      <a:pt x="409" y="0"/>
                    </a:cubicBezTo>
                    <a:close/>
                  </a:path>
                </a:pathLst>
              </a:custGeom>
              <a:solidFill>
                <a:srgbClr val="BD5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53"/>
              <p:cNvSpPr/>
              <p:nvPr/>
            </p:nvSpPr>
            <p:spPr>
              <a:xfrm>
                <a:off x="1841301" y="2284989"/>
                <a:ext cx="104102" cy="39776"/>
              </a:xfrm>
              <a:custGeom>
                <a:avLst/>
                <a:gdLst/>
                <a:ahLst/>
                <a:cxnLst/>
                <a:rect l="l" t="t" r="r" b="b"/>
                <a:pathLst>
                  <a:path w="1764" h="674" extrusionOk="0">
                    <a:moveTo>
                      <a:pt x="1654" y="0"/>
                    </a:moveTo>
                    <a:cubicBezTo>
                      <a:pt x="1627" y="0"/>
                      <a:pt x="1600" y="12"/>
                      <a:pt x="1579" y="33"/>
                    </a:cubicBezTo>
                    <a:cubicBezTo>
                      <a:pt x="1290" y="380"/>
                      <a:pt x="786" y="475"/>
                      <a:pt x="462" y="475"/>
                    </a:cubicBezTo>
                    <a:cubicBezTo>
                      <a:pt x="311" y="475"/>
                      <a:pt x="199" y="455"/>
                      <a:pt x="166" y="429"/>
                    </a:cubicBezTo>
                    <a:cubicBezTo>
                      <a:pt x="148" y="415"/>
                      <a:pt x="128" y="408"/>
                      <a:pt x="107" y="408"/>
                    </a:cubicBezTo>
                    <a:cubicBezTo>
                      <a:pt x="79" y="408"/>
                      <a:pt x="52" y="420"/>
                      <a:pt x="33" y="443"/>
                    </a:cubicBezTo>
                    <a:cubicBezTo>
                      <a:pt x="0" y="489"/>
                      <a:pt x="7" y="548"/>
                      <a:pt x="47" y="581"/>
                    </a:cubicBezTo>
                    <a:cubicBezTo>
                      <a:pt x="119" y="641"/>
                      <a:pt x="278" y="674"/>
                      <a:pt x="469" y="674"/>
                    </a:cubicBezTo>
                    <a:cubicBezTo>
                      <a:pt x="865" y="674"/>
                      <a:pt x="1420" y="528"/>
                      <a:pt x="1730" y="165"/>
                    </a:cubicBezTo>
                    <a:cubicBezTo>
                      <a:pt x="1763" y="119"/>
                      <a:pt x="1763" y="60"/>
                      <a:pt x="1717" y="27"/>
                    </a:cubicBezTo>
                    <a:cubicBezTo>
                      <a:pt x="1699" y="9"/>
                      <a:pt x="1677" y="0"/>
                      <a:pt x="16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53"/>
              <p:cNvSpPr/>
              <p:nvPr/>
            </p:nvSpPr>
            <p:spPr>
              <a:xfrm>
                <a:off x="1877121" y="2328776"/>
                <a:ext cx="44910" cy="19829"/>
              </a:xfrm>
              <a:custGeom>
                <a:avLst/>
                <a:gdLst/>
                <a:ahLst/>
                <a:cxnLst/>
                <a:rect l="l" t="t" r="r" b="b"/>
                <a:pathLst>
                  <a:path w="761" h="336" extrusionOk="0">
                    <a:moveTo>
                      <a:pt x="707" y="0"/>
                    </a:moveTo>
                    <a:cubicBezTo>
                      <a:pt x="650" y="0"/>
                      <a:pt x="529" y="75"/>
                      <a:pt x="377" y="110"/>
                    </a:cubicBezTo>
                    <a:cubicBezTo>
                      <a:pt x="179" y="156"/>
                      <a:pt x="1" y="123"/>
                      <a:pt x="21" y="196"/>
                    </a:cubicBezTo>
                    <a:cubicBezTo>
                      <a:pt x="37" y="255"/>
                      <a:pt x="162" y="336"/>
                      <a:pt x="328" y="336"/>
                    </a:cubicBezTo>
                    <a:cubicBezTo>
                      <a:pt x="367" y="336"/>
                      <a:pt x="408" y="331"/>
                      <a:pt x="450" y="321"/>
                    </a:cubicBezTo>
                    <a:cubicBezTo>
                      <a:pt x="668" y="269"/>
                      <a:pt x="760" y="97"/>
                      <a:pt x="740" y="24"/>
                    </a:cubicBezTo>
                    <a:cubicBezTo>
                      <a:pt x="736" y="7"/>
                      <a:pt x="724" y="0"/>
                      <a:pt x="707" y="0"/>
                    </a:cubicBezTo>
                    <a:close/>
                  </a:path>
                </a:pathLst>
              </a:custGeom>
              <a:solidFill>
                <a:srgbClr val="E669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53"/>
              <p:cNvSpPr/>
              <p:nvPr/>
            </p:nvSpPr>
            <p:spPr>
              <a:xfrm>
                <a:off x="1778571" y="1871138"/>
                <a:ext cx="373329" cy="187137"/>
              </a:xfrm>
              <a:custGeom>
                <a:avLst/>
                <a:gdLst/>
                <a:ahLst/>
                <a:cxnLst/>
                <a:rect l="l" t="t" r="r" b="b"/>
                <a:pathLst>
                  <a:path w="6326" h="3171" extrusionOk="0">
                    <a:moveTo>
                      <a:pt x="3302" y="1"/>
                    </a:moveTo>
                    <a:cubicBezTo>
                      <a:pt x="3302" y="1"/>
                      <a:pt x="3302" y="358"/>
                      <a:pt x="2807" y="523"/>
                    </a:cubicBezTo>
                    <a:cubicBezTo>
                      <a:pt x="2311" y="688"/>
                      <a:pt x="1539" y="358"/>
                      <a:pt x="766" y="1018"/>
                    </a:cubicBezTo>
                    <a:cubicBezTo>
                      <a:pt x="0" y="1678"/>
                      <a:pt x="700" y="3170"/>
                      <a:pt x="700" y="3170"/>
                    </a:cubicBezTo>
                    <a:cubicBezTo>
                      <a:pt x="700" y="3170"/>
                      <a:pt x="832" y="2675"/>
                      <a:pt x="1321" y="2477"/>
                    </a:cubicBezTo>
                    <a:cubicBezTo>
                      <a:pt x="1450" y="2425"/>
                      <a:pt x="1583" y="2403"/>
                      <a:pt x="1720" y="2403"/>
                    </a:cubicBezTo>
                    <a:cubicBezTo>
                      <a:pt x="2494" y="2403"/>
                      <a:pt x="3378" y="3113"/>
                      <a:pt x="4114" y="3113"/>
                    </a:cubicBezTo>
                    <a:cubicBezTo>
                      <a:pt x="4136" y="3113"/>
                      <a:pt x="4158" y="3112"/>
                      <a:pt x="4180" y="3111"/>
                    </a:cubicBezTo>
                    <a:cubicBezTo>
                      <a:pt x="5058" y="3058"/>
                      <a:pt x="6326" y="2365"/>
                      <a:pt x="6326" y="2365"/>
                    </a:cubicBezTo>
                    <a:cubicBezTo>
                      <a:pt x="6326" y="1358"/>
                      <a:pt x="5298" y="910"/>
                      <a:pt x="4609" y="910"/>
                    </a:cubicBezTo>
                    <a:cubicBezTo>
                      <a:pt x="4585" y="910"/>
                      <a:pt x="4560" y="911"/>
                      <a:pt x="4537" y="912"/>
                    </a:cubicBezTo>
                    <a:cubicBezTo>
                      <a:pt x="4502" y="913"/>
                      <a:pt x="4469" y="914"/>
                      <a:pt x="4437" y="914"/>
                    </a:cubicBezTo>
                    <a:cubicBezTo>
                      <a:pt x="3829" y="914"/>
                      <a:pt x="3632" y="688"/>
                      <a:pt x="3632" y="688"/>
                    </a:cubicBezTo>
                    <a:cubicBezTo>
                      <a:pt x="3850" y="278"/>
                      <a:pt x="3302" y="1"/>
                      <a:pt x="3302" y="1"/>
                    </a:cubicBezTo>
                    <a:close/>
                  </a:path>
                </a:pathLst>
              </a:custGeom>
              <a:solidFill>
                <a:srgbClr val="BD56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53"/>
              <p:cNvSpPr/>
              <p:nvPr/>
            </p:nvSpPr>
            <p:spPr>
              <a:xfrm>
                <a:off x="1812857" y="1901707"/>
                <a:ext cx="159045" cy="122279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072" extrusionOk="0">
                    <a:moveTo>
                      <a:pt x="2608" y="0"/>
                    </a:moveTo>
                    <a:cubicBezTo>
                      <a:pt x="2584" y="0"/>
                      <a:pt x="2562" y="10"/>
                      <a:pt x="2549" y="31"/>
                    </a:cubicBezTo>
                    <a:cubicBezTo>
                      <a:pt x="2384" y="275"/>
                      <a:pt x="2074" y="355"/>
                      <a:pt x="1902" y="381"/>
                    </a:cubicBezTo>
                    <a:cubicBezTo>
                      <a:pt x="1750" y="407"/>
                      <a:pt x="1592" y="407"/>
                      <a:pt x="1440" y="414"/>
                    </a:cubicBezTo>
                    <a:cubicBezTo>
                      <a:pt x="1328" y="414"/>
                      <a:pt x="1202" y="421"/>
                      <a:pt x="1083" y="434"/>
                    </a:cubicBezTo>
                    <a:cubicBezTo>
                      <a:pt x="733" y="467"/>
                      <a:pt x="469" y="579"/>
                      <a:pt x="298" y="764"/>
                    </a:cubicBezTo>
                    <a:cubicBezTo>
                      <a:pt x="0" y="1074"/>
                      <a:pt x="14" y="1636"/>
                      <a:pt x="179" y="2025"/>
                    </a:cubicBezTo>
                    <a:cubicBezTo>
                      <a:pt x="185" y="2051"/>
                      <a:pt x="212" y="2071"/>
                      <a:pt x="245" y="2071"/>
                    </a:cubicBezTo>
                    <a:cubicBezTo>
                      <a:pt x="251" y="2071"/>
                      <a:pt x="265" y="2065"/>
                      <a:pt x="271" y="2065"/>
                    </a:cubicBezTo>
                    <a:cubicBezTo>
                      <a:pt x="311" y="2051"/>
                      <a:pt x="324" y="2005"/>
                      <a:pt x="311" y="1966"/>
                    </a:cubicBezTo>
                    <a:cubicBezTo>
                      <a:pt x="165" y="1622"/>
                      <a:pt x="152" y="1134"/>
                      <a:pt x="403" y="863"/>
                    </a:cubicBezTo>
                    <a:cubicBezTo>
                      <a:pt x="555" y="704"/>
                      <a:pt x="786" y="605"/>
                      <a:pt x="1103" y="579"/>
                    </a:cubicBezTo>
                    <a:cubicBezTo>
                      <a:pt x="1215" y="566"/>
                      <a:pt x="1334" y="566"/>
                      <a:pt x="1446" y="559"/>
                    </a:cubicBezTo>
                    <a:cubicBezTo>
                      <a:pt x="1605" y="553"/>
                      <a:pt x="1763" y="553"/>
                      <a:pt x="1922" y="526"/>
                    </a:cubicBezTo>
                    <a:cubicBezTo>
                      <a:pt x="2259" y="473"/>
                      <a:pt x="2529" y="328"/>
                      <a:pt x="2668" y="110"/>
                    </a:cubicBezTo>
                    <a:cubicBezTo>
                      <a:pt x="2694" y="77"/>
                      <a:pt x="2681" y="31"/>
                      <a:pt x="2648" y="11"/>
                    </a:cubicBezTo>
                    <a:cubicBezTo>
                      <a:pt x="2636" y="4"/>
                      <a:pt x="2622" y="0"/>
                      <a:pt x="2608" y="0"/>
                    </a:cubicBezTo>
                    <a:close/>
                  </a:path>
                </a:pathLst>
              </a:custGeom>
              <a:solidFill>
                <a:srgbClr val="A63F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53"/>
              <p:cNvSpPr/>
              <p:nvPr/>
            </p:nvSpPr>
            <p:spPr>
              <a:xfrm>
                <a:off x="1836993" y="1959066"/>
                <a:ext cx="21481" cy="49337"/>
              </a:xfrm>
              <a:custGeom>
                <a:avLst/>
                <a:gdLst/>
                <a:ahLst/>
                <a:cxnLst/>
                <a:rect l="l" t="t" r="r" b="b"/>
                <a:pathLst>
                  <a:path w="364" h="836" extrusionOk="0">
                    <a:moveTo>
                      <a:pt x="284" y="0"/>
                    </a:moveTo>
                    <a:cubicBezTo>
                      <a:pt x="268" y="0"/>
                      <a:pt x="252" y="5"/>
                      <a:pt x="239" y="16"/>
                    </a:cubicBezTo>
                    <a:cubicBezTo>
                      <a:pt x="126" y="102"/>
                      <a:pt x="47" y="234"/>
                      <a:pt x="27" y="393"/>
                    </a:cubicBezTo>
                    <a:cubicBezTo>
                      <a:pt x="1" y="545"/>
                      <a:pt x="40" y="697"/>
                      <a:pt x="133" y="809"/>
                    </a:cubicBezTo>
                    <a:cubicBezTo>
                      <a:pt x="146" y="829"/>
                      <a:pt x="166" y="835"/>
                      <a:pt x="186" y="835"/>
                    </a:cubicBezTo>
                    <a:cubicBezTo>
                      <a:pt x="205" y="835"/>
                      <a:pt x="219" y="829"/>
                      <a:pt x="232" y="822"/>
                    </a:cubicBezTo>
                    <a:cubicBezTo>
                      <a:pt x="265" y="796"/>
                      <a:pt x="272" y="749"/>
                      <a:pt x="245" y="716"/>
                    </a:cubicBezTo>
                    <a:cubicBezTo>
                      <a:pt x="179" y="637"/>
                      <a:pt x="153" y="525"/>
                      <a:pt x="166" y="413"/>
                    </a:cubicBezTo>
                    <a:cubicBezTo>
                      <a:pt x="186" y="294"/>
                      <a:pt x="239" y="195"/>
                      <a:pt x="324" y="135"/>
                    </a:cubicBezTo>
                    <a:cubicBezTo>
                      <a:pt x="357" y="109"/>
                      <a:pt x="364" y="63"/>
                      <a:pt x="344" y="30"/>
                    </a:cubicBezTo>
                    <a:cubicBezTo>
                      <a:pt x="329" y="10"/>
                      <a:pt x="307" y="0"/>
                      <a:pt x="284" y="0"/>
                    </a:cubicBezTo>
                    <a:close/>
                  </a:path>
                </a:pathLst>
              </a:custGeom>
              <a:solidFill>
                <a:srgbClr val="A63F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53"/>
              <p:cNvSpPr/>
              <p:nvPr/>
            </p:nvSpPr>
            <p:spPr>
              <a:xfrm>
                <a:off x="2050912" y="1939710"/>
                <a:ext cx="85808" cy="72588"/>
              </a:xfrm>
              <a:custGeom>
                <a:avLst/>
                <a:gdLst/>
                <a:ahLst/>
                <a:cxnLst/>
                <a:rect l="l" t="t" r="r" b="b"/>
                <a:pathLst>
                  <a:path w="1454" h="1230" extrusionOk="0">
                    <a:moveTo>
                      <a:pt x="68" y="0"/>
                    </a:moveTo>
                    <a:cubicBezTo>
                      <a:pt x="34" y="0"/>
                      <a:pt x="7" y="25"/>
                      <a:pt x="1" y="60"/>
                    </a:cubicBezTo>
                    <a:cubicBezTo>
                      <a:pt x="1" y="107"/>
                      <a:pt x="27" y="140"/>
                      <a:pt x="67" y="146"/>
                    </a:cubicBezTo>
                    <a:cubicBezTo>
                      <a:pt x="423" y="179"/>
                      <a:pt x="694" y="265"/>
                      <a:pt x="905" y="417"/>
                    </a:cubicBezTo>
                    <a:cubicBezTo>
                      <a:pt x="1156" y="602"/>
                      <a:pt x="1302" y="886"/>
                      <a:pt x="1282" y="1150"/>
                    </a:cubicBezTo>
                    <a:cubicBezTo>
                      <a:pt x="1275" y="1190"/>
                      <a:pt x="1308" y="1223"/>
                      <a:pt x="1348" y="1229"/>
                    </a:cubicBezTo>
                    <a:lnTo>
                      <a:pt x="1354" y="1229"/>
                    </a:lnTo>
                    <a:cubicBezTo>
                      <a:pt x="1387" y="1229"/>
                      <a:pt x="1420" y="1196"/>
                      <a:pt x="1427" y="1163"/>
                    </a:cubicBezTo>
                    <a:cubicBezTo>
                      <a:pt x="1453" y="846"/>
                      <a:pt x="1288" y="516"/>
                      <a:pt x="991" y="305"/>
                    </a:cubicBezTo>
                    <a:cubicBezTo>
                      <a:pt x="760" y="133"/>
                      <a:pt x="463" y="34"/>
                      <a:pt x="80" y="1"/>
                    </a:cubicBezTo>
                    <a:cubicBezTo>
                      <a:pt x="76" y="0"/>
                      <a:pt x="72" y="0"/>
                      <a:pt x="68" y="0"/>
                    </a:cubicBezTo>
                    <a:close/>
                  </a:path>
                </a:pathLst>
              </a:custGeom>
              <a:solidFill>
                <a:srgbClr val="A63F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53"/>
              <p:cNvSpPr/>
              <p:nvPr/>
            </p:nvSpPr>
            <p:spPr>
              <a:xfrm>
                <a:off x="2091867" y="1981373"/>
                <a:ext cx="28858" cy="43376"/>
              </a:xfrm>
              <a:custGeom>
                <a:avLst/>
                <a:gdLst/>
                <a:ahLst/>
                <a:cxnLst/>
                <a:rect l="l" t="t" r="r" b="b"/>
                <a:pathLst>
                  <a:path w="489" h="735" extrusionOk="0">
                    <a:moveTo>
                      <a:pt x="86" y="0"/>
                    </a:moveTo>
                    <a:cubicBezTo>
                      <a:pt x="56" y="0"/>
                      <a:pt x="30" y="17"/>
                      <a:pt x="20" y="41"/>
                    </a:cubicBezTo>
                    <a:cubicBezTo>
                      <a:pt x="0" y="81"/>
                      <a:pt x="13" y="120"/>
                      <a:pt x="53" y="140"/>
                    </a:cubicBezTo>
                    <a:cubicBezTo>
                      <a:pt x="225" y="226"/>
                      <a:pt x="324" y="457"/>
                      <a:pt x="264" y="642"/>
                    </a:cubicBezTo>
                    <a:cubicBezTo>
                      <a:pt x="258" y="682"/>
                      <a:pt x="277" y="721"/>
                      <a:pt x="317" y="735"/>
                    </a:cubicBezTo>
                    <a:lnTo>
                      <a:pt x="337" y="735"/>
                    </a:lnTo>
                    <a:cubicBezTo>
                      <a:pt x="370" y="735"/>
                      <a:pt x="396" y="715"/>
                      <a:pt x="410" y="688"/>
                    </a:cubicBezTo>
                    <a:cubicBezTo>
                      <a:pt x="489" y="424"/>
                      <a:pt x="357" y="127"/>
                      <a:pt x="119" y="8"/>
                    </a:cubicBezTo>
                    <a:cubicBezTo>
                      <a:pt x="108" y="3"/>
                      <a:pt x="97" y="0"/>
                      <a:pt x="86" y="0"/>
                    </a:cubicBezTo>
                    <a:close/>
                  </a:path>
                </a:pathLst>
              </a:custGeom>
              <a:solidFill>
                <a:srgbClr val="A63F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53"/>
              <p:cNvSpPr/>
              <p:nvPr/>
            </p:nvSpPr>
            <p:spPr>
              <a:xfrm>
                <a:off x="2144860" y="2020498"/>
                <a:ext cx="42491" cy="9973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1690" extrusionOk="0">
                    <a:moveTo>
                      <a:pt x="85" y="1"/>
                    </a:moveTo>
                    <a:cubicBezTo>
                      <a:pt x="62" y="1"/>
                      <a:pt x="39" y="11"/>
                      <a:pt x="27" y="32"/>
                    </a:cubicBezTo>
                    <a:cubicBezTo>
                      <a:pt x="0" y="65"/>
                      <a:pt x="7" y="111"/>
                      <a:pt x="40" y="131"/>
                    </a:cubicBezTo>
                    <a:cubicBezTo>
                      <a:pt x="264" y="296"/>
                      <a:pt x="423" y="527"/>
                      <a:pt x="495" y="791"/>
                    </a:cubicBezTo>
                    <a:cubicBezTo>
                      <a:pt x="568" y="1049"/>
                      <a:pt x="555" y="1333"/>
                      <a:pt x="449" y="1584"/>
                    </a:cubicBezTo>
                    <a:cubicBezTo>
                      <a:pt x="436" y="1623"/>
                      <a:pt x="449" y="1663"/>
                      <a:pt x="489" y="1683"/>
                    </a:cubicBezTo>
                    <a:cubicBezTo>
                      <a:pt x="495" y="1683"/>
                      <a:pt x="509" y="1689"/>
                      <a:pt x="515" y="1689"/>
                    </a:cubicBezTo>
                    <a:cubicBezTo>
                      <a:pt x="542" y="1689"/>
                      <a:pt x="575" y="1669"/>
                      <a:pt x="581" y="1643"/>
                    </a:cubicBezTo>
                    <a:cubicBezTo>
                      <a:pt x="700" y="1359"/>
                      <a:pt x="720" y="1042"/>
                      <a:pt x="634" y="752"/>
                    </a:cubicBezTo>
                    <a:cubicBezTo>
                      <a:pt x="555" y="454"/>
                      <a:pt x="377" y="197"/>
                      <a:pt x="126" y="12"/>
                    </a:cubicBezTo>
                    <a:cubicBezTo>
                      <a:pt x="113" y="5"/>
                      <a:pt x="99" y="1"/>
                      <a:pt x="85" y="1"/>
                    </a:cubicBezTo>
                    <a:close/>
                  </a:path>
                </a:pathLst>
              </a:custGeom>
              <a:solidFill>
                <a:srgbClr val="A63F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53"/>
              <p:cNvSpPr/>
              <p:nvPr/>
            </p:nvSpPr>
            <p:spPr>
              <a:xfrm>
                <a:off x="2033032" y="2086827"/>
                <a:ext cx="107584" cy="73887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1252" extrusionOk="0">
                    <a:moveTo>
                      <a:pt x="80" y="1"/>
                    </a:moveTo>
                    <a:cubicBezTo>
                      <a:pt x="74" y="1"/>
                      <a:pt x="67" y="2"/>
                      <a:pt x="60" y="4"/>
                    </a:cubicBezTo>
                    <a:cubicBezTo>
                      <a:pt x="20" y="11"/>
                      <a:pt x="0" y="50"/>
                      <a:pt x="7" y="90"/>
                    </a:cubicBezTo>
                    <a:cubicBezTo>
                      <a:pt x="93" y="466"/>
                      <a:pt x="324" y="803"/>
                      <a:pt x="647" y="1014"/>
                    </a:cubicBezTo>
                    <a:cubicBezTo>
                      <a:pt x="891" y="1173"/>
                      <a:pt x="1175" y="1252"/>
                      <a:pt x="1459" y="1252"/>
                    </a:cubicBezTo>
                    <a:cubicBezTo>
                      <a:pt x="1558" y="1252"/>
                      <a:pt x="1657" y="1245"/>
                      <a:pt x="1756" y="1226"/>
                    </a:cubicBezTo>
                    <a:cubicBezTo>
                      <a:pt x="1796" y="1212"/>
                      <a:pt x="1823" y="1179"/>
                      <a:pt x="1816" y="1140"/>
                    </a:cubicBezTo>
                    <a:cubicBezTo>
                      <a:pt x="1810" y="1104"/>
                      <a:pt x="1778" y="1079"/>
                      <a:pt x="1742" y="1079"/>
                    </a:cubicBezTo>
                    <a:cubicBezTo>
                      <a:pt x="1738" y="1079"/>
                      <a:pt x="1734" y="1080"/>
                      <a:pt x="1730" y="1080"/>
                    </a:cubicBezTo>
                    <a:cubicBezTo>
                      <a:pt x="1642" y="1099"/>
                      <a:pt x="1552" y="1108"/>
                      <a:pt x="1462" y="1108"/>
                    </a:cubicBezTo>
                    <a:cubicBezTo>
                      <a:pt x="1204" y="1108"/>
                      <a:pt x="947" y="1033"/>
                      <a:pt x="726" y="895"/>
                    </a:cubicBezTo>
                    <a:cubicBezTo>
                      <a:pt x="436" y="704"/>
                      <a:pt x="225" y="400"/>
                      <a:pt x="152" y="57"/>
                    </a:cubicBezTo>
                    <a:cubicBezTo>
                      <a:pt x="141" y="24"/>
                      <a:pt x="112" y="1"/>
                      <a:pt x="80" y="1"/>
                    </a:cubicBezTo>
                    <a:close/>
                  </a:path>
                </a:pathLst>
              </a:custGeom>
              <a:solidFill>
                <a:srgbClr val="A63F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53"/>
              <p:cNvSpPr/>
              <p:nvPr/>
            </p:nvSpPr>
            <p:spPr>
              <a:xfrm>
                <a:off x="2070032" y="2166965"/>
                <a:ext cx="66687" cy="24137"/>
              </a:xfrm>
              <a:custGeom>
                <a:avLst/>
                <a:gdLst/>
                <a:ahLst/>
                <a:cxnLst/>
                <a:rect l="l" t="t" r="r" b="b"/>
                <a:pathLst>
                  <a:path w="1130" h="409" extrusionOk="0">
                    <a:moveTo>
                      <a:pt x="80" y="0"/>
                    </a:moveTo>
                    <a:cubicBezTo>
                      <a:pt x="63" y="0"/>
                      <a:pt x="46" y="7"/>
                      <a:pt x="33" y="19"/>
                    </a:cubicBezTo>
                    <a:cubicBezTo>
                      <a:pt x="0" y="46"/>
                      <a:pt x="0" y="92"/>
                      <a:pt x="27" y="125"/>
                    </a:cubicBezTo>
                    <a:cubicBezTo>
                      <a:pt x="205" y="303"/>
                      <a:pt x="456" y="409"/>
                      <a:pt x="713" y="409"/>
                    </a:cubicBezTo>
                    <a:cubicBezTo>
                      <a:pt x="839" y="409"/>
                      <a:pt x="958" y="383"/>
                      <a:pt x="1077" y="330"/>
                    </a:cubicBezTo>
                    <a:cubicBezTo>
                      <a:pt x="1110" y="317"/>
                      <a:pt x="1129" y="270"/>
                      <a:pt x="1110" y="237"/>
                    </a:cubicBezTo>
                    <a:cubicBezTo>
                      <a:pt x="1100" y="208"/>
                      <a:pt x="1071" y="193"/>
                      <a:pt x="1044" y="193"/>
                    </a:cubicBezTo>
                    <a:cubicBezTo>
                      <a:pt x="1035" y="193"/>
                      <a:pt x="1025" y="194"/>
                      <a:pt x="1017" y="198"/>
                    </a:cubicBezTo>
                    <a:cubicBezTo>
                      <a:pt x="922" y="239"/>
                      <a:pt x="817" y="259"/>
                      <a:pt x="712" y="259"/>
                    </a:cubicBezTo>
                    <a:cubicBezTo>
                      <a:pt x="499" y="259"/>
                      <a:pt x="283" y="177"/>
                      <a:pt x="132" y="26"/>
                    </a:cubicBezTo>
                    <a:cubicBezTo>
                      <a:pt x="118" y="9"/>
                      <a:pt x="99" y="0"/>
                      <a:pt x="80" y="0"/>
                    </a:cubicBezTo>
                    <a:close/>
                  </a:path>
                </a:pathLst>
              </a:custGeom>
              <a:solidFill>
                <a:srgbClr val="A63F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53"/>
              <p:cNvSpPr/>
              <p:nvPr/>
            </p:nvSpPr>
            <p:spPr>
              <a:xfrm>
                <a:off x="1884144" y="1986684"/>
                <a:ext cx="176573" cy="52464"/>
              </a:xfrm>
              <a:custGeom>
                <a:avLst/>
                <a:gdLst/>
                <a:ahLst/>
                <a:cxnLst/>
                <a:rect l="l" t="t" r="r" b="b"/>
                <a:pathLst>
                  <a:path w="2992" h="889" extrusionOk="0">
                    <a:moveTo>
                      <a:pt x="162" y="1"/>
                    </a:moveTo>
                    <a:cubicBezTo>
                      <a:pt x="133" y="1"/>
                      <a:pt x="103" y="2"/>
                      <a:pt x="73" y="4"/>
                    </a:cubicBezTo>
                    <a:cubicBezTo>
                      <a:pt x="27" y="4"/>
                      <a:pt x="1" y="44"/>
                      <a:pt x="1" y="83"/>
                    </a:cubicBezTo>
                    <a:cubicBezTo>
                      <a:pt x="7" y="123"/>
                      <a:pt x="40" y="149"/>
                      <a:pt x="80" y="149"/>
                    </a:cubicBezTo>
                    <a:cubicBezTo>
                      <a:pt x="108" y="147"/>
                      <a:pt x="137" y="146"/>
                      <a:pt x="165" y="146"/>
                    </a:cubicBezTo>
                    <a:cubicBezTo>
                      <a:pt x="473" y="146"/>
                      <a:pt x="775" y="272"/>
                      <a:pt x="1004" y="380"/>
                    </a:cubicBezTo>
                    <a:cubicBezTo>
                      <a:pt x="1084" y="427"/>
                      <a:pt x="1169" y="466"/>
                      <a:pt x="1255" y="512"/>
                    </a:cubicBezTo>
                    <a:cubicBezTo>
                      <a:pt x="1467" y="618"/>
                      <a:pt x="1685" y="730"/>
                      <a:pt x="1916" y="810"/>
                    </a:cubicBezTo>
                    <a:cubicBezTo>
                      <a:pt x="2087" y="862"/>
                      <a:pt x="2259" y="889"/>
                      <a:pt x="2411" y="889"/>
                    </a:cubicBezTo>
                    <a:cubicBezTo>
                      <a:pt x="2609" y="889"/>
                      <a:pt x="2794" y="849"/>
                      <a:pt x="2946" y="763"/>
                    </a:cubicBezTo>
                    <a:cubicBezTo>
                      <a:pt x="2979" y="744"/>
                      <a:pt x="2992" y="697"/>
                      <a:pt x="2972" y="664"/>
                    </a:cubicBezTo>
                    <a:cubicBezTo>
                      <a:pt x="2959" y="642"/>
                      <a:pt x="2936" y="629"/>
                      <a:pt x="2910" y="629"/>
                    </a:cubicBezTo>
                    <a:cubicBezTo>
                      <a:pt x="2898" y="629"/>
                      <a:pt x="2886" y="632"/>
                      <a:pt x="2873" y="638"/>
                    </a:cubicBezTo>
                    <a:cubicBezTo>
                      <a:pt x="2728" y="718"/>
                      <a:pt x="2570" y="745"/>
                      <a:pt x="2422" y="745"/>
                    </a:cubicBezTo>
                    <a:cubicBezTo>
                      <a:pt x="2239" y="745"/>
                      <a:pt x="2071" y="704"/>
                      <a:pt x="1962" y="671"/>
                    </a:cubicBezTo>
                    <a:cubicBezTo>
                      <a:pt x="1737" y="598"/>
                      <a:pt x="1526" y="486"/>
                      <a:pt x="1321" y="380"/>
                    </a:cubicBezTo>
                    <a:cubicBezTo>
                      <a:pt x="1236" y="334"/>
                      <a:pt x="1150" y="295"/>
                      <a:pt x="1064" y="248"/>
                    </a:cubicBezTo>
                    <a:cubicBezTo>
                      <a:pt x="821" y="133"/>
                      <a:pt x="500" y="1"/>
                      <a:pt x="162" y="1"/>
                    </a:cubicBezTo>
                    <a:close/>
                  </a:path>
                </a:pathLst>
              </a:custGeom>
              <a:solidFill>
                <a:srgbClr val="A63F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53"/>
              <p:cNvSpPr/>
              <p:nvPr/>
            </p:nvSpPr>
            <p:spPr>
              <a:xfrm>
                <a:off x="1807369" y="2760331"/>
                <a:ext cx="350785" cy="515201"/>
              </a:xfrm>
              <a:custGeom>
                <a:avLst/>
                <a:gdLst/>
                <a:ahLst/>
                <a:cxnLst/>
                <a:rect l="l" t="t" r="r" b="b"/>
                <a:pathLst>
                  <a:path w="5944" h="8730" extrusionOk="0">
                    <a:moveTo>
                      <a:pt x="5198" y="1"/>
                    </a:moveTo>
                    <a:cubicBezTo>
                      <a:pt x="5151" y="1"/>
                      <a:pt x="5118" y="34"/>
                      <a:pt x="5112" y="80"/>
                    </a:cubicBezTo>
                    <a:cubicBezTo>
                      <a:pt x="5065" y="1302"/>
                      <a:pt x="4927" y="3375"/>
                      <a:pt x="4887" y="3936"/>
                    </a:cubicBezTo>
                    <a:lnTo>
                      <a:pt x="2088" y="2035"/>
                    </a:lnTo>
                    <a:cubicBezTo>
                      <a:pt x="2077" y="2024"/>
                      <a:pt x="2062" y="2019"/>
                      <a:pt x="2046" y="2019"/>
                    </a:cubicBezTo>
                    <a:cubicBezTo>
                      <a:pt x="2033" y="2019"/>
                      <a:pt x="2020" y="2022"/>
                      <a:pt x="2008" y="2028"/>
                    </a:cubicBezTo>
                    <a:cubicBezTo>
                      <a:pt x="707" y="2550"/>
                      <a:pt x="41" y="3718"/>
                      <a:pt x="14" y="3765"/>
                    </a:cubicBezTo>
                    <a:cubicBezTo>
                      <a:pt x="1" y="3791"/>
                      <a:pt x="1" y="3824"/>
                      <a:pt x="21" y="3850"/>
                    </a:cubicBezTo>
                    <a:cubicBezTo>
                      <a:pt x="2424" y="7852"/>
                      <a:pt x="4432" y="8730"/>
                      <a:pt x="5732" y="8730"/>
                    </a:cubicBezTo>
                    <a:lnTo>
                      <a:pt x="5864" y="8730"/>
                    </a:lnTo>
                    <a:cubicBezTo>
                      <a:pt x="5911" y="8730"/>
                      <a:pt x="5944" y="8690"/>
                      <a:pt x="5944" y="8644"/>
                    </a:cubicBezTo>
                    <a:cubicBezTo>
                      <a:pt x="5937" y="8598"/>
                      <a:pt x="5904" y="8565"/>
                      <a:pt x="5858" y="8565"/>
                    </a:cubicBezTo>
                    <a:cubicBezTo>
                      <a:pt x="5820" y="8566"/>
                      <a:pt x="5781" y="8567"/>
                      <a:pt x="5742" y="8567"/>
                    </a:cubicBezTo>
                    <a:cubicBezTo>
                      <a:pt x="4489" y="8567"/>
                      <a:pt x="2548" y="7716"/>
                      <a:pt x="186" y="3804"/>
                    </a:cubicBezTo>
                    <a:cubicBezTo>
                      <a:pt x="311" y="3599"/>
                      <a:pt x="939" y="2655"/>
                      <a:pt x="2035" y="2193"/>
                    </a:cubicBezTo>
                    <a:lnTo>
                      <a:pt x="4914" y="4147"/>
                    </a:lnTo>
                    <a:cubicBezTo>
                      <a:pt x="4924" y="4158"/>
                      <a:pt x="4939" y="4163"/>
                      <a:pt x="4955" y="4163"/>
                    </a:cubicBezTo>
                    <a:cubicBezTo>
                      <a:pt x="4968" y="4163"/>
                      <a:pt x="4981" y="4160"/>
                      <a:pt x="4993" y="4154"/>
                    </a:cubicBezTo>
                    <a:cubicBezTo>
                      <a:pt x="5019" y="4141"/>
                      <a:pt x="5039" y="4114"/>
                      <a:pt x="5039" y="4088"/>
                    </a:cubicBezTo>
                    <a:cubicBezTo>
                      <a:pt x="5039" y="4062"/>
                      <a:pt x="5224" y="1500"/>
                      <a:pt x="5277" y="87"/>
                    </a:cubicBezTo>
                    <a:cubicBezTo>
                      <a:pt x="5283" y="40"/>
                      <a:pt x="5244" y="1"/>
                      <a:pt x="519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53"/>
              <p:cNvSpPr/>
              <p:nvPr/>
            </p:nvSpPr>
            <p:spPr>
              <a:xfrm>
                <a:off x="2085198" y="2775497"/>
                <a:ext cx="30098" cy="68280"/>
              </a:xfrm>
              <a:custGeom>
                <a:avLst/>
                <a:gdLst/>
                <a:ahLst/>
                <a:cxnLst/>
                <a:rect l="l" t="t" r="r" b="b"/>
                <a:pathLst>
                  <a:path w="510" h="1157" extrusionOk="0">
                    <a:moveTo>
                      <a:pt x="90" y="1"/>
                    </a:moveTo>
                    <a:cubicBezTo>
                      <a:pt x="87" y="1"/>
                      <a:pt x="84" y="1"/>
                      <a:pt x="80" y="1"/>
                    </a:cubicBezTo>
                    <a:cubicBezTo>
                      <a:pt x="34" y="1"/>
                      <a:pt x="1" y="41"/>
                      <a:pt x="1" y="87"/>
                    </a:cubicBezTo>
                    <a:cubicBezTo>
                      <a:pt x="1" y="114"/>
                      <a:pt x="47" y="780"/>
                      <a:pt x="351" y="1130"/>
                    </a:cubicBezTo>
                    <a:cubicBezTo>
                      <a:pt x="371" y="1150"/>
                      <a:pt x="390" y="1157"/>
                      <a:pt x="417" y="1157"/>
                    </a:cubicBezTo>
                    <a:cubicBezTo>
                      <a:pt x="437" y="1157"/>
                      <a:pt x="456" y="1150"/>
                      <a:pt x="470" y="1137"/>
                    </a:cubicBezTo>
                    <a:cubicBezTo>
                      <a:pt x="503" y="1104"/>
                      <a:pt x="509" y="1051"/>
                      <a:pt x="476" y="1018"/>
                    </a:cubicBezTo>
                    <a:cubicBezTo>
                      <a:pt x="206" y="714"/>
                      <a:pt x="166" y="87"/>
                      <a:pt x="166" y="81"/>
                    </a:cubicBezTo>
                    <a:cubicBezTo>
                      <a:pt x="166" y="38"/>
                      <a:pt x="132" y="1"/>
                      <a:pt x="9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53"/>
              <p:cNvSpPr/>
              <p:nvPr/>
            </p:nvSpPr>
            <p:spPr>
              <a:xfrm>
                <a:off x="2188883" y="3180555"/>
                <a:ext cx="58484" cy="50576"/>
              </a:xfrm>
              <a:custGeom>
                <a:avLst/>
                <a:gdLst/>
                <a:ahLst/>
                <a:cxnLst/>
                <a:rect l="l" t="t" r="r" b="b"/>
                <a:pathLst>
                  <a:path w="991" h="857" extrusionOk="0">
                    <a:moveTo>
                      <a:pt x="897" y="0"/>
                    </a:moveTo>
                    <a:cubicBezTo>
                      <a:pt x="861" y="0"/>
                      <a:pt x="830" y="20"/>
                      <a:pt x="819" y="57"/>
                    </a:cubicBezTo>
                    <a:cubicBezTo>
                      <a:pt x="713" y="387"/>
                      <a:pt x="416" y="638"/>
                      <a:pt x="73" y="691"/>
                    </a:cubicBezTo>
                    <a:cubicBezTo>
                      <a:pt x="33" y="698"/>
                      <a:pt x="0" y="744"/>
                      <a:pt x="7" y="784"/>
                    </a:cubicBezTo>
                    <a:cubicBezTo>
                      <a:pt x="13" y="830"/>
                      <a:pt x="46" y="856"/>
                      <a:pt x="86" y="856"/>
                    </a:cubicBezTo>
                    <a:lnTo>
                      <a:pt x="99" y="856"/>
                    </a:lnTo>
                    <a:cubicBezTo>
                      <a:pt x="502" y="797"/>
                      <a:pt x="852" y="493"/>
                      <a:pt x="978" y="103"/>
                    </a:cubicBezTo>
                    <a:cubicBezTo>
                      <a:pt x="991" y="64"/>
                      <a:pt x="964" y="18"/>
                      <a:pt x="925" y="4"/>
                    </a:cubicBezTo>
                    <a:cubicBezTo>
                      <a:pt x="915" y="2"/>
                      <a:pt x="906" y="0"/>
                      <a:pt x="8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53"/>
              <p:cNvSpPr/>
              <p:nvPr/>
            </p:nvSpPr>
            <p:spPr>
              <a:xfrm>
                <a:off x="1740744" y="2462261"/>
                <a:ext cx="408856" cy="146180"/>
              </a:xfrm>
              <a:custGeom>
                <a:avLst/>
                <a:gdLst/>
                <a:ahLst/>
                <a:cxnLst/>
                <a:rect l="l" t="t" r="r" b="b"/>
                <a:pathLst>
                  <a:path w="6928" h="2477" extrusionOk="0">
                    <a:moveTo>
                      <a:pt x="972" y="166"/>
                    </a:moveTo>
                    <a:lnTo>
                      <a:pt x="2510" y="1599"/>
                    </a:lnTo>
                    <a:cubicBezTo>
                      <a:pt x="2523" y="1616"/>
                      <a:pt x="2542" y="1625"/>
                      <a:pt x="2563" y="1625"/>
                    </a:cubicBezTo>
                    <a:cubicBezTo>
                      <a:pt x="2574" y="1625"/>
                      <a:pt x="2585" y="1623"/>
                      <a:pt x="2596" y="1618"/>
                    </a:cubicBezTo>
                    <a:lnTo>
                      <a:pt x="5930" y="298"/>
                    </a:lnTo>
                    <a:lnTo>
                      <a:pt x="6643" y="674"/>
                    </a:lnTo>
                    <a:lnTo>
                      <a:pt x="2470" y="2298"/>
                    </a:lnTo>
                    <a:lnTo>
                      <a:pt x="252" y="285"/>
                    </a:lnTo>
                    <a:cubicBezTo>
                      <a:pt x="523" y="218"/>
                      <a:pt x="859" y="179"/>
                      <a:pt x="972" y="166"/>
                    </a:cubicBezTo>
                    <a:close/>
                    <a:moveTo>
                      <a:pt x="991" y="1"/>
                    </a:moveTo>
                    <a:cubicBezTo>
                      <a:pt x="965" y="1"/>
                      <a:pt x="397" y="60"/>
                      <a:pt x="60" y="166"/>
                    </a:cubicBezTo>
                    <a:cubicBezTo>
                      <a:pt x="34" y="179"/>
                      <a:pt x="14" y="199"/>
                      <a:pt x="7" y="232"/>
                    </a:cubicBezTo>
                    <a:cubicBezTo>
                      <a:pt x="1" y="258"/>
                      <a:pt x="14" y="291"/>
                      <a:pt x="34" y="311"/>
                    </a:cubicBezTo>
                    <a:lnTo>
                      <a:pt x="2398" y="2457"/>
                    </a:lnTo>
                    <a:cubicBezTo>
                      <a:pt x="2418" y="2470"/>
                      <a:pt x="2437" y="2477"/>
                      <a:pt x="2457" y="2477"/>
                    </a:cubicBezTo>
                    <a:cubicBezTo>
                      <a:pt x="2464" y="2477"/>
                      <a:pt x="2477" y="2477"/>
                      <a:pt x="2484" y="2470"/>
                    </a:cubicBezTo>
                    <a:lnTo>
                      <a:pt x="6875" y="767"/>
                    </a:lnTo>
                    <a:cubicBezTo>
                      <a:pt x="6901" y="753"/>
                      <a:pt x="6927" y="727"/>
                      <a:pt x="6927" y="694"/>
                    </a:cubicBezTo>
                    <a:cubicBezTo>
                      <a:pt x="6927" y="661"/>
                      <a:pt x="6908" y="628"/>
                      <a:pt x="6881" y="615"/>
                    </a:cubicBezTo>
                    <a:lnTo>
                      <a:pt x="5977" y="133"/>
                    </a:lnTo>
                    <a:cubicBezTo>
                      <a:pt x="5961" y="125"/>
                      <a:pt x="5948" y="122"/>
                      <a:pt x="5934" y="122"/>
                    </a:cubicBezTo>
                    <a:cubicBezTo>
                      <a:pt x="5925" y="122"/>
                      <a:pt x="5915" y="123"/>
                      <a:pt x="5904" y="126"/>
                    </a:cubicBezTo>
                    <a:lnTo>
                      <a:pt x="2583" y="1447"/>
                    </a:lnTo>
                    <a:lnTo>
                      <a:pt x="1051" y="20"/>
                    </a:lnTo>
                    <a:cubicBezTo>
                      <a:pt x="1038" y="7"/>
                      <a:pt x="1011" y="1"/>
                      <a:pt x="99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53"/>
              <p:cNvSpPr/>
              <p:nvPr/>
            </p:nvSpPr>
            <p:spPr>
              <a:xfrm>
                <a:off x="2064957" y="2480024"/>
                <a:ext cx="57717" cy="38419"/>
              </a:xfrm>
              <a:custGeom>
                <a:avLst/>
                <a:gdLst/>
                <a:ahLst/>
                <a:cxnLst/>
                <a:rect l="l" t="t" r="r" b="b"/>
                <a:pathLst>
                  <a:path w="978" h="651" extrusionOk="0">
                    <a:moveTo>
                      <a:pt x="101" y="1"/>
                    </a:moveTo>
                    <a:cubicBezTo>
                      <a:pt x="73" y="1"/>
                      <a:pt x="45" y="16"/>
                      <a:pt x="27" y="43"/>
                    </a:cubicBezTo>
                    <a:cubicBezTo>
                      <a:pt x="1" y="76"/>
                      <a:pt x="14" y="129"/>
                      <a:pt x="53" y="155"/>
                    </a:cubicBezTo>
                    <a:lnTo>
                      <a:pt x="839" y="637"/>
                    </a:lnTo>
                    <a:cubicBezTo>
                      <a:pt x="852" y="644"/>
                      <a:pt x="866" y="650"/>
                      <a:pt x="879" y="650"/>
                    </a:cubicBezTo>
                    <a:cubicBezTo>
                      <a:pt x="912" y="650"/>
                      <a:pt x="938" y="631"/>
                      <a:pt x="951" y="611"/>
                    </a:cubicBezTo>
                    <a:cubicBezTo>
                      <a:pt x="978" y="571"/>
                      <a:pt x="965" y="518"/>
                      <a:pt x="925" y="492"/>
                    </a:cubicBezTo>
                    <a:lnTo>
                      <a:pt x="139" y="10"/>
                    </a:lnTo>
                    <a:cubicBezTo>
                      <a:pt x="127" y="4"/>
                      <a:pt x="114" y="1"/>
                      <a:pt x="1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53"/>
              <p:cNvSpPr/>
              <p:nvPr/>
            </p:nvSpPr>
            <p:spPr>
              <a:xfrm>
                <a:off x="2018987" y="2501917"/>
                <a:ext cx="41724" cy="37534"/>
              </a:xfrm>
              <a:custGeom>
                <a:avLst/>
                <a:gdLst/>
                <a:ahLst/>
                <a:cxnLst/>
                <a:rect l="l" t="t" r="r" b="b"/>
                <a:pathLst>
                  <a:path w="707" h="636" extrusionOk="0">
                    <a:moveTo>
                      <a:pt x="93" y="0"/>
                    </a:moveTo>
                    <a:cubicBezTo>
                      <a:pt x="70" y="0"/>
                      <a:pt x="48" y="10"/>
                      <a:pt x="33" y="29"/>
                    </a:cubicBezTo>
                    <a:cubicBezTo>
                      <a:pt x="0" y="62"/>
                      <a:pt x="7" y="114"/>
                      <a:pt x="40" y="147"/>
                    </a:cubicBezTo>
                    <a:lnTo>
                      <a:pt x="562" y="616"/>
                    </a:lnTo>
                    <a:cubicBezTo>
                      <a:pt x="575" y="629"/>
                      <a:pt x="595" y="636"/>
                      <a:pt x="614" y="636"/>
                    </a:cubicBezTo>
                    <a:cubicBezTo>
                      <a:pt x="641" y="636"/>
                      <a:pt x="661" y="623"/>
                      <a:pt x="674" y="610"/>
                    </a:cubicBezTo>
                    <a:cubicBezTo>
                      <a:pt x="707" y="570"/>
                      <a:pt x="707" y="524"/>
                      <a:pt x="667" y="491"/>
                    </a:cubicBezTo>
                    <a:lnTo>
                      <a:pt x="146" y="22"/>
                    </a:lnTo>
                    <a:cubicBezTo>
                      <a:pt x="131" y="7"/>
                      <a:pt x="112" y="0"/>
                      <a:pt x="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53"/>
              <p:cNvSpPr/>
              <p:nvPr/>
            </p:nvSpPr>
            <p:spPr>
              <a:xfrm>
                <a:off x="1956611" y="2522158"/>
                <a:ext cx="39422" cy="43789"/>
              </a:xfrm>
              <a:custGeom>
                <a:avLst/>
                <a:gdLst/>
                <a:ahLst/>
                <a:cxnLst/>
                <a:rect l="l" t="t" r="r" b="b"/>
                <a:pathLst>
                  <a:path w="668" h="742" extrusionOk="0">
                    <a:moveTo>
                      <a:pt x="93" y="1"/>
                    </a:moveTo>
                    <a:cubicBezTo>
                      <a:pt x="74" y="1"/>
                      <a:pt x="55" y="7"/>
                      <a:pt x="41" y="22"/>
                    </a:cubicBezTo>
                    <a:cubicBezTo>
                      <a:pt x="1" y="49"/>
                      <a:pt x="1" y="101"/>
                      <a:pt x="27" y="135"/>
                    </a:cubicBezTo>
                    <a:lnTo>
                      <a:pt x="509" y="716"/>
                    </a:lnTo>
                    <a:cubicBezTo>
                      <a:pt x="523" y="735"/>
                      <a:pt x="549" y="742"/>
                      <a:pt x="569" y="742"/>
                    </a:cubicBezTo>
                    <a:cubicBezTo>
                      <a:pt x="589" y="742"/>
                      <a:pt x="608" y="742"/>
                      <a:pt x="622" y="729"/>
                    </a:cubicBezTo>
                    <a:cubicBezTo>
                      <a:pt x="661" y="696"/>
                      <a:pt x="668" y="643"/>
                      <a:pt x="635" y="610"/>
                    </a:cubicBezTo>
                    <a:lnTo>
                      <a:pt x="153" y="29"/>
                    </a:lnTo>
                    <a:cubicBezTo>
                      <a:pt x="138" y="11"/>
                      <a:pt x="116" y="1"/>
                      <a:pt x="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53"/>
              <p:cNvSpPr/>
              <p:nvPr/>
            </p:nvSpPr>
            <p:spPr>
              <a:xfrm>
                <a:off x="1923151" y="2536026"/>
                <a:ext cx="33934" cy="44733"/>
              </a:xfrm>
              <a:custGeom>
                <a:avLst/>
                <a:gdLst/>
                <a:ahLst/>
                <a:cxnLst/>
                <a:rect l="l" t="t" r="r" b="b"/>
                <a:pathLst>
                  <a:path w="575" h="758" extrusionOk="0">
                    <a:moveTo>
                      <a:pt x="92" y="1"/>
                    </a:moveTo>
                    <a:cubicBezTo>
                      <a:pt x="76" y="1"/>
                      <a:pt x="60" y="5"/>
                      <a:pt x="46" y="12"/>
                    </a:cubicBezTo>
                    <a:cubicBezTo>
                      <a:pt x="13" y="38"/>
                      <a:pt x="0" y="91"/>
                      <a:pt x="26" y="131"/>
                    </a:cubicBezTo>
                    <a:lnTo>
                      <a:pt x="409" y="718"/>
                    </a:lnTo>
                    <a:cubicBezTo>
                      <a:pt x="423" y="745"/>
                      <a:pt x="449" y="758"/>
                      <a:pt x="475" y="758"/>
                    </a:cubicBezTo>
                    <a:cubicBezTo>
                      <a:pt x="495" y="758"/>
                      <a:pt x="508" y="751"/>
                      <a:pt x="522" y="745"/>
                    </a:cubicBezTo>
                    <a:cubicBezTo>
                      <a:pt x="561" y="718"/>
                      <a:pt x="575" y="665"/>
                      <a:pt x="548" y="632"/>
                    </a:cubicBezTo>
                    <a:lnTo>
                      <a:pt x="165" y="38"/>
                    </a:lnTo>
                    <a:cubicBezTo>
                      <a:pt x="148" y="13"/>
                      <a:pt x="120" y="1"/>
                      <a:pt x="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53"/>
              <p:cNvSpPr/>
              <p:nvPr/>
            </p:nvSpPr>
            <p:spPr>
              <a:xfrm>
                <a:off x="1881429" y="2548360"/>
                <a:ext cx="16052" cy="57776"/>
              </a:xfrm>
              <a:custGeom>
                <a:avLst/>
                <a:gdLst/>
                <a:ahLst/>
                <a:cxnLst/>
                <a:rect l="l" t="t" r="r" b="b"/>
                <a:pathLst>
                  <a:path w="272" h="979" extrusionOk="0">
                    <a:moveTo>
                      <a:pt x="180" y="0"/>
                    </a:moveTo>
                    <a:cubicBezTo>
                      <a:pt x="139" y="0"/>
                      <a:pt x="106" y="31"/>
                      <a:pt x="100" y="73"/>
                    </a:cubicBezTo>
                    <a:lnTo>
                      <a:pt x="1" y="886"/>
                    </a:lnTo>
                    <a:cubicBezTo>
                      <a:pt x="1" y="925"/>
                      <a:pt x="27" y="971"/>
                      <a:pt x="73" y="971"/>
                    </a:cubicBezTo>
                    <a:cubicBezTo>
                      <a:pt x="80" y="978"/>
                      <a:pt x="80" y="978"/>
                      <a:pt x="86" y="978"/>
                    </a:cubicBezTo>
                    <a:cubicBezTo>
                      <a:pt x="126" y="978"/>
                      <a:pt x="159" y="945"/>
                      <a:pt x="166" y="905"/>
                    </a:cubicBezTo>
                    <a:lnTo>
                      <a:pt x="265" y="93"/>
                    </a:lnTo>
                    <a:cubicBezTo>
                      <a:pt x="271" y="47"/>
                      <a:pt x="238" y="7"/>
                      <a:pt x="192" y="1"/>
                    </a:cubicBezTo>
                    <a:cubicBezTo>
                      <a:pt x="188" y="0"/>
                      <a:pt x="184" y="0"/>
                      <a:pt x="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53"/>
              <p:cNvSpPr/>
              <p:nvPr/>
            </p:nvSpPr>
            <p:spPr>
              <a:xfrm>
                <a:off x="1835459" y="2528591"/>
                <a:ext cx="39422" cy="37356"/>
              </a:xfrm>
              <a:custGeom>
                <a:avLst/>
                <a:gdLst/>
                <a:ahLst/>
                <a:cxnLst/>
                <a:rect l="l" t="t" r="r" b="b"/>
                <a:pathLst>
                  <a:path w="668" h="633" extrusionOk="0">
                    <a:moveTo>
                      <a:pt x="575" y="1"/>
                    </a:moveTo>
                    <a:cubicBezTo>
                      <a:pt x="553" y="1"/>
                      <a:pt x="532" y="9"/>
                      <a:pt x="515" y="26"/>
                    </a:cubicBezTo>
                    <a:lnTo>
                      <a:pt x="33" y="494"/>
                    </a:lnTo>
                    <a:cubicBezTo>
                      <a:pt x="0" y="527"/>
                      <a:pt x="0" y="580"/>
                      <a:pt x="33" y="613"/>
                    </a:cubicBezTo>
                    <a:cubicBezTo>
                      <a:pt x="53" y="626"/>
                      <a:pt x="73" y="633"/>
                      <a:pt x="93" y="633"/>
                    </a:cubicBezTo>
                    <a:cubicBezTo>
                      <a:pt x="113" y="633"/>
                      <a:pt x="132" y="626"/>
                      <a:pt x="152" y="613"/>
                    </a:cubicBezTo>
                    <a:lnTo>
                      <a:pt x="634" y="144"/>
                    </a:lnTo>
                    <a:cubicBezTo>
                      <a:pt x="667" y="111"/>
                      <a:pt x="667" y="59"/>
                      <a:pt x="634" y="26"/>
                    </a:cubicBezTo>
                    <a:cubicBezTo>
                      <a:pt x="618" y="9"/>
                      <a:pt x="596" y="1"/>
                      <a:pt x="5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53"/>
              <p:cNvSpPr/>
              <p:nvPr/>
            </p:nvSpPr>
            <p:spPr>
              <a:xfrm>
                <a:off x="1813624" y="2514074"/>
                <a:ext cx="43317" cy="31632"/>
              </a:xfrm>
              <a:custGeom>
                <a:avLst/>
                <a:gdLst/>
                <a:ahLst/>
                <a:cxnLst/>
                <a:rect l="l" t="t" r="r" b="b"/>
                <a:pathLst>
                  <a:path w="734" h="536" extrusionOk="0">
                    <a:moveTo>
                      <a:pt x="640" y="0"/>
                    </a:moveTo>
                    <a:cubicBezTo>
                      <a:pt x="625" y="0"/>
                      <a:pt x="609" y="5"/>
                      <a:pt x="595" y="14"/>
                    </a:cubicBezTo>
                    <a:lnTo>
                      <a:pt x="47" y="390"/>
                    </a:lnTo>
                    <a:cubicBezTo>
                      <a:pt x="7" y="410"/>
                      <a:pt x="1" y="463"/>
                      <a:pt x="27" y="503"/>
                    </a:cubicBezTo>
                    <a:cubicBezTo>
                      <a:pt x="40" y="522"/>
                      <a:pt x="67" y="536"/>
                      <a:pt x="93" y="536"/>
                    </a:cubicBezTo>
                    <a:cubicBezTo>
                      <a:pt x="106" y="536"/>
                      <a:pt x="126" y="536"/>
                      <a:pt x="139" y="522"/>
                    </a:cubicBezTo>
                    <a:lnTo>
                      <a:pt x="687" y="153"/>
                    </a:lnTo>
                    <a:cubicBezTo>
                      <a:pt x="727" y="126"/>
                      <a:pt x="734" y="73"/>
                      <a:pt x="714" y="40"/>
                    </a:cubicBezTo>
                    <a:cubicBezTo>
                      <a:pt x="697" y="15"/>
                      <a:pt x="669" y="0"/>
                      <a:pt x="64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53"/>
              <p:cNvSpPr/>
              <p:nvPr/>
            </p:nvSpPr>
            <p:spPr>
              <a:xfrm>
                <a:off x="1776210" y="2485040"/>
                <a:ext cx="52287" cy="23665"/>
              </a:xfrm>
              <a:custGeom>
                <a:avLst/>
                <a:gdLst/>
                <a:ahLst/>
                <a:cxnLst/>
                <a:rect l="l" t="t" r="r" b="b"/>
                <a:pathLst>
                  <a:path w="886" h="401" extrusionOk="0">
                    <a:moveTo>
                      <a:pt x="795" y="0"/>
                    </a:moveTo>
                    <a:cubicBezTo>
                      <a:pt x="786" y="0"/>
                      <a:pt x="776" y="1"/>
                      <a:pt x="767" y="4"/>
                    </a:cubicBezTo>
                    <a:lnTo>
                      <a:pt x="67" y="235"/>
                    </a:lnTo>
                    <a:cubicBezTo>
                      <a:pt x="27" y="248"/>
                      <a:pt x="1" y="295"/>
                      <a:pt x="14" y="341"/>
                    </a:cubicBezTo>
                    <a:cubicBezTo>
                      <a:pt x="27" y="374"/>
                      <a:pt x="60" y="400"/>
                      <a:pt x="93" y="400"/>
                    </a:cubicBezTo>
                    <a:cubicBezTo>
                      <a:pt x="100" y="400"/>
                      <a:pt x="113" y="394"/>
                      <a:pt x="120" y="394"/>
                    </a:cubicBezTo>
                    <a:lnTo>
                      <a:pt x="820" y="163"/>
                    </a:lnTo>
                    <a:cubicBezTo>
                      <a:pt x="866" y="143"/>
                      <a:pt x="886" y="97"/>
                      <a:pt x="872" y="57"/>
                    </a:cubicBezTo>
                    <a:cubicBezTo>
                      <a:pt x="862" y="20"/>
                      <a:pt x="830" y="0"/>
                      <a:pt x="7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53"/>
              <p:cNvSpPr/>
              <p:nvPr/>
            </p:nvSpPr>
            <p:spPr>
              <a:xfrm>
                <a:off x="1842835" y="2747702"/>
                <a:ext cx="90470" cy="75067"/>
              </a:xfrm>
              <a:custGeom>
                <a:avLst/>
                <a:gdLst/>
                <a:ahLst/>
                <a:cxnLst/>
                <a:rect l="l" t="t" r="r" b="b"/>
                <a:pathLst>
                  <a:path w="1533" h="1272" extrusionOk="0">
                    <a:moveTo>
                      <a:pt x="93" y="1"/>
                    </a:moveTo>
                    <a:cubicBezTo>
                      <a:pt x="77" y="1"/>
                      <a:pt x="60" y="6"/>
                      <a:pt x="47" y="17"/>
                    </a:cubicBezTo>
                    <a:cubicBezTo>
                      <a:pt x="7" y="50"/>
                      <a:pt x="1" y="96"/>
                      <a:pt x="27" y="136"/>
                    </a:cubicBezTo>
                    <a:cubicBezTo>
                      <a:pt x="390" y="611"/>
                      <a:pt x="866" y="1001"/>
                      <a:pt x="1401" y="1265"/>
                    </a:cubicBezTo>
                    <a:cubicBezTo>
                      <a:pt x="1414" y="1271"/>
                      <a:pt x="1427" y="1271"/>
                      <a:pt x="1440" y="1271"/>
                    </a:cubicBezTo>
                    <a:cubicBezTo>
                      <a:pt x="1467" y="1271"/>
                      <a:pt x="1500" y="1258"/>
                      <a:pt x="1513" y="1225"/>
                    </a:cubicBezTo>
                    <a:cubicBezTo>
                      <a:pt x="1533" y="1185"/>
                      <a:pt x="1520" y="1139"/>
                      <a:pt x="1473" y="1119"/>
                    </a:cubicBezTo>
                    <a:cubicBezTo>
                      <a:pt x="958" y="869"/>
                      <a:pt x="509" y="492"/>
                      <a:pt x="159" y="37"/>
                    </a:cubicBezTo>
                    <a:cubicBezTo>
                      <a:pt x="143" y="13"/>
                      <a:pt x="118" y="1"/>
                      <a:pt x="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53"/>
              <p:cNvSpPr/>
              <p:nvPr/>
            </p:nvSpPr>
            <p:spPr>
              <a:xfrm>
                <a:off x="1860362" y="2796741"/>
                <a:ext cx="46858" cy="35763"/>
              </a:xfrm>
              <a:custGeom>
                <a:avLst/>
                <a:gdLst/>
                <a:ahLst/>
                <a:cxnLst/>
                <a:rect l="l" t="t" r="r" b="b"/>
                <a:pathLst>
                  <a:path w="794" h="606" extrusionOk="0">
                    <a:moveTo>
                      <a:pt x="95" y="0"/>
                    </a:moveTo>
                    <a:cubicBezTo>
                      <a:pt x="80" y="0"/>
                      <a:pt x="66" y="4"/>
                      <a:pt x="54" y="11"/>
                    </a:cubicBezTo>
                    <a:cubicBezTo>
                      <a:pt x="14" y="38"/>
                      <a:pt x="1" y="90"/>
                      <a:pt x="27" y="130"/>
                    </a:cubicBezTo>
                    <a:cubicBezTo>
                      <a:pt x="179" y="354"/>
                      <a:pt x="417" y="526"/>
                      <a:pt x="681" y="599"/>
                    </a:cubicBezTo>
                    <a:cubicBezTo>
                      <a:pt x="688" y="605"/>
                      <a:pt x="694" y="605"/>
                      <a:pt x="701" y="605"/>
                    </a:cubicBezTo>
                    <a:cubicBezTo>
                      <a:pt x="741" y="605"/>
                      <a:pt x="774" y="579"/>
                      <a:pt x="780" y="546"/>
                    </a:cubicBezTo>
                    <a:cubicBezTo>
                      <a:pt x="793" y="500"/>
                      <a:pt x="767" y="454"/>
                      <a:pt x="727" y="440"/>
                    </a:cubicBezTo>
                    <a:cubicBezTo>
                      <a:pt x="496" y="381"/>
                      <a:pt x="298" y="236"/>
                      <a:pt x="166" y="38"/>
                    </a:cubicBezTo>
                    <a:cubicBezTo>
                      <a:pt x="149" y="12"/>
                      <a:pt x="121" y="0"/>
                      <a:pt x="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673AB8A2-0698-82D8-B88B-4BFAC4B99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3447" y="883421"/>
            <a:ext cx="6101076" cy="4179115"/>
          </a:xfrm>
        </p:spPr>
        <p:txBody>
          <a:bodyPr/>
          <a:lstStyle/>
          <a:p>
            <a:pPr algn="l"/>
            <a:r>
              <a:rPr lang="en-US" sz="3200" b="0" i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  <a:t>Key Issues:</a:t>
            </a:r>
          </a:p>
          <a:p>
            <a:pPr algn="l"/>
            <a:endParaRPr lang="en-US" sz="3200" b="0" i="0">
              <a:solidFill>
                <a:schemeClr val="bg1">
                  <a:lumMod val="10000"/>
                </a:schemeClr>
              </a:solidFill>
              <a:effectLst/>
              <a:latin typeface="Google San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C00000"/>
                </a:solidFill>
                <a:effectLst/>
                <a:latin typeface="Google Sans"/>
              </a:rPr>
              <a:t>Spike in Graduate Unemployment: </a:t>
            </a:r>
            <a:r>
              <a:rPr lang="en-US" sz="1400" b="0" i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  <a:t>Graduates from higher education face significant unemployment challenges.</a:t>
            </a:r>
          </a:p>
          <a:p>
            <a:pPr marL="152400" indent="0" algn="just"/>
            <a:endParaRPr lang="en-US" sz="1400" b="0" i="0">
              <a:solidFill>
                <a:schemeClr val="bg1">
                  <a:lumMod val="10000"/>
                </a:schemeClr>
              </a:solidFill>
              <a:effectLst/>
              <a:latin typeface="Google San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C00000"/>
                </a:solidFill>
                <a:effectLst/>
                <a:latin typeface="Google Sans"/>
              </a:rPr>
              <a:t>Promises vs. Reality: </a:t>
            </a:r>
            <a:r>
              <a:rPr lang="en-US" sz="1400" b="0" i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  <a:t>Many post-graduate training programs fail to deliver on their promises of employment.</a:t>
            </a:r>
          </a:p>
          <a:p>
            <a:pPr marL="152400" indent="0" algn="just"/>
            <a:endParaRPr lang="en-US" sz="1400" b="0" i="0">
              <a:solidFill>
                <a:schemeClr val="bg1">
                  <a:lumMod val="10000"/>
                </a:schemeClr>
              </a:solidFill>
              <a:effectLst/>
              <a:latin typeface="Google San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C00000"/>
                </a:solidFill>
                <a:effectLst/>
                <a:latin typeface="Google Sans"/>
              </a:rPr>
              <a:t>Unclear Causes: </a:t>
            </a:r>
            <a:r>
              <a:rPr lang="en-US" sz="1400" b="0" i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  <a:t>The root causes of high graduate unemployment remain poorly understood.</a:t>
            </a:r>
          </a:p>
          <a:p>
            <a:pPr marL="152400" indent="0" algn="just"/>
            <a:endParaRPr lang="en-US" sz="1400" b="0" i="0">
              <a:solidFill>
                <a:schemeClr val="bg1">
                  <a:lumMod val="10000"/>
                </a:schemeClr>
              </a:solidFill>
              <a:effectLst/>
              <a:latin typeface="Google Sans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800" b="1" i="0">
                <a:solidFill>
                  <a:srgbClr val="C00000"/>
                </a:solidFill>
                <a:effectLst/>
                <a:latin typeface="Google Sans"/>
              </a:rPr>
              <a:t>Systemic Gaps: </a:t>
            </a:r>
            <a:r>
              <a:rPr lang="en-US" sz="1400" b="0" i="0">
                <a:solidFill>
                  <a:schemeClr val="bg1">
                    <a:lumMod val="10000"/>
                  </a:schemeClr>
                </a:solidFill>
                <a:effectLst/>
                <a:latin typeface="Google Sans"/>
              </a:rPr>
              <a:t>Current education and training systems potentially contribute to this issue.</a:t>
            </a:r>
          </a:p>
          <a:p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576825-3692-C617-85AF-4D69595EC6A6}"/>
              </a:ext>
            </a:extLst>
          </p:cNvPr>
          <p:cNvCxnSpPr/>
          <p:nvPr/>
        </p:nvCxnSpPr>
        <p:spPr>
          <a:xfrm>
            <a:off x="2848708" y="1512277"/>
            <a:ext cx="3945987" cy="0"/>
          </a:xfrm>
          <a:prstGeom prst="line">
            <a:avLst/>
          </a:prstGeom>
          <a:ln w="28575">
            <a:solidFill>
              <a:srgbClr val="002060"/>
            </a:solidFill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6F612572-9FA4-EAF5-38B7-34035A874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974" y="71664"/>
            <a:ext cx="428625" cy="6096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BFCFA2-B5A9-9140-9781-965A299F2036}"/>
              </a:ext>
            </a:extLst>
          </p:cNvPr>
          <p:cNvCxnSpPr>
            <a:cxnSpLocks/>
          </p:cNvCxnSpPr>
          <p:nvPr/>
        </p:nvCxnSpPr>
        <p:spPr>
          <a:xfrm>
            <a:off x="923905" y="840983"/>
            <a:ext cx="7297348" cy="6258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p42"/>
          <p:cNvSpPr txBox="1">
            <a:spLocks noGrp="1"/>
          </p:cNvSpPr>
          <p:nvPr>
            <p:ph type="title"/>
          </p:nvPr>
        </p:nvSpPr>
        <p:spPr>
          <a:xfrm>
            <a:off x="74614" y="33489"/>
            <a:ext cx="8255963" cy="7460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>
                <a:latin typeface="Franklin Gothic" panose="020B0604020202020204" charset="0"/>
                <a:cs typeface="Franklin Gothic" panose="020B0604020202020204" charset="0"/>
              </a:rPr>
              <a:t>Idea Approach/Details</a:t>
            </a:r>
            <a:endParaRPr sz="4400">
              <a:latin typeface="Franklin Gothic" panose="020B0604020202020204" charset="0"/>
              <a:cs typeface="Franklin Gothic" panose="020B0604020202020204" charset="0"/>
            </a:endParaRPr>
          </a:p>
        </p:txBody>
      </p:sp>
      <p:grpSp>
        <p:nvGrpSpPr>
          <p:cNvPr id="2365" name="Google Shape;2365;p42"/>
          <p:cNvGrpSpPr/>
          <p:nvPr/>
        </p:nvGrpSpPr>
        <p:grpSpPr>
          <a:xfrm>
            <a:off x="6379698" y="1624819"/>
            <a:ext cx="2623626" cy="2458498"/>
            <a:chOff x="5782850" y="1438800"/>
            <a:chExt cx="2648060" cy="2343233"/>
          </a:xfrm>
        </p:grpSpPr>
        <p:sp>
          <p:nvSpPr>
            <p:cNvPr id="2366" name="Google Shape;2366;p42"/>
            <p:cNvSpPr/>
            <p:nvPr/>
          </p:nvSpPr>
          <p:spPr>
            <a:xfrm rot="10800000" flipH="1">
              <a:off x="6108887" y="1597250"/>
              <a:ext cx="2055000" cy="2054700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42"/>
            <p:cNvSpPr/>
            <p:nvPr/>
          </p:nvSpPr>
          <p:spPr>
            <a:xfrm>
              <a:off x="6368032" y="2175970"/>
              <a:ext cx="994365" cy="1324785"/>
            </a:xfrm>
            <a:custGeom>
              <a:avLst/>
              <a:gdLst/>
              <a:ahLst/>
              <a:cxnLst/>
              <a:rect l="l" t="t" r="r" b="b"/>
              <a:pathLst>
                <a:path w="24671" h="32869" extrusionOk="0">
                  <a:moveTo>
                    <a:pt x="1" y="0"/>
                  </a:moveTo>
                  <a:lnTo>
                    <a:pt x="1" y="32869"/>
                  </a:lnTo>
                  <a:lnTo>
                    <a:pt x="24671" y="32869"/>
                  </a:lnTo>
                  <a:lnTo>
                    <a:pt x="24671" y="0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42"/>
            <p:cNvSpPr/>
            <p:nvPr/>
          </p:nvSpPr>
          <p:spPr>
            <a:xfrm>
              <a:off x="6453558" y="2289790"/>
              <a:ext cx="235744" cy="226796"/>
            </a:xfrm>
            <a:custGeom>
              <a:avLst/>
              <a:gdLst/>
              <a:ahLst/>
              <a:cxnLst/>
              <a:rect l="l" t="t" r="r" b="b"/>
              <a:pathLst>
                <a:path w="5849" h="5627" extrusionOk="0">
                  <a:moveTo>
                    <a:pt x="5464" y="385"/>
                  </a:moveTo>
                  <a:lnTo>
                    <a:pt x="5464" y="5249"/>
                  </a:lnTo>
                  <a:lnTo>
                    <a:pt x="385" y="5249"/>
                  </a:lnTo>
                  <a:lnTo>
                    <a:pt x="385" y="385"/>
                  </a:lnTo>
                  <a:close/>
                  <a:moveTo>
                    <a:pt x="193" y="0"/>
                  </a:moveTo>
                  <a:cubicBezTo>
                    <a:pt x="89" y="0"/>
                    <a:pt x="1" y="89"/>
                    <a:pt x="1" y="193"/>
                  </a:cubicBezTo>
                  <a:lnTo>
                    <a:pt x="1" y="5434"/>
                  </a:lnTo>
                  <a:cubicBezTo>
                    <a:pt x="1" y="5545"/>
                    <a:pt x="89" y="5626"/>
                    <a:pt x="193" y="5626"/>
                  </a:cubicBezTo>
                  <a:lnTo>
                    <a:pt x="5656" y="5626"/>
                  </a:lnTo>
                  <a:cubicBezTo>
                    <a:pt x="5767" y="5626"/>
                    <a:pt x="5848" y="5545"/>
                    <a:pt x="5848" y="5434"/>
                  </a:cubicBezTo>
                  <a:lnTo>
                    <a:pt x="5848" y="193"/>
                  </a:lnTo>
                  <a:cubicBezTo>
                    <a:pt x="5848" y="89"/>
                    <a:pt x="5767" y="0"/>
                    <a:pt x="5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42"/>
            <p:cNvSpPr/>
            <p:nvPr/>
          </p:nvSpPr>
          <p:spPr>
            <a:xfrm>
              <a:off x="6453558" y="2725119"/>
              <a:ext cx="235744" cy="226796"/>
            </a:xfrm>
            <a:custGeom>
              <a:avLst/>
              <a:gdLst/>
              <a:ahLst/>
              <a:cxnLst/>
              <a:rect l="l" t="t" r="r" b="b"/>
              <a:pathLst>
                <a:path w="5849" h="5627" extrusionOk="0">
                  <a:moveTo>
                    <a:pt x="5464" y="385"/>
                  </a:moveTo>
                  <a:lnTo>
                    <a:pt x="5464" y="5242"/>
                  </a:lnTo>
                  <a:lnTo>
                    <a:pt x="385" y="5242"/>
                  </a:lnTo>
                  <a:lnTo>
                    <a:pt x="385" y="385"/>
                  </a:lnTo>
                  <a:close/>
                  <a:moveTo>
                    <a:pt x="193" y="0"/>
                  </a:moveTo>
                  <a:cubicBezTo>
                    <a:pt x="89" y="0"/>
                    <a:pt x="1" y="89"/>
                    <a:pt x="1" y="193"/>
                  </a:cubicBezTo>
                  <a:lnTo>
                    <a:pt x="1" y="5434"/>
                  </a:lnTo>
                  <a:cubicBezTo>
                    <a:pt x="1" y="5538"/>
                    <a:pt x="89" y="5626"/>
                    <a:pt x="193" y="5626"/>
                  </a:cubicBezTo>
                  <a:lnTo>
                    <a:pt x="5656" y="5626"/>
                  </a:lnTo>
                  <a:cubicBezTo>
                    <a:pt x="5767" y="5626"/>
                    <a:pt x="5848" y="5538"/>
                    <a:pt x="5848" y="5434"/>
                  </a:cubicBezTo>
                  <a:lnTo>
                    <a:pt x="5848" y="193"/>
                  </a:lnTo>
                  <a:cubicBezTo>
                    <a:pt x="5848" y="89"/>
                    <a:pt x="5767" y="0"/>
                    <a:pt x="5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42"/>
            <p:cNvSpPr/>
            <p:nvPr/>
          </p:nvSpPr>
          <p:spPr>
            <a:xfrm>
              <a:off x="6453558" y="3160126"/>
              <a:ext cx="235744" cy="226796"/>
            </a:xfrm>
            <a:custGeom>
              <a:avLst/>
              <a:gdLst/>
              <a:ahLst/>
              <a:cxnLst/>
              <a:rect l="l" t="t" r="r" b="b"/>
              <a:pathLst>
                <a:path w="5849" h="5627" extrusionOk="0">
                  <a:moveTo>
                    <a:pt x="5464" y="385"/>
                  </a:moveTo>
                  <a:lnTo>
                    <a:pt x="5464" y="5250"/>
                  </a:lnTo>
                  <a:lnTo>
                    <a:pt x="385" y="5250"/>
                  </a:lnTo>
                  <a:lnTo>
                    <a:pt x="385" y="385"/>
                  </a:lnTo>
                  <a:close/>
                  <a:moveTo>
                    <a:pt x="193" y="1"/>
                  </a:moveTo>
                  <a:cubicBezTo>
                    <a:pt x="89" y="1"/>
                    <a:pt x="1" y="90"/>
                    <a:pt x="1" y="193"/>
                  </a:cubicBezTo>
                  <a:lnTo>
                    <a:pt x="1" y="5435"/>
                  </a:lnTo>
                  <a:cubicBezTo>
                    <a:pt x="1" y="5546"/>
                    <a:pt x="89" y="5627"/>
                    <a:pt x="193" y="5627"/>
                  </a:cubicBezTo>
                  <a:lnTo>
                    <a:pt x="5656" y="5627"/>
                  </a:lnTo>
                  <a:cubicBezTo>
                    <a:pt x="5767" y="5627"/>
                    <a:pt x="5848" y="5546"/>
                    <a:pt x="5848" y="5435"/>
                  </a:cubicBezTo>
                  <a:lnTo>
                    <a:pt x="5848" y="193"/>
                  </a:lnTo>
                  <a:cubicBezTo>
                    <a:pt x="5848" y="90"/>
                    <a:pt x="5767" y="1"/>
                    <a:pt x="5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42"/>
            <p:cNvSpPr/>
            <p:nvPr/>
          </p:nvSpPr>
          <p:spPr>
            <a:xfrm>
              <a:off x="6774463" y="2293055"/>
              <a:ext cx="501838" cy="14349"/>
            </a:xfrm>
            <a:custGeom>
              <a:avLst/>
              <a:gdLst/>
              <a:ahLst/>
              <a:cxnLst/>
              <a:rect l="l" t="t" r="r" b="b"/>
              <a:pathLst>
                <a:path w="12451" h="356" extrusionOk="0">
                  <a:moveTo>
                    <a:pt x="178" y="1"/>
                  </a:moveTo>
                  <a:cubicBezTo>
                    <a:pt x="82" y="1"/>
                    <a:pt x="1" y="82"/>
                    <a:pt x="1" y="178"/>
                  </a:cubicBezTo>
                  <a:cubicBezTo>
                    <a:pt x="1" y="274"/>
                    <a:pt x="82" y="356"/>
                    <a:pt x="178" y="356"/>
                  </a:cubicBezTo>
                  <a:lnTo>
                    <a:pt x="12273" y="356"/>
                  </a:lnTo>
                  <a:cubicBezTo>
                    <a:pt x="12376" y="356"/>
                    <a:pt x="12450" y="274"/>
                    <a:pt x="12450" y="178"/>
                  </a:cubicBezTo>
                  <a:cubicBezTo>
                    <a:pt x="12450" y="82"/>
                    <a:pt x="12376" y="1"/>
                    <a:pt x="12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42"/>
            <p:cNvSpPr/>
            <p:nvPr/>
          </p:nvSpPr>
          <p:spPr>
            <a:xfrm>
              <a:off x="6774463" y="2361008"/>
              <a:ext cx="501838" cy="14026"/>
            </a:xfrm>
            <a:custGeom>
              <a:avLst/>
              <a:gdLst/>
              <a:ahLst/>
              <a:cxnLst/>
              <a:rect l="l" t="t" r="r" b="b"/>
              <a:pathLst>
                <a:path w="12451" h="348" extrusionOk="0">
                  <a:moveTo>
                    <a:pt x="178" y="0"/>
                  </a:moveTo>
                  <a:cubicBezTo>
                    <a:pt x="82" y="0"/>
                    <a:pt x="1" y="82"/>
                    <a:pt x="1" y="178"/>
                  </a:cubicBezTo>
                  <a:cubicBezTo>
                    <a:pt x="1" y="274"/>
                    <a:pt x="82" y="348"/>
                    <a:pt x="178" y="348"/>
                  </a:cubicBezTo>
                  <a:lnTo>
                    <a:pt x="12273" y="348"/>
                  </a:lnTo>
                  <a:cubicBezTo>
                    <a:pt x="12376" y="348"/>
                    <a:pt x="12450" y="274"/>
                    <a:pt x="12450" y="178"/>
                  </a:cubicBezTo>
                  <a:cubicBezTo>
                    <a:pt x="12450" y="82"/>
                    <a:pt x="12376" y="0"/>
                    <a:pt x="12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42"/>
            <p:cNvSpPr/>
            <p:nvPr/>
          </p:nvSpPr>
          <p:spPr>
            <a:xfrm>
              <a:off x="6774463" y="2428921"/>
              <a:ext cx="501838" cy="14066"/>
            </a:xfrm>
            <a:custGeom>
              <a:avLst/>
              <a:gdLst/>
              <a:ahLst/>
              <a:cxnLst/>
              <a:rect l="l" t="t" r="r" b="b"/>
              <a:pathLst>
                <a:path w="12451" h="349" extrusionOk="0">
                  <a:moveTo>
                    <a:pt x="178" y="1"/>
                  </a:moveTo>
                  <a:cubicBezTo>
                    <a:pt x="82" y="1"/>
                    <a:pt x="1" y="82"/>
                    <a:pt x="1" y="178"/>
                  </a:cubicBezTo>
                  <a:cubicBezTo>
                    <a:pt x="1" y="274"/>
                    <a:pt x="82" y="348"/>
                    <a:pt x="178" y="348"/>
                  </a:cubicBezTo>
                  <a:lnTo>
                    <a:pt x="12273" y="348"/>
                  </a:lnTo>
                  <a:cubicBezTo>
                    <a:pt x="12376" y="348"/>
                    <a:pt x="12450" y="274"/>
                    <a:pt x="12450" y="178"/>
                  </a:cubicBezTo>
                  <a:cubicBezTo>
                    <a:pt x="12450" y="82"/>
                    <a:pt x="12376" y="1"/>
                    <a:pt x="12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42"/>
            <p:cNvSpPr/>
            <p:nvPr/>
          </p:nvSpPr>
          <p:spPr>
            <a:xfrm>
              <a:off x="6774463" y="2496875"/>
              <a:ext cx="409176" cy="14026"/>
            </a:xfrm>
            <a:custGeom>
              <a:avLst/>
              <a:gdLst/>
              <a:ahLst/>
              <a:cxnLst/>
              <a:rect l="l" t="t" r="r" b="b"/>
              <a:pathLst>
                <a:path w="10152" h="348" extrusionOk="0">
                  <a:moveTo>
                    <a:pt x="178" y="0"/>
                  </a:moveTo>
                  <a:cubicBezTo>
                    <a:pt x="82" y="0"/>
                    <a:pt x="1" y="74"/>
                    <a:pt x="1" y="178"/>
                  </a:cubicBezTo>
                  <a:cubicBezTo>
                    <a:pt x="1" y="274"/>
                    <a:pt x="82" y="348"/>
                    <a:pt x="178" y="348"/>
                  </a:cubicBezTo>
                  <a:lnTo>
                    <a:pt x="9974" y="348"/>
                  </a:lnTo>
                  <a:cubicBezTo>
                    <a:pt x="10070" y="348"/>
                    <a:pt x="10151" y="274"/>
                    <a:pt x="10151" y="178"/>
                  </a:cubicBezTo>
                  <a:cubicBezTo>
                    <a:pt x="10151" y="74"/>
                    <a:pt x="10070" y="0"/>
                    <a:pt x="99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42"/>
            <p:cNvSpPr/>
            <p:nvPr/>
          </p:nvSpPr>
          <p:spPr>
            <a:xfrm>
              <a:off x="6774463" y="2729593"/>
              <a:ext cx="501838" cy="14026"/>
            </a:xfrm>
            <a:custGeom>
              <a:avLst/>
              <a:gdLst/>
              <a:ahLst/>
              <a:cxnLst/>
              <a:rect l="l" t="t" r="r" b="b"/>
              <a:pathLst>
                <a:path w="12451" h="348" extrusionOk="0">
                  <a:moveTo>
                    <a:pt x="178" y="0"/>
                  </a:moveTo>
                  <a:cubicBezTo>
                    <a:pt x="82" y="0"/>
                    <a:pt x="1" y="74"/>
                    <a:pt x="1" y="170"/>
                  </a:cubicBezTo>
                  <a:cubicBezTo>
                    <a:pt x="1" y="274"/>
                    <a:pt x="82" y="348"/>
                    <a:pt x="178" y="348"/>
                  </a:cubicBezTo>
                  <a:lnTo>
                    <a:pt x="12273" y="348"/>
                  </a:lnTo>
                  <a:cubicBezTo>
                    <a:pt x="12376" y="348"/>
                    <a:pt x="12450" y="274"/>
                    <a:pt x="12450" y="170"/>
                  </a:cubicBezTo>
                  <a:cubicBezTo>
                    <a:pt x="12450" y="74"/>
                    <a:pt x="12376" y="0"/>
                    <a:pt x="12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42"/>
            <p:cNvSpPr/>
            <p:nvPr/>
          </p:nvSpPr>
          <p:spPr>
            <a:xfrm>
              <a:off x="6774463" y="2797506"/>
              <a:ext cx="501838" cy="14066"/>
            </a:xfrm>
            <a:custGeom>
              <a:avLst/>
              <a:gdLst/>
              <a:ahLst/>
              <a:cxnLst/>
              <a:rect l="l" t="t" r="r" b="b"/>
              <a:pathLst>
                <a:path w="12451" h="349" extrusionOk="0">
                  <a:moveTo>
                    <a:pt x="178" y="1"/>
                  </a:moveTo>
                  <a:cubicBezTo>
                    <a:pt x="82" y="1"/>
                    <a:pt x="1" y="75"/>
                    <a:pt x="1" y="171"/>
                  </a:cubicBezTo>
                  <a:cubicBezTo>
                    <a:pt x="1" y="267"/>
                    <a:pt x="82" y="348"/>
                    <a:pt x="178" y="348"/>
                  </a:cubicBezTo>
                  <a:lnTo>
                    <a:pt x="12273" y="348"/>
                  </a:lnTo>
                  <a:cubicBezTo>
                    <a:pt x="12376" y="348"/>
                    <a:pt x="12450" y="267"/>
                    <a:pt x="12450" y="171"/>
                  </a:cubicBezTo>
                  <a:cubicBezTo>
                    <a:pt x="12450" y="75"/>
                    <a:pt x="12376" y="1"/>
                    <a:pt x="12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42"/>
            <p:cNvSpPr/>
            <p:nvPr/>
          </p:nvSpPr>
          <p:spPr>
            <a:xfrm>
              <a:off x="6774463" y="2865460"/>
              <a:ext cx="501838" cy="14026"/>
            </a:xfrm>
            <a:custGeom>
              <a:avLst/>
              <a:gdLst/>
              <a:ahLst/>
              <a:cxnLst/>
              <a:rect l="l" t="t" r="r" b="b"/>
              <a:pathLst>
                <a:path w="12451" h="348" extrusionOk="0">
                  <a:moveTo>
                    <a:pt x="178" y="0"/>
                  </a:moveTo>
                  <a:cubicBezTo>
                    <a:pt x="82" y="0"/>
                    <a:pt x="1" y="74"/>
                    <a:pt x="1" y="170"/>
                  </a:cubicBezTo>
                  <a:cubicBezTo>
                    <a:pt x="1" y="267"/>
                    <a:pt x="82" y="348"/>
                    <a:pt x="178" y="348"/>
                  </a:cubicBezTo>
                  <a:lnTo>
                    <a:pt x="12273" y="348"/>
                  </a:lnTo>
                  <a:cubicBezTo>
                    <a:pt x="12376" y="348"/>
                    <a:pt x="12450" y="267"/>
                    <a:pt x="12450" y="170"/>
                  </a:cubicBezTo>
                  <a:cubicBezTo>
                    <a:pt x="12450" y="74"/>
                    <a:pt x="12376" y="0"/>
                    <a:pt x="12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42"/>
            <p:cNvSpPr/>
            <p:nvPr/>
          </p:nvSpPr>
          <p:spPr>
            <a:xfrm>
              <a:off x="6774463" y="2933373"/>
              <a:ext cx="213697" cy="14066"/>
            </a:xfrm>
            <a:custGeom>
              <a:avLst/>
              <a:gdLst/>
              <a:ahLst/>
              <a:cxnLst/>
              <a:rect l="l" t="t" r="r" b="b"/>
              <a:pathLst>
                <a:path w="5302" h="349" extrusionOk="0">
                  <a:moveTo>
                    <a:pt x="178" y="1"/>
                  </a:moveTo>
                  <a:cubicBezTo>
                    <a:pt x="82" y="1"/>
                    <a:pt x="1" y="75"/>
                    <a:pt x="1" y="171"/>
                  </a:cubicBezTo>
                  <a:cubicBezTo>
                    <a:pt x="1" y="267"/>
                    <a:pt x="82" y="348"/>
                    <a:pt x="178" y="348"/>
                  </a:cubicBezTo>
                  <a:lnTo>
                    <a:pt x="5124" y="348"/>
                  </a:lnTo>
                  <a:cubicBezTo>
                    <a:pt x="5220" y="348"/>
                    <a:pt x="5301" y="267"/>
                    <a:pt x="5301" y="171"/>
                  </a:cubicBezTo>
                  <a:cubicBezTo>
                    <a:pt x="5301" y="75"/>
                    <a:pt x="5220" y="1"/>
                    <a:pt x="5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42"/>
            <p:cNvSpPr/>
            <p:nvPr/>
          </p:nvSpPr>
          <p:spPr>
            <a:xfrm>
              <a:off x="6774463" y="3164600"/>
              <a:ext cx="501838" cy="14349"/>
            </a:xfrm>
            <a:custGeom>
              <a:avLst/>
              <a:gdLst/>
              <a:ahLst/>
              <a:cxnLst/>
              <a:rect l="l" t="t" r="r" b="b"/>
              <a:pathLst>
                <a:path w="12451" h="356" extrusionOk="0">
                  <a:moveTo>
                    <a:pt x="178" y="1"/>
                  </a:moveTo>
                  <a:cubicBezTo>
                    <a:pt x="82" y="1"/>
                    <a:pt x="1" y="82"/>
                    <a:pt x="1" y="178"/>
                  </a:cubicBezTo>
                  <a:cubicBezTo>
                    <a:pt x="1" y="274"/>
                    <a:pt x="82" y="356"/>
                    <a:pt x="178" y="356"/>
                  </a:cubicBezTo>
                  <a:lnTo>
                    <a:pt x="12273" y="356"/>
                  </a:lnTo>
                  <a:cubicBezTo>
                    <a:pt x="12376" y="356"/>
                    <a:pt x="12450" y="274"/>
                    <a:pt x="12450" y="178"/>
                  </a:cubicBezTo>
                  <a:cubicBezTo>
                    <a:pt x="12450" y="82"/>
                    <a:pt x="12376" y="1"/>
                    <a:pt x="12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42"/>
            <p:cNvSpPr/>
            <p:nvPr/>
          </p:nvSpPr>
          <p:spPr>
            <a:xfrm>
              <a:off x="6774463" y="3232553"/>
              <a:ext cx="501838" cy="14349"/>
            </a:xfrm>
            <a:custGeom>
              <a:avLst/>
              <a:gdLst/>
              <a:ahLst/>
              <a:cxnLst/>
              <a:rect l="l" t="t" r="r" b="b"/>
              <a:pathLst>
                <a:path w="12451" h="356" extrusionOk="0">
                  <a:moveTo>
                    <a:pt x="178" y="0"/>
                  </a:moveTo>
                  <a:cubicBezTo>
                    <a:pt x="82" y="0"/>
                    <a:pt x="1" y="82"/>
                    <a:pt x="1" y="178"/>
                  </a:cubicBezTo>
                  <a:cubicBezTo>
                    <a:pt x="1" y="274"/>
                    <a:pt x="82" y="355"/>
                    <a:pt x="178" y="355"/>
                  </a:cubicBezTo>
                  <a:lnTo>
                    <a:pt x="12273" y="355"/>
                  </a:lnTo>
                  <a:cubicBezTo>
                    <a:pt x="12376" y="355"/>
                    <a:pt x="12450" y="274"/>
                    <a:pt x="12450" y="178"/>
                  </a:cubicBezTo>
                  <a:cubicBezTo>
                    <a:pt x="12450" y="82"/>
                    <a:pt x="12376" y="0"/>
                    <a:pt x="122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42"/>
            <p:cNvSpPr/>
            <p:nvPr/>
          </p:nvSpPr>
          <p:spPr>
            <a:xfrm>
              <a:off x="6774463" y="3300466"/>
              <a:ext cx="501838" cy="14066"/>
            </a:xfrm>
            <a:custGeom>
              <a:avLst/>
              <a:gdLst/>
              <a:ahLst/>
              <a:cxnLst/>
              <a:rect l="l" t="t" r="r" b="b"/>
              <a:pathLst>
                <a:path w="12451" h="349" extrusionOk="0">
                  <a:moveTo>
                    <a:pt x="178" y="1"/>
                  </a:moveTo>
                  <a:cubicBezTo>
                    <a:pt x="82" y="1"/>
                    <a:pt x="1" y="82"/>
                    <a:pt x="1" y="178"/>
                  </a:cubicBezTo>
                  <a:cubicBezTo>
                    <a:pt x="1" y="275"/>
                    <a:pt x="82" y="348"/>
                    <a:pt x="178" y="348"/>
                  </a:cubicBezTo>
                  <a:lnTo>
                    <a:pt x="12273" y="348"/>
                  </a:lnTo>
                  <a:cubicBezTo>
                    <a:pt x="12376" y="348"/>
                    <a:pt x="12450" y="275"/>
                    <a:pt x="12450" y="178"/>
                  </a:cubicBezTo>
                  <a:cubicBezTo>
                    <a:pt x="12450" y="82"/>
                    <a:pt x="12376" y="1"/>
                    <a:pt x="12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42"/>
            <p:cNvSpPr/>
            <p:nvPr/>
          </p:nvSpPr>
          <p:spPr>
            <a:xfrm>
              <a:off x="6774463" y="3368420"/>
              <a:ext cx="213697" cy="14026"/>
            </a:xfrm>
            <a:custGeom>
              <a:avLst/>
              <a:gdLst/>
              <a:ahLst/>
              <a:cxnLst/>
              <a:rect l="l" t="t" r="r" b="b"/>
              <a:pathLst>
                <a:path w="5302" h="348" extrusionOk="0">
                  <a:moveTo>
                    <a:pt x="178" y="1"/>
                  </a:moveTo>
                  <a:cubicBezTo>
                    <a:pt x="82" y="1"/>
                    <a:pt x="1" y="82"/>
                    <a:pt x="1" y="178"/>
                  </a:cubicBezTo>
                  <a:cubicBezTo>
                    <a:pt x="1" y="274"/>
                    <a:pt x="82" y="348"/>
                    <a:pt x="178" y="348"/>
                  </a:cubicBezTo>
                  <a:lnTo>
                    <a:pt x="5124" y="348"/>
                  </a:lnTo>
                  <a:cubicBezTo>
                    <a:pt x="5220" y="348"/>
                    <a:pt x="5301" y="274"/>
                    <a:pt x="5301" y="178"/>
                  </a:cubicBezTo>
                  <a:cubicBezTo>
                    <a:pt x="5301" y="82"/>
                    <a:pt x="5220" y="1"/>
                    <a:pt x="51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42"/>
            <p:cNvSpPr/>
            <p:nvPr/>
          </p:nvSpPr>
          <p:spPr>
            <a:xfrm>
              <a:off x="6492613" y="2704604"/>
              <a:ext cx="182985" cy="186814"/>
            </a:xfrm>
            <a:custGeom>
              <a:avLst/>
              <a:gdLst/>
              <a:ahLst/>
              <a:cxnLst/>
              <a:rect l="l" t="t" r="r" b="b"/>
              <a:pathLst>
                <a:path w="4540" h="4635" extrusionOk="0">
                  <a:moveTo>
                    <a:pt x="4162" y="0"/>
                  </a:moveTo>
                  <a:cubicBezTo>
                    <a:pt x="4050" y="0"/>
                    <a:pt x="3941" y="58"/>
                    <a:pt x="3881" y="162"/>
                  </a:cubicBezTo>
                  <a:lnTo>
                    <a:pt x="1848" y="3777"/>
                  </a:lnTo>
                  <a:lnTo>
                    <a:pt x="584" y="2535"/>
                  </a:lnTo>
                  <a:cubicBezTo>
                    <a:pt x="522" y="2473"/>
                    <a:pt x="440" y="2442"/>
                    <a:pt x="359" y="2442"/>
                  </a:cubicBezTo>
                  <a:cubicBezTo>
                    <a:pt x="274" y="2442"/>
                    <a:pt x="189" y="2475"/>
                    <a:pt x="126" y="2542"/>
                  </a:cubicBezTo>
                  <a:cubicBezTo>
                    <a:pt x="0" y="2668"/>
                    <a:pt x="0" y="2875"/>
                    <a:pt x="133" y="3001"/>
                  </a:cubicBezTo>
                  <a:lnTo>
                    <a:pt x="1693" y="4538"/>
                  </a:lnTo>
                  <a:cubicBezTo>
                    <a:pt x="1752" y="4598"/>
                    <a:pt x="1834" y="4635"/>
                    <a:pt x="1922" y="4635"/>
                  </a:cubicBezTo>
                  <a:cubicBezTo>
                    <a:pt x="1937" y="4635"/>
                    <a:pt x="1952" y="4635"/>
                    <a:pt x="1967" y="4627"/>
                  </a:cubicBezTo>
                  <a:cubicBezTo>
                    <a:pt x="2063" y="4612"/>
                    <a:pt x="2151" y="4553"/>
                    <a:pt x="2203" y="4465"/>
                  </a:cubicBezTo>
                  <a:lnTo>
                    <a:pt x="4451" y="480"/>
                  </a:lnTo>
                  <a:cubicBezTo>
                    <a:pt x="4539" y="325"/>
                    <a:pt x="4480" y="132"/>
                    <a:pt x="4325" y="44"/>
                  </a:cubicBezTo>
                  <a:cubicBezTo>
                    <a:pt x="4274" y="14"/>
                    <a:pt x="4218" y="0"/>
                    <a:pt x="4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42"/>
            <p:cNvSpPr/>
            <p:nvPr/>
          </p:nvSpPr>
          <p:spPr>
            <a:xfrm>
              <a:off x="6492613" y="2269879"/>
              <a:ext cx="182985" cy="186814"/>
            </a:xfrm>
            <a:custGeom>
              <a:avLst/>
              <a:gdLst/>
              <a:ahLst/>
              <a:cxnLst/>
              <a:rect l="l" t="t" r="r" b="b"/>
              <a:pathLst>
                <a:path w="4540" h="4635" extrusionOk="0">
                  <a:moveTo>
                    <a:pt x="4162" y="0"/>
                  </a:moveTo>
                  <a:cubicBezTo>
                    <a:pt x="4050" y="0"/>
                    <a:pt x="3941" y="58"/>
                    <a:pt x="3881" y="162"/>
                  </a:cubicBezTo>
                  <a:lnTo>
                    <a:pt x="1848" y="3777"/>
                  </a:lnTo>
                  <a:lnTo>
                    <a:pt x="584" y="2535"/>
                  </a:lnTo>
                  <a:cubicBezTo>
                    <a:pt x="521" y="2472"/>
                    <a:pt x="438" y="2441"/>
                    <a:pt x="355" y="2441"/>
                  </a:cubicBezTo>
                  <a:cubicBezTo>
                    <a:pt x="272" y="2441"/>
                    <a:pt x="189" y="2472"/>
                    <a:pt x="126" y="2535"/>
                  </a:cubicBezTo>
                  <a:cubicBezTo>
                    <a:pt x="0" y="2668"/>
                    <a:pt x="0" y="2868"/>
                    <a:pt x="133" y="2993"/>
                  </a:cubicBezTo>
                  <a:lnTo>
                    <a:pt x="1693" y="4538"/>
                  </a:lnTo>
                  <a:cubicBezTo>
                    <a:pt x="1752" y="4597"/>
                    <a:pt x="1834" y="4634"/>
                    <a:pt x="1922" y="4634"/>
                  </a:cubicBezTo>
                  <a:cubicBezTo>
                    <a:pt x="1937" y="4634"/>
                    <a:pt x="1952" y="4627"/>
                    <a:pt x="1967" y="4627"/>
                  </a:cubicBezTo>
                  <a:cubicBezTo>
                    <a:pt x="2063" y="4612"/>
                    <a:pt x="2151" y="4553"/>
                    <a:pt x="2203" y="4464"/>
                  </a:cubicBezTo>
                  <a:lnTo>
                    <a:pt x="4451" y="480"/>
                  </a:lnTo>
                  <a:cubicBezTo>
                    <a:pt x="4539" y="324"/>
                    <a:pt x="4480" y="125"/>
                    <a:pt x="4325" y="43"/>
                  </a:cubicBezTo>
                  <a:cubicBezTo>
                    <a:pt x="4274" y="14"/>
                    <a:pt x="4218" y="0"/>
                    <a:pt x="41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42"/>
            <p:cNvSpPr/>
            <p:nvPr/>
          </p:nvSpPr>
          <p:spPr>
            <a:xfrm>
              <a:off x="7517317" y="3057632"/>
              <a:ext cx="913593" cy="146952"/>
            </a:xfrm>
            <a:custGeom>
              <a:avLst/>
              <a:gdLst/>
              <a:ahLst/>
              <a:cxnLst/>
              <a:rect l="l" t="t" r="r" b="b"/>
              <a:pathLst>
                <a:path w="22667" h="3646" extrusionOk="0">
                  <a:moveTo>
                    <a:pt x="0" y="1"/>
                  </a:moveTo>
                  <a:lnTo>
                    <a:pt x="0" y="3631"/>
                  </a:lnTo>
                  <a:lnTo>
                    <a:pt x="22659" y="3645"/>
                  </a:lnTo>
                  <a:lnTo>
                    <a:pt x="22666" y="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42"/>
            <p:cNvSpPr/>
            <p:nvPr/>
          </p:nvSpPr>
          <p:spPr>
            <a:xfrm>
              <a:off x="7516994" y="3182777"/>
              <a:ext cx="913634" cy="470561"/>
            </a:xfrm>
            <a:custGeom>
              <a:avLst/>
              <a:gdLst/>
              <a:ahLst/>
              <a:cxnLst/>
              <a:rect l="l" t="t" r="r" b="b"/>
              <a:pathLst>
                <a:path w="22668" h="11675" extrusionOk="0">
                  <a:moveTo>
                    <a:pt x="8" y="1"/>
                  </a:moveTo>
                  <a:lnTo>
                    <a:pt x="1" y="11659"/>
                  </a:lnTo>
                  <a:lnTo>
                    <a:pt x="22660" y="11674"/>
                  </a:lnTo>
                  <a:lnTo>
                    <a:pt x="22667" y="23"/>
                  </a:lnTo>
                  <a:lnTo>
                    <a:pt x="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42"/>
            <p:cNvSpPr/>
            <p:nvPr/>
          </p:nvSpPr>
          <p:spPr>
            <a:xfrm>
              <a:off x="7573300" y="3257865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1" y="1"/>
                  </a:moveTo>
                  <a:lnTo>
                    <a:pt x="1" y="1746"/>
                  </a:lnTo>
                  <a:lnTo>
                    <a:pt x="1753" y="1753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rgbClr val="E8C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42"/>
            <p:cNvSpPr/>
            <p:nvPr/>
          </p:nvSpPr>
          <p:spPr>
            <a:xfrm>
              <a:off x="7677608" y="3257865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0" y="1"/>
                  </a:moveTo>
                  <a:lnTo>
                    <a:pt x="0" y="1753"/>
                  </a:lnTo>
                  <a:lnTo>
                    <a:pt x="1752" y="175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42"/>
            <p:cNvSpPr/>
            <p:nvPr/>
          </p:nvSpPr>
          <p:spPr>
            <a:xfrm>
              <a:off x="7781876" y="3257865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8" y="1"/>
                  </a:moveTo>
                  <a:lnTo>
                    <a:pt x="1" y="1753"/>
                  </a:lnTo>
                  <a:lnTo>
                    <a:pt x="1753" y="1753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42"/>
            <p:cNvSpPr/>
            <p:nvPr/>
          </p:nvSpPr>
          <p:spPr>
            <a:xfrm>
              <a:off x="7886466" y="3257865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1" y="1"/>
                  </a:moveTo>
                  <a:lnTo>
                    <a:pt x="1" y="1753"/>
                  </a:lnTo>
                  <a:lnTo>
                    <a:pt x="1753" y="1753"/>
                  </a:lnTo>
                  <a:lnTo>
                    <a:pt x="1753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42"/>
            <p:cNvSpPr/>
            <p:nvPr/>
          </p:nvSpPr>
          <p:spPr>
            <a:xfrm>
              <a:off x="7990774" y="3258187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0" y="0"/>
                  </a:moveTo>
                  <a:lnTo>
                    <a:pt x="0" y="1745"/>
                  </a:lnTo>
                  <a:lnTo>
                    <a:pt x="1752" y="175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42"/>
            <p:cNvSpPr/>
            <p:nvPr/>
          </p:nvSpPr>
          <p:spPr>
            <a:xfrm>
              <a:off x="8095042" y="3258187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1" y="0"/>
                  </a:moveTo>
                  <a:lnTo>
                    <a:pt x="1" y="1752"/>
                  </a:lnTo>
                  <a:lnTo>
                    <a:pt x="1753" y="1752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42"/>
            <p:cNvSpPr/>
            <p:nvPr/>
          </p:nvSpPr>
          <p:spPr>
            <a:xfrm>
              <a:off x="8199350" y="3258187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8" y="0"/>
                  </a:moveTo>
                  <a:lnTo>
                    <a:pt x="0" y="1752"/>
                  </a:lnTo>
                  <a:lnTo>
                    <a:pt x="1752" y="175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42"/>
            <p:cNvSpPr/>
            <p:nvPr/>
          </p:nvSpPr>
          <p:spPr>
            <a:xfrm>
              <a:off x="8303941" y="3258187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0" y="0"/>
                  </a:moveTo>
                  <a:lnTo>
                    <a:pt x="0" y="1752"/>
                  </a:lnTo>
                  <a:lnTo>
                    <a:pt x="1752" y="1752"/>
                  </a:lnTo>
                  <a:lnTo>
                    <a:pt x="1752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42"/>
            <p:cNvSpPr/>
            <p:nvPr/>
          </p:nvSpPr>
          <p:spPr>
            <a:xfrm>
              <a:off x="7573300" y="3383615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1" y="1"/>
                  </a:moveTo>
                  <a:lnTo>
                    <a:pt x="1" y="1753"/>
                  </a:lnTo>
                  <a:lnTo>
                    <a:pt x="1746" y="1753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rgbClr val="E8C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42"/>
            <p:cNvSpPr/>
            <p:nvPr/>
          </p:nvSpPr>
          <p:spPr>
            <a:xfrm>
              <a:off x="7677608" y="3383615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0" y="1"/>
                  </a:moveTo>
                  <a:lnTo>
                    <a:pt x="0" y="1753"/>
                  </a:lnTo>
                  <a:lnTo>
                    <a:pt x="1752" y="175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42"/>
            <p:cNvSpPr/>
            <p:nvPr/>
          </p:nvSpPr>
          <p:spPr>
            <a:xfrm>
              <a:off x="7781876" y="3383615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1" y="1"/>
                  </a:moveTo>
                  <a:lnTo>
                    <a:pt x="1" y="1753"/>
                  </a:lnTo>
                  <a:lnTo>
                    <a:pt x="1753" y="1753"/>
                  </a:lnTo>
                  <a:lnTo>
                    <a:pt x="1753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42"/>
            <p:cNvSpPr/>
            <p:nvPr/>
          </p:nvSpPr>
          <p:spPr>
            <a:xfrm>
              <a:off x="7886184" y="3383897"/>
              <a:ext cx="70655" cy="70695"/>
            </a:xfrm>
            <a:custGeom>
              <a:avLst/>
              <a:gdLst/>
              <a:ahLst/>
              <a:cxnLst/>
              <a:rect l="l" t="t" r="r" b="b"/>
              <a:pathLst>
                <a:path w="1753" h="1754" extrusionOk="0">
                  <a:moveTo>
                    <a:pt x="8" y="1"/>
                  </a:moveTo>
                  <a:lnTo>
                    <a:pt x="0" y="1746"/>
                  </a:lnTo>
                  <a:lnTo>
                    <a:pt x="1752" y="175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42"/>
            <p:cNvSpPr/>
            <p:nvPr/>
          </p:nvSpPr>
          <p:spPr>
            <a:xfrm>
              <a:off x="7990774" y="3383897"/>
              <a:ext cx="70655" cy="70695"/>
            </a:xfrm>
            <a:custGeom>
              <a:avLst/>
              <a:gdLst/>
              <a:ahLst/>
              <a:cxnLst/>
              <a:rect l="l" t="t" r="r" b="b"/>
              <a:pathLst>
                <a:path w="1753" h="1754" extrusionOk="0">
                  <a:moveTo>
                    <a:pt x="0" y="1"/>
                  </a:moveTo>
                  <a:lnTo>
                    <a:pt x="0" y="1753"/>
                  </a:lnTo>
                  <a:lnTo>
                    <a:pt x="1745" y="175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42"/>
            <p:cNvSpPr/>
            <p:nvPr/>
          </p:nvSpPr>
          <p:spPr>
            <a:xfrm>
              <a:off x="8095042" y="3383897"/>
              <a:ext cx="70655" cy="70695"/>
            </a:xfrm>
            <a:custGeom>
              <a:avLst/>
              <a:gdLst/>
              <a:ahLst/>
              <a:cxnLst/>
              <a:rect l="l" t="t" r="r" b="b"/>
              <a:pathLst>
                <a:path w="1753" h="1754" extrusionOk="0">
                  <a:moveTo>
                    <a:pt x="1" y="1"/>
                  </a:moveTo>
                  <a:lnTo>
                    <a:pt x="1" y="1753"/>
                  </a:lnTo>
                  <a:lnTo>
                    <a:pt x="1753" y="1753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42"/>
            <p:cNvSpPr/>
            <p:nvPr/>
          </p:nvSpPr>
          <p:spPr>
            <a:xfrm>
              <a:off x="8199350" y="3383897"/>
              <a:ext cx="70655" cy="70695"/>
            </a:xfrm>
            <a:custGeom>
              <a:avLst/>
              <a:gdLst/>
              <a:ahLst/>
              <a:cxnLst/>
              <a:rect l="l" t="t" r="r" b="b"/>
              <a:pathLst>
                <a:path w="1753" h="1754" extrusionOk="0">
                  <a:moveTo>
                    <a:pt x="0" y="1"/>
                  </a:moveTo>
                  <a:lnTo>
                    <a:pt x="0" y="1753"/>
                  </a:lnTo>
                  <a:lnTo>
                    <a:pt x="1752" y="1753"/>
                  </a:lnTo>
                  <a:lnTo>
                    <a:pt x="1752" y="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42"/>
            <p:cNvSpPr/>
            <p:nvPr/>
          </p:nvSpPr>
          <p:spPr>
            <a:xfrm>
              <a:off x="8303618" y="3384219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8" y="0"/>
                  </a:moveTo>
                  <a:lnTo>
                    <a:pt x="1" y="1752"/>
                  </a:lnTo>
                  <a:lnTo>
                    <a:pt x="1753" y="1752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42"/>
            <p:cNvSpPr/>
            <p:nvPr/>
          </p:nvSpPr>
          <p:spPr>
            <a:xfrm>
              <a:off x="7573017" y="3509365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0" y="0"/>
                  </a:moveTo>
                  <a:lnTo>
                    <a:pt x="0" y="1752"/>
                  </a:lnTo>
                  <a:lnTo>
                    <a:pt x="1753" y="1752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rgbClr val="E8CF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42"/>
            <p:cNvSpPr/>
            <p:nvPr/>
          </p:nvSpPr>
          <p:spPr>
            <a:xfrm>
              <a:off x="7677285" y="3509365"/>
              <a:ext cx="70977" cy="70655"/>
            </a:xfrm>
            <a:custGeom>
              <a:avLst/>
              <a:gdLst/>
              <a:ahLst/>
              <a:cxnLst/>
              <a:rect l="l" t="t" r="r" b="b"/>
              <a:pathLst>
                <a:path w="1761" h="1753" extrusionOk="0">
                  <a:moveTo>
                    <a:pt x="8" y="0"/>
                  </a:moveTo>
                  <a:lnTo>
                    <a:pt x="1" y="1752"/>
                  </a:lnTo>
                  <a:lnTo>
                    <a:pt x="1753" y="1752"/>
                  </a:lnTo>
                  <a:lnTo>
                    <a:pt x="1760" y="8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42"/>
            <p:cNvSpPr/>
            <p:nvPr/>
          </p:nvSpPr>
          <p:spPr>
            <a:xfrm>
              <a:off x="7781876" y="3509647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1" y="1"/>
                  </a:moveTo>
                  <a:lnTo>
                    <a:pt x="1" y="1753"/>
                  </a:lnTo>
                  <a:lnTo>
                    <a:pt x="1753" y="1753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42"/>
            <p:cNvSpPr/>
            <p:nvPr/>
          </p:nvSpPr>
          <p:spPr>
            <a:xfrm>
              <a:off x="7886184" y="3509647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0" y="1"/>
                  </a:moveTo>
                  <a:lnTo>
                    <a:pt x="0" y="1753"/>
                  </a:lnTo>
                  <a:lnTo>
                    <a:pt x="1752" y="1753"/>
                  </a:lnTo>
                  <a:lnTo>
                    <a:pt x="175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42"/>
            <p:cNvSpPr/>
            <p:nvPr/>
          </p:nvSpPr>
          <p:spPr>
            <a:xfrm>
              <a:off x="7990452" y="3509647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1" y="1"/>
                  </a:moveTo>
                  <a:lnTo>
                    <a:pt x="1" y="1753"/>
                  </a:lnTo>
                  <a:lnTo>
                    <a:pt x="1753" y="1753"/>
                  </a:lnTo>
                  <a:lnTo>
                    <a:pt x="175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42"/>
            <p:cNvSpPr/>
            <p:nvPr/>
          </p:nvSpPr>
          <p:spPr>
            <a:xfrm>
              <a:off x="8095042" y="3509647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1" y="1"/>
                  </a:moveTo>
                  <a:lnTo>
                    <a:pt x="1" y="1753"/>
                  </a:lnTo>
                  <a:lnTo>
                    <a:pt x="1745" y="1753"/>
                  </a:lnTo>
                  <a:lnTo>
                    <a:pt x="1753" y="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42"/>
            <p:cNvSpPr/>
            <p:nvPr/>
          </p:nvSpPr>
          <p:spPr>
            <a:xfrm>
              <a:off x="8199350" y="3509969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0" y="0"/>
                  </a:moveTo>
                  <a:lnTo>
                    <a:pt x="0" y="1752"/>
                  </a:lnTo>
                  <a:lnTo>
                    <a:pt x="1752" y="1752"/>
                  </a:lnTo>
                  <a:lnTo>
                    <a:pt x="17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42"/>
            <p:cNvSpPr/>
            <p:nvPr/>
          </p:nvSpPr>
          <p:spPr>
            <a:xfrm>
              <a:off x="8303618" y="3509969"/>
              <a:ext cx="70655" cy="70655"/>
            </a:xfrm>
            <a:custGeom>
              <a:avLst/>
              <a:gdLst/>
              <a:ahLst/>
              <a:cxnLst/>
              <a:rect l="l" t="t" r="r" b="b"/>
              <a:pathLst>
                <a:path w="1753" h="1753" extrusionOk="0">
                  <a:moveTo>
                    <a:pt x="1" y="0"/>
                  </a:moveTo>
                  <a:lnTo>
                    <a:pt x="1" y="1752"/>
                  </a:lnTo>
                  <a:lnTo>
                    <a:pt x="1753" y="1752"/>
                  </a:lnTo>
                  <a:lnTo>
                    <a:pt x="17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42"/>
            <p:cNvSpPr/>
            <p:nvPr/>
          </p:nvSpPr>
          <p:spPr>
            <a:xfrm>
              <a:off x="7564956" y="3077300"/>
              <a:ext cx="60820" cy="60820"/>
            </a:xfrm>
            <a:custGeom>
              <a:avLst/>
              <a:gdLst/>
              <a:ahLst/>
              <a:cxnLst/>
              <a:rect l="l" t="t" r="r" b="b"/>
              <a:pathLst>
                <a:path w="1509" h="1509" extrusionOk="0">
                  <a:moveTo>
                    <a:pt x="755" y="1"/>
                  </a:moveTo>
                  <a:cubicBezTo>
                    <a:pt x="341" y="1"/>
                    <a:pt x="1" y="333"/>
                    <a:pt x="1" y="755"/>
                  </a:cubicBezTo>
                  <a:cubicBezTo>
                    <a:pt x="1" y="1169"/>
                    <a:pt x="341" y="1509"/>
                    <a:pt x="755" y="1509"/>
                  </a:cubicBezTo>
                  <a:cubicBezTo>
                    <a:pt x="1169" y="1509"/>
                    <a:pt x="1509" y="1169"/>
                    <a:pt x="1509" y="755"/>
                  </a:cubicBezTo>
                  <a:cubicBezTo>
                    <a:pt x="1509" y="341"/>
                    <a:pt x="1169" y="1"/>
                    <a:pt x="755" y="1"/>
                  </a:cubicBezTo>
                  <a:close/>
                </a:path>
              </a:pathLst>
            </a:custGeom>
            <a:solidFill>
              <a:srgbClr val="F4E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42"/>
            <p:cNvSpPr/>
            <p:nvPr/>
          </p:nvSpPr>
          <p:spPr>
            <a:xfrm>
              <a:off x="7583456" y="2998948"/>
              <a:ext cx="23861" cy="121318"/>
            </a:xfrm>
            <a:custGeom>
              <a:avLst/>
              <a:gdLst/>
              <a:ahLst/>
              <a:cxnLst/>
              <a:rect l="l" t="t" r="r" b="b"/>
              <a:pathLst>
                <a:path w="592" h="3010" extrusionOk="0">
                  <a:moveTo>
                    <a:pt x="296" y="0"/>
                  </a:moveTo>
                  <a:cubicBezTo>
                    <a:pt x="133" y="0"/>
                    <a:pt x="8" y="133"/>
                    <a:pt x="8" y="296"/>
                  </a:cubicBezTo>
                  <a:lnTo>
                    <a:pt x="0" y="2721"/>
                  </a:lnTo>
                  <a:cubicBezTo>
                    <a:pt x="0" y="2884"/>
                    <a:pt x="133" y="3009"/>
                    <a:pt x="296" y="3009"/>
                  </a:cubicBezTo>
                  <a:cubicBezTo>
                    <a:pt x="459" y="3009"/>
                    <a:pt x="584" y="2884"/>
                    <a:pt x="584" y="2721"/>
                  </a:cubicBezTo>
                  <a:lnTo>
                    <a:pt x="584" y="296"/>
                  </a:lnTo>
                  <a:cubicBezTo>
                    <a:pt x="592" y="133"/>
                    <a:pt x="459" y="0"/>
                    <a:pt x="296" y="0"/>
                  </a:cubicBezTo>
                  <a:close/>
                </a:path>
              </a:pathLst>
            </a:custGeom>
            <a:solidFill>
              <a:srgbClr val="5B4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42"/>
            <p:cNvSpPr/>
            <p:nvPr/>
          </p:nvSpPr>
          <p:spPr>
            <a:xfrm>
              <a:off x="7648992" y="3077300"/>
              <a:ext cx="60820" cy="60820"/>
            </a:xfrm>
            <a:custGeom>
              <a:avLst/>
              <a:gdLst/>
              <a:ahLst/>
              <a:cxnLst/>
              <a:rect l="l" t="t" r="r" b="b"/>
              <a:pathLst>
                <a:path w="1509" h="1509" extrusionOk="0">
                  <a:moveTo>
                    <a:pt x="755" y="1"/>
                  </a:moveTo>
                  <a:cubicBezTo>
                    <a:pt x="341" y="1"/>
                    <a:pt x="8" y="341"/>
                    <a:pt x="1" y="755"/>
                  </a:cubicBezTo>
                  <a:cubicBezTo>
                    <a:pt x="1" y="1169"/>
                    <a:pt x="341" y="1509"/>
                    <a:pt x="755" y="1509"/>
                  </a:cubicBezTo>
                  <a:cubicBezTo>
                    <a:pt x="1169" y="1509"/>
                    <a:pt x="1509" y="1169"/>
                    <a:pt x="1509" y="755"/>
                  </a:cubicBezTo>
                  <a:cubicBezTo>
                    <a:pt x="1509" y="341"/>
                    <a:pt x="1176" y="1"/>
                    <a:pt x="755" y="1"/>
                  </a:cubicBezTo>
                  <a:close/>
                </a:path>
              </a:pathLst>
            </a:custGeom>
            <a:solidFill>
              <a:srgbClr val="F4EA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42"/>
            <p:cNvSpPr/>
            <p:nvPr/>
          </p:nvSpPr>
          <p:spPr>
            <a:xfrm>
              <a:off x="7667773" y="2998948"/>
              <a:ext cx="23578" cy="121600"/>
            </a:xfrm>
            <a:custGeom>
              <a:avLst/>
              <a:gdLst/>
              <a:ahLst/>
              <a:cxnLst/>
              <a:rect l="l" t="t" r="r" b="b"/>
              <a:pathLst>
                <a:path w="585" h="3017" extrusionOk="0">
                  <a:moveTo>
                    <a:pt x="289" y="0"/>
                  </a:moveTo>
                  <a:cubicBezTo>
                    <a:pt x="133" y="0"/>
                    <a:pt x="0" y="133"/>
                    <a:pt x="0" y="296"/>
                  </a:cubicBezTo>
                  <a:lnTo>
                    <a:pt x="0" y="2721"/>
                  </a:lnTo>
                  <a:cubicBezTo>
                    <a:pt x="0" y="2884"/>
                    <a:pt x="126" y="3017"/>
                    <a:pt x="289" y="3017"/>
                  </a:cubicBezTo>
                  <a:cubicBezTo>
                    <a:pt x="451" y="3017"/>
                    <a:pt x="584" y="2884"/>
                    <a:pt x="584" y="2721"/>
                  </a:cubicBezTo>
                  <a:lnTo>
                    <a:pt x="584" y="296"/>
                  </a:lnTo>
                  <a:cubicBezTo>
                    <a:pt x="584" y="133"/>
                    <a:pt x="451" y="0"/>
                    <a:pt x="289" y="0"/>
                  </a:cubicBezTo>
                  <a:close/>
                </a:path>
              </a:pathLst>
            </a:custGeom>
            <a:solidFill>
              <a:srgbClr val="5B48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42"/>
            <p:cNvSpPr/>
            <p:nvPr/>
          </p:nvSpPr>
          <p:spPr>
            <a:xfrm>
              <a:off x="8238083" y="3077905"/>
              <a:ext cx="60820" cy="60538"/>
            </a:xfrm>
            <a:custGeom>
              <a:avLst/>
              <a:gdLst/>
              <a:ahLst/>
              <a:cxnLst/>
              <a:rect l="l" t="t" r="r" b="b"/>
              <a:pathLst>
                <a:path w="1509" h="1502" extrusionOk="0">
                  <a:moveTo>
                    <a:pt x="754" y="1"/>
                  </a:moveTo>
                  <a:cubicBezTo>
                    <a:pt x="340" y="1"/>
                    <a:pt x="8" y="333"/>
                    <a:pt x="8" y="747"/>
                  </a:cubicBezTo>
                  <a:cubicBezTo>
                    <a:pt x="0" y="1169"/>
                    <a:pt x="340" y="1501"/>
                    <a:pt x="754" y="1501"/>
                  </a:cubicBezTo>
                  <a:cubicBezTo>
                    <a:pt x="1168" y="1501"/>
                    <a:pt x="1508" y="1169"/>
                    <a:pt x="1508" y="755"/>
                  </a:cubicBezTo>
                  <a:cubicBezTo>
                    <a:pt x="1508" y="333"/>
                    <a:pt x="1176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42"/>
            <p:cNvSpPr/>
            <p:nvPr/>
          </p:nvSpPr>
          <p:spPr>
            <a:xfrm>
              <a:off x="8256865" y="2999553"/>
              <a:ext cx="23578" cy="121318"/>
            </a:xfrm>
            <a:custGeom>
              <a:avLst/>
              <a:gdLst/>
              <a:ahLst/>
              <a:cxnLst/>
              <a:rect l="l" t="t" r="r" b="b"/>
              <a:pathLst>
                <a:path w="585" h="3010" extrusionOk="0">
                  <a:moveTo>
                    <a:pt x="296" y="0"/>
                  </a:moveTo>
                  <a:cubicBezTo>
                    <a:pt x="133" y="0"/>
                    <a:pt x="0" y="133"/>
                    <a:pt x="0" y="289"/>
                  </a:cubicBezTo>
                  <a:lnTo>
                    <a:pt x="0" y="2721"/>
                  </a:lnTo>
                  <a:cubicBezTo>
                    <a:pt x="0" y="2883"/>
                    <a:pt x="133" y="3009"/>
                    <a:pt x="288" y="3009"/>
                  </a:cubicBezTo>
                  <a:cubicBezTo>
                    <a:pt x="451" y="3009"/>
                    <a:pt x="584" y="2883"/>
                    <a:pt x="584" y="2721"/>
                  </a:cubicBezTo>
                  <a:lnTo>
                    <a:pt x="584" y="289"/>
                  </a:lnTo>
                  <a:cubicBezTo>
                    <a:pt x="584" y="133"/>
                    <a:pt x="451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42"/>
            <p:cNvSpPr/>
            <p:nvPr/>
          </p:nvSpPr>
          <p:spPr>
            <a:xfrm>
              <a:off x="8322400" y="3077905"/>
              <a:ext cx="60820" cy="60820"/>
            </a:xfrm>
            <a:custGeom>
              <a:avLst/>
              <a:gdLst/>
              <a:ahLst/>
              <a:cxnLst/>
              <a:rect l="l" t="t" r="r" b="b"/>
              <a:pathLst>
                <a:path w="1509" h="1509" extrusionOk="0">
                  <a:moveTo>
                    <a:pt x="754" y="1"/>
                  </a:moveTo>
                  <a:cubicBezTo>
                    <a:pt x="340" y="1"/>
                    <a:pt x="0" y="333"/>
                    <a:pt x="0" y="755"/>
                  </a:cubicBezTo>
                  <a:cubicBezTo>
                    <a:pt x="0" y="1169"/>
                    <a:pt x="333" y="1501"/>
                    <a:pt x="754" y="1509"/>
                  </a:cubicBezTo>
                  <a:cubicBezTo>
                    <a:pt x="1168" y="1509"/>
                    <a:pt x="1509" y="1169"/>
                    <a:pt x="1509" y="755"/>
                  </a:cubicBezTo>
                  <a:cubicBezTo>
                    <a:pt x="1509" y="341"/>
                    <a:pt x="1168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42"/>
            <p:cNvSpPr/>
            <p:nvPr/>
          </p:nvSpPr>
          <p:spPr>
            <a:xfrm>
              <a:off x="8340860" y="2999553"/>
              <a:ext cx="23578" cy="121318"/>
            </a:xfrm>
            <a:custGeom>
              <a:avLst/>
              <a:gdLst/>
              <a:ahLst/>
              <a:cxnLst/>
              <a:rect l="l" t="t" r="r" b="b"/>
              <a:pathLst>
                <a:path w="585" h="3010" extrusionOk="0">
                  <a:moveTo>
                    <a:pt x="296" y="0"/>
                  </a:moveTo>
                  <a:cubicBezTo>
                    <a:pt x="134" y="0"/>
                    <a:pt x="8" y="133"/>
                    <a:pt x="8" y="296"/>
                  </a:cubicBezTo>
                  <a:lnTo>
                    <a:pt x="1" y="2721"/>
                  </a:lnTo>
                  <a:cubicBezTo>
                    <a:pt x="1" y="2883"/>
                    <a:pt x="134" y="3009"/>
                    <a:pt x="296" y="3009"/>
                  </a:cubicBezTo>
                  <a:cubicBezTo>
                    <a:pt x="459" y="3009"/>
                    <a:pt x="585" y="2883"/>
                    <a:pt x="585" y="2721"/>
                  </a:cubicBezTo>
                  <a:lnTo>
                    <a:pt x="585" y="296"/>
                  </a:lnTo>
                  <a:cubicBezTo>
                    <a:pt x="585" y="133"/>
                    <a:pt x="459" y="0"/>
                    <a:pt x="2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42"/>
            <p:cNvSpPr/>
            <p:nvPr/>
          </p:nvSpPr>
          <p:spPr>
            <a:xfrm>
              <a:off x="6601637" y="2864573"/>
              <a:ext cx="77507" cy="109912"/>
            </a:xfrm>
            <a:custGeom>
              <a:avLst/>
              <a:gdLst/>
              <a:ahLst/>
              <a:cxnLst/>
              <a:rect l="l" t="t" r="r" b="b"/>
              <a:pathLst>
                <a:path w="1923" h="2727" extrusionOk="0">
                  <a:moveTo>
                    <a:pt x="1627" y="0"/>
                  </a:moveTo>
                  <a:cubicBezTo>
                    <a:pt x="1154" y="52"/>
                    <a:pt x="748" y="67"/>
                    <a:pt x="467" y="422"/>
                  </a:cubicBezTo>
                  <a:cubicBezTo>
                    <a:pt x="186" y="784"/>
                    <a:pt x="1" y="2595"/>
                    <a:pt x="289" y="2713"/>
                  </a:cubicBezTo>
                  <a:cubicBezTo>
                    <a:pt x="310" y="2723"/>
                    <a:pt x="332" y="2727"/>
                    <a:pt x="353" y="2727"/>
                  </a:cubicBezTo>
                  <a:cubicBezTo>
                    <a:pt x="618" y="2727"/>
                    <a:pt x="866" y="2048"/>
                    <a:pt x="866" y="2048"/>
                  </a:cubicBezTo>
                  <a:lnTo>
                    <a:pt x="1923" y="1804"/>
                  </a:lnTo>
                  <a:lnTo>
                    <a:pt x="1627" y="0"/>
                  </a:lnTo>
                  <a:close/>
                </a:path>
              </a:pathLst>
            </a:custGeom>
            <a:solidFill>
              <a:srgbClr val="F6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42"/>
            <p:cNvSpPr/>
            <p:nvPr/>
          </p:nvSpPr>
          <p:spPr>
            <a:xfrm>
              <a:off x="6548032" y="2759418"/>
              <a:ext cx="254204" cy="325664"/>
            </a:xfrm>
            <a:custGeom>
              <a:avLst/>
              <a:gdLst/>
              <a:ahLst/>
              <a:cxnLst/>
              <a:rect l="l" t="t" r="r" b="b"/>
              <a:pathLst>
                <a:path w="6307" h="8080" extrusionOk="0">
                  <a:moveTo>
                    <a:pt x="1176" y="1"/>
                  </a:moveTo>
                  <a:cubicBezTo>
                    <a:pt x="1158" y="1"/>
                    <a:pt x="1141" y="3"/>
                    <a:pt x="1124" y="7"/>
                  </a:cubicBezTo>
                  <a:cubicBezTo>
                    <a:pt x="769" y="96"/>
                    <a:pt x="1464" y="1242"/>
                    <a:pt x="1745" y="1818"/>
                  </a:cubicBezTo>
                  <a:cubicBezTo>
                    <a:pt x="2033" y="2402"/>
                    <a:pt x="2891" y="3755"/>
                    <a:pt x="2625" y="4125"/>
                  </a:cubicBezTo>
                  <a:cubicBezTo>
                    <a:pt x="2534" y="4244"/>
                    <a:pt x="2424" y="4290"/>
                    <a:pt x="2297" y="4290"/>
                  </a:cubicBezTo>
                  <a:cubicBezTo>
                    <a:pt x="2039" y="4290"/>
                    <a:pt x="1710" y="4101"/>
                    <a:pt x="1338" y="3962"/>
                  </a:cubicBezTo>
                  <a:cubicBezTo>
                    <a:pt x="954" y="3814"/>
                    <a:pt x="598" y="3683"/>
                    <a:pt x="367" y="3683"/>
                  </a:cubicBezTo>
                  <a:cubicBezTo>
                    <a:pt x="264" y="3683"/>
                    <a:pt x="186" y="3709"/>
                    <a:pt x="141" y="3770"/>
                  </a:cubicBezTo>
                  <a:cubicBezTo>
                    <a:pt x="0" y="3970"/>
                    <a:pt x="429" y="4191"/>
                    <a:pt x="1338" y="4783"/>
                  </a:cubicBezTo>
                  <a:cubicBezTo>
                    <a:pt x="2240" y="5374"/>
                    <a:pt x="2669" y="5877"/>
                    <a:pt x="3231" y="6276"/>
                  </a:cubicBezTo>
                  <a:cubicBezTo>
                    <a:pt x="3800" y="6683"/>
                    <a:pt x="4273" y="8080"/>
                    <a:pt x="4273" y="8080"/>
                  </a:cubicBezTo>
                  <a:lnTo>
                    <a:pt x="6306" y="6831"/>
                  </a:lnTo>
                  <a:lnTo>
                    <a:pt x="5367" y="5478"/>
                  </a:lnTo>
                  <a:cubicBezTo>
                    <a:pt x="5020" y="4938"/>
                    <a:pt x="4502" y="3142"/>
                    <a:pt x="4295" y="2875"/>
                  </a:cubicBezTo>
                  <a:cubicBezTo>
                    <a:pt x="4081" y="2609"/>
                    <a:pt x="3379" y="2594"/>
                    <a:pt x="3379" y="2594"/>
                  </a:cubicBezTo>
                  <a:cubicBezTo>
                    <a:pt x="3379" y="2594"/>
                    <a:pt x="2750" y="1996"/>
                    <a:pt x="2358" y="1397"/>
                  </a:cubicBezTo>
                  <a:cubicBezTo>
                    <a:pt x="1985" y="826"/>
                    <a:pt x="1531" y="1"/>
                    <a:pt x="1176" y="1"/>
                  </a:cubicBezTo>
                  <a:close/>
                </a:path>
              </a:pathLst>
            </a:custGeom>
            <a:solidFill>
              <a:srgbClr val="F8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42"/>
            <p:cNvSpPr/>
            <p:nvPr/>
          </p:nvSpPr>
          <p:spPr>
            <a:xfrm>
              <a:off x="6684785" y="2911931"/>
              <a:ext cx="542022" cy="539885"/>
            </a:xfrm>
            <a:custGeom>
              <a:avLst/>
              <a:gdLst/>
              <a:ahLst/>
              <a:cxnLst/>
              <a:rect l="l" t="t" r="r" b="b"/>
              <a:pathLst>
                <a:path w="13448" h="13395" extrusionOk="0">
                  <a:moveTo>
                    <a:pt x="13160" y="1"/>
                  </a:moveTo>
                  <a:cubicBezTo>
                    <a:pt x="10742" y="888"/>
                    <a:pt x="7186" y="6854"/>
                    <a:pt x="7186" y="6854"/>
                  </a:cubicBezTo>
                  <a:lnTo>
                    <a:pt x="2876" y="1915"/>
                  </a:lnTo>
                  <a:cubicBezTo>
                    <a:pt x="2876" y="1915"/>
                    <a:pt x="1132" y="2389"/>
                    <a:pt x="0" y="3786"/>
                  </a:cubicBezTo>
                  <a:cubicBezTo>
                    <a:pt x="0" y="3786"/>
                    <a:pt x="3808" y="13175"/>
                    <a:pt x="7401" y="13389"/>
                  </a:cubicBezTo>
                  <a:cubicBezTo>
                    <a:pt x="7461" y="13393"/>
                    <a:pt x="7521" y="13395"/>
                    <a:pt x="7581" y="13395"/>
                  </a:cubicBezTo>
                  <a:cubicBezTo>
                    <a:pt x="10943" y="13395"/>
                    <a:pt x="13448" y="7771"/>
                    <a:pt x="13448" y="7771"/>
                  </a:cubicBezTo>
                  <a:lnTo>
                    <a:pt x="1316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42"/>
            <p:cNvSpPr/>
            <p:nvPr/>
          </p:nvSpPr>
          <p:spPr>
            <a:xfrm>
              <a:off x="6681521" y="3061985"/>
              <a:ext cx="551574" cy="395553"/>
            </a:xfrm>
            <a:custGeom>
              <a:avLst/>
              <a:gdLst/>
              <a:ahLst/>
              <a:cxnLst/>
              <a:rect l="l" t="t" r="r" b="b"/>
              <a:pathLst>
                <a:path w="13685" h="9814" extrusionOk="0">
                  <a:moveTo>
                    <a:pt x="152" y="1"/>
                  </a:moveTo>
                  <a:cubicBezTo>
                    <a:pt x="136" y="1"/>
                    <a:pt x="119" y="4"/>
                    <a:pt x="104" y="11"/>
                  </a:cubicBezTo>
                  <a:cubicBezTo>
                    <a:pt x="30" y="41"/>
                    <a:pt x="0" y="122"/>
                    <a:pt x="22" y="196"/>
                  </a:cubicBezTo>
                  <a:cubicBezTo>
                    <a:pt x="178" y="580"/>
                    <a:pt x="3837" y="9585"/>
                    <a:pt x="7474" y="9807"/>
                  </a:cubicBezTo>
                  <a:cubicBezTo>
                    <a:pt x="7541" y="9807"/>
                    <a:pt x="7600" y="9814"/>
                    <a:pt x="7666" y="9814"/>
                  </a:cubicBezTo>
                  <a:cubicBezTo>
                    <a:pt x="11075" y="9814"/>
                    <a:pt x="13551" y="4343"/>
                    <a:pt x="13655" y="4107"/>
                  </a:cubicBezTo>
                  <a:cubicBezTo>
                    <a:pt x="13684" y="4033"/>
                    <a:pt x="13655" y="3951"/>
                    <a:pt x="13588" y="3922"/>
                  </a:cubicBezTo>
                  <a:cubicBezTo>
                    <a:pt x="13569" y="3914"/>
                    <a:pt x="13549" y="3910"/>
                    <a:pt x="13529" y="3910"/>
                  </a:cubicBezTo>
                  <a:cubicBezTo>
                    <a:pt x="13475" y="3910"/>
                    <a:pt x="13425" y="3939"/>
                    <a:pt x="13403" y="3988"/>
                  </a:cubicBezTo>
                  <a:cubicBezTo>
                    <a:pt x="13382" y="4047"/>
                    <a:pt x="10897" y="9531"/>
                    <a:pt x="7660" y="9531"/>
                  </a:cubicBezTo>
                  <a:cubicBezTo>
                    <a:pt x="7604" y="9531"/>
                    <a:pt x="7546" y="9529"/>
                    <a:pt x="7489" y="9526"/>
                  </a:cubicBezTo>
                  <a:cubicBezTo>
                    <a:pt x="4029" y="9319"/>
                    <a:pt x="318" y="181"/>
                    <a:pt x="281" y="92"/>
                  </a:cubicBezTo>
                  <a:cubicBezTo>
                    <a:pt x="258" y="36"/>
                    <a:pt x="205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42"/>
            <p:cNvSpPr/>
            <p:nvPr/>
          </p:nvSpPr>
          <p:spPr>
            <a:xfrm>
              <a:off x="7136479" y="2877390"/>
              <a:ext cx="534928" cy="775952"/>
            </a:xfrm>
            <a:custGeom>
              <a:avLst/>
              <a:gdLst/>
              <a:ahLst/>
              <a:cxnLst/>
              <a:rect l="l" t="t" r="r" b="b"/>
              <a:pathLst>
                <a:path w="13272" h="19252" extrusionOk="0">
                  <a:moveTo>
                    <a:pt x="5605" y="0"/>
                  </a:moveTo>
                  <a:cubicBezTo>
                    <a:pt x="5605" y="0"/>
                    <a:pt x="3490" y="163"/>
                    <a:pt x="1967" y="858"/>
                  </a:cubicBezTo>
                  <a:cubicBezTo>
                    <a:pt x="1553" y="1050"/>
                    <a:pt x="482" y="5027"/>
                    <a:pt x="289" y="7371"/>
                  </a:cubicBezTo>
                  <a:cubicBezTo>
                    <a:pt x="97" y="9722"/>
                    <a:pt x="1" y="19251"/>
                    <a:pt x="1" y="19251"/>
                  </a:cubicBezTo>
                  <a:lnTo>
                    <a:pt x="12842" y="19251"/>
                  </a:lnTo>
                  <a:cubicBezTo>
                    <a:pt x="12842" y="19251"/>
                    <a:pt x="12887" y="13507"/>
                    <a:pt x="12887" y="11444"/>
                  </a:cubicBezTo>
                  <a:cubicBezTo>
                    <a:pt x="12887" y="9382"/>
                    <a:pt x="13271" y="1575"/>
                    <a:pt x="13271" y="1575"/>
                  </a:cubicBezTo>
                  <a:cubicBezTo>
                    <a:pt x="11859" y="762"/>
                    <a:pt x="9723" y="185"/>
                    <a:pt x="9723" y="185"/>
                  </a:cubicBezTo>
                  <a:lnTo>
                    <a:pt x="56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42"/>
            <p:cNvSpPr/>
            <p:nvPr/>
          </p:nvSpPr>
          <p:spPr>
            <a:xfrm>
              <a:off x="7130836" y="3122562"/>
              <a:ext cx="28939" cy="531663"/>
            </a:xfrm>
            <a:custGeom>
              <a:avLst/>
              <a:gdLst/>
              <a:ahLst/>
              <a:cxnLst/>
              <a:rect l="l" t="t" r="r" b="b"/>
              <a:pathLst>
                <a:path w="718" h="13191" extrusionOk="0">
                  <a:moveTo>
                    <a:pt x="578" y="1"/>
                  </a:moveTo>
                  <a:cubicBezTo>
                    <a:pt x="509" y="1"/>
                    <a:pt x="444" y="51"/>
                    <a:pt x="437" y="120"/>
                  </a:cubicBezTo>
                  <a:cubicBezTo>
                    <a:pt x="370" y="549"/>
                    <a:pt x="318" y="933"/>
                    <a:pt x="289" y="1280"/>
                  </a:cubicBezTo>
                  <a:cubicBezTo>
                    <a:pt x="104" y="3602"/>
                    <a:pt x="8" y="12961"/>
                    <a:pt x="1" y="13050"/>
                  </a:cubicBezTo>
                  <a:cubicBezTo>
                    <a:pt x="1" y="13131"/>
                    <a:pt x="67" y="13190"/>
                    <a:pt x="141" y="13190"/>
                  </a:cubicBezTo>
                  <a:cubicBezTo>
                    <a:pt x="215" y="13190"/>
                    <a:pt x="281" y="13131"/>
                    <a:pt x="281" y="13057"/>
                  </a:cubicBezTo>
                  <a:cubicBezTo>
                    <a:pt x="281" y="12961"/>
                    <a:pt x="378" y="3617"/>
                    <a:pt x="570" y="1303"/>
                  </a:cubicBezTo>
                  <a:cubicBezTo>
                    <a:pt x="592" y="963"/>
                    <a:pt x="644" y="578"/>
                    <a:pt x="710" y="164"/>
                  </a:cubicBezTo>
                  <a:cubicBezTo>
                    <a:pt x="718" y="83"/>
                    <a:pt x="666" y="16"/>
                    <a:pt x="592" y="1"/>
                  </a:cubicBezTo>
                  <a:cubicBezTo>
                    <a:pt x="587" y="1"/>
                    <a:pt x="583" y="1"/>
                    <a:pt x="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42"/>
            <p:cNvSpPr/>
            <p:nvPr/>
          </p:nvSpPr>
          <p:spPr>
            <a:xfrm>
              <a:off x="6848664" y="1801420"/>
              <a:ext cx="15840" cy="83472"/>
            </a:xfrm>
            <a:custGeom>
              <a:avLst/>
              <a:gdLst/>
              <a:ahLst/>
              <a:cxnLst/>
              <a:rect l="l" t="t" r="r" b="b"/>
              <a:pathLst>
                <a:path w="393" h="2071" extrusionOk="0">
                  <a:moveTo>
                    <a:pt x="193" y="1"/>
                  </a:moveTo>
                  <a:cubicBezTo>
                    <a:pt x="89" y="1"/>
                    <a:pt x="1" y="82"/>
                    <a:pt x="1" y="193"/>
                  </a:cubicBezTo>
                  <a:lnTo>
                    <a:pt x="1" y="1878"/>
                  </a:lnTo>
                  <a:cubicBezTo>
                    <a:pt x="1" y="1989"/>
                    <a:pt x="89" y="2071"/>
                    <a:pt x="193" y="2071"/>
                  </a:cubicBezTo>
                  <a:cubicBezTo>
                    <a:pt x="304" y="2071"/>
                    <a:pt x="392" y="1989"/>
                    <a:pt x="392" y="1878"/>
                  </a:cubicBezTo>
                  <a:lnTo>
                    <a:pt x="392" y="193"/>
                  </a:lnTo>
                  <a:cubicBezTo>
                    <a:pt x="392" y="82"/>
                    <a:pt x="304" y="1"/>
                    <a:pt x="1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42"/>
            <p:cNvSpPr/>
            <p:nvPr/>
          </p:nvSpPr>
          <p:spPr>
            <a:xfrm>
              <a:off x="6814687" y="1835397"/>
              <a:ext cx="83794" cy="15517"/>
            </a:xfrm>
            <a:custGeom>
              <a:avLst/>
              <a:gdLst/>
              <a:ahLst/>
              <a:cxnLst/>
              <a:rect l="l" t="t" r="r" b="b"/>
              <a:pathLst>
                <a:path w="2079" h="385" extrusionOk="0">
                  <a:moveTo>
                    <a:pt x="193" y="0"/>
                  </a:moveTo>
                  <a:cubicBezTo>
                    <a:pt x="89" y="0"/>
                    <a:pt x="1" y="82"/>
                    <a:pt x="1" y="193"/>
                  </a:cubicBezTo>
                  <a:cubicBezTo>
                    <a:pt x="1" y="303"/>
                    <a:pt x="89" y="385"/>
                    <a:pt x="193" y="385"/>
                  </a:cubicBezTo>
                  <a:lnTo>
                    <a:pt x="1879" y="385"/>
                  </a:lnTo>
                  <a:cubicBezTo>
                    <a:pt x="1989" y="385"/>
                    <a:pt x="2078" y="303"/>
                    <a:pt x="2078" y="193"/>
                  </a:cubicBezTo>
                  <a:cubicBezTo>
                    <a:pt x="2078" y="82"/>
                    <a:pt x="1989" y="0"/>
                    <a:pt x="18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42"/>
            <p:cNvSpPr/>
            <p:nvPr/>
          </p:nvSpPr>
          <p:spPr>
            <a:xfrm>
              <a:off x="8233005" y="2790977"/>
              <a:ext cx="15517" cy="83754"/>
            </a:xfrm>
            <a:custGeom>
              <a:avLst/>
              <a:gdLst/>
              <a:ahLst/>
              <a:cxnLst/>
              <a:rect l="l" t="t" r="r" b="b"/>
              <a:pathLst>
                <a:path w="385" h="2078" extrusionOk="0">
                  <a:moveTo>
                    <a:pt x="193" y="0"/>
                  </a:moveTo>
                  <a:cubicBezTo>
                    <a:pt x="82" y="0"/>
                    <a:pt x="1" y="82"/>
                    <a:pt x="1" y="192"/>
                  </a:cubicBezTo>
                  <a:lnTo>
                    <a:pt x="1" y="1878"/>
                  </a:lnTo>
                  <a:cubicBezTo>
                    <a:pt x="1" y="1989"/>
                    <a:pt x="82" y="2078"/>
                    <a:pt x="193" y="2078"/>
                  </a:cubicBezTo>
                  <a:cubicBezTo>
                    <a:pt x="296" y="2078"/>
                    <a:pt x="385" y="1989"/>
                    <a:pt x="385" y="1878"/>
                  </a:cubicBezTo>
                  <a:lnTo>
                    <a:pt x="385" y="192"/>
                  </a:lnTo>
                  <a:cubicBezTo>
                    <a:pt x="385" y="82"/>
                    <a:pt x="296" y="0"/>
                    <a:pt x="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42"/>
            <p:cNvSpPr/>
            <p:nvPr/>
          </p:nvSpPr>
          <p:spPr>
            <a:xfrm>
              <a:off x="8198746" y="2824954"/>
              <a:ext cx="83754" cy="15517"/>
            </a:xfrm>
            <a:custGeom>
              <a:avLst/>
              <a:gdLst/>
              <a:ahLst/>
              <a:cxnLst/>
              <a:rect l="l" t="t" r="r" b="b"/>
              <a:pathLst>
                <a:path w="2078" h="385" extrusionOk="0">
                  <a:moveTo>
                    <a:pt x="200" y="0"/>
                  </a:moveTo>
                  <a:cubicBezTo>
                    <a:pt x="89" y="0"/>
                    <a:pt x="0" y="89"/>
                    <a:pt x="0" y="192"/>
                  </a:cubicBezTo>
                  <a:cubicBezTo>
                    <a:pt x="0" y="303"/>
                    <a:pt x="89" y="384"/>
                    <a:pt x="200" y="384"/>
                  </a:cubicBezTo>
                  <a:lnTo>
                    <a:pt x="1886" y="384"/>
                  </a:lnTo>
                  <a:cubicBezTo>
                    <a:pt x="1996" y="384"/>
                    <a:pt x="2078" y="303"/>
                    <a:pt x="2078" y="192"/>
                  </a:cubicBezTo>
                  <a:cubicBezTo>
                    <a:pt x="2078" y="89"/>
                    <a:pt x="1996" y="0"/>
                    <a:pt x="18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42"/>
            <p:cNvSpPr/>
            <p:nvPr/>
          </p:nvSpPr>
          <p:spPr>
            <a:xfrm>
              <a:off x="6166308" y="2790977"/>
              <a:ext cx="15558" cy="83754"/>
            </a:xfrm>
            <a:custGeom>
              <a:avLst/>
              <a:gdLst/>
              <a:ahLst/>
              <a:cxnLst/>
              <a:rect l="l" t="t" r="r" b="b"/>
              <a:pathLst>
                <a:path w="386" h="2078" extrusionOk="0">
                  <a:moveTo>
                    <a:pt x="193" y="0"/>
                  </a:moveTo>
                  <a:cubicBezTo>
                    <a:pt x="90" y="0"/>
                    <a:pt x="1" y="82"/>
                    <a:pt x="1" y="192"/>
                  </a:cubicBezTo>
                  <a:lnTo>
                    <a:pt x="1" y="1878"/>
                  </a:lnTo>
                  <a:cubicBezTo>
                    <a:pt x="1" y="1989"/>
                    <a:pt x="90" y="2078"/>
                    <a:pt x="193" y="2078"/>
                  </a:cubicBezTo>
                  <a:cubicBezTo>
                    <a:pt x="304" y="2078"/>
                    <a:pt x="385" y="1989"/>
                    <a:pt x="385" y="1878"/>
                  </a:cubicBezTo>
                  <a:lnTo>
                    <a:pt x="385" y="192"/>
                  </a:lnTo>
                  <a:cubicBezTo>
                    <a:pt x="385" y="82"/>
                    <a:pt x="304" y="0"/>
                    <a:pt x="1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42"/>
            <p:cNvSpPr/>
            <p:nvPr/>
          </p:nvSpPr>
          <p:spPr>
            <a:xfrm>
              <a:off x="6132371" y="2824954"/>
              <a:ext cx="83754" cy="15517"/>
            </a:xfrm>
            <a:custGeom>
              <a:avLst/>
              <a:gdLst/>
              <a:ahLst/>
              <a:cxnLst/>
              <a:rect l="l" t="t" r="r" b="b"/>
              <a:pathLst>
                <a:path w="2078" h="385" extrusionOk="0">
                  <a:moveTo>
                    <a:pt x="192" y="0"/>
                  </a:moveTo>
                  <a:cubicBezTo>
                    <a:pt x="81" y="0"/>
                    <a:pt x="0" y="89"/>
                    <a:pt x="0" y="192"/>
                  </a:cubicBezTo>
                  <a:cubicBezTo>
                    <a:pt x="0" y="303"/>
                    <a:pt x="81" y="384"/>
                    <a:pt x="192" y="384"/>
                  </a:cubicBezTo>
                  <a:lnTo>
                    <a:pt x="1878" y="384"/>
                  </a:lnTo>
                  <a:cubicBezTo>
                    <a:pt x="1989" y="384"/>
                    <a:pt x="2078" y="303"/>
                    <a:pt x="2078" y="192"/>
                  </a:cubicBezTo>
                  <a:cubicBezTo>
                    <a:pt x="2078" y="89"/>
                    <a:pt x="1989" y="0"/>
                    <a:pt x="18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42"/>
            <p:cNvSpPr/>
            <p:nvPr/>
          </p:nvSpPr>
          <p:spPr>
            <a:xfrm>
              <a:off x="6997952" y="2010600"/>
              <a:ext cx="15517" cy="83754"/>
            </a:xfrm>
            <a:custGeom>
              <a:avLst/>
              <a:gdLst/>
              <a:ahLst/>
              <a:cxnLst/>
              <a:rect l="l" t="t" r="r" b="b"/>
              <a:pathLst>
                <a:path w="385" h="2078" extrusionOk="0">
                  <a:moveTo>
                    <a:pt x="193" y="0"/>
                  </a:moveTo>
                  <a:cubicBezTo>
                    <a:pt x="89" y="0"/>
                    <a:pt x="0" y="89"/>
                    <a:pt x="0" y="193"/>
                  </a:cubicBezTo>
                  <a:lnTo>
                    <a:pt x="0" y="1886"/>
                  </a:lnTo>
                  <a:cubicBezTo>
                    <a:pt x="0" y="1989"/>
                    <a:pt x="89" y="2078"/>
                    <a:pt x="193" y="2078"/>
                  </a:cubicBezTo>
                  <a:cubicBezTo>
                    <a:pt x="303" y="2078"/>
                    <a:pt x="385" y="1989"/>
                    <a:pt x="385" y="1886"/>
                  </a:cubicBezTo>
                  <a:lnTo>
                    <a:pt x="385" y="193"/>
                  </a:lnTo>
                  <a:cubicBezTo>
                    <a:pt x="385" y="89"/>
                    <a:pt x="303" y="0"/>
                    <a:pt x="1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42"/>
            <p:cNvSpPr/>
            <p:nvPr/>
          </p:nvSpPr>
          <p:spPr>
            <a:xfrm>
              <a:off x="6963975" y="2044577"/>
              <a:ext cx="83754" cy="15800"/>
            </a:xfrm>
            <a:custGeom>
              <a:avLst/>
              <a:gdLst/>
              <a:ahLst/>
              <a:cxnLst/>
              <a:rect l="l" t="t" r="r" b="b"/>
              <a:pathLst>
                <a:path w="2078" h="392" extrusionOk="0">
                  <a:moveTo>
                    <a:pt x="193" y="0"/>
                  </a:moveTo>
                  <a:cubicBezTo>
                    <a:pt x="82" y="0"/>
                    <a:pt x="1" y="89"/>
                    <a:pt x="1" y="192"/>
                  </a:cubicBezTo>
                  <a:cubicBezTo>
                    <a:pt x="1" y="303"/>
                    <a:pt x="82" y="392"/>
                    <a:pt x="193" y="392"/>
                  </a:cubicBezTo>
                  <a:lnTo>
                    <a:pt x="1878" y="392"/>
                  </a:lnTo>
                  <a:cubicBezTo>
                    <a:pt x="1989" y="392"/>
                    <a:pt x="2078" y="303"/>
                    <a:pt x="2078" y="192"/>
                  </a:cubicBezTo>
                  <a:cubicBezTo>
                    <a:pt x="2078" y="89"/>
                    <a:pt x="1989" y="0"/>
                    <a:pt x="18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42"/>
            <p:cNvSpPr/>
            <p:nvPr/>
          </p:nvSpPr>
          <p:spPr>
            <a:xfrm>
              <a:off x="7834916" y="2826727"/>
              <a:ext cx="15840" cy="83754"/>
            </a:xfrm>
            <a:custGeom>
              <a:avLst/>
              <a:gdLst/>
              <a:ahLst/>
              <a:cxnLst/>
              <a:rect l="l" t="t" r="r" b="b"/>
              <a:pathLst>
                <a:path w="393" h="2078" extrusionOk="0">
                  <a:moveTo>
                    <a:pt x="193" y="0"/>
                  </a:moveTo>
                  <a:cubicBezTo>
                    <a:pt x="89" y="0"/>
                    <a:pt x="1" y="89"/>
                    <a:pt x="1" y="193"/>
                  </a:cubicBezTo>
                  <a:lnTo>
                    <a:pt x="1" y="1886"/>
                  </a:lnTo>
                  <a:cubicBezTo>
                    <a:pt x="1" y="1989"/>
                    <a:pt x="89" y="2078"/>
                    <a:pt x="193" y="2078"/>
                  </a:cubicBezTo>
                  <a:cubicBezTo>
                    <a:pt x="304" y="2078"/>
                    <a:pt x="393" y="1989"/>
                    <a:pt x="393" y="1886"/>
                  </a:cubicBezTo>
                  <a:lnTo>
                    <a:pt x="393" y="193"/>
                  </a:lnTo>
                  <a:cubicBezTo>
                    <a:pt x="393" y="89"/>
                    <a:pt x="304" y="0"/>
                    <a:pt x="19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42"/>
            <p:cNvSpPr/>
            <p:nvPr/>
          </p:nvSpPr>
          <p:spPr>
            <a:xfrm>
              <a:off x="7800940" y="2860704"/>
              <a:ext cx="83794" cy="15800"/>
            </a:xfrm>
            <a:custGeom>
              <a:avLst/>
              <a:gdLst/>
              <a:ahLst/>
              <a:cxnLst/>
              <a:rect l="l" t="t" r="r" b="b"/>
              <a:pathLst>
                <a:path w="2079" h="392" extrusionOk="0">
                  <a:moveTo>
                    <a:pt x="193" y="0"/>
                  </a:moveTo>
                  <a:cubicBezTo>
                    <a:pt x="90" y="0"/>
                    <a:pt x="1" y="89"/>
                    <a:pt x="1" y="200"/>
                  </a:cubicBezTo>
                  <a:cubicBezTo>
                    <a:pt x="1" y="303"/>
                    <a:pt x="90" y="392"/>
                    <a:pt x="193" y="392"/>
                  </a:cubicBezTo>
                  <a:lnTo>
                    <a:pt x="1886" y="392"/>
                  </a:lnTo>
                  <a:cubicBezTo>
                    <a:pt x="1990" y="392"/>
                    <a:pt x="2078" y="303"/>
                    <a:pt x="2078" y="200"/>
                  </a:cubicBezTo>
                  <a:cubicBezTo>
                    <a:pt x="2078" y="89"/>
                    <a:pt x="1990" y="0"/>
                    <a:pt x="18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42"/>
            <p:cNvSpPr/>
            <p:nvPr/>
          </p:nvSpPr>
          <p:spPr>
            <a:xfrm>
              <a:off x="6578422" y="2000766"/>
              <a:ext cx="54855" cy="54855"/>
            </a:xfrm>
            <a:custGeom>
              <a:avLst/>
              <a:gdLst/>
              <a:ahLst/>
              <a:cxnLst/>
              <a:rect l="l" t="t" r="r" b="b"/>
              <a:pathLst>
                <a:path w="1361" h="1361" extrusionOk="0">
                  <a:moveTo>
                    <a:pt x="680" y="0"/>
                  </a:moveTo>
                  <a:cubicBezTo>
                    <a:pt x="303" y="0"/>
                    <a:pt x="0" y="304"/>
                    <a:pt x="0" y="681"/>
                  </a:cubicBezTo>
                  <a:cubicBezTo>
                    <a:pt x="0" y="1058"/>
                    <a:pt x="303" y="1361"/>
                    <a:pt x="680" y="1361"/>
                  </a:cubicBezTo>
                  <a:cubicBezTo>
                    <a:pt x="1057" y="1361"/>
                    <a:pt x="1360" y="1058"/>
                    <a:pt x="1360" y="681"/>
                  </a:cubicBezTo>
                  <a:cubicBezTo>
                    <a:pt x="1360" y="304"/>
                    <a:pt x="1057" y="0"/>
                    <a:pt x="6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42"/>
            <p:cNvSpPr/>
            <p:nvPr/>
          </p:nvSpPr>
          <p:spPr>
            <a:xfrm>
              <a:off x="7682686" y="2227802"/>
              <a:ext cx="36678" cy="36718"/>
            </a:xfrm>
            <a:custGeom>
              <a:avLst/>
              <a:gdLst/>
              <a:ahLst/>
              <a:cxnLst/>
              <a:rect l="l" t="t" r="r" b="b"/>
              <a:pathLst>
                <a:path w="910" h="911" extrusionOk="0">
                  <a:moveTo>
                    <a:pt x="458" y="1"/>
                  </a:moveTo>
                  <a:cubicBezTo>
                    <a:pt x="207" y="1"/>
                    <a:pt x="0" y="208"/>
                    <a:pt x="0" y="459"/>
                  </a:cubicBezTo>
                  <a:cubicBezTo>
                    <a:pt x="0" y="710"/>
                    <a:pt x="207" y="910"/>
                    <a:pt x="458" y="910"/>
                  </a:cubicBezTo>
                  <a:cubicBezTo>
                    <a:pt x="710" y="910"/>
                    <a:pt x="909" y="710"/>
                    <a:pt x="909" y="459"/>
                  </a:cubicBezTo>
                  <a:cubicBezTo>
                    <a:pt x="909" y="208"/>
                    <a:pt x="710" y="1"/>
                    <a:pt x="4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42"/>
            <p:cNvSpPr/>
            <p:nvPr/>
          </p:nvSpPr>
          <p:spPr>
            <a:xfrm>
              <a:off x="6087069" y="2505218"/>
              <a:ext cx="36678" cy="36678"/>
            </a:xfrm>
            <a:custGeom>
              <a:avLst/>
              <a:gdLst/>
              <a:ahLst/>
              <a:cxnLst/>
              <a:rect l="l" t="t" r="r" b="b"/>
              <a:pathLst>
                <a:path w="910" h="910" extrusionOk="0">
                  <a:moveTo>
                    <a:pt x="451" y="0"/>
                  </a:moveTo>
                  <a:cubicBezTo>
                    <a:pt x="207" y="0"/>
                    <a:pt x="0" y="200"/>
                    <a:pt x="0" y="451"/>
                  </a:cubicBezTo>
                  <a:cubicBezTo>
                    <a:pt x="0" y="703"/>
                    <a:pt x="207" y="910"/>
                    <a:pt x="451" y="910"/>
                  </a:cubicBezTo>
                  <a:cubicBezTo>
                    <a:pt x="703" y="910"/>
                    <a:pt x="910" y="703"/>
                    <a:pt x="910" y="451"/>
                  </a:cubicBezTo>
                  <a:cubicBezTo>
                    <a:pt x="910" y="200"/>
                    <a:pt x="703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42"/>
            <p:cNvSpPr/>
            <p:nvPr/>
          </p:nvSpPr>
          <p:spPr>
            <a:xfrm>
              <a:off x="6018833" y="3034698"/>
              <a:ext cx="582851" cy="618641"/>
            </a:xfrm>
            <a:custGeom>
              <a:avLst/>
              <a:gdLst/>
              <a:ahLst/>
              <a:cxnLst/>
              <a:rect l="l" t="t" r="r" b="b"/>
              <a:pathLst>
                <a:path w="14461" h="15349" extrusionOk="0">
                  <a:moveTo>
                    <a:pt x="7231" y="1"/>
                  </a:moveTo>
                  <a:cubicBezTo>
                    <a:pt x="3239" y="1"/>
                    <a:pt x="0" y="3438"/>
                    <a:pt x="0" y="7674"/>
                  </a:cubicBezTo>
                  <a:cubicBezTo>
                    <a:pt x="0" y="11910"/>
                    <a:pt x="3239" y="15348"/>
                    <a:pt x="7231" y="15348"/>
                  </a:cubicBezTo>
                  <a:cubicBezTo>
                    <a:pt x="11223" y="15348"/>
                    <a:pt x="14461" y="11910"/>
                    <a:pt x="14461" y="7674"/>
                  </a:cubicBezTo>
                  <a:cubicBezTo>
                    <a:pt x="14461" y="3438"/>
                    <a:pt x="11223" y="1"/>
                    <a:pt x="7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42"/>
            <p:cNvSpPr/>
            <p:nvPr/>
          </p:nvSpPr>
          <p:spPr>
            <a:xfrm>
              <a:off x="5988161" y="3034698"/>
              <a:ext cx="582528" cy="618641"/>
            </a:xfrm>
            <a:custGeom>
              <a:avLst/>
              <a:gdLst/>
              <a:ahLst/>
              <a:cxnLst/>
              <a:rect l="l" t="t" r="r" b="b"/>
              <a:pathLst>
                <a:path w="14453" h="15349" extrusionOk="0">
                  <a:moveTo>
                    <a:pt x="7223" y="1"/>
                  </a:moveTo>
                  <a:cubicBezTo>
                    <a:pt x="3231" y="1"/>
                    <a:pt x="0" y="3438"/>
                    <a:pt x="0" y="7674"/>
                  </a:cubicBezTo>
                  <a:cubicBezTo>
                    <a:pt x="0" y="11910"/>
                    <a:pt x="3231" y="15348"/>
                    <a:pt x="7223" y="15348"/>
                  </a:cubicBezTo>
                  <a:cubicBezTo>
                    <a:pt x="11215" y="15348"/>
                    <a:pt x="14453" y="11910"/>
                    <a:pt x="14453" y="7674"/>
                  </a:cubicBezTo>
                  <a:cubicBezTo>
                    <a:pt x="14453" y="3438"/>
                    <a:pt x="11215" y="1"/>
                    <a:pt x="722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42"/>
            <p:cNvSpPr/>
            <p:nvPr/>
          </p:nvSpPr>
          <p:spPr>
            <a:xfrm>
              <a:off x="6080822" y="3133324"/>
              <a:ext cx="397206" cy="421389"/>
            </a:xfrm>
            <a:custGeom>
              <a:avLst/>
              <a:gdLst/>
              <a:ahLst/>
              <a:cxnLst/>
              <a:rect l="l" t="t" r="r" b="b"/>
              <a:pathLst>
                <a:path w="9855" h="10455" extrusionOk="0">
                  <a:moveTo>
                    <a:pt x="4924" y="1"/>
                  </a:moveTo>
                  <a:cubicBezTo>
                    <a:pt x="2203" y="1"/>
                    <a:pt x="0" y="2337"/>
                    <a:pt x="0" y="5227"/>
                  </a:cubicBezTo>
                  <a:cubicBezTo>
                    <a:pt x="0" y="8118"/>
                    <a:pt x="2203" y="10454"/>
                    <a:pt x="4924" y="10454"/>
                  </a:cubicBezTo>
                  <a:cubicBezTo>
                    <a:pt x="7644" y="10454"/>
                    <a:pt x="9855" y="8118"/>
                    <a:pt x="9855" y="5227"/>
                  </a:cubicBezTo>
                  <a:cubicBezTo>
                    <a:pt x="9855" y="2337"/>
                    <a:pt x="7644" y="1"/>
                    <a:pt x="49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42"/>
            <p:cNvSpPr/>
            <p:nvPr/>
          </p:nvSpPr>
          <p:spPr>
            <a:xfrm>
              <a:off x="6194319" y="3253713"/>
              <a:ext cx="170208" cy="180607"/>
            </a:xfrm>
            <a:custGeom>
              <a:avLst/>
              <a:gdLst/>
              <a:ahLst/>
              <a:cxnLst/>
              <a:rect l="l" t="t" r="r" b="b"/>
              <a:pathLst>
                <a:path w="4223" h="4481" extrusionOk="0">
                  <a:moveTo>
                    <a:pt x="2108" y="0"/>
                  </a:moveTo>
                  <a:cubicBezTo>
                    <a:pt x="947" y="0"/>
                    <a:pt x="1" y="1006"/>
                    <a:pt x="1" y="2240"/>
                  </a:cubicBezTo>
                  <a:cubicBezTo>
                    <a:pt x="1" y="3482"/>
                    <a:pt x="947" y="4480"/>
                    <a:pt x="2108" y="4480"/>
                  </a:cubicBezTo>
                  <a:cubicBezTo>
                    <a:pt x="3276" y="4480"/>
                    <a:pt x="4222" y="3482"/>
                    <a:pt x="4222" y="2240"/>
                  </a:cubicBezTo>
                  <a:cubicBezTo>
                    <a:pt x="4222" y="1006"/>
                    <a:pt x="3276" y="0"/>
                    <a:pt x="21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42"/>
            <p:cNvSpPr/>
            <p:nvPr/>
          </p:nvSpPr>
          <p:spPr>
            <a:xfrm>
              <a:off x="6530741" y="3251779"/>
              <a:ext cx="26561" cy="101206"/>
            </a:xfrm>
            <a:custGeom>
              <a:avLst/>
              <a:gdLst/>
              <a:ahLst/>
              <a:cxnLst/>
              <a:rect l="l" t="t" r="r" b="b"/>
              <a:pathLst>
                <a:path w="659" h="2511" extrusionOk="0">
                  <a:moveTo>
                    <a:pt x="151" y="1"/>
                  </a:moveTo>
                  <a:cubicBezTo>
                    <a:pt x="140" y="1"/>
                    <a:pt x="129" y="2"/>
                    <a:pt x="119" y="4"/>
                  </a:cubicBezTo>
                  <a:cubicBezTo>
                    <a:pt x="45" y="26"/>
                    <a:pt x="0" y="107"/>
                    <a:pt x="23" y="181"/>
                  </a:cubicBezTo>
                  <a:cubicBezTo>
                    <a:pt x="377" y="1394"/>
                    <a:pt x="296" y="2355"/>
                    <a:pt x="296" y="2362"/>
                  </a:cubicBezTo>
                  <a:cubicBezTo>
                    <a:pt x="289" y="2436"/>
                    <a:pt x="348" y="2503"/>
                    <a:pt x="422" y="2510"/>
                  </a:cubicBezTo>
                  <a:lnTo>
                    <a:pt x="437" y="2510"/>
                  </a:lnTo>
                  <a:cubicBezTo>
                    <a:pt x="503" y="2510"/>
                    <a:pt x="570" y="2458"/>
                    <a:pt x="570" y="2384"/>
                  </a:cubicBezTo>
                  <a:cubicBezTo>
                    <a:pt x="577" y="2347"/>
                    <a:pt x="658" y="1364"/>
                    <a:pt x="289" y="100"/>
                  </a:cubicBezTo>
                  <a:cubicBezTo>
                    <a:pt x="270" y="37"/>
                    <a:pt x="213" y="1"/>
                    <a:pt x="1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42"/>
            <p:cNvSpPr/>
            <p:nvPr/>
          </p:nvSpPr>
          <p:spPr>
            <a:xfrm>
              <a:off x="6267029" y="3051586"/>
              <a:ext cx="249166" cy="146428"/>
            </a:xfrm>
            <a:custGeom>
              <a:avLst/>
              <a:gdLst/>
              <a:ahLst/>
              <a:cxnLst/>
              <a:rect l="l" t="t" r="r" b="b"/>
              <a:pathLst>
                <a:path w="6182" h="3633" extrusionOk="0">
                  <a:moveTo>
                    <a:pt x="269" y="0"/>
                  </a:moveTo>
                  <a:cubicBezTo>
                    <a:pt x="198" y="0"/>
                    <a:pt x="154" y="2"/>
                    <a:pt x="141" y="3"/>
                  </a:cubicBezTo>
                  <a:cubicBezTo>
                    <a:pt x="60" y="3"/>
                    <a:pt x="1" y="69"/>
                    <a:pt x="8" y="143"/>
                  </a:cubicBezTo>
                  <a:cubicBezTo>
                    <a:pt x="8" y="214"/>
                    <a:pt x="68" y="277"/>
                    <a:pt x="137" y="277"/>
                  </a:cubicBezTo>
                  <a:cubicBezTo>
                    <a:pt x="141" y="277"/>
                    <a:pt x="145" y="277"/>
                    <a:pt x="149" y="276"/>
                  </a:cubicBezTo>
                  <a:cubicBezTo>
                    <a:pt x="151" y="276"/>
                    <a:pt x="175" y="276"/>
                    <a:pt x="219" y="276"/>
                  </a:cubicBezTo>
                  <a:cubicBezTo>
                    <a:pt x="664" y="276"/>
                    <a:pt x="3143" y="362"/>
                    <a:pt x="4976" y="2310"/>
                  </a:cubicBezTo>
                  <a:cubicBezTo>
                    <a:pt x="5331" y="2687"/>
                    <a:pt x="5641" y="3108"/>
                    <a:pt x="5900" y="3559"/>
                  </a:cubicBezTo>
                  <a:cubicBezTo>
                    <a:pt x="5922" y="3603"/>
                    <a:pt x="5974" y="3633"/>
                    <a:pt x="6018" y="3633"/>
                  </a:cubicBezTo>
                  <a:cubicBezTo>
                    <a:pt x="6041" y="3633"/>
                    <a:pt x="6063" y="3625"/>
                    <a:pt x="6085" y="3611"/>
                  </a:cubicBezTo>
                  <a:cubicBezTo>
                    <a:pt x="6152" y="3574"/>
                    <a:pt x="6181" y="3492"/>
                    <a:pt x="6137" y="3426"/>
                  </a:cubicBezTo>
                  <a:cubicBezTo>
                    <a:pt x="5871" y="2953"/>
                    <a:pt x="5545" y="2509"/>
                    <a:pt x="5176" y="2117"/>
                  </a:cubicBezTo>
                  <a:cubicBezTo>
                    <a:pt x="3309" y="131"/>
                    <a:pt x="859" y="0"/>
                    <a:pt x="26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42"/>
            <p:cNvSpPr/>
            <p:nvPr/>
          </p:nvSpPr>
          <p:spPr>
            <a:xfrm>
              <a:off x="6053697" y="3499692"/>
              <a:ext cx="203863" cy="131596"/>
            </a:xfrm>
            <a:custGeom>
              <a:avLst/>
              <a:gdLst/>
              <a:ahLst/>
              <a:cxnLst/>
              <a:rect l="l" t="t" r="r" b="b"/>
              <a:pathLst>
                <a:path w="5058" h="3265" extrusionOk="0">
                  <a:moveTo>
                    <a:pt x="154" y="1"/>
                  </a:moveTo>
                  <a:cubicBezTo>
                    <a:pt x="131" y="1"/>
                    <a:pt x="108" y="7"/>
                    <a:pt x="89" y="19"/>
                  </a:cubicBezTo>
                  <a:cubicBezTo>
                    <a:pt x="23" y="63"/>
                    <a:pt x="0" y="144"/>
                    <a:pt x="37" y="211"/>
                  </a:cubicBezTo>
                  <a:cubicBezTo>
                    <a:pt x="60" y="240"/>
                    <a:pt x="1886" y="3220"/>
                    <a:pt x="4917" y="3264"/>
                  </a:cubicBezTo>
                  <a:cubicBezTo>
                    <a:pt x="4991" y="3264"/>
                    <a:pt x="5057" y="3205"/>
                    <a:pt x="5057" y="3131"/>
                  </a:cubicBezTo>
                  <a:cubicBezTo>
                    <a:pt x="5057" y="3050"/>
                    <a:pt x="4998" y="2990"/>
                    <a:pt x="4917" y="2990"/>
                  </a:cubicBezTo>
                  <a:cubicBezTo>
                    <a:pt x="2048" y="2946"/>
                    <a:pt x="296" y="100"/>
                    <a:pt x="274" y="70"/>
                  </a:cubicBezTo>
                  <a:cubicBezTo>
                    <a:pt x="249" y="25"/>
                    <a:pt x="201" y="1"/>
                    <a:pt x="1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42"/>
            <p:cNvSpPr/>
            <p:nvPr/>
          </p:nvSpPr>
          <p:spPr>
            <a:xfrm>
              <a:off x="5865071" y="2948568"/>
              <a:ext cx="423162" cy="404703"/>
            </a:xfrm>
            <a:custGeom>
              <a:avLst/>
              <a:gdLst/>
              <a:ahLst/>
              <a:cxnLst/>
              <a:rect l="l" t="t" r="r" b="b"/>
              <a:pathLst>
                <a:path w="10499" h="10041" extrusionOk="0">
                  <a:moveTo>
                    <a:pt x="237" y="0"/>
                  </a:moveTo>
                  <a:cubicBezTo>
                    <a:pt x="181" y="0"/>
                    <a:pt x="124" y="22"/>
                    <a:pt x="82" y="68"/>
                  </a:cubicBezTo>
                  <a:cubicBezTo>
                    <a:pt x="1" y="156"/>
                    <a:pt x="1" y="289"/>
                    <a:pt x="90" y="371"/>
                  </a:cubicBezTo>
                  <a:lnTo>
                    <a:pt x="10107" y="9981"/>
                  </a:lnTo>
                  <a:cubicBezTo>
                    <a:pt x="10151" y="10026"/>
                    <a:pt x="10203" y="10041"/>
                    <a:pt x="10262" y="10041"/>
                  </a:cubicBezTo>
                  <a:cubicBezTo>
                    <a:pt x="10314" y="10041"/>
                    <a:pt x="10373" y="10018"/>
                    <a:pt x="10417" y="9974"/>
                  </a:cubicBezTo>
                  <a:cubicBezTo>
                    <a:pt x="10499" y="9893"/>
                    <a:pt x="10491" y="9752"/>
                    <a:pt x="10410" y="9671"/>
                  </a:cubicBezTo>
                  <a:lnTo>
                    <a:pt x="385" y="60"/>
                  </a:lnTo>
                  <a:cubicBezTo>
                    <a:pt x="345" y="20"/>
                    <a:pt x="292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42"/>
            <p:cNvSpPr/>
            <p:nvPr/>
          </p:nvSpPr>
          <p:spPr>
            <a:xfrm>
              <a:off x="5782850" y="2938612"/>
              <a:ext cx="113862" cy="35065"/>
            </a:xfrm>
            <a:custGeom>
              <a:avLst/>
              <a:gdLst/>
              <a:ahLst/>
              <a:cxnLst/>
              <a:rect l="l" t="t" r="r" b="b"/>
              <a:pathLst>
                <a:path w="2825" h="870" extrusionOk="0">
                  <a:moveTo>
                    <a:pt x="235" y="0"/>
                  </a:moveTo>
                  <a:cubicBezTo>
                    <a:pt x="132" y="0"/>
                    <a:pt x="42" y="76"/>
                    <a:pt x="23" y="174"/>
                  </a:cubicBezTo>
                  <a:cubicBezTo>
                    <a:pt x="0" y="292"/>
                    <a:pt x="82" y="411"/>
                    <a:pt x="200" y="433"/>
                  </a:cubicBezTo>
                  <a:lnTo>
                    <a:pt x="2551" y="869"/>
                  </a:lnTo>
                  <a:lnTo>
                    <a:pt x="2588" y="869"/>
                  </a:lnTo>
                  <a:cubicBezTo>
                    <a:pt x="2691" y="869"/>
                    <a:pt x="2780" y="795"/>
                    <a:pt x="2802" y="692"/>
                  </a:cubicBezTo>
                  <a:cubicBezTo>
                    <a:pt x="2824" y="581"/>
                    <a:pt x="2743" y="462"/>
                    <a:pt x="2625" y="440"/>
                  </a:cubicBezTo>
                  <a:lnTo>
                    <a:pt x="274" y="4"/>
                  </a:lnTo>
                  <a:cubicBezTo>
                    <a:pt x="261" y="2"/>
                    <a:pt x="248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42"/>
            <p:cNvSpPr/>
            <p:nvPr/>
          </p:nvSpPr>
          <p:spPr>
            <a:xfrm>
              <a:off x="5812635" y="2975854"/>
              <a:ext cx="118335" cy="35630"/>
            </a:xfrm>
            <a:custGeom>
              <a:avLst/>
              <a:gdLst/>
              <a:ahLst/>
              <a:cxnLst/>
              <a:rect l="l" t="t" r="r" b="b"/>
              <a:pathLst>
                <a:path w="2936" h="884" extrusionOk="0">
                  <a:moveTo>
                    <a:pt x="234" y="0"/>
                  </a:moveTo>
                  <a:cubicBezTo>
                    <a:pt x="136" y="0"/>
                    <a:pt x="42" y="70"/>
                    <a:pt x="23" y="174"/>
                  </a:cubicBezTo>
                  <a:cubicBezTo>
                    <a:pt x="1" y="292"/>
                    <a:pt x="82" y="403"/>
                    <a:pt x="200" y="426"/>
                  </a:cubicBezTo>
                  <a:lnTo>
                    <a:pt x="2662" y="884"/>
                  </a:lnTo>
                  <a:lnTo>
                    <a:pt x="2699" y="884"/>
                  </a:lnTo>
                  <a:cubicBezTo>
                    <a:pt x="2803" y="884"/>
                    <a:pt x="2891" y="817"/>
                    <a:pt x="2913" y="714"/>
                  </a:cubicBezTo>
                  <a:cubicBezTo>
                    <a:pt x="2936" y="596"/>
                    <a:pt x="2854" y="485"/>
                    <a:pt x="2743" y="463"/>
                  </a:cubicBezTo>
                  <a:lnTo>
                    <a:pt x="274" y="4"/>
                  </a:lnTo>
                  <a:cubicBezTo>
                    <a:pt x="261" y="2"/>
                    <a:pt x="248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42"/>
            <p:cNvSpPr/>
            <p:nvPr/>
          </p:nvSpPr>
          <p:spPr>
            <a:xfrm>
              <a:off x="5841251" y="3012491"/>
              <a:ext cx="127565" cy="38048"/>
            </a:xfrm>
            <a:custGeom>
              <a:avLst/>
              <a:gdLst/>
              <a:ahLst/>
              <a:cxnLst/>
              <a:rect l="l" t="t" r="r" b="b"/>
              <a:pathLst>
                <a:path w="3165" h="944" extrusionOk="0">
                  <a:moveTo>
                    <a:pt x="232" y="1"/>
                  </a:moveTo>
                  <a:cubicBezTo>
                    <a:pt x="130" y="1"/>
                    <a:pt x="42" y="70"/>
                    <a:pt x="23" y="175"/>
                  </a:cubicBezTo>
                  <a:cubicBezTo>
                    <a:pt x="0" y="293"/>
                    <a:pt x="74" y="404"/>
                    <a:pt x="193" y="426"/>
                  </a:cubicBezTo>
                  <a:lnTo>
                    <a:pt x="2891" y="943"/>
                  </a:lnTo>
                  <a:lnTo>
                    <a:pt x="2928" y="943"/>
                  </a:lnTo>
                  <a:cubicBezTo>
                    <a:pt x="3031" y="943"/>
                    <a:pt x="3120" y="869"/>
                    <a:pt x="3142" y="766"/>
                  </a:cubicBezTo>
                  <a:cubicBezTo>
                    <a:pt x="3164" y="655"/>
                    <a:pt x="3091" y="537"/>
                    <a:pt x="2972" y="515"/>
                  </a:cubicBezTo>
                  <a:lnTo>
                    <a:pt x="274" y="4"/>
                  </a:lnTo>
                  <a:cubicBezTo>
                    <a:pt x="260" y="2"/>
                    <a:pt x="246" y="1"/>
                    <a:pt x="2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42"/>
            <p:cNvSpPr/>
            <p:nvPr/>
          </p:nvSpPr>
          <p:spPr>
            <a:xfrm>
              <a:off x="5941650" y="2931599"/>
              <a:ext cx="26883" cy="118940"/>
            </a:xfrm>
            <a:custGeom>
              <a:avLst/>
              <a:gdLst/>
              <a:ahLst/>
              <a:cxnLst/>
              <a:rect l="l" t="t" r="r" b="b"/>
              <a:pathLst>
                <a:path w="667" h="2951" extrusionOk="0">
                  <a:moveTo>
                    <a:pt x="223" y="0"/>
                  </a:moveTo>
                  <a:cubicBezTo>
                    <a:pt x="218" y="0"/>
                    <a:pt x="213" y="0"/>
                    <a:pt x="208" y="1"/>
                  </a:cubicBezTo>
                  <a:cubicBezTo>
                    <a:pt x="82" y="8"/>
                    <a:pt x="1" y="112"/>
                    <a:pt x="8" y="237"/>
                  </a:cubicBezTo>
                  <a:lnTo>
                    <a:pt x="223" y="2751"/>
                  </a:lnTo>
                  <a:cubicBezTo>
                    <a:pt x="237" y="2869"/>
                    <a:pt x="326" y="2950"/>
                    <a:pt x="437" y="2950"/>
                  </a:cubicBezTo>
                  <a:lnTo>
                    <a:pt x="459" y="2950"/>
                  </a:lnTo>
                  <a:cubicBezTo>
                    <a:pt x="577" y="2943"/>
                    <a:pt x="666" y="2832"/>
                    <a:pt x="651" y="2714"/>
                  </a:cubicBezTo>
                  <a:lnTo>
                    <a:pt x="437" y="200"/>
                  </a:lnTo>
                  <a:cubicBezTo>
                    <a:pt x="430" y="80"/>
                    <a:pt x="335" y="0"/>
                    <a:pt x="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42"/>
            <p:cNvSpPr/>
            <p:nvPr/>
          </p:nvSpPr>
          <p:spPr>
            <a:xfrm>
              <a:off x="5911260" y="2902096"/>
              <a:ext cx="19991" cy="109106"/>
            </a:xfrm>
            <a:custGeom>
              <a:avLst/>
              <a:gdLst/>
              <a:ahLst/>
              <a:cxnLst/>
              <a:rect l="l" t="t" r="r" b="b"/>
              <a:pathLst>
                <a:path w="496" h="2707" extrusionOk="0">
                  <a:moveTo>
                    <a:pt x="215" y="1"/>
                  </a:moveTo>
                  <a:cubicBezTo>
                    <a:pt x="97" y="8"/>
                    <a:pt x="1" y="104"/>
                    <a:pt x="8" y="223"/>
                  </a:cubicBezTo>
                  <a:lnTo>
                    <a:pt x="60" y="2492"/>
                  </a:lnTo>
                  <a:cubicBezTo>
                    <a:pt x="67" y="2610"/>
                    <a:pt x="163" y="2707"/>
                    <a:pt x="282" y="2707"/>
                  </a:cubicBezTo>
                  <a:cubicBezTo>
                    <a:pt x="400" y="2699"/>
                    <a:pt x="496" y="2603"/>
                    <a:pt x="496" y="2485"/>
                  </a:cubicBezTo>
                  <a:lnTo>
                    <a:pt x="437" y="215"/>
                  </a:lnTo>
                  <a:cubicBezTo>
                    <a:pt x="437" y="97"/>
                    <a:pt x="333" y="1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42"/>
            <p:cNvSpPr/>
            <p:nvPr/>
          </p:nvSpPr>
          <p:spPr>
            <a:xfrm>
              <a:off x="5878211" y="2868442"/>
              <a:ext cx="19669" cy="105236"/>
            </a:xfrm>
            <a:custGeom>
              <a:avLst/>
              <a:gdLst/>
              <a:ahLst/>
              <a:cxnLst/>
              <a:rect l="l" t="t" r="r" b="b"/>
              <a:pathLst>
                <a:path w="488" h="2611" extrusionOk="0">
                  <a:moveTo>
                    <a:pt x="281" y="0"/>
                  </a:moveTo>
                  <a:cubicBezTo>
                    <a:pt x="163" y="0"/>
                    <a:pt x="59" y="89"/>
                    <a:pt x="59" y="207"/>
                  </a:cubicBezTo>
                  <a:lnTo>
                    <a:pt x="7" y="2388"/>
                  </a:lnTo>
                  <a:cubicBezTo>
                    <a:pt x="0" y="2507"/>
                    <a:pt x="96" y="2610"/>
                    <a:pt x="214" y="2610"/>
                  </a:cubicBezTo>
                  <a:lnTo>
                    <a:pt x="222" y="2610"/>
                  </a:lnTo>
                  <a:cubicBezTo>
                    <a:pt x="340" y="2610"/>
                    <a:pt x="436" y="2521"/>
                    <a:pt x="436" y="2403"/>
                  </a:cubicBezTo>
                  <a:lnTo>
                    <a:pt x="488" y="215"/>
                  </a:lnTo>
                  <a:cubicBezTo>
                    <a:pt x="488" y="96"/>
                    <a:pt x="399" y="0"/>
                    <a:pt x="2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42"/>
            <p:cNvSpPr/>
            <p:nvPr/>
          </p:nvSpPr>
          <p:spPr>
            <a:xfrm>
              <a:off x="7101333" y="3132437"/>
              <a:ext cx="574830" cy="649596"/>
            </a:xfrm>
            <a:custGeom>
              <a:avLst/>
              <a:gdLst/>
              <a:ahLst/>
              <a:cxnLst/>
              <a:rect l="l" t="t" r="r" b="b"/>
              <a:pathLst>
                <a:path w="14262" h="16117" extrusionOk="0">
                  <a:moveTo>
                    <a:pt x="10047" y="0"/>
                  </a:moveTo>
                  <a:lnTo>
                    <a:pt x="1" y="3305"/>
                  </a:lnTo>
                  <a:lnTo>
                    <a:pt x="4215" y="16117"/>
                  </a:lnTo>
                  <a:lnTo>
                    <a:pt x="14261" y="12812"/>
                  </a:lnTo>
                  <a:lnTo>
                    <a:pt x="10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42"/>
            <p:cNvSpPr/>
            <p:nvPr/>
          </p:nvSpPr>
          <p:spPr>
            <a:xfrm>
              <a:off x="7101333" y="3260847"/>
              <a:ext cx="186290" cy="521184"/>
            </a:xfrm>
            <a:custGeom>
              <a:avLst/>
              <a:gdLst/>
              <a:ahLst/>
              <a:cxnLst/>
              <a:rect l="l" t="t" r="r" b="b"/>
              <a:pathLst>
                <a:path w="4622" h="12931" extrusionOk="0">
                  <a:moveTo>
                    <a:pt x="400" y="1"/>
                  </a:moveTo>
                  <a:lnTo>
                    <a:pt x="1" y="119"/>
                  </a:lnTo>
                  <a:lnTo>
                    <a:pt x="4215" y="12931"/>
                  </a:lnTo>
                  <a:lnTo>
                    <a:pt x="4621" y="12813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42"/>
            <p:cNvSpPr/>
            <p:nvPr/>
          </p:nvSpPr>
          <p:spPr>
            <a:xfrm>
              <a:off x="7172551" y="3483207"/>
              <a:ext cx="308132" cy="180526"/>
            </a:xfrm>
            <a:custGeom>
              <a:avLst/>
              <a:gdLst/>
              <a:ahLst/>
              <a:cxnLst/>
              <a:rect l="l" t="t" r="r" b="b"/>
              <a:pathLst>
                <a:path w="7645" h="4479" extrusionOk="0">
                  <a:moveTo>
                    <a:pt x="915" y="0"/>
                  </a:moveTo>
                  <a:cubicBezTo>
                    <a:pt x="846" y="0"/>
                    <a:pt x="800" y="15"/>
                    <a:pt x="784" y="51"/>
                  </a:cubicBezTo>
                  <a:cubicBezTo>
                    <a:pt x="666" y="324"/>
                    <a:pt x="1095" y="745"/>
                    <a:pt x="1701" y="989"/>
                  </a:cubicBezTo>
                  <a:cubicBezTo>
                    <a:pt x="2359" y="1256"/>
                    <a:pt x="2218" y="1485"/>
                    <a:pt x="2218" y="1485"/>
                  </a:cubicBezTo>
                  <a:cubicBezTo>
                    <a:pt x="2218" y="1485"/>
                    <a:pt x="2019" y="1684"/>
                    <a:pt x="1139" y="1980"/>
                  </a:cubicBezTo>
                  <a:cubicBezTo>
                    <a:pt x="673" y="2143"/>
                    <a:pt x="1" y="2424"/>
                    <a:pt x="163" y="2823"/>
                  </a:cubicBezTo>
                  <a:cubicBezTo>
                    <a:pt x="257" y="3049"/>
                    <a:pt x="478" y="3078"/>
                    <a:pt x="584" y="3078"/>
                  </a:cubicBezTo>
                  <a:cubicBezTo>
                    <a:pt x="621" y="3078"/>
                    <a:pt x="644" y="3074"/>
                    <a:pt x="644" y="3074"/>
                  </a:cubicBezTo>
                  <a:lnTo>
                    <a:pt x="644" y="3074"/>
                  </a:lnTo>
                  <a:cubicBezTo>
                    <a:pt x="644" y="3074"/>
                    <a:pt x="326" y="3266"/>
                    <a:pt x="444" y="3562"/>
                  </a:cubicBezTo>
                  <a:cubicBezTo>
                    <a:pt x="531" y="3766"/>
                    <a:pt x="737" y="3798"/>
                    <a:pt x="857" y="3798"/>
                  </a:cubicBezTo>
                  <a:cubicBezTo>
                    <a:pt x="910" y="3798"/>
                    <a:pt x="947" y="3791"/>
                    <a:pt x="947" y="3791"/>
                  </a:cubicBezTo>
                  <a:lnTo>
                    <a:pt x="947" y="3791"/>
                  </a:lnTo>
                  <a:cubicBezTo>
                    <a:pt x="947" y="3791"/>
                    <a:pt x="695" y="4013"/>
                    <a:pt x="836" y="4287"/>
                  </a:cubicBezTo>
                  <a:cubicBezTo>
                    <a:pt x="898" y="4411"/>
                    <a:pt x="1063" y="4478"/>
                    <a:pt x="1322" y="4478"/>
                  </a:cubicBezTo>
                  <a:cubicBezTo>
                    <a:pt x="1554" y="4478"/>
                    <a:pt x="1863" y="4424"/>
                    <a:pt x="2241" y="4309"/>
                  </a:cubicBezTo>
                  <a:cubicBezTo>
                    <a:pt x="3083" y="4057"/>
                    <a:pt x="3837" y="3784"/>
                    <a:pt x="4399" y="3518"/>
                  </a:cubicBezTo>
                  <a:cubicBezTo>
                    <a:pt x="4961" y="3252"/>
                    <a:pt x="5686" y="3059"/>
                    <a:pt x="7645" y="2468"/>
                  </a:cubicBezTo>
                  <a:lnTo>
                    <a:pt x="6928" y="161"/>
                  </a:lnTo>
                  <a:cubicBezTo>
                    <a:pt x="5272" y="664"/>
                    <a:pt x="4591" y="915"/>
                    <a:pt x="4177" y="915"/>
                  </a:cubicBezTo>
                  <a:cubicBezTo>
                    <a:pt x="3719" y="915"/>
                    <a:pt x="3202" y="561"/>
                    <a:pt x="2211" y="317"/>
                  </a:cubicBezTo>
                  <a:cubicBezTo>
                    <a:pt x="1755" y="211"/>
                    <a:pt x="1175" y="0"/>
                    <a:pt x="915" y="0"/>
                  </a:cubicBezTo>
                  <a:close/>
                </a:path>
              </a:pathLst>
            </a:custGeom>
            <a:solidFill>
              <a:srgbClr val="F8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42"/>
            <p:cNvSpPr/>
            <p:nvPr/>
          </p:nvSpPr>
          <p:spPr>
            <a:xfrm>
              <a:off x="7364441" y="3501022"/>
              <a:ext cx="70937" cy="110879"/>
            </a:xfrm>
            <a:custGeom>
              <a:avLst/>
              <a:gdLst/>
              <a:ahLst/>
              <a:cxnLst/>
              <a:rect l="l" t="t" r="r" b="b"/>
              <a:pathLst>
                <a:path w="1760" h="2751" extrusionOk="0">
                  <a:moveTo>
                    <a:pt x="1028" y="0"/>
                  </a:moveTo>
                  <a:lnTo>
                    <a:pt x="0" y="303"/>
                  </a:lnTo>
                  <a:lnTo>
                    <a:pt x="740" y="2750"/>
                  </a:lnTo>
                  <a:lnTo>
                    <a:pt x="1760" y="2447"/>
                  </a:lnTo>
                  <a:lnTo>
                    <a:pt x="1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42"/>
            <p:cNvSpPr/>
            <p:nvPr/>
          </p:nvSpPr>
          <p:spPr>
            <a:xfrm>
              <a:off x="7371011" y="3529638"/>
              <a:ext cx="58442" cy="58442"/>
            </a:xfrm>
            <a:custGeom>
              <a:avLst/>
              <a:gdLst/>
              <a:ahLst/>
              <a:cxnLst/>
              <a:rect l="l" t="t" r="r" b="b"/>
              <a:pathLst>
                <a:path w="1450" h="1450" extrusionOk="0">
                  <a:moveTo>
                    <a:pt x="725" y="0"/>
                  </a:moveTo>
                  <a:cubicBezTo>
                    <a:pt x="325" y="0"/>
                    <a:pt x="0" y="325"/>
                    <a:pt x="0" y="725"/>
                  </a:cubicBezTo>
                  <a:cubicBezTo>
                    <a:pt x="0" y="1124"/>
                    <a:pt x="325" y="1449"/>
                    <a:pt x="725" y="1449"/>
                  </a:cubicBezTo>
                  <a:cubicBezTo>
                    <a:pt x="1124" y="1449"/>
                    <a:pt x="1449" y="1124"/>
                    <a:pt x="1449" y="725"/>
                  </a:cubicBezTo>
                  <a:cubicBezTo>
                    <a:pt x="1449" y="325"/>
                    <a:pt x="1124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42"/>
            <p:cNvSpPr/>
            <p:nvPr/>
          </p:nvSpPr>
          <p:spPr>
            <a:xfrm>
              <a:off x="7376936" y="3535563"/>
              <a:ext cx="46552" cy="46552"/>
            </a:xfrm>
            <a:custGeom>
              <a:avLst/>
              <a:gdLst/>
              <a:ahLst/>
              <a:cxnLst/>
              <a:rect l="l" t="t" r="r" b="b"/>
              <a:pathLst>
                <a:path w="1155" h="1155" extrusionOk="0">
                  <a:moveTo>
                    <a:pt x="578" y="1"/>
                  </a:moveTo>
                  <a:cubicBezTo>
                    <a:pt x="260" y="1"/>
                    <a:pt x="1" y="260"/>
                    <a:pt x="1" y="578"/>
                  </a:cubicBezTo>
                  <a:cubicBezTo>
                    <a:pt x="1" y="895"/>
                    <a:pt x="260" y="1154"/>
                    <a:pt x="578" y="1154"/>
                  </a:cubicBezTo>
                  <a:cubicBezTo>
                    <a:pt x="896" y="1154"/>
                    <a:pt x="1154" y="895"/>
                    <a:pt x="1154" y="578"/>
                  </a:cubicBezTo>
                  <a:cubicBezTo>
                    <a:pt x="1154" y="260"/>
                    <a:pt x="896" y="1"/>
                    <a:pt x="5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42"/>
            <p:cNvSpPr/>
            <p:nvPr/>
          </p:nvSpPr>
          <p:spPr>
            <a:xfrm>
              <a:off x="7430299" y="2940829"/>
              <a:ext cx="544400" cy="670474"/>
            </a:xfrm>
            <a:custGeom>
              <a:avLst/>
              <a:gdLst/>
              <a:ahLst/>
              <a:cxnLst/>
              <a:rect l="l" t="t" r="r" b="b"/>
              <a:pathLst>
                <a:path w="13507" h="16635" extrusionOk="0">
                  <a:moveTo>
                    <a:pt x="5981" y="1"/>
                  </a:moveTo>
                  <a:lnTo>
                    <a:pt x="4207" y="5930"/>
                  </a:lnTo>
                  <a:cubicBezTo>
                    <a:pt x="5153" y="7482"/>
                    <a:pt x="5996" y="8998"/>
                    <a:pt x="6602" y="10432"/>
                  </a:cubicBezTo>
                  <a:cubicBezTo>
                    <a:pt x="6602" y="10432"/>
                    <a:pt x="3201" y="12480"/>
                    <a:pt x="0" y="13434"/>
                  </a:cubicBezTo>
                  <a:cubicBezTo>
                    <a:pt x="0" y="13434"/>
                    <a:pt x="252" y="15481"/>
                    <a:pt x="1154" y="16635"/>
                  </a:cubicBezTo>
                  <a:cubicBezTo>
                    <a:pt x="1154" y="16635"/>
                    <a:pt x="10202" y="16147"/>
                    <a:pt x="11903" y="12680"/>
                  </a:cubicBezTo>
                  <a:cubicBezTo>
                    <a:pt x="13507" y="9434"/>
                    <a:pt x="9737" y="2256"/>
                    <a:pt x="5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42"/>
            <p:cNvSpPr/>
            <p:nvPr/>
          </p:nvSpPr>
          <p:spPr>
            <a:xfrm>
              <a:off x="7323935" y="2874407"/>
              <a:ext cx="253277" cy="52397"/>
            </a:xfrm>
            <a:custGeom>
              <a:avLst/>
              <a:gdLst/>
              <a:ahLst/>
              <a:cxnLst/>
              <a:rect l="l" t="t" r="r" b="b"/>
              <a:pathLst>
                <a:path w="6284" h="1300" extrusionOk="0">
                  <a:moveTo>
                    <a:pt x="1198" y="0"/>
                  </a:moveTo>
                  <a:lnTo>
                    <a:pt x="0" y="192"/>
                  </a:lnTo>
                  <a:cubicBezTo>
                    <a:pt x="0" y="192"/>
                    <a:pt x="954" y="1080"/>
                    <a:pt x="2728" y="1272"/>
                  </a:cubicBezTo>
                  <a:cubicBezTo>
                    <a:pt x="2909" y="1291"/>
                    <a:pt x="3090" y="1299"/>
                    <a:pt x="3269" y="1299"/>
                  </a:cubicBezTo>
                  <a:cubicBezTo>
                    <a:pt x="4847" y="1299"/>
                    <a:pt x="6284" y="643"/>
                    <a:pt x="6284" y="643"/>
                  </a:cubicBezTo>
                  <a:cubicBezTo>
                    <a:pt x="5907" y="503"/>
                    <a:pt x="5530" y="370"/>
                    <a:pt x="5145" y="259"/>
                  </a:cubicBezTo>
                  <a:lnTo>
                    <a:pt x="1198" y="0"/>
                  </a:lnTo>
                  <a:close/>
                </a:path>
              </a:pathLst>
            </a:custGeom>
            <a:solidFill>
              <a:srgbClr val="F6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42"/>
            <p:cNvSpPr/>
            <p:nvPr/>
          </p:nvSpPr>
          <p:spPr>
            <a:xfrm>
              <a:off x="7806341" y="2254040"/>
              <a:ext cx="482733" cy="482733"/>
            </a:xfrm>
            <a:custGeom>
              <a:avLst/>
              <a:gdLst/>
              <a:ahLst/>
              <a:cxnLst/>
              <a:rect l="l" t="t" r="r" b="b"/>
              <a:pathLst>
                <a:path w="11977" h="11977" extrusionOk="0">
                  <a:moveTo>
                    <a:pt x="5988" y="0"/>
                  </a:moveTo>
                  <a:cubicBezTo>
                    <a:pt x="2684" y="0"/>
                    <a:pt x="0" y="2684"/>
                    <a:pt x="0" y="5989"/>
                  </a:cubicBezTo>
                  <a:cubicBezTo>
                    <a:pt x="0" y="9301"/>
                    <a:pt x="2684" y="11977"/>
                    <a:pt x="5988" y="11977"/>
                  </a:cubicBezTo>
                  <a:cubicBezTo>
                    <a:pt x="9300" y="11977"/>
                    <a:pt x="11976" y="9301"/>
                    <a:pt x="11976" y="5989"/>
                  </a:cubicBezTo>
                  <a:cubicBezTo>
                    <a:pt x="11976" y="2684"/>
                    <a:pt x="9300" y="0"/>
                    <a:pt x="5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42"/>
            <p:cNvSpPr/>
            <p:nvPr/>
          </p:nvSpPr>
          <p:spPr>
            <a:xfrm>
              <a:off x="7836730" y="2284429"/>
              <a:ext cx="421953" cy="421953"/>
            </a:xfrm>
            <a:custGeom>
              <a:avLst/>
              <a:gdLst/>
              <a:ahLst/>
              <a:cxnLst/>
              <a:rect l="l" t="t" r="r" b="b"/>
              <a:pathLst>
                <a:path w="10469" h="10469" extrusionOk="0">
                  <a:moveTo>
                    <a:pt x="5234" y="0"/>
                  </a:moveTo>
                  <a:cubicBezTo>
                    <a:pt x="2344" y="0"/>
                    <a:pt x="0" y="2344"/>
                    <a:pt x="0" y="5235"/>
                  </a:cubicBezTo>
                  <a:cubicBezTo>
                    <a:pt x="0" y="8125"/>
                    <a:pt x="2344" y="10469"/>
                    <a:pt x="5234" y="10469"/>
                  </a:cubicBezTo>
                  <a:cubicBezTo>
                    <a:pt x="8125" y="10469"/>
                    <a:pt x="10468" y="8125"/>
                    <a:pt x="10468" y="5235"/>
                  </a:cubicBezTo>
                  <a:cubicBezTo>
                    <a:pt x="10468" y="2344"/>
                    <a:pt x="8125" y="0"/>
                    <a:pt x="52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42"/>
            <p:cNvSpPr/>
            <p:nvPr/>
          </p:nvSpPr>
          <p:spPr>
            <a:xfrm>
              <a:off x="8047684" y="2303493"/>
              <a:ext cx="192215" cy="249730"/>
            </a:xfrm>
            <a:custGeom>
              <a:avLst/>
              <a:gdLst/>
              <a:ahLst/>
              <a:cxnLst/>
              <a:rect l="l" t="t" r="r" b="b"/>
              <a:pathLst>
                <a:path w="4769" h="6196" extrusionOk="0">
                  <a:moveTo>
                    <a:pt x="22" y="1"/>
                  </a:moveTo>
                  <a:lnTo>
                    <a:pt x="0" y="4762"/>
                  </a:lnTo>
                  <a:lnTo>
                    <a:pt x="4547" y="6196"/>
                  </a:lnTo>
                  <a:cubicBezTo>
                    <a:pt x="4695" y="5737"/>
                    <a:pt x="4769" y="5249"/>
                    <a:pt x="4769" y="4762"/>
                  </a:cubicBezTo>
                  <a:cubicBezTo>
                    <a:pt x="4769" y="2159"/>
                    <a:pt x="2625" y="8"/>
                    <a:pt x="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42"/>
            <p:cNvSpPr/>
            <p:nvPr/>
          </p:nvSpPr>
          <p:spPr>
            <a:xfrm>
              <a:off x="8033054" y="2480793"/>
              <a:ext cx="29544" cy="29544"/>
            </a:xfrm>
            <a:custGeom>
              <a:avLst/>
              <a:gdLst/>
              <a:ahLst/>
              <a:cxnLst/>
              <a:rect l="l" t="t" r="r" b="b"/>
              <a:pathLst>
                <a:path w="733" h="733" extrusionOk="0">
                  <a:moveTo>
                    <a:pt x="363" y="0"/>
                  </a:moveTo>
                  <a:cubicBezTo>
                    <a:pt x="164" y="0"/>
                    <a:pt x="1" y="163"/>
                    <a:pt x="1" y="363"/>
                  </a:cubicBezTo>
                  <a:cubicBezTo>
                    <a:pt x="1" y="570"/>
                    <a:pt x="164" y="732"/>
                    <a:pt x="363" y="732"/>
                  </a:cubicBezTo>
                  <a:cubicBezTo>
                    <a:pt x="570" y="732"/>
                    <a:pt x="733" y="570"/>
                    <a:pt x="733" y="363"/>
                  </a:cubicBezTo>
                  <a:cubicBezTo>
                    <a:pt x="733" y="163"/>
                    <a:pt x="570" y="0"/>
                    <a:pt x="3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42"/>
            <p:cNvSpPr/>
            <p:nvPr/>
          </p:nvSpPr>
          <p:spPr>
            <a:xfrm>
              <a:off x="8042001" y="2651201"/>
              <a:ext cx="11688" cy="41474"/>
            </a:xfrm>
            <a:custGeom>
              <a:avLst/>
              <a:gdLst/>
              <a:ahLst/>
              <a:cxnLst/>
              <a:rect l="l" t="t" r="r" b="b"/>
              <a:pathLst>
                <a:path w="290" h="1029" extrusionOk="0">
                  <a:moveTo>
                    <a:pt x="141" y="1"/>
                  </a:moveTo>
                  <a:cubicBezTo>
                    <a:pt x="67" y="1"/>
                    <a:pt x="1" y="68"/>
                    <a:pt x="1" y="149"/>
                  </a:cubicBezTo>
                  <a:lnTo>
                    <a:pt x="1" y="881"/>
                  </a:lnTo>
                  <a:cubicBezTo>
                    <a:pt x="1" y="962"/>
                    <a:pt x="67" y="1029"/>
                    <a:pt x="141" y="1029"/>
                  </a:cubicBezTo>
                  <a:cubicBezTo>
                    <a:pt x="223" y="1029"/>
                    <a:pt x="289" y="962"/>
                    <a:pt x="289" y="881"/>
                  </a:cubicBezTo>
                  <a:lnTo>
                    <a:pt x="289" y="149"/>
                  </a:lnTo>
                  <a:cubicBezTo>
                    <a:pt x="289" y="68"/>
                    <a:pt x="223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42"/>
            <p:cNvSpPr/>
            <p:nvPr/>
          </p:nvSpPr>
          <p:spPr>
            <a:xfrm>
              <a:off x="8042001" y="2298415"/>
              <a:ext cx="11688" cy="42078"/>
            </a:xfrm>
            <a:custGeom>
              <a:avLst/>
              <a:gdLst/>
              <a:ahLst/>
              <a:cxnLst/>
              <a:rect l="l" t="t" r="r" b="b"/>
              <a:pathLst>
                <a:path w="290" h="1044" extrusionOk="0">
                  <a:moveTo>
                    <a:pt x="141" y="1"/>
                  </a:moveTo>
                  <a:cubicBezTo>
                    <a:pt x="67" y="1"/>
                    <a:pt x="1" y="67"/>
                    <a:pt x="1" y="149"/>
                  </a:cubicBezTo>
                  <a:lnTo>
                    <a:pt x="1" y="895"/>
                  </a:lnTo>
                  <a:cubicBezTo>
                    <a:pt x="1" y="977"/>
                    <a:pt x="67" y="1043"/>
                    <a:pt x="141" y="1043"/>
                  </a:cubicBezTo>
                  <a:cubicBezTo>
                    <a:pt x="223" y="1043"/>
                    <a:pt x="289" y="977"/>
                    <a:pt x="289" y="895"/>
                  </a:cubicBezTo>
                  <a:lnTo>
                    <a:pt x="289" y="149"/>
                  </a:lnTo>
                  <a:cubicBezTo>
                    <a:pt x="289" y="67"/>
                    <a:pt x="223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42"/>
            <p:cNvSpPr/>
            <p:nvPr/>
          </p:nvSpPr>
          <p:spPr>
            <a:xfrm>
              <a:off x="7850716" y="2489741"/>
              <a:ext cx="41151" cy="11648"/>
            </a:xfrm>
            <a:custGeom>
              <a:avLst/>
              <a:gdLst/>
              <a:ahLst/>
              <a:cxnLst/>
              <a:rect l="l" t="t" r="r" b="b"/>
              <a:pathLst>
                <a:path w="1021" h="289" extrusionOk="0">
                  <a:moveTo>
                    <a:pt x="141" y="0"/>
                  </a:moveTo>
                  <a:cubicBezTo>
                    <a:pt x="67" y="0"/>
                    <a:pt x="1" y="67"/>
                    <a:pt x="1" y="141"/>
                  </a:cubicBezTo>
                  <a:cubicBezTo>
                    <a:pt x="1" y="222"/>
                    <a:pt x="67" y="288"/>
                    <a:pt x="141" y="288"/>
                  </a:cubicBezTo>
                  <a:lnTo>
                    <a:pt x="880" y="288"/>
                  </a:lnTo>
                  <a:cubicBezTo>
                    <a:pt x="962" y="288"/>
                    <a:pt x="1021" y="222"/>
                    <a:pt x="1021" y="141"/>
                  </a:cubicBezTo>
                  <a:cubicBezTo>
                    <a:pt x="1021" y="67"/>
                    <a:pt x="962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42"/>
            <p:cNvSpPr/>
            <p:nvPr/>
          </p:nvSpPr>
          <p:spPr>
            <a:xfrm>
              <a:off x="8202897" y="2489741"/>
              <a:ext cx="42078" cy="11648"/>
            </a:xfrm>
            <a:custGeom>
              <a:avLst/>
              <a:gdLst/>
              <a:ahLst/>
              <a:cxnLst/>
              <a:rect l="l" t="t" r="r" b="b"/>
              <a:pathLst>
                <a:path w="1044" h="289" extrusionOk="0">
                  <a:moveTo>
                    <a:pt x="141" y="0"/>
                  </a:moveTo>
                  <a:cubicBezTo>
                    <a:pt x="67" y="0"/>
                    <a:pt x="1" y="67"/>
                    <a:pt x="1" y="141"/>
                  </a:cubicBezTo>
                  <a:cubicBezTo>
                    <a:pt x="1" y="222"/>
                    <a:pt x="67" y="288"/>
                    <a:pt x="141" y="288"/>
                  </a:cubicBezTo>
                  <a:lnTo>
                    <a:pt x="895" y="288"/>
                  </a:lnTo>
                  <a:cubicBezTo>
                    <a:pt x="977" y="288"/>
                    <a:pt x="1043" y="222"/>
                    <a:pt x="1043" y="141"/>
                  </a:cubicBezTo>
                  <a:cubicBezTo>
                    <a:pt x="1043" y="67"/>
                    <a:pt x="977" y="0"/>
                    <a:pt x="8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42"/>
            <p:cNvSpPr/>
            <p:nvPr/>
          </p:nvSpPr>
          <p:spPr>
            <a:xfrm>
              <a:off x="7906135" y="2615088"/>
              <a:ext cx="22692" cy="21563"/>
            </a:xfrm>
            <a:custGeom>
              <a:avLst/>
              <a:gdLst/>
              <a:ahLst/>
              <a:cxnLst/>
              <a:rect l="l" t="t" r="r" b="b"/>
              <a:pathLst>
                <a:path w="563" h="535" extrusionOk="0">
                  <a:moveTo>
                    <a:pt x="406" y="1"/>
                  </a:moveTo>
                  <a:cubicBezTo>
                    <a:pt x="370" y="1"/>
                    <a:pt x="333" y="14"/>
                    <a:pt x="304" y="39"/>
                  </a:cubicBezTo>
                  <a:lnTo>
                    <a:pt x="60" y="283"/>
                  </a:lnTo>
                  <a:cubicBezTo>
                    <a:pt x="1" y="343"/>
                    <a:pt x="1" y="431"/>
                    <a:pt x="60" y="490"/>
                  </a:cubicBezTo>
                  <a:cubicBezTo>
                    <a:pt x="89" y="520"/>
                    <a:pt x="119" y="535"/>
                    <a:pt x="156" y="535"/>
                  </a:cubicBezTo>
                  <a:cubicBezTo>
                    <a:pt x="193" y="535"/>
                    <a:pt x="230" y="520"/>
                    <a:pt x="259" y="490"/>
                  </a:cubicBezTo>
                  <a:lnTo>
                    <a:pt x="503" y="246"/>
                  </a:lnTo>
                  <a:cubicBezTo>
                    <a:pt x="563" y="187"/>
                    <a:pt x="563" y="99"/>
                    <a:pt x="503" y="39"/>
                  </a:cubicBezTo>
                  <a:cubicBezTo>
                    <a:pt x="477" y="14"/>
                    <a:pt x="442" y="1"/>
                    <a:pt x="4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42"/>
            <p:cNvSpPr/>
            <p:nvPr/>
          </p:nvSpPr>
          <p:spPr>
            <a:xfrm>
              <a:off x="8166260" y="2354438"/>
              <a:ext cx="22974" cy="22087"/>
            </a:xfrm>
            <a:custGeom>
              <a:avLst/>
              <a:gdLst/>
              <a:ahLst/>
              <a:cxnLst/>
              <a:rect l="l" t="t" r="r" b="b"/>
              <a:pathLst>
                <a:path w="570" h="548" extrusionOk="0">
                  <a:moveTo>
                    <a:pt x="415" y="1"/>
                  </a:moveTo>
                  <a:cubicBezTo>
                    <a:pt x="378" y="1"/>
                    <a:pt x="341" y="15"/>
                    <a:pt x="311" y="45"/>
                  </a:cubicBezTo>
                  <a:lnTo>
                    <a:pt x="52" y="304"/>
                  </a:lnTo>
                  <a:cubicBezTo>
                    <a:pt x="1" y="363"/>
                    <a:pt x="1" y="452"/>
                    <a:pt x="52" y="503"/>
                  </a:cubicBezTo>
                  <a:cubicBezTo>
                    <a:pt x="82" y="533"/>
                    <a:pt x="119" y="548"/>
                    <a:pt x="156" y="548"/>
                  </a:cubicBezTo>
                  <a:cubicBezTo>
                    <a:pt x="193" y="548"/>
                    <a:pt x="230" y="533"/>
                    <a:pt x="259" y="503"/>
                  </a:cubicBezTo>
                  <a:lnTo>
                    <a:pt x="518" y="245"/>
                  </a:lnTo>
                  <a:cubicBezTo>
                    <a:pt x="570" y="193"/>
                    <a:pt x="570" y="97"/>
                    <a:pt x="518" y="45"/>
                  </a:cubicBezTo>
                  <a:cubicBezTo>
                    <a:pt x="489" y="15"/>
                    <a:pt x="452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42"/>
            <p:cNvSpPr/>
            <p:nvPr/>
          </p:nvSpPr>
          <p:spPr>
            <a:xfrm>
              <a:off x="7906135" y="2354438"/>
              <a:ext cx="22692" cy="21483"/>
            </a:xfrm>
            <a:custGeom>
              <a:avLst/>
              <a:gdLst/>
              <a:ahLst/>
              <a:cxnLst/>
              <a:rect l="l" t="t" r="r" b="b"/>
              <a:pathLst>
                <a:path w="563" h="533" extrusionOk="0">
                  <a:moveTo>
                    <a:pt x="160" y="1"/>
                  </a:moveTo>
                  <a:cubicBezTo>
                    <a:pt x="123" y="1"/>
                    <a:pt x="86" y="15"/>
                    <a:pt x="60" y="45"/>
                  </a:cubicBezTo>
                  <a:cubicBezTo>
                    <a:pt x="1" y="97"/>
                    <a:pt x="1" y="193"/>
                    <a:pt x="60" y="245"/>
                  </a:cubicBezTo>
                  <a:lnTo>
                    <a:pt x="304" y="489"/>
                  </a:lnTo>
                  <a:cubicBezTo>
                    <a:pt x="333" y="518"/>
                    <a:pt x="370" y="533"/>
                    <a:pt x="407" y="533"/>
                  </a:cubicBezTo>
                  <a:cubicBezTo>
                    <a:pt x="444" y="533"/>
                    <a:pt x="481" y="518"/>
                    <a:pt x="503" y="489"/>
                  </a:cubicBezTo>
                  <a:cubicBezTo>
                    <a:pt x="563" y="437"/>
                    <a:pt x="563" y="348"/>
                    <a:pt x="503" y="289"/>
                  </a:cubicBezTo>
                  <a:lnTo>
                    <a:pt x="259" y="45"/>
                  </a:lnTo>
                  <a:cubicBezTo>
                    <a:pt x="234" y="15"/>
                    <a:pt x="197" y="1"/>
                    <a:pt x="1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42"/>
            <p:cNvSpPr/>
            <p:nvPr/>
          </p:nvSpPr>
          <p:spPr>
            <a:xfrm>
              <a:off x="8166260" y="2614483"/>
              <a:ext cx="22974" cy="22168"/>
            </a:xfrm>
            <a:custGeom>
              <a:avLst/>
              <a:gdLst/>
              <a:ahLst/>
              <a:cxnLst/>
              <a:rect l="l" t="t" r="r" b="b"/>
              <a:pathLst>
                <a:path w="570" h="550" extrusionOk="0">
                  <a:moveTo>
                    <a:pt x="156" y="1"/>
                  </a:moveTo>
                  <a:cubicBezTo>
                    <a:pt x="119" y="1"/>
                    <a:pt x="82" y="14"/>
                    <a:pt x="52" y="40"/>
                  </a:cubicBezTo>
                  <a:cubicBezTo>
                    <a:pt x="1" y="99"/>
                    <a:pt x="1" y="187"/>
                    <a:pt x="52" y="247"/>
                  </a:cubicBezTo>
                  <a:lnTo>
                    <a:pt x="311" y="505"/>
                  </a:lnTo>
                  <a:cubicBezTo>
                    <a:pt x="341" y="535"/>
                    <a:pt x="378" y="550"/>
                    <a:pt x="415" y="550"/>
                  </a:cubicBezTo>
                  <a:cubicBezTo>
                    <a:pt x="452" y="550"/>
                    <a:pt x="489" y="535"/>
                    <a:pt x="518" y="505"/>
                  </a:cubicBezTo>
                  <a:cubicBezTo>
                    <a:pt x="570" y="446"/>
                    <a:pt x="570" y="358"/>
                    <a:pt x="518" y="298"/>
                  </a:cubicBezTo>
                  <a:lnTo>
                    <a:pt x="259" y="40"/>
                  </a:lnTo>
                  <a:cubicBezTo>
                    <a:pt x="230" y="14"/>
                    <a:pt x="193" y="1"/>
                    <a:pt x="1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42"/>
            <p:cNvSpPr/>
            <p:nvPr/>
          </p:nvSpPr>
          <p:spPr>
            <a:xfrm>
              <a:off x="8041397" y="2325540"/>
              <a:ext cx="115071" cy="175851"/>
            </a:xfrm>
            <a:custGeom>
              <a:avLst/>
              <a:gdLst/>
              <a:ahLst/>
              <a:cxnLst/>
              <a:rect l="l" t="t" r="r" b="b"/>
              <a:pathLst>
                <a:path w="2855" h="4363" extrusionOk="0">
                  <a:moveTo>
                    <a:pt x="1878" y="1"/>
                  </a:moveTo>
                  <a:cubicBezTo>
                    <a:pt x="1824" y="1"/>
                    <a:pt x="1775" y="35"/>
                    <a:pt x="1753" y="89"/>
                  </a:cubicBezTo>
                  <a:lnTo>
                    <a:pt x="23" y="4163"/>
                  </a:lnTo>
                  <a:cubicBezTo>
                    <a:pt x="1" y="4215"/>
                    <a:pt x="16" y="4274"/>
                    <a:pt x="53" y="4311"/>
                  </a:cubicBezTo>
                  <a:cubicBezTo>
                    <a:pt x="82" y="4340"/>
                    <a:pt x="119" y="4362"/>
                    <a:pt x="156" y="4362"/>
                  </a:cubicBezTo>
                  <a:cubicBezTo>
                    <a:pt x="171" y="4362"/>
                    <a:pt x="186" y="4355"/>
                    <a:pt x="201" y="4355"/>
                  </a:cubicBezTo>
                  <a:lnTo>
                    <a:pt x="2736" y="3586"/>
                  </a:lnTo>
                  <a:cubicBezTo>
                    <a:pt x="2818" y="3564"/>
                    <a:pt x="2855" y="3483"/>
                    <a:pt x="2832" y="3409"/>
                  </a:cubicBezTo>
                  <a:cubicBezTo>
                    <a:pt x="2814" y="3348"/>
                    <a:pt x="2756" y="3307"/>
                    <a:pt x="2694" y="3307"/>
                  </a:cubicBezTo>
                  <a:cubicBezTo>
                    <a:pt x="2681" y="3307"/>
                    <a:pt x="2668" y="3309"/>
                    <a:pt x="2655" y="3313"/>
                  </a:cubicBezTo>
                  <a:lnTo>
                    <a:pt x="408" y="3993"/>
                  </a:lnTo>
                  <a:lnTo>
                    <a:pt x="2012" y="200"/>
                  </a:lnTo>
                  <a:cubicBezTo>
                    <a:pt x="2049" y="126"/>
                    <a:pt x="2012" y="45"/>
                    <a:pt x="1938" y="15"/>
                  </a:cubicBezTo>
                  <a:cubicBezTo>
                    <a:pt x="1918" y="5"/>
                    <a:pt x="1898" y="1"/>
                    <a:pt x="1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42"/>
            <p:cNvSpPr/>
            <p:nvPr/>
          </p:nvSpPr>
          <p:spPr>
            <a:xfrm>
              <a:off x="7176138" y="1845231"/>
              <a:ext cx="404380" cy="391563"/>
            </a:xfrm>
            <a:custGeom>
              <a:avLst/>
              <a:gdLst/>
              <a:ahLst/>
              <a:cxnLst/>
              <a:rect l="l" t="t" r="r" b="b"/>
              <a:pathLst>
                <a:path w="10033" h="9715" extrusionOk="0">
                  <a:moveTo>
                    <a:pt x="0" y="0"/>
                  </a:moveTo>
                  <a:lnTo>
                    <a:pt x="0" y="9715"/>
                  </a:lnTo>
                  <a:lnTo>
                    <a:pt x="7526" y="9715"/>
                  </a:lnTo>
                  <a:lnTo>
                    <a:pt x="10032" y="7142"/>
                  </a:lnTo>
                  <a:lnTo>
                    <a:pt x="100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42"/>
            <p:cNvSpPr/>
            <p:nvPr/>
          </p:nvSpPr>
          <p:spPr>
            <a:xfrm>
              <a:off x="7479471" y="2125025"/>
              <a:ext cx="101045" cy="111766"/>
            </a:xfrm>
            <a:custGeom>
              <a:avLst/>
              <a:gdLst/>
              <a:ahLst/>
              <a:cxnLst/>
              <a:rect l="l" t="t" r="r" b="b"/>
              <a:pathLst>
                <a:path w="2507" h="2773" extrusionOk="0">
                  <a:moveTo>
                    <a:pt x="0" y="0"/>
                  </a:moveTo>
                  <a:lnTo>
                    <a:pt x="0" y="2773"/>
                  </a:lnTo>
                  <a:lnTo>
                    <a:pt x="2506" y="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42"/>
            <p:cNvSpPr/>
            <p:nvPr/>
          </p:nvSpPr>
          <p:spPr>
            <a:xfrm>
              <a:off x="7263720" y="1899441"/>
              <a:ext cx="235139" cy="17331"/>
            </a:xfrm>
            <a:custGeom>
              <a:avLst/>
              <a:gdLst/>
              <a:ahLst/>
              <a:cxnLst/>
              <a:rect l="l" t="t" r="r" b="b"/>
              <a:pathLst>
                <a:path w="5834" h="430" extrusionOk="0">
                  <a:moveTo>
                    <a:pt x="215" y="1"/>
                  </a:moveTo>
                  <a:cubicBezTo>
                    <a:pt x="97" y="1"/>
                    <a:pt x="1" y="97"/>
                    <a:pt x="1" y="215"/>
                  </a:cubicBezTo>
                  <a:cubicBezTo>
                    <a:pt x="1" y="334"/>
                    <a:pt x="97" y="430"/>
                    <a:pt x="215" y="430"/>
                  </a:cubicBezTo>
                  <a:lnTo>
                    <a:pt x="5619" y="430"/>
                  </a:lnTo>
                  <a:cubicBezTo>
                    <a:pt x="5738" y="430"/>
                    <a:pt x="5834" y="334"/>
                    <a:pt x="5834" y="215"/>
                  </a:cubicBezTo>
                  <a:cubicBezTo>
                    <a:pt x="5834" y="97"/>
                    <a:pt x="5738" y="1"/>
                    <a:pt x="56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42"/>
            <p:cNvSpPr/>
            <p:nvPr/>
          </p:nvSpPr>
          <p:spPr>
            <a:xfrm>
              <a:off x="7219627" y="1965621"/>
              <a:ext cx="323327" cy="20273"/>
            </a:xfrm>
            <a:custGeom>
              <a:avLst/>
              <a:gdLst/>
              <a:ahLst/>
              <a:cxnLst/>
              <a:rect l="l" t="t" r="r" b="b"/>
              <a:pathLst>
                <a:path w="8022" h="503" extrusionOk="0">
                  <a:moveTo>
                    <a:pt x="252" y="0"/>
                  </a:moveTo>
                  <a:cubicBezTo>
                    <a:pt x="111" y="0"/>
                    <a:pt x="1" y="111"/>
                    <a:pt x="1" y="251"/>
                  </a:cubicBezTo>
                  <a:cubicBezTo>
                    <a:pt x="1" y="384"/>
                    <a:pt x="111" y="503"/>
                    <a:pt x="252" y="503"/>
                  </a:cubicBezTo>
                  <a:lnTo>
                    <a:pt x="7770" y="503"/>
                  </a:lnTo>
                  <a:cubicBezTo>
                    <a:pt x="7911" y="503"/>
                    <a:pt x="8022" y="384"/>
                    <a:pt x="8022" y="251"/>
                  </a:cubicBezTo>
                  <a:cubicBezTo>
                    <a:pt x="8022" y="111"/>
                    <a:pt x="7911" y="0"/>
                    <a:pt x="777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42"/>
            <p:cNvSpPr/>
            <p:nvPr/>
          </p:nvSpPr>
          <p:spPr>
            <a:xfrm>
              <a:off x="7219627" y="2021604"/>
              <a:ext cx="323327" cy="20314"/>
            </a:xfrm>
            <a:custGeom>
              <a:avLst/>
              <a:gdLst/>
              <a:ahLst/>
              <a:cxnLst/>
              <a:rect l="l" t="t" r="r" b="b"/>
              <a:pathLst>
                <a:path w="8022" h="504" extrusionOk="0">
                  <a:moveTo>
                    <a:pt x="252" y="1"/>
                  </a:moveTo>
                  <a:cubicBezTo>
                    <a:pt x="111" y="1"/>
                    <a:pt x="1" y="112"/>
                    <a:pt x="1" y="252"/>
                  </a:cubicBezTo>
                  <a:cubicBezTo>
                    <a:pt x="1" y="385"/>
                    <a:pt x="111" y="504"/>
                    <a:pt x="252" y="504"/>
                  </a:cubicBezTo>
                  <a:lnTo>
                    <a:pt x="7770" y="504"/>
                  </a:lnTo>
                  <a:cubicBezTo>
                    <a:pt x="7911" y="504"/>
                    <a:pt x="8022" y="385"/>
                    <a:pt x="8022" y="252"/>
                  </a:cubicBezTo>
                  <a:cubicBezTo>
                    <a:pt x="8022" y="112"/>
                    <a:pt x="7911" y="1"/>
                    <a:pt x="7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42"/>
            <p:cNvSpPr/>
            <p:nvPr/>
          </p:nvSpPr>
          <p:spPr>
            <a:xfrm>
              <a:off x="7219627" y="2077627"/>
              <a:ext cx="323327" cy="20032"/>
            </a:xfrm>
            <a:custGeom>
              <a:avLst/>
              <a:gdLst/>
              <a:ahLst/>
              <a:cxnLst/>
              <a:rect l="l" t="t" r="r" b="b"/>
              <a:pathLst>
                <a:path w="8022" h="497" extrusionOk="0">
                  <a:moveTo>
                    <a:pt x="252" y="1"/>
                  </a:moveTo>
                  <a:cubicBezTo>
                    <a:pt x="111" y="1"/>
                    <a:pt x="1" y="112"/>
                    <a:pt x="1" y="252"/>
                  </a:cubicBezTo>
                  <a:cubicBezTo>
                    <a:pt x="1" y="385"/>
                    <a:pt x="111" y="496"/>
                    <a:pt x="252" y="496"/>
                  </a:cubicBezTo>
                  <a:lnTo>
                    <a:pt x="7770" y="496"/>
                  </a:lnTo>
                  <a:cubicBezTo>
                    <a:pt x="7911" y="496"/>
                    <a:pt x="8022" y="385"/>
                    <a:pt x="8022" y="252"/>
                  </a:cubicBezTo>
                  <a:cubicBezTo>
                    <a:pt x="8022" y="112"/>
                    <a:pt x="7911" y="1"/>
                    <a:pt x="77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42"/>
            <p:cNvSpPr/>
            <p:nvPr/>
          </p:nvSpPr>
          <p:spPr>
            <a:xfrm>
              <a:off x="7219627" y="2133368"/>
              <a:ext cx="152595" cy="20273"/>
            </a:xfrm>
            <a:custGeom>
              <a:avLst/>
              <a:gdLst/>
              <a:ahLst/>
              <a:cxnLst/>
              <a:rect l="l" t="t" r="r" b="b"/>
              <a:pathLst>
                <a:path w="3786" h="503" extrusionOk="0">
                  <a:moveTo>
                    <a:pt x="252" y="0"/>
                  </a:moveTo>
                  <a:cubicBezTo>
                    <a:pt x="111" y="0"/>
                    <a:pt x="1" y="119"/>
                    <a:pt x="1" y="252"/>
                  </a:cubicBezTo>
                  <a:cubicBezTo>
                    <a:pt x="1" y="392"/>
                    <a:pt x="111" y="503"/>
                    <a:pt x="252" y="503"/>
                  </a:cubicBezTo>
                  <a:lnTo>
                    <a:pt x="3534" y="503"/>
                  </a:lnTo>
                  <a:cubicBezTo>
                    <a:pt x="3675" y="503"/>
                    <a:pt x="3786" y="392"/>
                    <a:pt x="3786" y="252"/>
                  </a:cubicBezTo>
                  <a:cubicBezTo>
                    <a:pt x="3786" y="119"/>
                    <a:pt x="3675" y="0"/>
                    <a:pt x="35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42"/>
            <p:cNvSpPr/>
            <p:nvPr/>
          </p:nvSpPr>
          <p:spPr>
            <a:xfrm>
              <a:off x="7407366" y="2447905"/>
              <a:ext cx="253881" cy="325906"/>
            </a:xfrm>
            <a:custGeom>
              <a:avLst/>
              <a:gdLst/>
              <a:ahLst/>
              <a:cxnLst/>
              <a:rect l="l" t="t" r="r" b="b"/>
              <a:pathLst>
                <a:path w="6299" h="8086" extrusionOk="0">
                  <a:moveTo>
                    <a:pt x="4920" y="1"/>
                  </a:moveTo>
                  <a:cubicBezTo>
                    <a:pt x="4625" y="1"/>
                    <a:pt x="4344" y="146"/>
                    <a:pt x="4051" y="328"/>
                  </a:cubicBezTo>
                  <a:cubicBezTo>
                    <a:pt x="3615" y="594"/>
                    <a:pt x="451" y="543"/>
                    <a:pt x="229" y="994"/>
                  </a:cubicBezTo>
                  <a:cubicBezTo>
                    <a:pt x="0" y="1445"/>
                    <a:pt x="1124" y="2339"/>
                    <a:pt x="1020" y="2812"/>
                  </a:cubicBezTo>
                  <a:cubicBezTo>
                    <a:pt x="880" y="3433"/>
                    <a:pt x="2506" y="3463"/>
                    <a:pt x="2425" y="4084"/>
                  </a:cubicBezTo>
                  <a:cubicBezTo>
                    <a:pt x="2366" y="4550"/>
                    <a:pt x="2329" y="5052"/>
                    <a:pt x="2588" y="5415"/>
                  </a:cubicBezTo>
                  <a:cubicBezTo>
                    <a:pt x="2852" y="5779"/>
                    <a:pt x="2565" y="8085"/>
                    <a:pt x="2977" y="8085"/>
                  </a:cubicBezTo>
                  <a:cubicBezTo>
                    <a:pt x="2991" y="8085"/>
                    <a:pt x="3007" y="8082"/>
                    <a:pt x="3024" y="8076"/>
                  </a:cubicBezTo>
                  <a:cubicBezTo>
                    <a:pt x="3024" y="8076"/>
                    <a:pt x="3045" y="8079"/>
                    <a:pt x="3085" y="8079"/>
                  </a:cubicBezTo>
                  <a:cubicBezTo>
                    <a:pt x="3392" y="8079"/>
                    <a:pt x="4800" y="7916"/>
                    <a:pt x="5737" y="5052"/>
                  </a:cubicBezTo>
                  <a:cubicBezTo>
                    <a:pt x="6084" y="3988"/>
                    <a:pt x="6277" y="2768"/>
                    <a:pt x="6284" y="1962"/>
                  </a:cubicBezTo>
                  <a:cubicBezTo>
                    <a:pt x="6299" y="1053"/>
                    <a:pt x="5818" y="247"/>
                    <a:pt x="5227" y="55"/>
                  </a:cubicBezTo>
                  <a:cubicBezTo>
                    <a:pt x="5122" y="17"/>
                    <a:pt x="5020" y="1"/>
                    <a:pt x="4920" y="1"/>
                  </a:cubicBezTo>
                  <a:close/>
                </a:path>
              </a:pathLst>
            </a:custGeom>
            <a:solidFill>
              <a:srgbClr val="D46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42"/>
            <p:cNvSpPr/>
            <p:nvPr/>
          </p:nvSpPr>
          <p:spPr>
            <a:xfrm>
              <a:off x="7364441" y="2703959"/>
              <a:ext cx="177906" cy="208861"/>
            </a:xfrm>
            <a:custGeom>
              <a:avLst/>
              <a:gdLst/>
              <a:ahLst/>
              <a:cxnLst/>
              <a:rect l="l" t="t" r="r" b="b"/>
              <a:pathLst>
                <a:path w="4414" h="5182" extrusionOk="0">
                  <a:moveTo>
                    <a:pt x="2610" y="1"/>
                  </a:moveTo>
                  <a:lnTo>
                    <a:pt x="444" y="880"/>
                  </a:lnTo>
                  <a:lnTo>
                    <a:pt x="111" y="1117"/>
                  </a:lnTo>
                  <a:cubicBezTo>
                    <a:pt x="126" y="1435"/>
                    <a:pt x="15" y="3638"/>
                    <a:pt x="0" y="4503"/>
                  </a:cubicBezTo>
                  <a:cubicBezTo>
                    <a:pt x="650" y="4967"/>
                    <a:pt x="1333" y="5181"/>
                    <a:pt x="2054" y="5181"/>
                  </a:cubicBezTo>
                  <a:cubicBezTo>
                    <a:pt x="2768" y="5181"/>
                    <a:pt x="3519" y="4971"/>
                    <a:pt x="4311" y="4584"/>
                  </a:cubicBezTo>
                  <a:cubicBezTo>
                    <a:pt x="4059" y="3505"/>
                    <a:pt x="4355" y="644"/>
                    <a:pt x="4414" y="37"/>
                  </a:cubicBezTo>
                  <a:lnTo>
                    <a:pt x="2610" y="1"/>
                  </a:lnTo>
                  <a:close/>
                </a:path>
              </a:pathLst>
            </a:custGeom>
            <a:solidFill>
              <a:srgbClr val="F689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42"/>
            <p:cNvSpPr/>
            <p:nvPr/>
          </p:nvSpPr>
          <p:spPr>
            <a:xfrm>
              <a:off x="7362668" y="2705168"/>
              <a:ext cx="179680" cy="182179"/>
            </a:xfrm>
            <a:custGeom>
              <a:avLst/>
              <a:gdLst/>
              <a:ahLst/>
              <a:cxnLst/>
              <a:rect l="l" t="t" r="r" b="b"/>
              <a:pathLst>
                <a:path w="4458" h="4520" extrusionOk="0">
                  <a:moveTo>
                    <a:pt x="4051" y="0"/>
                  </a:moveTo>
                  <a:lnTo>
                    <a:pt x="2395" y="74"/>
                  </a:lnTo>
                  <a:lnTo>
                    <a:pt x="488" y="850"/>
                  </a:lnTo>
                  <a:lnTo>
                    <a:pt x="155" y="1087"/>
                  </a:lnTo>
                  <a:cubicBezTo>
                    <a:pt x="170" y="1375"/>
                    <a:pt x="81" y="3260"/>
                    <a:pt x="52" y="4236"/>
                  </a:cubicBezTo>
                  <a:lnTo>
                    <a:pt x="0" y="4251"/>
                  </a:lnTo>
                  <a:cubicBezTo>
                    <a:pt x="256" y="4385"/>
                    <a:pt x="673" y="4520"/>
                    <a:pt x="1328" y="4520"/>
                  </a:cubicBezTo>
                  <a:cubicBezTo>
                    <a:pt x="1429" y="4520"/>
                    <a:pt x="1536" y="4517"/>
                    <a:pt x="1649" y="4510"/>
                  </a:cubicBezTo>
                  <a:cubicBezTo>
                    <a:pt x="2780" y="4436"/>
                    <a:pt x="3660" y="3889"/>
                    <a:pt x="4258" y="3238"/>
                  </a:cubicBezTo>
                  <a:cubicBezTo>
                    <a:pt x="4258" y="1981"/>
                    <a:pt x="4414" y="436"/>
                    <a:pt x="4458" y="7"/>
                  </a:cubicBezTo>
                  <a:lnTo>
                    <a:pt x="4051" y="0"/>
                  </a:lnTo>
                  <a:close/>
                </a:path>
              </a:pathLst>
            </a:custGeom>
            <a:solidFill>
              <a:srgbClr val="E46A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42"/>
            <p:cNvSpPr/>
            <p:nvPr/>
          </p:nvSpPr>
          <p:spPr>
            <a:xfrm>
              <a:off x="7287258" y="2471926"/>
              <a:ext cx="321916" cy="373668"/>
            </a:xfrm>
            <a:custGeom>
              <a:avLst/>
              <a:gdLst/>
              <a:ahLst/>
              <a:cxnLst/>
              <a:rect l="l" t="t" r="r" b="b"/>
              <a:pathLst>
                <a:path w="7987" h="9271" extrusionOk="0">
                  <a:moveTo>
                    <a:pt x="2633" y="0"/>
                  </a:moveTo>
                  <a:cubicBezTo>
                    <a:pt x="1604" y="0"/>
                    <a:pt x="668" y="386"/>
                    <a:pt x="511" y="1455"/>
                  </a:cubicBezTo>
                  <a:cubicBezTo>
                    <a:pt x="1" y="4989"/>
                    <a:pt x="289" y="6992"/>
                    <a:pt x="681" y="7990"/>
                  </a:cubicBezTo>
                  <a:cubicBezTo>
                    <a:pt x="991" y="8782"/>
                    <a:pt x="1836" y="9271"/>
                    <a:pt x="2806" y="9271"/>
                  </a:cubicBezTo>
                  <a:cubicBezTo>
                    <a:pt x="3131" y="9271"/>
                    <a:pt x="3470" y="9216"/>
                    <a:pt x="3808" y="9099"/>
                  </a:cubicBezTo>
                  <a:cubicBezTo>
                    <a:pt x="4688" y="8796"/>
                    <a:pt x="5471" y="8456"/>
                    <a:pt x="5974" y="6593"/>
                  </a:cubicBezTo>
                  <a:cubicBezTo>
                    <a:pt x="6113" y="6642"/>
                    <a:pt x="6247" y="6665"/>
                    <a:pt x="6376" y="6665"/>
                  </a:cubicBezTo>
                  <a:cubicBezTo>
                    <a:pt x="6900" y="6665"/>
                    <a:pt x="7335" y="6287"/>
                    <a:pt x="7608" y="5794"/>
                  </a:cubicBezTo>
                  <a:cubicBezTo>
                    <a:pt x="7987" y="4922"/>
                    <a:pt x="7635" y="4593"/>
                    <a:pt x="7232" y="4593"/>
                  </a:cubicBezTo>
                  <a:cubicBezTo>
                    <a:pt x="7013" y="4593"/>
                    <a:pt x="6780" y="4690"/>
                    <a:pt x="6640" y="4848"/>
                  </a:cubicBezTo>
                  <a:cubicBezTo>
                    <a:pt x="5915" y="4730"/>
                    <a:pt x="5841" y="3761"/>
                    <a:pt x="6100" y="3111"/>
                  </a:cubicBezTo>
                  <a:cubicBezTo>
                    <a:pt x="6100" y="3111"/>
                    <a:pt x="4895" y="2239"/>
                    <a:pt x="5264" y="819"/>
                  </a:cubicBezTo>
                  <a:cubicBezTo>
                    <a:pt x="4718" y="364"/>
                    <a:pt x="3632" y="0"/>
                    <a:pt x="2633" y="0"/>
                  </a:cubicBezTo>
                  <a:close/>
                </a:path>
              </a:pathLst>
            </a:custGeom>
            <a:solidFill>
              <a:srgbClr val="F89B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42"/>
            <p:cNvSpPr/>
            <p:nvPr/>
          </p:nvSpPr>
          <p:spPr>
            <a:xfrm>
              <a:off x="7341508" y="2607551"/>
              <a:ext cx="51873" cy="123535"/>
            </a:xfrm>
            <a:custGeom>
              <a:avLst/>
              <a:gdLst/>
              <a:ahLst/>
              <a:cxnLst/>
              <a:rect l="l" t="t" r="r" b="b"/>
              <a:pathLst>
                <a:path w="1287" h="3065" extrusionOk="0">
                  <a:moveTo>
                    <a:pt x="1033" y="1"/>
                  </a:moveTo>
                  <a:cubicBezTo>
                    <a:pt x="1024" y="1"/>
                    <a:pt x="1015" y="2"/>
                    <a:pt x="1006" y="5"/>
                  </a:cubicBezTo>
                  <a:cubicBezTo>
                    <a:pt x="954" y="19"/>
                    <a:pt x="917" y="71"/>
                    <a:pt x="924" y="130"/>
                  </a:cubicBezTo>
                  <a:cubicBezTo>
                    <a:pt x="924" y="130"/>
                    <a:pt x="939" y="182"/>
                    <a:pt x="954" y="278"/>
                  </a:cubicBezTo>
                  <a:cubicBezTo>
                    <a:pt x="976" y="374"/>
                    <a:pt x="991" y="515"/>
                    <a:pt x="998" y="677"/>
                  </a:cubicBezTo>
                  <a:cubicBezTo>
                    <a:pt x="1006" y="759"/>
                    <a:pt x="1006" y="847"/>
                    <a:pt x="998" y="936"/>
                  </a:cubicBezTo>
                  <a:cubicBezTo>
                    <a:pt x="991" y="973"/>
                    <a:pt x="991" y="1025"/>
                    <a:pt x="976" y="1062"/>
                  </a:cubicBezTo>
                  <a:cubicBezTo>
                    <a:pt x="961" y="1106"/>
                    <a:pt x="954" y="1173"/>
                    <a:pt x="939" y="1210"/>
                  </a:cubicBezTo>
                  <a:cubicBezTo>
                    <a:pt x="880" y="1380"/>
                    <a:pt x="769" y="1572"/>
                    <a:pt x="636" y="1742"/>
                  </a:cubicBezTo>
                  <a:cubicBezTo>
                    <a:pt x="503" y="1919"/>
                    <a:pt x="340" y="2075"/>
                    <a:pt x="185" y="2237"/>
                  </a:cubicBezTo>
                  <a:cubicBezTo>
                    <a:pt x="148" y="2274"/>
                    <a:pt x="104" y="2319"/>
                    <a:pt x="59" y="2385"/>
                  </a:cubicBezTo>
                  <a:cubicBezTo>
                    <a:pt x="45" y="2407"/>
                    <a:pt x="37" y="2415"/>
                    <a:pt x="22" y="2444"/>
                  </a:cubicBezTo>
                  <a:cubicBezTo>
                    <a:pt x="8" y="2489"/>
                    <a:pt x="0" y="2533"/>
                    <a:pt x="8" y="2585"/>
                  </a:cubicBezTo>
                  <a:cubicBezTo>
                    <a:pt x="7" y="2585"/>
                    <a:pt x="7" y="2584"/>
                    <a:pt x="7" y="2584"/>
                  </a:cubicBezTo>
                  <a:lnTo>
                    <a:pt x="7" y="2584"/>
                  </a:lnTo>
                  <a:cubicBezTo>
                    <a:pt x="3" y="2584"/>
                    <a:pt x="45" y="2703"/>
                    <a:pt x="67" y="2710"/>
                  </a:cubicBezTo>
                  <a:cubicBezTo>
                    <a:pt x="163" y="2843"/>
                    <a:pt x="252" y="2888"/>
                    <a:pt x="340" y="2940"/>
                  </a:cubicBezTo>
                  <a:cubicBezTo>
                    <a:pt x="518" y="3021"/>
                    <a:pt x="680" y="3050"/>
                    <a:pt x="791" y="3058"/>
                  </a:cubicBezTo>
                  <a:cubicBezTo>
                    <a:pt x="828" y="3063"/>
                    <a:pt x="860" y="3064"/>
                    <a:pt x="887" y="3064"/>
                  </a:cubicBezTo>
                  <a:cubicBezTo>
                    <a:pt x="939" y="3064"/>
                    <a:pt x="969" y="3058"/>
                    <a:pt x="969" y="3058"/>
                  </a:cubicBezTo>
                  <a:cubicBezTo>
                    <a:pt x="1020" y="3058"/>
                    <a:pt x="1065" y="3021"/>
                    <a:pt x="1080" y="2962"/>
                  </a:cubicBezTo>
                  <a:cubicBezTo>
                    <a:pt x="1094" y="2895"/>
                    <a:pt x="1057" y="2829"/>
                    <a:pt x="991" y="2814"/>
                  </a:cubicBezTo>
                  <a:lnTo>
                    <a:pt x="983" y="2814"/>
                  </a:lnTo>
                  <a:cubicBezTo>
                    <a:pt x="983" y="2814"/>
                    <a:pt x="932" y="2799"/>
                    <a:pt x="843" y="2777"/>
                  </a:cubicBezTo>
                  <a:cubicBezTo>
                    <a:pt x="762" y="2747"/>
                    <a:pt x="636" y="2710"/>
                    <a:pt x="510" y="2636"/>
                  </a:cubicBezTo>
                  <a:cubicBezTo>
                    <a:pt x="463" y="2607"/>
                    <a:pt x="411" y="2568"/>
                    <a:pt x="381" y="2538"/>
                  </a:cubicBezTo>
                  <a:lnTo>
                    <a:pt x="381" y="2538"/>
                  </a:lnTo>
                  <a:cubicBezTo>
                    <a:pt x="397" y="2517"/>
                    <a:pt x="420" y="2490"/>
                    <a:pt x="444" y="2466"/>
                  </a:cubicBezTo>
                  <a:cubicBezTo>
                    <a:pt x="584" y="2319"/>
                    <a:pt x="754" y="2141"/>
                    <a:pt x="902" y="1942"/>
                  </a:cubicBezTo>
                  <a:cubicBezTo>
                    <a:pt x="1050" y="1742"/>
                    <a:pt x="1168" y="1520"/>
                    <a:pt x="1235" y="1276"/>
                  </a:cubicBezTo>
                  <a:cubicBezTo>
                    <a:pt x="1250" y="1217"/>
                    <a:pt x="1257" y="1173"/>
                    <a:pt x="1264" y="1114"/>
                  </a:cubicBezTo>
                  <a:cubicBezTo>
                    <a:pt x="1279" y="1047"/>
                    <a:pt x="1279" y="995"/>
                    <a:pt x="1287" y="944"/>
                  </a:cubicBezTo>
                  <a:cubicBezTo>
                    <a:pt x="1287" y="833"/>
                    <a:pt x="1279" y="737"/>
                    <a:pt x="1264" y="648"/>
                  </a:cubicBezTo>
                  <a:cubicBezTo>
                    <a:pt x="1213" y="286"/>
                    <a:pt x="1131" y="64"/>
                    <a:pt x="1131" y="64"/>
                  </a:cubicBezTo>
                  <a:cubicBezTo>
                    <a:pt x="1113" y="27"/>
                    <a:pt x="1075" y="1"/>
                    <a:pt x="1033" y="1"/>
                  </a:cubicBezTo>
                  <a:close/>
                </a:path>
              </a:pathLst>
            </a:custGeom>
            <a:solidFill>
              <a:srgbClr val="E569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42"/>
            <p:cNvSpPr/>
            <p:nvPr/>
          </p:nvSpPr>
          <p:spPr>
            <a:xfrm>
              <a:off x="7538759" y="2676633"/>
              <a:ext cx="45625" cy="46230"/>
            </a:xfrm>
            <a:custGeom>
              <a:avLst/>
              <a:gdLst/>
              <a:ahLst/>
              <a:cxnLst/>
              <a:rect l="l" t="t" r="r" b="b"/>
              <a:pathLst>
                <a:path w="1132" h="1147" extrusionOk="0">
                  <a:moveTo>
                    <a:pt x="792" y="0"/>
                  </a:moveTo>
                  <a:cubicBezTo>
                    <a:pt x="605" y="0"/>
                    <a:pt x="370" y="151"/>
                    <a:pt x="207" y="383"/>
                  </a:cubicBezTo>
                  <a:cubicBezTo>
                    <a:pt x="8" y="679"/>
                    <a:pt x="0" y="1011"/>
                    <a:pt x="200" y="1115"/>
                  </a:cubicBezTo>
                  <a:cubicBezTo>
                    <a:pt x="240" y="1136"/>
                    <a:pt x="287" y="1147"/>
                    <a:pt x="336" y="1147"/>
                  </a:cubicBezTo>
                  <a:cubicBezTo>
                    <a:pt x="523" y="1147"/>
                    <a:pt x="759" y="1001"/>
                    <a:pt x="917" y="767"/>
                  </a:cubicBezTo>
                  <a:cubicBezTo>
                    <a:pt x="1124" y="464"/>
                    <a:pt x="1131" y="139"/>
                    <a:pt x="932" y="35"/>
                  </a:cubicBezTo>
                  <a:cubicBezTo>
                    <a:pt x="891" y="12"/>
                    <a:pt x="843" y="0"/>
                    <a:pt x="792" y="0"/>
                  </a:cubicBezTo>
                  <a:close/>
                </a:path>
              </a:pathLst>
            </a:custGeom>
            <a:solidFill>
              <a:srgbClr val="E46A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42"/>
            <p:cNvSpPr/>
            <p:nvPr/>
          </p:nvSpPr>
          <p:spPr>
            <a:xfrm>
              <a:off x="7291732" y="2572204"/>
              <a:ext cx="71703" cy="29463"/>
            </a:xfrm>
            <a:custGeom>
              <a:avLst/>
              <a:gdLst/>
              <a:ahLst/>
              <a:cxnLst/>
              <a:rect l="l" t="t" r="r" b="b"/>
              <a:pathLst>
                <a:path w="1779" h="731" extrusionOk="0">
                  <a:moveTo>
                    <a:pt x="1052" y="1"/>
                  </a:moveTo>
                  <a:cubicBezTo>
                    <a:pt x="959" y="1"/>
                    <a:pt x="855" y="8"/>
                    <a:pt x="740" y="24"/>
                  </a:cubicBezTo>
                  <a:cubicBezTo>
                    <a:pt x="60" y="113"/>
                    <a:pt x="1" y="505"/>
                    <a:pt x="30" y="586"/>
                  </a:cubicBezTo>
                  <a:cubicBezTo>
                    <a:pt x="67" y="691"/>
                    <a:pt x="139" y="731"/>
                    <a:pt x="338" y="731"/>
                  </a:cubicBezTo>
                  <a:cubicBezTo>
                    <a:pt x="462" y="731"/>
                    <a:pt x="636" y="715"/>
                    <a:pt x="880" y="689"/>
                  </a:cubicBezTo>
                  <a:cubicBezTo>
                    <a:pt x="1309" y="645"/>
                    <a:pt x="1723" y="638"/>
                    <a:pt x="1753" y="431"/>
                  </a:cubicBezTo>
                  <a:cubicBezTo>
                    <a:pt x="1778" y="254"/>
                    <a:pt x="1603" y="1"/>
                    <a:pt x="1052" y="1"/>
                  </a:cubicBezTo>
                  <a:close/>
                </a:path>
              </a:pathLst>
            </a:custGeom>
            <a:solidFill>
              <a:srgbClr val="D46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42"/>
            <p:cNvSpPr/>
            <p:nvPr/>
          </p:nvSpPr>
          <p:spPr>
            <a:xfrm>
              <a:off x="7416595" y="2579781"/>
              <a:ext cx="82867" cy="40224"/>
            </a:xfrm>
            <a:custGeom>
              <a:avLst/>
              <a:gdLst/>
              <a:ahLst/>
              <a:cxnLst/>
              <a:rect l="l" t="t" r="r" b="b"/>
              <a:pathLst>
                <a:path w="2056" h="998" extrusionOk="0">
                  <a:moveTo>
                    <a:pt x="620" y="1"/>
                  </a:moveTo>
                  <a:cubicBezTo>
                    <a:pt x="363" y="1"/>
                    <a:pt x="141" y="76"/>
                    <a:pt x="89" y="272"/>
                  </a:cubicBezTo>
                  <a:cubicBezTo>
                    <a:pt x="0" y="612"/>
                    <a:pt x="525" y="634"/>
                    <a:pt x="998" y="775"/>
                  </a:cubicBezTo>
                  <a:cubicBezTo>
                    <a:pt x="1330" y="877"/>
                    <a:pt x="1608" y="998"/>
                    <a:pt x="1787" y="998"/>
                  </a:cubicBezTo>
                  <a:cubicBezTo>
                    <a:pt x="1854" y="998"/>
                    <a:pt x="1908" y="980"/>
                    <a:pt x="1945" y="938"/>
                  </a:cubicBezTo>
                  <a:cubicBezTo>
                    <a:pt x="2055" y="805"/>
                    <a:pt x="1996" y="435"/>
                    <a:pt x="1264" y="132"/>
                  </a:cubicBezTo>
                  <a:cubicBezTo>
                    <a:pt x="1078" y="54"/>
                    <a:pt x="837" y="1"/>
                    <a:pt x="620" y="1"/>
                  </a:cubicBezTo>
                  <a:close/>
                </a:path>
              </a:pathLst>
            </a:custGeom>
            <a:solidFill>
              <a:srgbClr val="D46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42"/>
            <p:cNvSpPr/>
            <p:nvPr/>
          </p:nvSpPr>
          <p:spPr>
            <a:xfrm>
              <a:off x="7353116" y="2732132"/>
              <a:ext cx="91815" cy="40708"/>
            </a:xfrm>
            <a:custGeom>
              <a:avLst/>
              <a:gdLst/>
              <a:ahLst/>
              <a:cxnLst/>
              <a:rect l="l" t="t" r="r" b="b"/>
              <a:pathLst>
                <a:path w="2278" h="1010" extrusionOk="0">
                  <a:moveTo>
                    <a:pt x="2161" y="1"/>
                  </a:moveTo>
                  <a:cubicBezTo>
                    <a:pt x="2131" y="1"/>
                    <a:pt x="2103" y="14"/>
                    <a:pt x="2085" y="41"/>
                  </a:cubicBezTo>
                  <a:cubicBezTo>
                    <a:pt x="1682" y="619"/>
                    <a:pt x="831" y="819"/>
                    <a:pt x="401" y="819"/>
                  </a:cubicBezTo>
                  <a:cubicBezTo>
                    <a:pt x="287" y="819"/>
                    <a:pt x="202" y="805"/>
                    <a:pt x="163" y="780"/>
                  </a:cubicBezTo>
                  <a:cubicBezTo>
                    <a:pt x="147" y="770"/>
                    <a:pt x="130" y="765"/>
                    <a:pt x="112" y="765"/>
                  </a:cubicBezTo>
                  <a:cubicBezTo>
                    <a:pt x="81" y="765"/>
                    <a:pt x="49" y="781"/>
                    <a:pt x="30" y="810"/>
                  </a:cubicBezTo>
                  <a:cubicBezTo>
                    <a:pt x="1" y="854"/>
                    <a:pt x="15" y="913"/>
                    <a:pt x="60" y="943"/>
                  </a:cubicBezTo>
                  <a:cubicBezTo>
                    <a:pt x="126" y="987"/>
                    <a:pt x="252" y="1009"/>
                    <a:pt x="415" y="1009"/>
                  </a:cubicBezTo>
                  <a:cubicBezTo>
                    <a:pt x="932" y="1009"/>
                    <a:pt x="1819" y="773"/>
                    <a:pt x="2248" y="152"/>
                  </a:cubicBezTo>
                  <a:cubicBezTo>
                    <a:pt x="2278" y="107"/>
                    <a:pt x="2263" y="48"/>
                    <a:pt x="2218" y="19"/>
                  </a:cubicBezTo>
                  <a:cubicBezTo>
                    <a:pt x="2201" y="7"/>
                    <a:pt x="2181" y="1"/>
                    <a:pt x="21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42"/>
            <p:cNvSpPr/>
            <p:nvPr/>
          </p:nvSpPr>
          <p:spPr>
            <a:xfrm>
              <a:off x="7387092" y="2773122"/>
              <a:ext cx="41434" cy="20757"/>
            </a:xfrm>
            <a:custGeom>
              <a:avLst/>
              <a:gdLst/>
              <a:ahLst/>
              <a:cxnLst/>
              <a:rect l="l" t="t" r="r" b="b"/>
              <a:pathLst>
                <a:path w="1028" h="515" extrusionOk="0">
                  <a:moveTo>
                    <a:pt x="952" y="1"/>
                  </a:moveTo>
                  <a:cubicBezTo>
                    <a:pt x="878" y="1"/>
                    <a:pt x="715" y="123"/>
                    <a:pt x="510" y="199"/>
                  </a:cubicBezTo>
                  <a:cubicBezTo>
                    <a:pt x="244" y="288"/>
                    <a:pt x="0" y="266"/>
                    <a:pt x="37" y="362"/>
                  </a:cubicBezTo>
                  <a:cubicBezTo>
                    <a:pt x="59" y="436"/>
                    <a:pt x="205" y="514"/>
                    <a:pt x="396" y="514"/>
                  </a:cubicBezTo>
                  <a:cubicBezTo>
                    <a:pt x="471" y="514"/>
                    <a:pt x="553" y="502"/>
                    <a:pt x="636" y="473"/>
                  </a:cubicBezTo>
                  <a:cubicBezTo>
                    <a:pt x="924" y="369"/>
                    <a:pt x="1028" y="133"/>
                    <a:pt x="991" y="29"/>
                  </a:cubicBezTo>
                  <a:cubicBezTo>
                    <a:pt x="985" y="9"/>
                    <a:pt x="972" y="1"/>
                    <a:pt x="952" y="1"/>
                  </a:cubicBezTo>
                  <a:close/>
                </a:path>
              </a:pathLst>
            </a:custGeom>
            <a:solidFill>
              <a:srgbClr val="E46A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42"/>
            <p:cNvSpPr/>
            <p:nvPr/>
          </p:nvSpPr>
          <p:spPr>
            <a:xfrm>
              <a:off x="7252112" y="2364716"/>
              <a:ext cx="357304" cy="157996"/>
            </a:xfrm>
            <a:custGeom>
              <a:avLst/>
              <a:gdLst/>
              <a:ahLst/>
              <a:cxnLst/>
              <a:rect l="l" t="t" r="r" b="b"/>
              <a:pathLst>
                <a:path w="8865" h="3920" extrusionOk="0">
                  <a:moveTo>
                    <a:pt x="5705" y="0"/>
                  </a:moveTo>
                  <a:cubicBezTo>
                    <a:pt x="3896" y="0"/>
                    <a:pt x="2692" y="844"/>
                    <a:pt x="2033" y="1106"/>
                  </a:cubicBezTo>
                  <a:cubicBezTo>
                    <a:pt x="1087" y="1490"/>
                    <a:pt x="267" y="1550"/>
                    <a:pt x="267" y="1550"/>
                  </a:cubicBezTo>
                  <a:lnTo>
                    <a:pt x="540" y="2089"/>
                  </a:lnTo>
                  <a:lnTo>
                    <a:pt x="0" y="2030"/>
                  </a:lnTo>
                  <a:lnTo>
                    <a:pt x="0" y="2030"/>
                  </a:lnTo>
                  <a:cubicBezTo>
                    <a:pt x="0" y="2030"/>
                    <a:pt x="422" y="3442"/>
                    <a:pt x="2839" y="3841"/>
                  </a:cubicBezTo>
                  <a:cubicBezTo>
                    <a:pt x="3174" y="3897"/>
                    <a:pt x="3498" y="3920"/>
                    <a:pt x="3806" y="3920"/>
                  </a:cubicBezTo>
                  <a:cubicBezTo>
                    <a:pt x="5171" y="3920"/>
                    <a:pt x="6196" y="3472"/>
                    <a:pt x="6196" y="3472"/>
                  </a:cubicBezTo>
                  <a:cubicBezTo>
                    <a:pt x="7726" y="3102"/>
                    <a:pt x="8864" y="2111"/>
                    <a:pt x="8864" y="2111"/>
                  </a:cubicBezTo>
                  <a:cubicBezTo>
                    <a:pt x="8864" y="2111"/>
                    <a:pt x="8702" y="263"/>
                    <a:pt x="6262" y="27"/>
                  </a:cubicBezTo>
                  <a:cubicBezTo>
                    <a:pt x="6070" y="9"/>
                    <a:pt x="5885" y="0"/>
                    <a:pt x="5705" y="0"/>
                  </a:cubicBezTo>
                  <a:close/>
                </a:path>
              </a:pathLst>
            </a:custGeom>
            <a:solidFill>
              <a:srgbClr val="D46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42"/>
            <p:cNvSpPr/>
            <p:nvPr/>
          </p:nvSpPr>
          <p:spPr>
            <a:xfrm>
              <a:off x="7516107" y="2541734"/>
              <a:ext cx="84640" cy="71098"/>
            </a:xfrm>
            <a:custGeom>
              <a:avLst/>
              <a:gdLst/>
              <a:ahLst/>
              <a:cxnLst/>
              <a:rect l="l" t="t" r="r" b="b"/>
              <a:pathLst>
                <a:path w="2100" h="1764" extrusionOk="0">
                  <a:moveTo>
                    <a:pt x="112" y="1"/>
                  </a:moveTo>
                  <a:cubicBezTo>
                    <a:pt x="105" y="1"/>
                    <a:pt x="97" y="2"/>
                    <a:pt x="89" y="4"/>
                  </a:cubicBezTo>
                  <a:cubicBezTo>
                    <a:pt x="37" y="11"/>
                    <a:pt x="0" y="63"/>
                    <a:pt x="8" y="115"/>
                  </a:cubicBezTo>
                  <a:cubicBezTo>
                    <a:pt x="97" y="603"/>
                    <a:pt x="481" y="1024"/>
                    <a:pt x="814" y="1253"/>
                  </a:cubicBezTo>
                  <a:cubicBezTo>
                    <a:pt x="1376" y="1667"/>
                    <a:pt x="1952" y="1763"/>
                    <a:pt x="1982" y="1763"/>
                  </a:cubicBezTo>
                  <a:lnTo>
                    <a:pt x="1997" y="1763"/>
                  </a:lnTo>
                  <a:cubicBezTo>
                    <a:pt x="2041" y="1763"/>
                    <a:pt x="2085" y="1726"/>
                    <a:pt x="2093" y="1682"/>
                  </a:cubicBezTo>
                  <a:cubicBezTo>
                    <a:pt x="2100" y="1630"/>
                    <a:pt x="2063" y="1578"/>
                    <a:pt x="2011" y="1571"/>
                  </a:cubicBezTo>
                  <a:cubicBezTo>
                    <a:pt x="2004" y="1571"/>
                    <a:pt x="1457" y="1482"/>
                    <a:pt x="932" y="1098"/>
                  </a:cubicBezTo>
                  <a:cubicBezTo>
                    <a:pt x="548" y="832"/>
                    <a:pt x="267" y="433"/>
                    <a:pt x="207" y="78"/>
                  </a:cubicBezTo>
                  <a:cubicBezTo>
                    <a:pt x="195" y="34"/>
                    <a:pt x="156" y="1"/>
                    <a:pt x="112" y="1"/>
                  </a:cubicBezTo>
                  <a:close/>
                </a:path>
              </a:pathLst>
            </a:custGeom>
            <a:solidFill>
              <a:srgbClr val="BE58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42"/>
            <p:cNvSpPr/>
            <p:nvPr/>
          </p:nvSpPr>
          <p:spPr>
            <a:xfrm>
              <a:off x="7547102" y="2613153"/>
              <a:ext cx="44416" cy="22893"/>
            </a:xfrm>
            <a:custGeom>
              <a:avLst/>
              <a:gdLst/>
              <a:ahLst/>
              <a:cxnLst/>
              <a:rect l="l" t="t" r="r" b="b"/>
              <a:pathLst>
                <a:path w="1102" h="568" extrusionOk="0">
                  <a:moveTo>
                    <a:pt x="107" y="1"/>
                  </a:moveTo>
                  <a:cubicBezTo>
                    <a:pt x="82" y="1"/>
                    <a:pt x="56" y="10"/>
                    <a:pt x="37" y="28"/>
                  </a:cubicBezTo>
                  <a:cubicBezTo>
                    <a:pt x="0" y="73"/>
                    <a:pt x="8" y="132"/>
                    <a:pt x="45" y="169"/>
                  </a:cubicBezTo>
                  <a:cubicBezTo>
                    <a:pt x="303" y="413"/>
                    <a:pt x="651" y="553"/>
                    <a:pt x="998" y="568"/>
                  </a:cubicBezTo>
                  <a:cubicBezTo>
                    <a:pt x="1057" y="568"/>
                    <a:pt x="1094" y="531"/>
                    <a:pt x="1102" y="472"/>
                  </a:cubicBezTo>
                  <a:cubicBezTo>
                    <a:pt x="1102" y="420"/>
                    <a:pt x="1057" y="376"/>
                    <a:pt x="1006" y="376"/>
                  </a:cubicBezTo>
                  <a:cubicBezTo>
                    <a:pt x="703" y="361"/>
                    <a:pt x="400" y="235"/>
                    <a:pt x="178" y="28"/>
                  </a:cubicBezTo>
                  <a:cubicBezTo>
                    <a:pt x="159" y="10"/>
                    <a:pt x="133" y="1"/>
                    <a:pt x="107" y="1"/>
                  </a:cubicBezTo>
                  <a:close/>
                </a:path>
              </a:pathLst>
            </a:custGeom>
            <a:solidFill>
              <a:srgbClr val="BE58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42"/>
            <p:cNvSpPr/>
            <p:nvPr/>
          </p:nvSpPr>
          <p:spPr>
            <a:xfrm>
              <a:off x="7290563" y="2466163"/>
              <a:ext cx="220227" cy="41474"/>
            </a:xfrm>
            <a:custGeom>
              <a:avLst/>
              <a:gdLst/>
              <a:ahLst/>
              <a:cxnLst/>
              <a:rect l="l" t="t" r="r" b="b"/>
              <a:pathLst>
                <a:path w="5464" h="1029" extrusionOk="0">
                  <a:moveTo>
                    <a:pt x="117" y="0"/>
                  </a:moveTo>
                  <a:cubicBezTo>
                    <a:pt x="83" y="0"/>
                    <a:pt x="49" y="17"/>
                    <a:pt x="30" y="45"/>
                  </a:cubicBezTo>
                  <a:cubicBezTo>
                    <a:pt x="0" y="97"/>
                    <a:pt x="15" y="156"/>
                    <a:pt x="59" y="186"/>
                  </a:cubicBezTo>
                  <a:cubicBezTo>
                    <a:pt x="939" y="740"/>
                    <a:pt x="1981" y="1029"/>
                    <a:pt x="3024" y="1029"/>
                  </a:cubicBezTo>
                  <a:cubicBezTo>
                    <a:pt x="3844" y="1029"/>
                    <a:pt x="4658" y="851"/>
                    <a:pt x="5397" y="496"/>
                  </a:cubicBezTo>
                  <a:cubicBezTo>
                    <a:pt x="5441" y="474"/>
                    <a:pt x="5463" y="415"/>
                    <a:pt x="5441" y="363"/>
                  </a:cubicBezTo>
                  <a:cubicBezTo>
                    <a:pt x="5426" y="327"/>
                    <a:pt x="5392" y="309"/>
                    <a:pt x="5355" y="309"/>
                  </a:cubicBezTo>
                  <a:cubicBezTo>
                    <a:pt x="5340" y="309"/>
                    <a:pt x="5324" y="312"/>
                    <a:pt x="5308" y="319"/>
                  </a:cubicBezTo>
                  <a:cubicBezTo>
                    <a:pt x="4598" y="661"/>
                    <a:pt x="3809" y="831"/>
                    <a:pt x="3019" y="831"/>
                  </a:cubicBezTo>
                  <a:cubicBezTo>
                    <a:pt x="2017" y="831"/>
                    <a:pt x="1014" y="557"/>
                    <a:pt x="170" y="16"/>
                  </a:cubicBezTo>
                  <a:cubicBezTo>
                    <a:pt x="154" y="5"/>
                    <a:pt x="136" y="0"/>
                    <a:pt x="117" y="0"/>
                  </a:cubicBezTo>
                  <a:close/>
                </a:path>
              </a:pathLst>
            </a:custGeom>
            <a:solidFill>
              <a:srgbClr val="BE58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42"/>
            <p:cNvSpPr/>
            <p:nvPr/>
          </p:nvSpPr>
          <p:spPr>
            <a:xfrm>
              <a:off x="7280729" y="2434846"/>
              <a:ext cx="72146" cy="40023"/>
            </a:xfrm>
            <a:custGeom>
              <a:avLst/>
              <a:gdLst/>
              <a:ahLst/>
              <a:cxnLst/>
              <a:rect l="l" t="t" r="r" b="b"/>
              <a:pathLst>
                <a:path w="1790" h="993" extrusionOk="0">
                  <a:moveTo>
                    <a:pt x="107" y="0"/>
                  </a:moveTo>
                  <a:cubicBezTo>
                    <a:pt x="79" y="0"/>
                    <a:pt x="51" y="14"/>
                    <a:pt x="30" y="39"/>
                  </a:cubicBezTo>
                  <a:cubicBezTo>
                    <a:pt x="0" y="83"/>
                    <a:pt x="7" y="142"/>
                    <a:pt x="44" y="179"/>
                  </a:cubicBezTo>
                  <a:cubicBezTo>
                    <a:pt x="518" y="556"/>
                    <a:pt x="1072" y="837"/>
                    <a:pt x="1656" y="992"/>
                  </a:cubicBezTo>
                  <a:lnTo>
                    <a:pt x="1686" y="992"/>
                  </a:lnTo>
                  <a:cubicBezTo>
                    <a:pt x="1723" y="992"/>
                    <a:pt x="1767" y="963"/>
                    <a:pt x="1774" y="926"/>
                  </a:cubicBezTo>
                  <a:cubicBezTo>
                    <a:pt x="1789" y="867"/>
                    <a:pt x="1760" y="815"/>
                    <a:pt x="1708" y="800"/>
                  </a:cubicBezTo>
                  <a:cubicBezTo>
                    <a:pt x="1153" y="652"/>
                    <a:pt x="621" y="386"/>
                    <a:pt x="170" y="24"/>
                  </a:cubicBezTo>
                  <a:cubicBezTo>
                    <a:pt x="151" y="8"/>
                    <a:pt x="129" y="0"/>
                    <a:pt x="107" y="0"/>
                  </a:cubicBezTo>
                  <a:close/>
                </a:path>
              </a:pathLst>
            </a:custGeom>
            <a:solidFill>
              <a:srgbClr val="BE58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42"/>
            <p:cNvSpPr/>
            <p:nvPr/>
          </p:nvSpPr>
          <p:spPr>
            <a:xfrm>
              <a:off x="7442793" y="2374953"/>
              <a:ext cx="152917" cy="77265"/>
            </a:xfrm>
            <a:custGeom>
              <a:avLst/>
              <a:gdLst/>
              <a:ahLst/>
              <a:cxnLst/>
              <a:rect l="l" t="t" r="r" b="b"/>
              <a:pathLst>
                <a:path w="3794" h="1917" extrusionOk="0">
                  <a:moveTo>
                    <a:pt x="935" y="1"/>
                  </a:moveTo>
                  <a:cubicBezTo>
                    <a:pt x="446" y="1"/>
                    <a:pt x="110" y="83"/>
                    <a:pt x="82" y="91"/>
                  </a:cubicBezTo>
                  <a:cubicBezTo>
                    <a:pt x="30" y="105"/>
                    <a:pt x="1" y="157"/>
                    <a:pt x="16" y="209"/>
                  </a:cubicBezTo>
                  <a:cubicBezTo>
                    <a:pt x="22" y="255"/>
                    <a:pt x="71" y="284"/>
                    <a:pt x="118" y="284"/>
                  </a:cubicBezTo>
                  <a:cubicBezTo>
                    <a:pt x="123" y="284"/>
                    <a:pt x="129" y="283"/>
                    <a:pt x="134" y="283"/>
                  </a:cubicBezTo>
                  <a:cubicBezTo>
                    <a:pt x="138" y="279"/>
                    <a:pt x="459" y="200"/>
                    <a:pt x="931" y="200"/>
                  </a:cubicBezTo>
                  <a:cubicBezTo>
                    <a:pt x="1339" y="200"/>
                    <a:pt x="1861" y="259"/>
                    <a:pt x="2389" y="475"/>
                  </a:cubicBezTo>
                  <a:cubicBezTo>
                    <a:pt x="3498" y="933"/>
                    <a:pt x="3586" y="1783"/>
                    <a:pt x="3594" y="1820"/>
                  </a:cubicBezTo>
                  <a:cubicBezTo>
                    <a:pt x="3594" y="1872"/>
                    <a:pt x="3638" y="1917"/>
                    <a:pt x="3690" y="1917"/>
                  </a:cubicBezTo>
                  <a:cubicBezTo>
                    <a:pt x="3690" y="1917"/>
                    <a:pt x="3697" y="1917"/>
                    <a:pt x="3697" y="1909"/>
                  </a:cubicBezTo>
                  <a:cubicBezTo>
                    <a:pt x="3756" y="1909"/>
                    <a:pt x="3793" y="1857"/>
                    <a:pt x="3786" y="1806"/>
                  </a:cubicBezTo>
                  <a:cubicBezTo>
                    <a:pt x="3786" y="1769"/>
                    <a:pt x="3682" y="800"/>
                    <a:pt x="2463" y="290"/>
                  </a:cubicBezTo>
                  <a:cubicBezTo>
                    <a:pt x="1905" y="63"/>
                    <a:pt x="1362" y="1"/>
                    <a:pt x="935" y="1"/>
                  </a:cubicBezTo>
                  <a:close/>
                </a:path>
              </a:pathLst>
            </a:custGeom>
            <a:solidFill>
              <a:srgbClr val="BE58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42"/>
            <p:cNvSpPr/>
            <p:nvPr/>
          </p:nvSpPr>
          <p:spPr>
            <a:xfrm>
              <a:off x="7595951" y="2453628"/>
              <a:ext cx="57556" cy="99594"/>
            </a:xfrm>
            <a:custGeom>
              <a:avLst/>
              <a:gdLst/>
              <a:ahLst/>
              <a:cxnLst/>
              <a:rect l="l" t="t" r="r" b="b"/>
              <a:pathLst>
                <a:path w="1428" h="2471" extrusionOk="0">
                  <a:moveTo>
                    <a:pt x="111" y="0"/>
                  </a:moveTo>
                  <a:cubicBezTo>
                    <a:pt x="65" y="0"/>
                    <a:pt x="22" y="30"/>
                    <a:pt x="16" y="83"/>
                  </a:cubicBezTo>
                  <a:cubicBezTo>
                    <a:pt x="1" y="135"/>
                    <a:pt x="38" y="186"/>
                    <a:pt x="89" y="194"/>
                  </a:cubicBezTo>
                  <a:cubicBezTo>
                    <a:pt x="119" y="201"/>
                    <a:pt x="880" y="364"/>
                    <a:pt x="1050" y="1088"/>
                  </a:cubicBezTo>
                  <a:cubicBezTo>
                    <a:pt x="1228" y="1842"/>
                    <a:pt x="1087" y="2345"/>
                    <a:pt x="1087" y="2345"/>
                  </a:cubicBezTo>
                  <a:cubicBezTo>
                    <a:pt x="1073" y="2404"/>
                    <a:pt x="1102" y="2456"/>
                    <a:pt x="1154" y="2471"/>
                  </a:cubicBezTo>
                  <a:lnTo>
                    <a:pt x="1176" y="2471"/>
                  </a:lnTo>
                  <a:cubicBezTo>
                    <a:pt x="1221" y="2471"/>
                    <a:pt x="1265" y="2449"/>
                    <a:pt x="1272" y="2404"/>
                  </a:cubicBezTo>
                  <a:cubicBezTo>
                    <a:pt x="1280" y="2382"/>
                    <a:pt x="1428" y="1850"/>
                    <a:pt x="1243" y="1044"/>
                  </a:cubicBezTo>
                  <a:cubicBezTo>
                    <a:pt x="1043" y="201"/>
                    <a:pt x="163" y="9"/>
                    <a:pt x="126" y="2"/>
                  </a:cubicBezTo>
                  <a:cubicBezTo>
                    <a:pt x="121" y="1"/>
                    <a:pt x="116" y="0"/>
                    <a:pt x="111" y="0"/>
                  </a:cubicBezTo>
                  <a:close/>
                </a:path>
              </a:pathLst>
            </a:custGeom>
            <a:solidFill>
              <a:srgbClr val="BE58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42"/>
            <p:cNvSpPr/>
            <p:nvPr/>
          </p:nvSpPr>
          <p:spPr>
            <a:xfrm>
              <a:off x="7545006" y="2413485"/>
              <a:ext cx="33131" cy="43812"/>
            </a:xfrm>
            <a:custGeom>
              <a:avLst/>
              <a:gdLst/>
              <a:ahLst/>
              <a:cxnLst/>
              <a:rect l="l" t="t" r="r" b="b"/>
              <a:pathLst>
                <a:path w="822" h="1087" extrusionOk="0">
                  <a:moveTo>
                    <a:pt x="114" y="1"/>
                  </a:moveTo>
                  <a:cubicBezTo>
                    <a:pt x="78" y="1"/>
                    <a:pt x="45" y="21"/>
                    <a:pt x="30" y="51"/>
                  </a:cubicBezTo>
                  <a:cubicBezTo>
                    <a:pt x="1" y="96"/>
                    <a:pt x="15" y="162"/>
                    <a:pt x="67" y="184"/>
                  </a:cubicBezTo>
                  <a:cubicBezTo>
                    <a:pt x="614" y="502"/>
                    <a:pt x="607" y="961"/>
                    <a:pt x="607" y="983"/>
                  </a:cubicBezTo>
                  <a:cubicBezTo>
                    <a:pt x="599" y="1034"/>
                    <a:pt x="644" y="1079"/>
                    <a:pt x="695" y="1086"/>
                  </a:cubicBezTo>
                  <a:lnTo>
                    <a:pt x="703" y="1086"/>
                  </a:lnTo>
                  <a:cubicBezTo>
                    <a:pt x="755" y="1086"/>
                    <a:pt x="799" y="1042"/>
                    <a:pt x="799" y="990"/>
                  </a:cubicBezTo>
                  <a:cubicBezTo>
                    <a:pt x="799" y="968"/>
                    <a:pt x="821" y="391"/>
                    <a:pt x="163" y="14"/>
                  </a:cubicBezTo>
                  <a:cubicBezTo>
                    <a:pt x="147" y="5"/>
                    <a:pt x="130" y="1"/>
                    <a:pt x="114" y="1"/>
                  </a:cubicBezTo>
                  <a:close/>
                </a:path>
              </a:pathLst>
            </a:custGeom>
            <a:solidFill>
              <a:srgbClr val="BE58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42"/>
            <p:cNvSpPr/>
            <p:nvPr/>
          </p:nvSpPr>
          <p:spPr>
            <a:xfrm>
              <a:off x="7421956" y="2634474"/>
              <a:ext cx="25352" cy="28455"/>
            </a:xfrm>
            <a:custGeom>
              <a:avLst/>
              <a:gdLst/>
              <a:ahLst/>
              <a:cxnLst/>
              <a:rect l="l" t="t" r="r" b="b"/>
              <a:pathLst>
                <a:path w="629" h="706" extrusionOk="0">
                  <a:moveTo>
                    <a:pt x="318" y="1"/>
                  </a:moveTo>
                  <a:cubicBezTo>
                    <a:pt x="164" y="1"/>
                    <a:pt x="29" y="144"/>
                    <a:pt x="15" y="335"/>
                  </a:cubicBezTo>
                  <a:cubicBezTo>
                    <a:pt x="0" y="527"/>
                    <a:pt x="119" y="697"/>
                    <a:pt x="281" y="704"/>
                  </a:cubicBezTo>
                  <a:cubicBezTo>
                    <a:pt x="289" y="705"/>
                    <a:pt x="297" y="705"/>
                    <a:pt x="305" y="705"/>
                  </a:cubicBezTo>
                  <a:cubicBezTo>
                    <a:pt x="465" y="705"/>
                    <a:pt x="600" y="562"/>
                    <a:pt x="614" y="379"/>
                  </a:cubicBezTo>
                  <a:cubicBezTo>
                    <a:pt x="629" y="187"/>
                    <a:pt x="510" y="17"/>
                    <a:pt x="340" y="2"/>
                  </a:cubicBezTo>
                  <a:cubicBezTo>
                    <a:pt x="333" y="1"/>
                    <a:pt x="325" y="1"/>
                    <a:pt x="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42"/>
            <p:cNvSpPr/>
            <p:nvPr/>
          </p:nvSpPr>
          <p:spPr>
            <a:xfrm>
              <a:off x="7419618" y="2628308"/>
              <a:ext cx="51550" cy="32204"/>
            </a:xfrm>
            <a:custGeom>
              <a:avLst/>
              <a:gdLst/>
              <a:ahLst/>
              <a:cxnLst/>
              <a:rect l="l" t="t" r="r" b="b"/>
              <a:pathLst>
                <a:path w="1279" h="799" extrusionOk="0">
                  <a:moveTo>
                    <a:pt x="440" y="0"/>
                  </a:moveTo>
                  <a:cubicBezTo>
                    <a:pt x="156" y="0"/>
                    <a:pt x="1" y="294"/>
                    <a:pt x="21" y="451"/>
                  </a:cubicBezTo>
                  <a:cubicBezTo>
                    <a:pt x="21" y="451"/>
                    <a:pt x="168" y="276"/>
                    <a:pt x="387" y="276"/>
                  </a:cubicBezTo>
                  <a:cubicBezTo>
                    <a:pt x="419" y="276"/>
                    <a:pt x="452" y="280"/>
                    <a:pt x="487" y="288"/>
                  </a:cubicBezTo>
                  <a:cubicBezTo>
                    <a:pt x="761" y="355"/>
                    <a:pt x="1278" y="798"/>
                    <a:pt x="1278" y="798"/>
                  </a:cubicBezTo>
                  <a:cubicBezTo>
                    <a:pt x="1256" y="458"/>
                    <a:pt x="968" y="103"/>
                    <a:pt x="517" y="7"/>
                  </a:cubicBezTo>
                  <a:cubicBezTo>
                    <a:pt x="490" y="2"/>
                    <a:pt x="464" y="0"/>
                    <a:pt x="4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42"/>
            <p:cNvSpPr/>
            <p:nvPr/>
          </p:nvSpPr>
          <p:spPr>
            <a:xfrm>
              <a:off x="7309627" y="2624962"/>
              <a:ext cx="23861" cy="27246"/>
            </a:xfrm>
            <a:custGeom>
              <a:avLst/>
              <a:gdLst/>
              <a:ahLst/>
              <a:cxnLst/>
              <a:rect l="l" t="t" r="r" b="b"/>
              <a:pathLst>
                <a:path w="592" h="676" extrusionOk="0">
                  <a:moveTo>
                    <a:pt x="304" y="0"/>
                  </a:moveTo>
                  <a:cubicBezTo>
                    <a:pt x="158" y="0"/>
                    <a:pt x="29" y="143"/>
                    <a:pt x="15" y="319"/>
                  </a:cubicBezTo>
                  <a:cubicBezTo>
                    <a:pt x="0" y="504"/>
                    <a:pt x="118" y="667"/>
                    <a:pt x="266" y="674"/>
                  </a:cubicBezTo>
                  <a:cubicBezTo>
                    <a:pt x="274" y="675"/>
                    <a:pt x="281" y="675"/>
                    <a:pt x="289" y="675"/>
                  </a:cubicBezTo>
                  <a:cubicBezTo>
                    <a:pt x="435" y="675"/>
                    <a:pt x="563" y="540"/>
                    <a:pt x="577" y="364"/>
                  </a:cubicBezTo>
                  <a:cubicBezTo>
                    <a:pt x="592" y="179"/>
                    <a:pt x="481" y="16"/>
                    <a:pt x="325" y="1"/>
                  </a:cubicBezTo>
                  <a:cubicBezTo>
                    <a:pt x="318" y="1"/>
                    <a:pt x="311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42"/>
            <p:cNvSpPr/>
            <p:nvPr/>
          </p:nvSpPr>
          <p:spPr>
            <a:xfrm>
              <a:off x="7306685" y="2618594"/>
              <a:ext cx="48568" cy="30269"/>
            </a:xfrm>
            <a:custGeom>
              <a:avLst/>
              <a:gdLst/>
              <a:ahLst/>
              <a:cxnLst/>
              <a:rect l="l" t="t" r="r" b="b"/>
              <a:pathLst>
                <a:path w="1205" h="751" extrusionOk="0">
                  <a:moveTo>
                    <a:pt x="483" y="0"/>
                  </a:moveTo>
                  <a:cubicBezTo>
                    <a:pt x="210" y="0"/>
                    <a:pt x="1" y="339"/>
                    <a:pt x="21" y="499"/>
                  </a:cubicBezTo>
                  <a:cubicBezTo>
                    <a:pt x="21" y="499"/>
                    <a:pt x="170" y="264"/>
                    <a:pt x="428" y="264"/>
                  </a:cubicBezTo>
                  <a:cubicBezTo>
                    <a:pt x="452" y="264"/>
                    <a:pt x="476" y="266"/>
                    <a:pt x="502" y="270"/>
                  </a:cubicBezTo>
                  <a:cubicBezTo>
                    <a:pt x="842" y="322"/>
                    <a:pt x="1160" y="751"/>
                    <a:pt x="1160" y="751"/>
                  </a:cubicBezTo>
                  <a:cubicBezTo>
                    <a:pt x="1204" y="440"/>
                    <a:pt x="901" y="34"/>
                    <a:pt x="532" y="4"/>
                  </a:cubicBezTo>
                  <a:cubicBezTo>
                    <a:pt x="515" y="2"/>
                    <a:pt x="499" y="0"/>
                    <a:pt x="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42"/>
            <p:cNvSpPr/>
            <p:nvPr/>
          </p:nvSpPr>
          <p:spPr>
            <a:xfrm>
              <a:off x="7424616" y="3355764"/>
              <a:ext cx="278346" cy="261217"/>
            </a:xfrm>
            <a:custGeom>
              <a:avLst/>
              <a:gdLst/>
              <a:ahLst/>
              <a:cxnLst/>
              <a:rect l="l" t="t" r="r" b="b"/>
              <a:pathLst>
                <a:path w="6906" h="6481" extrusionOk="0">
                  <a:moveTo>
                    <a:pt x="6743" y="1"/>
                  </a:moveTo>
                  <a:cubicBezTo>
                    <a:pt x="6719" y="1"/>
                    <a:pt x="6696" y="7"/>
                    <a:pt x="6677" y="19"/>
                  </a:cubicBezTo>
                  <a:cubicBezTo>
                    <a:pt x="6640" y="41"/>
                    <a:pt x="3254" y="2074"/>
                    <a:pt x="104" y="3006"/>
                  </a:cubicBezTo>
                  <a:cubicBezTo>
                    <a:pt x="38" y="3028"/>
                    <a:pt x="1" y="3087"/>
                    <a:pt x="8" y="3153"/>
                  </a:cubicBezTo>
                  <a:cubicBezTo>
                    <a:pt x="16" y="3242"/>
                    <a:pt x="274" y="5260"/>
                    <a:pt x="1184" y="6421"/>
                  </a:cubicBezTo>
                  <a:cubicBezTo>
                    <a:pt x="1213" y="6458"/>
                    <a:pt x="1250" y="6480"/>
                    <a:pt x="1295" y="6480"/>
                  </a:cubicBezTo>
                  <a:cubicBezTo>
                    <a:pt x="1324" y="6480"/>
                    <a:pt x="1354" y="6465"/>
                    <a:pt x="1376" y="6451"/>
                  </a:cubicBezTo>
                  <a:cubicBezTo>
                    <a:pt x="1442" y="6399"/>
                    <a:pt x="1450" y="6318"/>
                    <a:pt x="1405" y="6251"/>
                  </a:cubicBezTo>
                  <a:cubicBezTo>
                    <a:pt x="659" y="5297"/>
                    <a:pt x="363" y="3678"/>
                    <a:pt x="297" y="3235"/>
                  </a:cubicBezTo>
                  <a:cubicBezTo>
                    <a:pt x="3446" y="2281"/>
                    <a:pt x="6780" y="278"/>
                    <a:pt x="6817" y="255"/>
                  </a:cubicBezTo>
                  <a:cubicBezTo>
                    <a:pt x="6884" y="218"/>
                    <a:pt x="6906" y="130"/>
                    <a:pt x="6861" y="63"/>
                  </a:cubicBezTo>
                  <a:cubicBezTo>
                    <a:pt x="6837" y="24"/>
                    <a:pt x="6789" y="1"/>
                    <a:pt x="6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42"/>
            <p:cNvSpPr/>
            <p:nvPr/>
          </p:nvSpPr>
          <p:spPr>
            <a:xfrm>
              <a:off x="7689215" y="3310986"/>
              <a:ext cx="146952" cy="55097"/>
            </a:xfrm>
            <a:custGeom>
              <a:avLst/>
              <a:gdLst/>
              <a:ahLst/>
              <a:cxnLst/>
              <a:rect l="l" t="t" r="r" b="b"/>
              <a:pathLst>
                <a:path w="3646" h="1367" extrusionOk="0">
                  <a:moveTo>
                    <a:pt x="2118" y="0"/>
                  </a:moveTo>
                  <a:cubicBezTo>
                    <a:pt x="867" y="0"/>
                    <a:pt x="80" y="1096"/>
                    <a:pt x="45" y="1145"/>
                  </a:cubicBezTo>
                  <a:cubicBezTo>
                    <a:pt x="1" y="1196"/>
                    <a:pt x="8" y="1270"/>
                    <a:pt x="52" y="1322"/>
                  </a:cubicBezTo>
                  <a:cubicBezTo>
                    <a:pt x="82" y="1352"/>
                    <a:pt x="119" y="1366"/>
                    <a:pt x="156" y="1366"/>
                  </a:cubicBezTo>
                  <a:cubicBezTo>
                    <a:pt x="178" y="1366"/>
                    <a:pt x="208" y="1359"/>
                    <a:pt x="230" y="1344"/>
                  </a:cubicBezTo>
                  <a:cubicBezTo>
                    <a:pt x="242" y="1338"/>
                    <a:pt x="1269" y="713"/>
                    <a:pt x="2565" y="713"/>
                  </a:cubicBezTo>
                  <a:cubicBezTo>
                    <a:pt x="2853" y="713"/>
                    <a:pt x="3154" y="744"/>
                    <a:pt x="3461" y="819"/>
                  </a:cubicBezTo>
                  <a:cubicBezTo>
                    <a:pt x="3473" y="823"/>
                    <a:pt x="3486" y="825"/>
                    <a:pt x="3499" y="825"/>
                  </a:cubicBezTo>
                  <a:cubicBezTo>
                    <a:pt x="3559" y="825"/>
                    <a:pt x="3612" y="784"/>
                    <a:pt x="3631" y="723"/>
                  </a:cubicBezTo>
                  <a:cubicBezTo>
                    <a:pt x="3645" y="642"/>
                    <a:pt x="3601" y="568"/>
                    <a:pt x="3527" y="553"/>
                  </a:cubicBezTo>
                  <a:cubicBezTo>
                    <a:pt x="3189" y="470"/>
                    <a:pt x="2859" y="436"/>
                    <a:pt x="2546" y="436"/>
                  </a:cubicBezTo>
                  <a:cubicBezTo>
                    <a:pt x="1858" y="436"/>
                    <a:pt x="1248" y="600"/>
                    <a:pt x="806" y="768"/>
                  </a:cubicBezTo>
                  <a:cubicBezTo>
                    <a:pt x="1131" y="516"/>
                    <a:pt x="1585" y="277"/>
                    <a:pt x="2132" y="277"/>
                  </a:cubicBezTo>
                  <a:cubicBezTo>
                    <a:pt x="2197" y="277"/>
                    <a:pt x="2262" y="280"/>
                    <a:pt x="2329" y="287"/>
                  </a:cubicBezTo>
                  <a:cubicBezTo>
                    <a:pt x="2334" y="287"/>
                    <a:pt x="2338" y="288"/>
                    <a:pt x="2342" y="288"/>
                  </a:cubicBezTo>
                  <a:cubicBezTo>
                    <a:pt x="2412" y="288"/>
                    <a:pt x="2478" y="231"/>
                    <a:pt x="2485" y="161"/>
                  </a:cubicBezTo>
                  <a:cubicBezTo>
                    <a:pt x="2492" y="87"/>
                    <a:pt x="2440" y="21"/>
                    <a:pt x="2359" y="14"/>
                  </a:cubicBezTo>
                  <a:cubicBezTo>
                    <a:pt x="2277" y="4"/>
                    <a:pt x="2197" y="0"/>
                    <a:pt x="2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42"/>
            <p:cNvSpPr/>
            <p:nvPr/>
          </p:nvSpPr>
          <p:spPr>
            <a:xfrm>
              <a:off x="7605180" y="3199866"/>
              <a:ext cx="98102" cy="163235"/>
            </a:xfrm>
            <a:custGeom>
              <a:avLst/>
              <a:gdLst/>
              <a:ahLst/>
              <a:cxnLst/>
              <a:rect l="l" t="t" r="r" b="b"/>
              <a:pathLst>
                <a:path w="2434" h="4050" extrusionOk="0">
                  <a:moveTo>
                    <a:pt x="159" y="1"/>
                  </a:moveTo>
                  <a:cubicBezTo>
                    <a:pt x="127" y="1"/>
                    <a:pt x="94" y="12"/>
                    <a:pt x="67" y="35"/>
                  </a:cubicBezTo>
                  <a:cubicBezTo>
                    <a:pt x="8" y="80"/>
                    <a:pt x="1" y="168"/>
                    <a:pt x="53" y="227"/>
                  </a:cubicBezTo>
                  <a:cubicBezTo>
                    <a:pt x="681" y="996"/>
                    <a:pt x="2137" y="3946"/>
                    <a:pt x="2152" y="3976"/>
                  </a:cubicBezTo>
                  <a:cubicBezTo>
                    <a:pt x="2174" y="4020"/>
                    <a:pt x="2226" y="4049"/>
                    <a:pt x="2278" y="4049"/>
                  </a:cubicBezTo>
                  <a:cubicBezTo>
                    <a:pt x="2293" y="4049"/>
                    <a:pt x="2315" y="4042"/>
                    <a:pt x="2337" y="4035"/>
                  </a:cubicBezTo>
                  <a:cubicBezTo>
                    <a:pt x="2404" y="3998"/>
                    <a:pt x="2433" y="3916"/>
                    <a:pt x="2396" y="3850"/>
                  </a:cubicBezTo>
                  <a:cubicBezTo>
                    <a:pt x="2337" y="3724"/>
                    <a:pt x="910" y="841"/>
                    <a:pt x="267" y="50"/>
                  </a:cubicBezTo>
                  <a:cubicBezTo>
                    <a:pt x="239" y="17"/>
                    <a:pt x="199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42"/>
            <p:cNvSpPr/>
            <p:nvPr/>
          </p:nvSpPr>
          <p:spPr>
            <a:xfrm>
              <a:off x="7602198" y="3228845"/>
              <a:ext cx="41756" cy="22813"/>
            </a:xfrm>
            <a:custGeom>
              <a:avLst/>
              <a:gdLst/>
              <a:ahLst/>
              <a:cxnLst/>
              <a:rect l="l" t="t" r="r" b="b"/>
              <a:pathLst>
                <a:path w="1036" h="566" extrusionOk="0">
                  <a:moveTo>
                    <a:pt x="159" y="1"/>
                  </a:moveTo>
                  <a:cubicBezTo>
                    <a:pt x="106" y="1"/>
                    <a:pt x="53" y="34"/>
                    <a:pt x="31" y="85"/>
                  </a:cubicBezTo>
                  <a:cubicBezTo>
                    <a:pt x="1" y="159"/>
                    <a:pt x="38" y="240"/>
                    <a:pt x="104" y="270"/>
                  </a:cubicBezTo>
                  <a:lnTo>
                    <a:pt x="829" y="551"/>
                  </a:lnTo>
                  <a:cubicBezTo>
                    <a:pt x="844" y="558"/>
                    <a:pt x="859" y="566"/>
                    <a:pt x="881" y="566"/>
                  </a:cubicBezTo>
                  <a:cubicBezTo>
                    <a:pt x="932" y="566"/>
                    <a:pt x="984" y="529"/>
                    <a:pt x="1006" y="477"/>
                  </a:cubicBezTo>
                  <a:cubicBezTo>
                    <a:pt x="1036" y="403"/>
                    <a:pt x="999" y="329"/>
                    <a:pt x="925" y="299"/>
                  </a:cubicBezTo>
                  <a:lnTo>
                    <a:pt x="208" y="11"/>
                  </a:lnTo>
                  <a:cubicBezTo>
                    <a:pt x="192" y="4"/>
                    <a:pt x="175" y="1"/>
                    <a:pt x="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42"/>
            <p:cNvSpPr/>
            <p:nvPr/>
          </p:nvSpPr>
          <p:spPr>
            <a:xfrm>
              <a:off x="7191938" y="3593682"/>
              <a:ext cx="33413" cy="19105"/>
            </a:xfrm>
            <a:custGeom>
              <a:avLst/>
              <a:gdLst/>
              <a:ahLst/>
              <a:cxnLst/>
              <a:rect l="l" t="t" r="r" b="b"/>
              <a:pathLst>
                <a:path w="829" h="474" extrusionOk="0">
                  <a:moveTo>
                    <a:pt x="673" y="1"/>
                  </a:moveTo>
                  <a:cubicBezTo>
                    <a:pt x="658" y="1"/>
                    <a:pt x="643" y="3"/>
                    <a:pt x="628" y="8"/>
                  </a:cubicBezTo>
                  <a:lnTo>
                    <a:pt x="111" y="208"/>
                  </a:lnTo>
                  <a:cubicBezTo>
                    <a:pt x="37" y="230"/>
                    <a:pt x="0" y="311"/>
                    <a:pt x="30" y="385"/>
                  </a:cubicBezTo>
                  <a:cubicBezTo>
                    <a:pt x="52" y="437"/>
                    <a:pt x="104" y="474"/>
                    <a:pt x="163" y="474"/>
                  </a:cubicBezTo>
                  <a:cubicBezTo>
                    <a:pt x="177" y="474"/>
                    <a:pt x="192" y="466"/>
                    <a:pt x="207" y="466"/>
                  </a:cubicBezTo>
                  <a:lnTo>
                    <a:pt x="725" y="267"/>
                  </a:lnTo>
                  <a:cubicBezTo>
                    <a:pt x="791" y="244"/>
                    <a:pt x="828" y="163"/>
                    <a:pt x="806" y="89"/>
                  </a:cubicBezTo>
                  <a:cubicBezTo>
                    <a:pt x="783" y="31"/>
                    <a:pt x="728" y="1"/>
                    <a:pt x="673" y="1"/>
                  </a:cubicBezTo>
                  <a:close/>
                </a:path>
              </a:pathLst>
            </a:custGeom>
            <a:solidFill>
              <a:srgbClr val="E46A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42"/>
            <p:cNvSpPr/>
            <p:nvPr/>
          </p:nvSpPr>
          <p:spPr>
            <a:xfrm>
              <a:off x="7204150" y="3623346"/>
              <a:ext cx="30712" cy="18339"/>
            </a:xfrm>
            <a:custGeom>
              <a:avLst/>
              <a:gdLst/>
              <a:ahLst/>
              <a:cxnLst/>
              <a:rect l="l" t="t" r="r" b="b"/>
              <a:pathLst>
                <a:path w="762" h="455" extrusionOk="0">
                  <a:moveTo>
                    <a:pt x="606" y="1"/>
                  </a:moveTo>
                  <a:cubicBezTo>
                    <a:pt x="589" y="1"/>
                    <a:pt x="572" y="4"/>
                    <a:pt x="555" y="11"/>
                  </a:cubicBezTo>
                  <a:lnTo>
                    <a:pt x="111" y="181"/>
                  </a:lnTo>
                  <a:cubicBezTo>
                    <a:pt x="37" y="211"/>
                    <a:pt x="0" y="292"/>
                    <a:pt x="30" y="366"/>
                  </a:cubicBezTo>
                  <a:cubicBezTo>
                    <a:pt x="52" y="418"/>
                    <a:pt x="104" y="455"/>
                    <a:pt x="163" y="455"/>
                  </a:cubicBezTo>
                  <a:cubicBezTo>
                    <a:pt x="178" y="455"/>
                    <a:pt x="192" y="447"/>
                    <a:pt x="207" y="440"/>
                  </a:cubicBezTo>
                  <a:lnTo>
                    <a:pt x="658" y="270"/>
                  </a:lnTo>
                  <a:cubicBezTo>
                    <a:pt x="725" y="240"/>
                    <a:pt x="762" y="159"/>
                    <a:pt x="732" y="93"/>
                  </a:cubicBezTo>
                  <a:cubicBezTo>
                    <a:pt x="709" y="36"/>
                    <a:pt x="661" y="1"/>
                    <a:pt x="606" y="1"/>
                  </a:cubicBezTo>
                  <a:close/>
                </a:path>
              </a:pathLst>
            </a:custGeom>
            <a:solidFill>
              <a:srgbClr val="E46A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42"/>
            <p:cNvSpPr/>
            <p:nvPr/>
          </p:nvSpPr>
          <p:spPr>
            <a:xfrm>
              <a:off x="7121888" y="3140457"/>
              <a:ext cx="29826" cy="56064"/>
            </a:xfrm>
            <a:custGeom>
              <a:avLst/>
              <a:gdLst/>
              <a:ahLst/>
              <a:cxnLst/>
              <a:rect l="l" t="t" r="r" b="b"/>
              <a:pathLst>
                <a:path w="740" h="1391" extrusionOk="0">
                  <a:moveTo>
                    <a:pt x="148" y="0"/>
                  </a:moveTo>
                  <a:cubicBezTo>
                    <a:pt x="143" y="0"/>
                    <a:pt x="138" y="1"/>
                    <a:pt x="134" y="1"/>
                  </a:cubicBezTo>
                  <a:cubicBezTo>
                    <a:pt x="60" y="8"/>
                    <a:pt x="1" y="82"/>
                    <a:pt x="8" y="156"/>
                  </a:cubicBezTo>
                  <a:cubicBezTo>
                    <a:pt x="23" y="252"/>
                    <a:pt x="134" y="1125"/>
                    <a:pt x="503" y="1369"/>
                  </a:cubicBezTo>
                  <a:cubicBezTo>
                    <a:pt x="526" y="1383"/>
                    <a:pt x="555" y="1391"/>
                    <a:pt x="577" y="1391"/>
                  </a:cubicBezTo>
                  <a:cubicBezTo>
                    <a:pt x="622" y="1391"/>
                    <a:pt x="666" y="1369"/>
                    <a:pt x="696" y="1332"/>
                  </a:cubicBezTo>
                  <a:cubicBezTo>
                    <a:pt x="740" y="1265"/>
                    <a:pt x="718" y="1184"/>
                    <a:pt x="659" y="1140"/>
                  </a:cubicBezTo>
                  <a:cubicBezTo>
                    <a:pt x="459" y="1006"/>
                    <a:pt x="326" y="445"/>
                    <a:pt x="289" y="127"/>
                  </a:cubicBezTo>
                  <a:cubicBezTo>
                    <a:pt x="275" y="51"/>
                    <a:pt x="216" y="0"/>
                    <a:pt x="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42"/>
            <p:cNvSpPr/>
            <p:nvPr/>
          </p:nvSpPr>
          <p:spPr>
            <a:xfrm>
              <a:off x="6971109" y="3186929"/>
              <a:ext cx="76338" cy="113902"/>
            </a:xfrm>
            <a:custGeom>
              <a:avLst/>
              <a:gdLst/>
              <a:ahLst/>
              <a:cxnLst/>
              <a:rect l="l" t="t" r="r" b="b"/>
              <a:pathLst>
                <a:path w="1894" h="2826" extrusionOk="0">
                  <a:moveTo>
                    <a:pt x="153" y="0"/>
                  </a:moveTo>
                  <a:cubicBezTo>
                    <a:pt x="100" y="0"/>
                    <a:pt x="50" y="29"/>
                    <a:pt x="23" y="83"/>
                  </a:cubicBezTo>
                  <a:cubicBezTo>
                    <a:pt x="1" y="142"/>
                    <a:pt x="16" y="208"/>
                    <a:pt x="67" y="245"/>
                  </a:cubicBezTo>
                  <a:cubicBezTo>
                    <a:pt x="1095" y="1066"/>
                    <a:pt x="1561" y="2707"/>
                    <a:pt x="1568" y="2722"/>
                  </a:cubicBezTo>
                  <a:cubicBezTo>
                    <a:pt x="1583" y="2788"/>
                    <a:pt x="1635" y="2825"/>
                    <a:pt x="1701" y="2825"/>
                  </a:cubicBezTo>
                  <a:cubicBezTo>
                    <a:pt x="1709" y="2825"/>
                    <a:pt x="1723" y="2825"/>
                    <a:pt x="1738" y="2818"/>
                  </a:cubicBezTo>
                  <a:cubicBezTo>
                    <a:pt x="1812" y="2803"/>
                    <a:pt x="1849" y="2722"/>
                    <a:pt x="1834" y="2648"/>
                  </a:cubicBezTo>
                  <a:cubicBezTo>
                    <a:pt x="1812" y="2589"/>
                    <a:pt x="1472" y="1369"/>
                    <a:pt x="688" y="467"/>
                  </a:cubicBezTo>
                  <a:lnTo>
                    <a:pt x="688" y="467"/>
                  </a:lnTo>
                  <a:cubicBezTo>
                    <a:pt x="969" y="600"/>
                    <a:pt x="1309" y="837"/>
                    <a:pt x="1627" y="1229"/>
                  </a:cubicBezTo>
                  <a:cubicBezTo>
                    <a:pt x="1653" y="1262"/>
                    <a:pt x="1693" y="1279"/>
                    <a:pt x="1733" y="1279"/>
                  </a:cubicBezTo>
                  <a:cubicBezTo>
                    <a:pt x="1763" y="1279"/>
                    <a:pt x="1794" y="1270"/>
                    <a:pt x="1820" y="1251"/>
                  </a:cubicBezTo>
                  <a:cubicBezTo>
                    <a:pt x="1879" y="1199"/>
                    <a:pt x="1894" y="1118"/>
                    <a:pt x="1842" y="1058"/>
                  </a:cubicBezTo>
                  <a:cubicBezTo>
                    <a:pt x="1095" y="127"/>
                    <a:pt x="208" y="1"/>
                    <a:pt x="171" y="1"/>
                  </a:cubicBezTo>
                  <a:cubicBezTo>
                    <a:pt x="165" y="1"/>
                    <a:pt x="159" y="0"/>
                    <a:pt x="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42"/>
            <p:cNvSpPr/>
            <p:nvPr/>
          </p:nvSpPr>
          <p:spPr>
            <a:xfrm>
              <a:off x="7233331" y="3281725"/>
              <a:ext cx="254204" cy="178511"/>
            </a:xfrm>
            <a:custGeom>
              <a:avLst/>
              <a:gdLst/>
              <a:ahLst/>
              <a:cxnLst/>
              <a:rect l="l" t="t" r="r" b="b"/>
              <a:pathLst>
                <a:path w="6307" h="4429" extrusionOk="0">
                  <a:moveTo>
                    <a:pt x="5434" y="0"/>
                  </a:moveTo>
                  <a:lnTo>
                    <a:pt x="1" y="1782"/>
                  </a:lnTo>
                  <a:lnTo>
                    <a:pt x="873" y="4429"/>
                  </a:lnTo>
                  <a:lnTo>
                    <a:pt x="6307" y="2639"/>
                  </a:lnTo>
                  <a:lnTo>
                    <a:pt x="54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42"/>
            <p:cNvSpPr/>
            <p:nvPr/>
          </p:nvSpPr>
          <p:spPr>
            <a:xfrm>
              <a:off x="7308136" y="2898751"/>
              <a:ext cx="224418" cy="55822"/>
            </a:xfrm>
            <a:custGeom>
              <a:avLst/>
              <a:gdLst/>
              <a:ahLst/>
              <a:cxnLst/>
              <a:rect l="l" t="t" r="r" b="b"/>
              <a:pathLst>
                <a:path w="5568" h="1385" extrusionOk="0">
                  <a:moveTo>
                    <a:pt x="152" y="1"/>
                  </a:moveTo>
                  <a:cubicBezTo>
                    <a:pt x="117" y="1"/>
                    <a:pt x="82" y="14"/>
                    <a:pt x="52" y="39"/>
                  </a:cubicBezTo>
                  <a:cubicBezTo>
                    <a:pt x="0" y="91"/>
                    <a:pt x="0" y="180"/>
                    <a:pt x="52" y="232"/>
                  </a:cubicBezTo>
                  <a:cubicBezTo>
                    <a:pt x="104" y="291"/>
                    <a:pt x="1205" y="1385"/>
                    <a:pt x="3578" y="1385"/>
                  </a:cubicBezTo>
                  <a:cubicBezTo>
                    <a:pt x="4133" y="1385"/>
                    <a:pt x="4754" y="1326"/>
                    <a:pt x="5449" y="1185"/>
                  </a:cubicBezTo>
                  <a:cubicBezTo>
                    <a:pt x="5523" y="1170"/>
                    <a:pt x="5567" y="1097"/>
                    <a:pt x="5552" y="1015"/>
                  </a:cubicBezTo>
                  <a:cubicBezTo>
                    <a:pt x="5539" y="951"/>
                    <a:pt x="5482" y="909"/>
                    <a:pt x="5418" y="909"/>
                  </a:cubicBezTo>
                  <a:cubicBezTo>
                    <a:pt x="5409" y="909"/>
                    <a:pt x="5399" y="910"/>
                    <a:pt x="5390" y="912"/>
                  </a:cubicBezTo>
                  <a:cubicBezTo>
                    <a:pt x="4730" y="1051"/>
                    <a:pt x="4138" y="1107"/>
                    <a:pt x="3610" y="1107"/>
                  </a:cubicBezTo>
                  <a:cubicBezTo>
                    <a:pt x="1329" y="1107"/>
                    <a:pt x="264" y="51"/>
                    <a:pt x="252" y="39"/>
                  </a:cubicBezTo>
                  <a:cubicBezTo>
                    <a:pt x="222" y="14"/>
                    <a:pt x="187" y="1"/>
                    <a:pt x="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42"/>
            <p:cNvSpPr/>
            <p:nvPr/>
          </p:nvSpPr>
          <p:spPr>
            <a:xfrm>
              <a:off x="7497648" y="2944940"/>
              <a:ext cx="85527" cy="28737"/>
            </a:xfrm>
            <a:custGeom>
              <a:avLst/>
              <a:gdLst/>
              <a:ahLst/>
              <a:cxnLst/>
              <a:rect l="l" t="t" r="r" b="b"/>
              <a:pathLst>
                <a:path w="2122" h="713" extrusionOk="0">
                  <a:moveTo>
                    <a:pt x="1962" y="1"/>
                  </a:moveTo>
                  <a:cubicBezTo>
                    <a:pt x="1941" y="1"/>
                    <a:pt x="1920" y="6"/>
                    <a:pt x="1900" y="17"/>
                  </a:cubicBezTo>
                  <a:cubicBezTo>
                    <a:pt x="1213" y="379"/>
                    <a:pt x="148" y="431"/>
                    <a:pt x="133" y="431"/>
                  </a:cubicBezTo>
                  <a:cubicBezTo>
                    <a:pt x="59" y="438"/>
                    <a:pt x="0" y="505"/>
                    <a:pt x="7" y="579"/>
                  </a:cubicBezTo>
                  <a:cubicBezTo>
                    <a:pt x="7" y="653"/>
                    <a:pt x="67" y="712"/>
                    <a:pt x="141" y="712"/>
                  </a:cubicBezTo>
                  <a:lnTo>
                    <a:pt x="148" y="712"/>
                  </a:lnTo>
                  <a:cubicBezTo>
                    <a:pt x="192" y="705"/>
                    <a:pt x="1286" y="653"/>
                    <a:pt x="2026" y="261"/>
                  </a:cubicBezTo>
                  <a:cubicBezTo>
                    <a:pt x="2092" y="224"/>
                    <a:pt x="2122" y="143"/>
                    <a:pt x="2085" y="76"/>
                  </a:cubicBezTo>
                  <a:cubicBezTo>
                    <a:pt x="2059" y="29"/>
                    <a:pt x="2011" y="1"/>
                    <a:pt x="1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42"/>
            <p:cNvSpPr/>
            <p:nvPr/>
          </p:nvSpPr>
          <p:spPr>
            <a:xfrm>
              <a:off x="6006298" y="1438800"/>
              <a:ext cx="1184765" cy="1031002"/>
            </a:xfrm>
            <a:custGeom>
              <a:avLst/>
              <a:gdLst/>
              <a:ahLst/>
              <a:cxnLst/>
              <a:rect l="l" t="t" r="r" b="b"/>
              <a:pathLst>
                <a:path w="29395" h="25580" extrusionOk="0">
                  <a:moveTo>
                    <a:pt x="20376" y="1"/>
                  </a:moveTo>
                  <a:lnTo>
                    <a:pt x="20376" y="326"/>
                  </a:lnTo>
                  <a:cubicBezTo>
                    <a:pt x="20501" y="326"/>
                    <a:pt x="20627" y="326"/>
                    <a:pt x="20760" y="333"/>
                  </a:cubicBezTo>
                  <a:cubicBezTo>
                    <a:pt x="20923" y="341"/>
                    <a:pt x="21093" y="348"/>
                    <a:pt x="21270" y="363"/>
                  </a:cubicBezTo>
                  <a:lnTo>
                    <a:pt x="21300" y="45"/>
                  </a:lnTo>
                  <a:cubicBezTo>
                    <a:pt x="21122" y="23"/>
                    <a:pt x="20945" y="15"/>
                    <a:pt x="20767" y="8"/>
                  </a:cubicBezTo>
                  <a:cubicBezTo>
                    <a:pt x="20634" y="8"/>
                    <a:pt x="20509" y="1"/>
                    <a:pt x="20376" y="1"/>
                  </a:cubicBezTo>
                  <a:close/>
                  <a:moveTo>
                    <a:pt x="19459" y="8"/>
                  </a:moveTo>
                  <a:cubicBezTo>
                    <a:pt x="19148" y="15"/>
                    <a:pt x="18845" y="37"/>
                    <a:pt x="18550" y="60"/>
                  </a:cubicBezTo>
                  <a:lnTo>
                    <a:pt x="18572" y="385"/>
                  </a:lnTo>
                  <a:cubicBezTo>
                    <a:pt x="18867" y="355"/>
                    <a:pt x="19163" y="341"/>
                    <a:pt x="19474" y="333"/>
                  </a:cubicBezTo>
                  <a:lnTo>
                    <a:pt x="19459" y="8"/>
                  </a:lnTo>
                  <a:close/>
                  <a:moveTo>
                    <a:pt x="17633" y="163"/>
                  </a:moveTo>
                  <a:cubicBezTo>
                    <a:pt x="17330" y="208"/>
                    <a:pt x="17019" y="267"/>
                    <a:pt x="16731" y="326"/>
                  </a:cubicBezTo>
                  <a:lnTo>
                    <a:pt x="16797" y="644"/>
                  </a:lnTo>
                  <a:cubicBezTo>
                    <a:pt x="17086" y="585"/>
                    <a:pt x="17382" y="525"/>
                    <a:pt x="17685" y="481"/>
                  </a:cubicBezTo>
                  <a:lnTo>
                    <a:pt x="17633" y="163"/>
                  </a:lnTo>
                  <a:close/>
                  <a:moveTo>
                    <a:pt x="22209" y="178"/>
                  </a:moveTo>
                  <a:lnTo>
                    <a:pt x="22150" y="496"/>
                  </a:lnTo>
                  <a:cubicBezTo>
                    <a:pt x="22438" y="555"/>
                    <a:pt x="22727" y="622"/>
                    <a:pt x="23015" y="710"/>
                  </a:cubicBezTo>
                  <a:lnTo>
                    <a:pt x="23111" y="400"/>
                  </a:lnTo>
                  <a:cubicBezTo>
                    <a:pt x="22808" y="311"/>
                    <a:pt x="22505" y="237"/>
                    <a:pt x="22209" y="178"/>
                  </a:cubicBezTo>
                  <a:close/>
                  <a:moveTo>
                    <a:pt x="15836" y="555"/>
                  </a:moveTo>
                  <a:cubicBezTo>
                    <a:pt x="15541" y="651"/>
                    <a:pt x="15245" y="755"/>
                    <a:pt x="14971" y="865"/>
                  </a:cubicBezTo>
                  <a:lnTo>
                    <a:pt x="15090" y="1169"/>
                  </a:lnTo>
                  <a:cubicBezTo>
                    <a:pt x="15363" y="1058"/>
                    <a:pt x="15644" y="954"/>
                    <a:pt x="15933" y="865"/>
                  </a:cubicBezTo>
                  <a:lnTo>
                    <a:pt x="15836" y="555"/>
                  </a:lnTo>
                  <a:close/>
                  <a:moveTo>
                    <a:pt x="23983" y="688"/>
                  </a:moveTo>
                  <a:lnTo>
                    <a:pt x="23872" y="991"/>
                  </a:lnTo>
                  <a:cubicBezTo>
                    <a:pt x="24146" y="1095"/>
                    <a:pt x="24419" y="1206"/>
                    <a:pt x="24700" y="1331"/>
                  </a:cubicBezTo>
                  <a:lnTo>
                    <a:pt x="24833" y="1036"/>
                  </a:lnTo>
                  <a:cubicBezTo>
                    <a:pt x="24553" y="910"/>
                    <a:pt x="24264" y="792"/>
                    <a:pt x="23983" y="688"/>
                  </a:cubicBezTo>
                  <a:close/>
                  <a:moveTo>
                    <a:pt x="14136" y="1265"/>
                  </a:moveTo>
                  <a:cubicBezTo>
                    <a:pt x="13855" y="1413"/>
                    <a:pt x="13596" y="1575"/>
                    <a:pt x="13345" y="1753"/>
                  </a:cubicBezTo>
                  <a:lnTo>
                    <a:pt x="13537" y="2011"/>
                  </a:lnTo>
                  <a:cubicBezTo>
                    <a:pt x="13766" y="1849"/>
                    <a:pt x="14025" y="1693"/>
                    <a:pt x="14291" y="1546"/>
                  </a:cubicBezTo>
                  <a:lnTo>
                    <a:pt x="14136" y="1265"/>
                  </a:lnTo>
                  <a:close/>
                  <a:moveTo>
                    <a:pt x="25661" y="1435"/>
                  </a:moveTo>
                  <a:lnTo>
                    <a:pt x="25506" y="1723"/>
                  </a:lnTo>
                  <a:cubicBezTo>
                    <a:pt x="25765" y="1864"/>
                    <a:pt x="26031" y="2011"/>
                    <a:pt x="26290" y="2167"/>
                  </a:cubicBezTo>
                  <a:lnTo>
                    <a:pt x="26460" y="1886"/>
                  </a:lnTo>
                  <a:cubicBezTo>
                    <a:pt x="26194" y="1730"/>
                    <a:pt x="25928" y="1575"/>
                    <a:pt x="25661" y="1435"/>
                  </a:cubicBezTo>
                  <a:close/>
                  <a:moveTo>
                    <a:pt x="27229" y="2381"/>
                  </a:moveTo>
                  <a:lnTo>
                    <a:pt x="27051" y="2647"/>
                  </a:lnTo>
                  <a:cubicBezTo>
                    <a:pt x="27295" y="2817"/>
                    <a:pt x="27547" y="2987"/>
                    <a:pt x="27783" y="3172"/>
                  </a:cubicBezTo>
                  <a:lnTo>
                    <a:pt x="27983" y="2913"/>
                  </a:lnTo>
                  <a:cubicBezTo>
                    <a:pt x="27731" y="2728"/>
                    <a:pt x="27480" y="2551"/>
                    <a:pt x="27229" y="2381"/>
                  </a:cubicBezTo>
                  <a:close/>
                  <a:moveTo>
                    <a:pt x="12628" y="2337"/>
                  </a:moveTo>
                  <a:cubicBezTo>
                    <a:pt x="12399" y="2551"/>
                    <a:pt x="12184" y="2780"/>
                    <a:pt x="11992" y="3017"/>
                  </a:cubicBezTo>
                  <a:lnTo>
                    <a:pt x="12244" y="3216"/>
                  </a:lnTo>
                  <a:cubicBezTo>
                    <a:pt x="12428" y="2995"/>
                    <a:pt x="12628" y="2773"/>
                    <a:pt x="12850" y="2573"/>
                  </a:cubicBezTo>
                  <a:lnTo>
                    <a:pt x="12628" y="2337"/>
                  </a:lnTo>
                  <a:close/>
                  <a:moveTo>
                    <a:pt x="28700" y="3475"/>
                  </a:moveTo>
                  <a:lnTo>
                    <a:pt x="28493" y="3727"/>
                  </a:lnTo>
                  <a:cubicBezTo>
                    <a:pt x="28722" y="3919"/>
                    <a:pt x="28951" y="4118"/>
                    <a:pt x="29173" y="4318"/>
                  </a:cubicBezTo>
                  <a:lnTo>
                    <a:pt x="29395" y="4081"/>
                  </a:lnTo>
                  <a:cubicBezTo>
                    <a:pt x="29166" y="3874"/>
                    <a:pt x="28937" y="3675"/>
                    <a:pt x="28700" y="3475"/>
                  </a:cubicBezTo>
                  <a:close/>
                  <a:moveTo>
                    <a:pt x="11460" y="3786"/>
                  </a:moveTo>
                  <a:cubicBezTo>
                    <a:pt x="11305" y="4052"/>
                    <a:pt x="11164" y="4333"/>
                    <a:pt x="11053" y="4621"/>
                  </a:cubicBezTo>
                  <a:lnTo>
                    <a:pt x="11349" y="4739"/>
                  </a:lnTo>
                  <a:cubicBezTo>
                    <a:pt x="11460" y="4466"/>
                    <a:pt x="11593" y="4200"/>
                    <a:pt x="11741" y="3948"/>
                  </a:cubicBezTo>
                  <a:lnTo>
                    <a:pt x="11460" y="3786"/>
                  </a:lnTo>
                  <a:close/>
                  <a:moveTo>
                    <a:pt x="10765" y="5501"/>
                  </a:moveTo>
                  <a:cubicBezTo>
                    <a:pt x="10691" y="5804"/>
                    <a:pt x="10639" y="6114"/>
                    <a:pt x="10610" y="6425"/>
                  </a:cubicBezTo>
                  <a:lnTo>
                    <a:pt x="10928" y="6454"/>
                  </a:lnTo>
                  <a:cubicBezTo>
                    <a:pt x="10957" y="6159"/>
                    <a:pt x="11009" y="5870"/>
                    <a:pt x="11083" y="5582"/>
                  </a:cubicBezTo>
                  <a:lnTo>
                    <a:pt x="10765" y="5501"/>
                  </a:lnTo>
                  <a:close/>
                  <a:moveTo>
                    <a:pt x="8288" y="7038"/>
                  </a:moveTo>
                  <a:lnTo>
                    <a:pt x="8281" y="7364"/>
                  </a:lnTo>
                  <a:cubicBezTo>
                    <a:pt x="8577" y="7371"/>
                    <a:pt x="8872" y="7393"/>
                    <a:pt x="9168" y="7430"/>
                  </a:cubicBezTo>
                  <a:lnTo>
                    <a:pt x="9205" y="7105"/>
                  </a:lnTo>
                  <a:cubicBezTo>
                    <a:pt x="8902" y="7068"/>
                    <a:pt x="8591" y="7046"/>
                    <a:pt x="8288" y="7038"/>
                  </a:cubicBezTo>
                  <a:close/>
                  <a:moveTo>
                    <a:pt x="7364" y="7061"/>
                  </a:moveTo>
                  <a:cubicBezTo>
                    <a:pt x="7054" y="7083"/>
                    <a:pt x="6743" y="7120"/>
                    <a:pt x="6448" y="7172"/>
                  </a:cubicBezTo>
                  <a:lnTo>
                    <a:pt x="6499" y="7489"/>
                  </a:lnTo>
                  <a:cubicBezTo>
                    <a:pt x="6788" y="7438"/>
                    <a:pt x="7091" y="7401"/>
                    <a:pt x="7386" y="7379"/>
                  </a:cubicBezTo>
                  <a:lnTo>
                    <a:pt x="7364" y="7061"/>
                  </a:lnTo>
                  <a:close/>
                  <a:moveTo>
                    <a:pt x="5546" y="7386"/>
                  </a:moveTo>
                  <a:cubicBezTo>
                    <a:pt x="5243" y="7475"/>
                    <a:pt x="4954" y="7578"/>
                    <a:pt x="4673" y="7704"/>
                  </a:cubicBezTo>
                  <a:lnTo>
                    <a:pt x="4799" y="8000"/>
                  </a:lnTo>
                  <a:cubicBezTo>
                    <a:pt x="5065" y="7881"/>
                    <a:pt x="5346" y="7785"/>
                    <a:pt x="5634" y="7696"/>
                  </a:cubicBezTo>
                  <a:lnTo>
                    <a:pt x="5546" y="7386"/>
                  </a:lnTo>
                  <a:close/>
                  <a:moveTo>
                    <a:pt x="10122" y="7268"/>
                  </a:moveTo>
                  <a:lnTo>
                    <a:pt x="10048" y="7578"/>
                  </a:lnTo>
                  <a:cubicBezTo>
                    <a:pt x="10240" y="7623"/>
                    <a:pt x="10425" y="7674"/>
                    <a:pt x="10610" y="7726"/>
                  </a:cubicBezTo>
                  <a:cubicBezTo>
                    <a:pt x="10624" y="7918"/>
                    <a:pt x="10654" y="8103"/>
                    <a:pt x="10691" y="8280"/>
                  </a:cubicBezTo>
                  <a:lnTo>
                    <a:pt x="11009" y="8214"/>
                  </a:lnTo>
                  <a:cubicBezTo>
                    <a:pt x="10979" y="8059"/>
                    <a:pt x="10950" y="7896"/>
                    <a:pt x="10935" y="7733"/>
                  </a:cubicBezTo>
                  <a:lnTo>
                    <a:pt x="11009" y="7519"/>
                  </a:lnTo>
                  <a:cubicBezTo>
                    <a:pt x="10979" y="7504"/>
                    <a:pt x="10942" y="7497"/>
                    <a:pt x="10913" y="7482"/>
                  </a:cubicBezTo>
                  <a:cubicBezTo>
                    <a:pt x="10905" y="7438"/>
                    <a:pt x="10905" y="7386"/>
                    <a:pt x="10905" y="7342"/>
                  </a:cubicBezTo>
                  <a:lnTo>
                    <a:pt x="10580" y="7349"/>
                  </a:lnTo>
                  <a:cubicBezTo>
                    <a:pt x="10580" y="7364"/>
                    <a:pt x="10580" y="7371"/>
                    <a:pt x="10580" y="7386"/>
                  </a:cubicBezTo>
                  <a:cubicBezTo>
                    <a:pt x="10432" y="7342"/>
                    <a:pt x="10277" y="7297"/>
                    <a:pt x="10122" y="7268"/>
                  </a:cubicBezTo>
                  <a:close/>
                  <a:moveTo>
                    <a:pt x="11866" y="7881"/>
                  </a:moveTo>
                  <a:lnTo>
                    <a:pt x="11719" y="8170"/>
                  </a:lnTo>
                  <a:cubicBezTo>
                    <a:pt x="12007" y="8325"/>
                    <a:pt x="12251" y="8487"/>
                    <a:pt x="12436" y="8650"/>
                  </a:cubicBezTo>
                  <a:lnTo>
                    <a:pt x="12658" y="8414"/>
                  </a:lnTo>
                  <a:cubicBezTo>
                    <a:pt x="12451" y="8229"/>
                    <a:pt x="12184" y="8051"/>
                    <a:pt x="11866" y="7881"/>
                  </a:cubicBezTo>
                  <a:close/>
                  <a:moveTo>
                    <a:pt x="3845" y="8125"/>
                  </a:moveTo>
                  <a:cubicBezTo>
                    <a:pt x="3579" y="8288"/>
                    <a:pt x="3320" y="8465"/>
                    <a:pt x="3084" y="8658"/>
                  </a:cubicBezTo>
                  <a:lnTo>
                    <a:pt x="3283" y="8909"/>
                  </a:lnTo>
                  <a:cubicBezTo>
                    <a:pt x="3513" y="8724"/>
                    <a:pt x="3757" y="8561"/>
                    <a:pt x="4015" y="8406"/>
                  </a:cubicBezTo>
                  <a:lnTo>
                    <a:pt x="3845" y="8125"/>
                  </a:lnTo>
                  <a:close/>
                  <a:moveTo>
                    <a:pt x="11268" y="9049"/>
                  </a:moveTo>
                  <a:lnTo>
                    <a:pt x="10972" y="9175"/>
                  </a:lnTo>
                  <a:cubicBezTo>
                    <a:pt x="11120" y="9522"/>
                    <a:pt x="11305" y="9796"/>
                    <a:pt x="11512" y="9981"/>
                  </a:cubicBezTo>
                  <a:lnTo>
                    <a:pt x="11726" y="9744"/>
                  </a:lnTo>
                  <a:cubicBezTo>
                    <a:pt x="11556" y="9589"/>
                    <a:pt x="11401" y="9352"/>
                    <a:pt x="11268" y="9049"/>
                  </a:cubicBezTo>
                  <a:close/>
                  <a:moveTo>
                    <a:pt x="12805" y="9301"/>
                  </a:moveTo>
                  <a:cubicBezTo>
                    <a:pt x="12805" y="9389"/>
                    <a:pt x="12776" y="9471"/>
                    <a:pt x="12709" y="9552"/>
                  </a:cubicBezTo>
                  <a:cubicBezTo>
                    <a:pt x="12606" y="9700"/>
                    <a:pt x="12495" y="9803"/>
                    <a:pt x="12377" y="9870"/>
                  </a:cubicBezTo>
                  <a:lnTo>
                    <a:pt x="12532" y="10151"/>
                  </a:lnTo>
                  <a:cubicBezTo>
                    <a:pt x="12687" y="10070"/>
                    <a:pt x="12835" y="9929"/>
                    <a:pt x="12975" y="9744"/>
                  </a:cubicBezTo>
                  <a:cubicBezTo>
                    <a:pt x="13072" y="9611"/>
                    <a:pt x="13123" y="9463"/>
                    <a:pt x="13131" y="9308"/>
                  </a:cubicBezTo>
                  <a:lnTo>
                    <a:pt x="12805" y="9301"/>
                  </a:lnTo>
                  <a:close/>
                  <a:moveTo>
                    <a:pt x="2396" y="9279"/>
                  </a:moveTo>
                  <a:cubicBezTo>
                    <a:pt x="2182" y="9500"/>
                    <a:pt x="1982" y="9737"/>
                    <a:pt x="1790" y="9988"/>
                  </a:cubicBezTo>
                  <a:lnTo>
                    <a:pt x="2049" y="10180"/>
                  </a:lnTo>
                  <a:cubicBezTo>
                    <a:pt x="2234" y="9944"/>
                    <a:pt x="2426" y="9715"/>
                    <a:pt x="2625" y="9508"/>
                  </a:cubicBezTo>
                  <a:lnTo>
                    <a:pt x="2396" y="9279"/>
                  </a:lnTo>
                  <a:close/>
                  <a:moveTo>
                    <a:pt x="1280" y="10757"/>
                  </a:moveTo>
                  <a:cubicBezTo>
                    <a:pt x="1132" y="11023"/>
                    <a:pt x="992" y="11297"/>
                    <a:pt x="859" y="11585"/>
                  </a:cubicBezTo>
                  <a:lnTo>
                    <a:pt x="1154" y="11718"/>
                  </a:lnTo>
                  <a:cubicBezTo>
                    <a:pt x="1280" y="11437"/>
                    <a:pt x="1413" y="11171"/>
                    <a:pt x="1561" y="10927"/>
                  </a:cubicBezTo>
                  <a:lnTo>
                    <a:pt x="1280" y="10757"/>
                  </a:lnTo>
                  <a:close/>
                  <a:moveTo>
                    <a:pt x="526" y="12443"/>
                  </a:moveTo>
                  <a:cubicBezTo>
                    <a:pt x="467" y="12613"/>
                    <a:pt x="408" y="12798"/>
                    <a:pt x="356" y="12975"/>
                  </a:cubicBezTo>
                  <a:cubicBezTo>
                    <a:pt x="319" y="13093"/>
                    <a:pt x="289" y="13212"/>
                    <a:pt x="260" y="13330"/>
                  </a:cubicBezTo>
                  <a:lnTo>
                    <a:pt x="578" y="13404"/>
                  </a:lnTo>
                  <a:cubicBezTo>
                    <a:pt x="607" y="13293"/>
                    <a:pt x="637" y="13182"/>
                    <a:pt x="666" y="13064"/>
                  </a:cubicBezTo>
                  <a:cubicBezTo>
                    <a:pt x="718" y="12894"/>
                    <a:pt x="770" y="12716"/>
                    <a:pt x="829" y="12546"/>
                  </a:cubicBezTo>
                  <a:lnTo>
                    <a:pt x="526" y="12443"/>
                  </a:lnTo>
                  <a:close/>
                  <a:moveTo>
                    <a:pt x="90" y="14232"/>
                  </a:moveTo>
                  <a:cubicBezTo>
                    <a:pt x="45" y="14535"/>
                    <a:pt x="16" y="14845"/>
                    <a:pt x="1" y="15156"/>
                  </a:cubicBezTo>
                  <a:lnTo>
                    <a:pt x="326" y="15171"/>
                  </a:lnTo>
                  <a:cubicBezTo>
                    <a:pt x="341" y="14875"/>
                    <a:pt x="363" y="14572"/>
                    <a:pt x="408" y="14283"/>
                  </a:cubicBezTo>
                  <a:lnTo>
                    <a:pt x="90" y="14232"/>
                  </a:lnTo>
                  <a:close/>
                  <a:moveTo>
                    <a:pt x="334" y="16058"/>
                  </a:moveTo>
                  <a:lnTo>
                    <a:pt x="8" y="16080"/>
                  </a:lnTo>
                  <a:cubicBezTo>
                    <a:pt x="23" y="16383"/>
                    <a:pt x="53" y="16694"/>
                    <a:pt x="97" y="16997"/>
                  </a:cubicBezTo>
                  <a:lnTo>
                    <a:pt x="422" y="16952"/>
                  </a:lnTo>
                  <a:cubicBezTo>
                    <a:pt x="378" y="16657"/>
                    <a:pt x="348" y="16353"/>
                    <a:pt x="334" y="16058"/>
                  </a:cubicBezTo>
                  <a:close/>
                  <a:moveTo>
                    <a:pt x="592" y="17825"/>
                  </a:moveTo>
                  <a:lnTo>
                    <a:pt x="282" y="17906"/>
                  </a:lnTo>
                  <a:cubicBezTo>
                    <a:pt x="356" y="18202"/>
                    <a:pt x="445" y="18497"/>
                    <a:pt x="541" y="18786"/>
                  </a:cubicBezTo>
                  <a:lnTo>
                    <a:pt x="851" y="18682"/>
                  </a:lnTo>
                  <a:cubicBezTo>
                    <a:pt x="748" y="18401"/>
                    <a:pt x="666" y="18113"/>
                    <a:pt x="592" y="17825"/>
                  </a:cubicBezTo>
                  <a:close/>
                  <a:moveTo>
                    <a:pt x="1176" y="19518"/>
                  </a:moveTo>
                  <a:lnTo>
                    <a:pt x="881" y="19643"/>
                  </a:lnTo>
                  <a:cubicBezTo>
                    <a:pt x="999" y="19924"/>
                    <a:pt x="1139" y="20205"/>
                    <a:pt x="1287" y="20471"/>
                  </a:cubicBezTo>
                  <a:lnTo>
                    <a:pt x="1568" y="20316"/>
                  </a:lnTo>
                  <a:cubicBezTo>
                    <a:pt x="1428" y="20057"/>
                    <a:pt x="1295" y="19784"/>
                    <a:pt x="1176" y="19518"/>
                  </a:cubicBezTo>
                  <a:close/>
                  <a:moveTo>
                    <a:pt x="2027" y="21092"/>
                  </a:moveTo>
                  <a:lnTo>
                    <a:pt x="1753" y="21262"/>
                  </a:lnTo>
                  <a:cubicBezTo>
                    <a:pt x="1923" y="21521"/>
                    <a:pt x="2101" y="21772"/>
                    <a:pt x="2285" y="22016"/>
                  </a:cubicBezTo>
                  <a:lnTo>
                    <a:pt x="2544" y="21824"/>
                  </a:lnTo>
                  <a:cubicBezTo>
                    <a:pt x="2359" y="21580"/>
                    <a:pt x="2189" y="21336"/>
                    <a:pt x="2027" y="21092"/>
                  </a:cubicBezTo>
                  <a:close/>
                  <a:moveTo>
                    <a:pt x="3113" y="22512"/>
                  </a:moveTo>
                  <a:lnTo>
                    <a:pt x="2869" y="22733"/>
                  </a:lnTo>
                  <a:cubicBezTo>
                    <a:pt x="3069" y="22955"/>
                    <a:pt x="3283" y="23184"/>
                    <a:pt x="3505" y="23399"/>
                  </a:cubicBezTo>
                  <a:lnTo>
                    <a:pt x="3727" y="23170"/>
                  </a:lnTo>
                  <a:cubicBezTo>
                    <a:pt x="3520" y="22955"/>
                    <a:pt x="3313" y="22741"/>
                    <a:pt x="3113" y="22512"/>
                  </a:cubicBezTo>
                  <a:close/>
                  <a:moveTo>
                    <a:pt x="4392" y="23768"/>
                  </a:moveTo>
                  <a:lnTo>
                    <a:pt x="4185" y="24020"/>
                  </a:lnTo>
                  <a:cubicBezTo>
                    <a:pt x="4415" y="24219"/>
                    <a:pt x="4658" y="24412"/>
                    <a:pt x="4902" y="24589"/>
                  </a:cubicBezTo>
                  <a:lnTo>
                    <a:pt x="5095" y="24330"/>
                  </a:lnTo>
                  <a:cubicBezTo>
                    <a:pt x="4858" y="24153"/>
                    <a:pt x="4622" y="23968"/>
                    <a:pt x="4392" y="23768"/>
                  </a:cubicBezTo>
                  <a:close/>
                  <a:moveTo>
                    <a:pt x="5834" y="24840"/>
                  </a:moveTo>
                  <a:lnTo>
                    <a:pt x="5664" y="25114"/>
                  </a:lnTo>
                  <a:cubicBezTo>
                    <a:pt x="5915" y="25277"/>
                    <a:pt x="6189" y="25432"/>
                    <a:pt x="6455" y="25580"/>
                  </a:cubicBezTo>
                  <a:lnTo>
                    <a:pt x="6610" y="25291"/>
                  </a:lnTo>
                  <a:cubicBezTo>
                    <a:pt x="6344" y="25151"/>
                    <a:pt x="6085" y="24996"/>
                    <a:pt x="5834" y="2484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42"/>
            <p:cNvSpPr/>
            <p:nvPr/>
          </p:nvSpPr>
          <p:spPr>
            <a:xfrm>
              <a:off x="7192220" y="1608361"/>
              <a:ext cx="151708" cy="142156"/>
            </a:xfrm>
            <a:custGeom>
              <a:avLst/>
              <a:gdLst/>
              <a:ahLst/>
              <a:cxnLst/>
              <a:rect l="l" t="t" r="r" b="b"/>
              <a:pathLst>
                <a:path w="3764" h="3527" extrusionOk="0">
                  <a:moveTo>
                    <a:pt x="755" y="0"/>
                  </a:moveTo>
                  <a:lnTo>
                    <a:pt x="784" y="939"/>
                  </a:lnTo>
                  <a:lnTo>
                    <a:pt x="0" y="813"/>
                  </a:lnTo>
                  <a:lnTo>
                    <a:pt x="311" y="2137"/>
                  </a:lnTo>
                  <a:lnTo>
                    <a:pt x="3763" y="3526"/>
                  </a:lnTo>
                  <a:lnTo>
                    <a:pt x="1472" y="7"/>
                  </a:lnTo>
                  <a:lnTo>
                    <a:pt x="7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42"/>
            <p:cNvSpPr/>
            <p:nvPr/>
          </p:nvSpPr>
          <p:spPr>
            <a:xfrm>
              <a:off x="7107298" y="1641129"/>
              <a:ext cx="236913" cy="108783"/>
            </a:xfrm>
            <a:custGeom>
              <a:avLst/>
              <a:gdLst/>
              <a:ahLst/>
              <a:cxnLst/>
              <a:rect l="l" t="t" r="r" b="b"/>
              <a:pathLst>
                <a:path w="5878" h="2699" extrusionOk="0">
                  <a:moveTo>
                    <a:pt x="2107" y="0"/>
                  </a:moveTo>
                  <a:lnTo>
                    <a:pt x="0" y="1154"/>
                  </a:lnTo>
                  <a:lnTo>
                    <a:pt x="5878" y="2699"/>
                  </a:lnTo>
                  <a:lnTo>
                    <a:pt x="5878" y="2699"/>
                  </a:lnTo>
                  <a:lnTo>
                    <a:pt x="21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42"/>
            <p:cNvSpPr/>
            <p:nvPr/>
          </p:nvSpPr>
          <p:spPr>
            <a:xfrm>
              <a:off x="7222610" y="1519852"/>
              <a:ext cx="121318" cy="230666"/>
            </a:xfrm>
            <a:custGeom>
              <a:avLst/>
              <a:gdLst/>
              <a:ahLst/>
              <a:cxnLst/>
              <a:rect l="l" t="t" r="r" b="b"/>
              <a:pathLst>
                <a:path w="3010" h="5723" extrusionOk="0">
                  <a:moveTo>
                    <a:pt x="969" y="0"/>
                  </a:moveTo>
                  <a:lnTo>
                    <a:pt x="1" y="2196"/>
                  </a:lnTo>
                  <a:lnTo>
                    <a:pt x="3009" y="5722"/>
                  </a:lnTo>
                  <a:lnTo>
                    <a:pt x="9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42"/>
            <p:cNvSpPr/>
            <p:nvPr/>
          </p:nvSpPr>
          <p:spPr>
            <a:xfrm>
              <a:off x="7429090" y="3159602"/>
              <a:ext cx="55178" cy="25029"/>
            </a:xfrm>
            <a:custGeom>
              <a:avLst/>
              <a:gdLst/>
              <a:ahLst/>
              <a:cxnLst/>
              <a:rect l="l" t="t" r="r" b="b"/>
              <a:pathLst>
                <a:path w="1369" h="621" extrusionOk="0">
                  <a:moveTo>
                    <a:pt x="1212" y="0"/>
                  </a:moveTo>
                  <a:cubicBezTo>
                    <a:pt x="1198" y="0"/>
                    <a:pt x="1183" y="2"/>
                    <a:pt x="1169" y="7"/>
                  </a:cubicBezTo>
                  <a:lnTo>
                    <a:pt x="112" y="354"/>
                  </a:lnTo>
                  <a:cubicBezTo>
                    <a:pt x="45" y="376"/>
                    <a:pt x="1" y="458"/>
                    <a:pt x="23" y="524"/>
                  </a:cubicBezTo>
                  <a:cubicBezTo>
                    <a:pt x="45" y="583"/>
                    <a:pt x="97" y="620"/>
                    <a:pt x="156" y="620"/>
                  </a:cubicBezTo>
                  <a:cubicBezTo>
                    <a:pt x="171" y="620"/>
                    <a:pt x="186" y="620"/>
                    <a:pt x="200" y="613"/>
                  </a:cubicBezTo>
                  <a:lnTo>
                    <a:pt x="1258" y="273"/>
                  </a:lnTo>
                  <a:cubicBezTo>
                    <a:pt x="1324" y="251"/>
                    <a:pt x="1368" y="169"/>
                    <a:pt x="1346" y="95"/>
                  </a:cubicBezTo>
                  <a:cubicBezTo>
                    <a:pt x="1322" y="36"/>
                    <a:pt x="1270" y="0"/>
                    <a:pt x="12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42"/>
            <p:cNvSpPr/>
            <p:nvPr/>
          </p:nvSpPr>
          <p:spPr>
            <a:xfrm>
              <a:off x="7150787" y="3193297"/>
              <a:ext cx="230101" cy="82182"/>
            </a:xfrm>
            <a:custGeom>
              <a:avLst/>
              <a:gdLst/>
              <a:ahLst/>
              <a:cxnLst/>
              <a:rect l="l" t="t" r="r" b="b"/>
              <a:pathLst>
                <a:path w="5709" h="2039" extrusionOk="0">
                  <a:moveTo>
                    <a:pt x="5548" y="0"/>
                  </a:moveTo>
                  <a:cubicBezTo>
                    <a:pt x="5535" y="0"/>
                    <a:pt x="5522" y="2"/>
                    <a:pt x="5508" y="6"/>
                  </a:cubicBezTo>
                  <a:lnTo>
                    <a:pt x="112" y="1773"/>
                  </a:lnTo>
                  <a:cubicBezTo>
                    <a:pt x="38" y="1795"/>
                    <a:pt x="1" y="1869"/>
                    <a:pt x="23" y="1943"/>
                  </a:cubicBezTo>
                  <a:cubicBezTo>
                    <a:pt x="45" y="2002"/>
                    <a:pt x="97" y="2039"/>
                    <a:pt x="156" y="2039"/>
                  </a:cubicBezTo>
                  <a:cubicBezTo>
                    <a:pt x="171" y="2039"/>
                    <a:pt x="186" y="2039"/>
                    <a:pt x="200" y="2032"/>
                  </a:cubicBezTo>
                  <a:lnTo>
                    <a:pt x="5597" y="272"/>
                  </a:lnTo>
                  <a:cubicBezTo>
                    <a:pt x="5671" y="250"/>
                    <a:pt x="5708" y="169"/>
                    <a:pt x="5686" y="95"/>
                  </a:cubicBezTo>
                  <a:cubicBezTo>
                    <a:pt x="5668" y="40"/>
                    <a:pt x="5609" y="0"/>
                    <a:pt x="5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D32430A-D18D-3662-2462-C9E19ADB5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347" y="-23625"/>
            <a:ext cx="993918" cy="1019802"/>
          </a:xfrm>
          <a:prstGeom prst="rect">
            <a:avLst/>
          </a:prstGeom>
        </p:spPr>
      </p:pic>
      <p:sp>
        <p:nvSpPr>
          <p:cNvPr id="9" name="Subtitle 8">
            <a:extLst>
              <a:ext uri="{FF2B5EF4-FFF2-40B4-BE49-F238E27FC236}">
                <a16:creationId xmlns:a16="http://schemas.microsoft.com/office/drawing/2014/main" id="{86583294-9B5F-150E-1F25-FEA826D6A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266" y="1158565"/>
            <a:ext cx="5947055" cy="3767049"/>
          </a:xfrm>
        </p:spPr>
        <p:txBody>
          <a:bodyPr/>
          <a:lstStyle/>
          <a:p>
            <a:endParaRPr lang="en-US"/>
          </a:p>
          <a:p>
            <a:pPr algn="just"/>
            <a:r>
              <a:rPr lang="en-US" sz="1400"/>
              <a:t>Incorporating advanced analytics for </a:t>
            </a:r>
            <a:r>
              <a:rPr lang="en-US" sz="1400" b="1">
                <a:solidFill>
                  <a:srgbClr val="C00000"/>
                </a:solidFill>
              </a:rPr>
              <a:t>comprehensive analysis of graduate unemployment</a:t>
            </a:r>
            <a:r>
              <a:rPr lang="en-US" sz="1400"/>
              <a:t> by identifying hidden patterns and correlations within the quantitative data. </a:t>
            </a:r>
          </a:p>
          <a:p>
            <a:pPr algn="just"/>
            <a:endParaRPr lang="en-US" sz="1400"/>
          </a:p>
          <a:p>
            <a:pPr algn="just"/>
            <a:r>
              <a:rPr lang="en-US" sz="1400"/>
              <a:t>Through the utilization of ML algorithm model, aid in identifying key factors influencing </a:t>
            </a:r>
            <a:r>
              <a:rPr lang="en-US" sz="1400" b="1">
                <a:solidFill>
                  <a:srgbClr val="C00000"/>
                </a:solidFill>
              </a:rPr>
              <a:t>unemployment,</a:t>
            </a:r>
            <a:r>
              <a:rPr lang="en-US" sz="1400"/>
              <a:t> such as mismatches in </a:t>
            </a:r>
            <a:r>
              <a:rPr lang="en-US" sz="1400" b="1">
                <a:solidFill>
                  <a:srgbClr val="C00000"/>
                </a:solidFill>
              </a:rPr>
              <a:t>skills</a:t>
            </a:r>
            <a:r>
              <a:rPr lang="en-US" sz="1400"/>
              <a:t>, economic trends, and </a:t>
            </a:r>
            <a:r>
              <a:rPr lang="en-US" sz="1400" b="1">
                <a:solidFill>
                  <a:srgbClr val="C00000"/>
                </a:solidFill>
              </a:rPr>
              <a:t>industry</a:t>
            </a:r>
            <a:r>
              <a:rPr lang="en-US" sz="1400"/>
              <a:t> </a:t>
            </a:r>
            <a:r>
              <a:rPr lang="en-US" sz="1400" b="1">
                <a:solidFill>
                  <a:srgbClr val="C00000"/>
                </a:solidFill>
              </a:rPr>
              <a:t>demands.</a:t>
            </a:r>
          </a:p>
          <a:p>
            <a:pPr algn="just"/>
            <a:endParaRPr lang="en-IN" sz="1400"/>
          </a:p>
          <a:p>
            <a:pPr algn="just"/>
            <a:r>
              <a:rPr lang="en-IN" sz="1400" b="1">
                <a:solidFill>
                  <a:srgbClr val="C00000"/>
                </a:solidFill>
              </a:rPr>
              <a:t>Personalized skill gap analysis</a:t>
            </a:r>
            <a:r>
              <a:rPr lang="en-IN" sz="1400"/>
              <a:t> by </a:t>
            </a:r>
            <a:r>
              <a:rPr lang="en-US" sz="1400"/>
              <a:t>empowering individuals with actionable steps to bridge the gap between their skill set and the demands of the job market.</a:t>
            </a:r>
          </a:p>
          <a:p>
            <a:pPr algn="just"/>
            <a:endParaRPr lang="en-US" sz="1400"/>
          </a:p>
          <a:p>
            <a:pPr algn="just"/>
            <a:r>
              <a:rPr lang="en-US" sz="1400"/>
              <a:t>By </a:t>
            </a:r>
            <a:r>
              <a:rPr lang="en-US" sz="1400" b="1">
                <a:solidFill>
                  <a:srgbClr val="C00000"/>
                </a:solidFill>
              </a:rPr>
              <a:t>integrating AR and ML i</a:t>
            </a:r>
            <a:r>
              <a:rPr lang="en-US" sz="1400"/>
              <a:t>nto the soft skills assessment section of the interview, ultimately contributing to a more informed hiring decision, </a:t>
            </a:r>
            <a:r>
              <a:rPr lang="en-US" sz="1400" b="1">
                <a:solidFill>
                  <a:srgbClr val="C00000"/>
                </a:solidFill>
              </a:rPr>
              <a:t>beyond traditional methods</a:t>
            </a:r>
            <a:r>
              <a:rPr lang="en-US" sz="1400"/>
              <a:t>.</a:t>
            </a:r>
            <a:endParaRPr lang="en-IN" sz="14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97685C-5C0C-5117-18C3-4F23A4C91E01}"/>
              </a:ext>
            </a:extLst>
          </p:cNvPr>
          <p:cNvCxnSpPr>
            <a:cxnSpLocks/>
          </p:cNvCxnSpPr>
          <p:nvPr/>
        </p:nvCxnSpPr>
        <p:spPr>
          <a:xfrm flipV="1">
            <a:off x="738554" y="878134"/>
            <a:ext cx="7660327" cy="40079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3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0" name="Google Shape;3150;p56"/>
          <p:cNvSpPr txBox="1">
            <a:spLocks noGrp="1"/>
          </p:cNvSpPr>
          <p:nvPr>
            <p:ph type="subTitle" idx="1"/>
          </p:nvPr>
        </p:nvSpPr>
        <p:spPr>
          <a:xfrm>
            <a:off x="5267425" y="-70432"/>
            <a:ext cx="2514300" cy="4702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IN" sz="3200">
                <a:latin typeface="Franklin Gothic"/>
              </a:rPr>
              <a:t> Flow chart</a:t>
            </a:r>
            <a:endParaRPr lang="en-US" sz="3200">
              <a:latin typeface="Franklin Gothic"/>
            </a:endParaRPr>
          </a:p>
        </p:txBody>
      </p:sp>
      <p:grpSp>
        <p:nvGrpSpPr>
          <p:cNvPr id="3151" name="Google Shape;3151;p56"/>
          <p:cNvGrpSpPr/>
          <p:nvPr/>
        </p:nvGrpSpPr>
        <p:grpSpPr>
          <a:xfrm>
            <a:off x="61508" y="1423068"/>
            <a:ext cx="3483547" cy="2536738"/>
            <a:chOff x="91334" y="414164"/>
            <a:chExt cx="7415391" cy="5058202"/>
          </a:xfrm>
        </p:grpSpPr>
        <p:sp>
          <p:nvSpPr>
            <p:cNvPr id="3152" name="Google Shape;3152;p56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56"/>
            <p:cNvSpPr/>
            <p:nvPr/>
          </p:nvSpPr>
          <p:spPr>
            <a:xfrm>
              <a:off x="91334" y="414164"/>
              <a:ext cx="7415391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bg1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&lt;</a:t>
              </a:r>
              <a:endParaRPr/>
            </a:p>
          </p:txBody>
        </p:sp>
        <p:sp>
          <p:nvSpPr>
            <p:cNvPr id="3154" name="Google Shape;3154;p56"/>
            <p:cNvSpPr/>
            <p:nvPr/>
          </p:nvSpPr>
          <p:spPr>
            <a:xfrm>
              <a:off x="268866" y="600323"/>
              <a:ext cx="7059552" cy="3981524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56"/>
            <p:cNvSpPr/>
            <p:nvPr/>
          </p:nvSpPr>
          <p:spPr>
            <a:xfrm>
              <a:off x="2772650" y="5245491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4">
                <a:lumMod val="1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49" name="Google Shape;3149;p56"/>
          <p:cNvSpPr txBox="1">
            <a:spLocks noGrp="1"/>
          </p:cNvSpPr>
          <p:nvPr>
            <p:ph type="title"/>
          </p:nvPr>
        </p:nvSpPr>
        <p:spPr>
          <a:xfrm>
            <a:off x="671522" y="233064"/>
            <a:ext cx="2476075" cy="5509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>
                <a:latin typeface="Franklin Gothic"/>
              </a:rPr>
              <a:t>TECH STACK</a:t>
            </a:r>
            <a:endParaRPr lang="en-US" sz="2800">
              <a:latin typeface="Franklin Gothic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6681BD-6200-FA59-B26D-242E03582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26" y="1581591"/>
            <a:ext cx="438463" cy="4247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EFFD8E-EB70-5345-A23E-BCA7745CF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238" y="1589223"/>
            <a:ext cx="392490" cy="424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FCCFEB9-AFA6-DB8F-19CC-45065A0463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9359" y="1598126"/>
            <a:ext cx="402167" cy="424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8AD5BE-8384-A5D1-62BA-F28C27992D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6910" y="1586889"/>
            <a:ext cx="438464" cy="4472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E00CEC-3F6F-AF34-1662-162CD1F5F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521" y="2442463"/>
            <a:ext cx="438463" cy="5190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2CF7C1-8706-A38A-680A-889A79D5F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39095" y="2530361"/>
            <a:ext cx="367034" cy="3670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673E88-4D31-C214-E7C8-6483CCE84A6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6472" y="2447462"/>
            <a:ext cx="520252" cy="519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177097-56B4-739E-0ED0-293D472A3C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41207" y="2463071"/>
            <a:ext cx="498811" cy="4988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DE7EE4-1CB2-99F2-0679-52F7E55CA4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V="1">
            <a:off x="843462" y="1613571"/>
            <a:ext cx="392500" cy="392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013342-C203-58CD-FA5D-3333C404E11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15024" y="2576494"/>
            <a:ext cx="563699" cy="33116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6487D27-784B-21C8-A283-4D7178A493DF}"/>
              </a:ext>
            </a:extLst>
          </p:cNvPr>
          <p:cNvSpPr txBox="1"/>
          <p:nvPr/>
        </p:nvSpPr>
        <p:spPr>
          <a:xfrm>
            <a:off x="102113" y="2006901"/>
            <a:ext cx="687731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kumimoji="0" lang="en-IN" sz="1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Figma</a:t>
            </a:r>
            <a:endParaRPr lang="en-IN" b="1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650B6EF-133D-486E-5DBD-E7FBECDD8250}"/>
              </a:ext>
            </a:extLst>
          </p:cNvPr>
          <p:cNvSpPr txBox="1"/>
          <p:nvPr/>
        </p:nvSpPr>
        <p:spPr>
          <a:xfrm>
            <a:off x="735808" y="2006486"/>
            <a:ext cx="645572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200" b="1">
                <a:solidFill>
                  <a:schemeClr val="tx1">
                    <a:lumMod val="50000"/>
                  </a:schemeClr>
                </a:solidFill>
                <a:latin typeface="Open Sans"/>
              </a:rPr>
              <a:t>React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19B844-3C5F-3E25-1B66-C570ECE5950B}"/>
              </a:ext>
            </a:extLst>
          </p:cNvPr>
          <p:cNvSpPr txBox="1"/>
          <p:nvPr/>
        </p:nvSpPr>
        <p:spPr>
          <a:xfrm>
            <a:off x="1341773" y="2036754"/>
            <a:ext cx="92073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200" b="1">
                <a:solidFill>
                  <a:schemeClr val="tx1">
                    <a:lumMod val="50000"/>
                  </a:schemeClr>
                </a:solidFill>
              </a:rPr>
              <a:t>Unity 3D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15AB4A-C74C-03BD-9FA0-1BD84B213EB2}"/>
              </a:ext>
            </a:extLst>
          </p:cNvPr>
          <p:cNvSpPr txBox="1"/>
          <p:nvPr/>
        </p:nvSpPr>
        <p:spPr>
          <a:xfrm>
            <a:off x="2084479" y="2035657"/>
            <a:ext cx="728342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1200" b="1">
                <a:solidFill>
                  <a:schemeClr val="tx1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Flutter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D82055-8AB0-9F95-AD2B-8BE2AD5AD187}"/>
              </a:ext>
            </a:extLst>
          </p:cNvPr>
          <p:cNvSpPr txBox="1"/>
          <p:nvPr/>
        </p:nvSpPr>
        <p:spPr>
          <a:xfrm>
            <a:off x="2559417" y="2036062"/>
            <a:ext cx="1019517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524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A894"/>
              </a:buClr>
              <a:buSzPts val="1600"/>
              <a:tabLst/>
              <a:defRPr/>
            </a:pPr>
            <a:r>
              <a:rPr kumimoji="0" lang="en-IN" sz="1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Firebase</a:t>
            </a:r>
            <a:endParaRPr lang="en-IN" sz="1200" b="1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8AB6DC-588A-50F2-2EBC-BE4740B799EE}"/>
              </a:ext>
            </a:extLst>
          </p:cNvPr>
          <p:cNvSpPr txBox="1"/>
          <p:nvPr/>
        </p:nvSpPr>
        <p:spPr>
          <a:xfrm>
            <a:off x="52666" y="3022124"/>
            <a:ext cx="631461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524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A894"/>
              </a:buClr>
              <a:buSzPts val="1600"/>
              <a:tabLst/>
              <a:defRPr/>
            </a:pPr>
            <a:r>
              <a:rPr kumimoji="0" lang="en-IN" sz="1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SQL</a:t>
            </a:r>
            <a:endParaRPr lang="en-IN" sz="1200" b="1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529701-5666-61FD-E66F-4217ACFEF7D6}"/>
              </a:ext>
            </a:extLst>
          </p:cNvPr>
          <p:cNvSpPr txBox="1"/>
          <p:nvPr/>
        </p:nvSpPr>
        <p:spPr>
          <a:xfrm>
            <a:off x="1261534" y="3001009"/>
            <a:ext cx="87929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524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A894"/>
              </a:buClr>
              <a:buSzPts val="1600"/>
              <a:tabLst/>
              <a:defRPr/>
            </a:pPr>
            <a:r>
              <a:rPr kumimoji="0" lang="en-IN" sz="1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lang="en-IN" sz="1200" b="1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0863A9-9BBD-D134-5927-50E4446C82A9}"/>
              </a:ext>
            </a:extLst>
          </p:cNvPr>
          <p:cNvSpPr txBox="1"/>
          <p:nvPr/>
        </p:nvSpPr>
        <p:spPr>
          <a:xfrm>
            <a:off x="1910005" y="2908677"/>
            <a:ext cx="902816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52400">
              <a:buClr>
                <a:srgbClr val="78A894"/>
              </a:buClr>
              <a:buSzPts val="1600"/>
              <a:defRPr/>
            </a:pPr>
            <a:r>
              <a:rPr lang="en-IN" sz="1200">
                <a:solidFill>
                  <a:srgbClr val="4B3B40"/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lang="en-IN" sz="1200" b="1">
                <a:solidFill>
                  <a:srgbClr val="4B3B4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IN" sz="1200" b="1">
                <a:solidFill>
                  <a:schemeClr val="accent6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 </a:t>
            </a:r>
            <a:r>
              <a:rPr lang="en-IN" sz="1200" b="1">
                <a:solidFill>
                  <a:schemeClr val="tx1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Git</a:t>
            </a:r>
            <a:endParaRPr lang="en-US" b="1">
              <a:solidFill>
                <a:schemeClr val="tx1">
                  <a:lumMod val="50000"/>
                </a:schemeClr>
              </a:solidFill>
              <a:latin typeface="Open Sans"/>
            </a:endParaRPr>
          </a:p>
          <a:p>
            <a:pPr marL="152400" marR="0" lvl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tabLst/>
              <a:defRPr/>
            </a:pPr>
            <a:r>
              <a:rPr lang="en-IN" sz="1200" b="1">
                <a:solidFill>
                  <a:schemeClr val="tx1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lang="en-IN" sz="1200" b="1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A08675-23A7-E3D6-A672-080DAB8373D9}"/>
              </a:ext>
            </a:extLst>
          </p:cNvPr>
          <p:cNvSpPr txBox="1"/>
          <p:nvPr/>
        </p:nvSpPr>
        <p:spPr>
          <a:xfrm>
            <a:off x="2700606" y="3008369"/>
            <a:ext cx="716128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524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8A894"/>
              </a:buClr>
              <a:buSzPts val="1600"/>
              <a:tabLst/>
              <a:defRPr/>
            </a:pPr>
            <a:r>
              <a:rPr kumimoji="0" lang="en-IN" sz="1200" b="1" i="0" u="none" strike="noStrike" kern="0" cap="none" spc="0" normalizeH="0" baseline="0" noProof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AWS</a:t>
            </a:r>
            <a:endParaRPr lang="en-IN" sz="1200" b="1" i="0" u="none" strike="noStrike" kern="0" cap="none" spc="0" normalizeH="0" baseline="0" noProof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B94821-6DE7-4227-77B4-AC4B23D8C212}"/>
              </a:ext>
            </a:extLst>
          </p:cNvPr>
          <p:cNvSpPr txBox="1"/>
          <p:nvPr/>
        </p:nvSpPr>
        <p:spPr>
          <a:xfrm>
            <a:off x="564633" y="2963939"/>
            <a:ext cx="87929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52400">
              <a:buClr>
                <a:srgbClr val="78A894"/>
              </a:buClr>
              <a:buSzPts val="1600"/>
              <a:defRPr/>
            </a:pPr>
            <a:r>
              <a:rPr lang="en-IN" sz="1200" b="1">
                <a:solidFill>
                  <a:schemeClr val="tx1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Tensor</a:t>
            </a:r>
            <a:endParaRPr lang="en-US" b="1">
              <a:solidFill>
                <a:schemeClr val="tx1">
                  <a:lumMod val="50000"/>
                </a:schemeClr>
              </a:solidFill>
            </a:endParaRPr>
          </a:p>
          <a:p>
            <a:pPr marL="152400">
              <a:buSzPts val="1600"/>
              <a:defRPr/>
            </a:pPr>
            <a:r>
              <a:rPr lang="en-IN" sz="1200" b="1">
                <a:solidFill>
                  <a:schemeClr val="tx1">
                    <a:lumMod val="5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  Flow</a:t>
            </a:r>
            <a:endParaRPr lang="en-IN" b="1">
              <a:solidFill>
                <a:schemeClr val="tx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D0E995-1496-D26F-594C-228228927B4C}"/>
              </a:ext>
            </a:extLst>
          </p:cNvPr>
          <p:cNvCxnSpPr>
            <a:cxnSpLocks/>
          </p:cNvCxnSpPr>
          <p:nvPr/>
        </p:nvCxnSpPr>
        <p:spPr>
          <a:xfrm>
            <a:off x="3621267" y="346714"/>
            <a:ext cx="3909" cy="4615963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393AF8-C398-9171-41D5-151134DE7930}"/>
              </a:ext>
            </a:extLst>
          </p:cNvPr>
          <p:cNvCxnSpPr>
            <a:cxnSpLocks/>
          </p:cNvCxnSpPr>
          <p:nvPr/>
        </p:nvCxnSpPr>
        <p:spPr>
          <a:xfrm>
            <a:off x="584316" y="749874"/>
            <a:ext cx="2650806" cy="6259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CF51A3-3E4D-699A-3E5C-4F1B0B0658A6}"/>
              </a:ext>
            </a:extLst>
          </p:cNvPr>
          <p:cNvCxnSpPr>
            <a:cxnSpLocks/>
          </p:cNvCxnSpPr>
          <p:nvPr/>
        </p:nvCxnSpPr>
        <p:spPr>
          <a:xfrm flipV="1">
            <a:off x="5347631" y="506523"/>
            <a:ext cx="2203546" cy="2023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diagram of a student&#10;&#10;Description automatically generated">
            <a:extLst>
              <a:ext uri="{FF2B5EF4-FFF2-40B4-BE49-F238E27FC236}">
                <a16:creationId xmlns:a16="http://schemas.microsoft.com/office/drawing/2014/main" id="{ABF86A9D-862A-04E6-16A0-180B52B6315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624513" y="513508"/>
            <a:ext cx="5519487" cy="47180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39"/>
          <p:cNvSpPr txBox="1">
            <a:spLocks noGrp="1"/>
          </p:cNvSpPr>
          <p:nvPr>
            <p:ph type="title"/>
          </p:nvPr>
        </p:nvSpPr>
        <p:spPr>
          <a:xfrm>
            <a:off x="894825" y="254644"/>
            <a:ext cx="3951416" cy="77035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Franklin Gothic" panose="020B0604020202020204" charset="0"/>
                <a:cs typeface="Franklin Gothic" panose="020B0604020202020204" charset="0"/>
              </a:rPr>
              <a:t>Future Aspect</a:t>
            </a:r>
            <a:endParaRPr sz="4400">
              <a:latin typeface="Franklin Gothic" panose="020B0604020202020204" charset="0"/>
              <a:cs typeface="Franklin Gothic" panose="020B0604020202020204" charset="0"/>
            </a:endParaRPr>
          </a:p>
        </p:txBody>
      </p:sp>
      <p:sp>
        <p:nvSpPr>
          <p:cNvPr id="2234" name="Google Shape;2234;p39"/>
          <p:cNvSpPr txBox="1">
            <a:spLocks noGrp="1"/>
          </p:cNvSpPr>
          <p:nvPr>
            <p:ph type="subTitle" idx="1"/>
          </p:nvPr>
        </p:nvSpPr>
        <p:spPr>
          <a:xfrm>
            <a:off x="59199" y="1350746"/>
            <a:ext cx="4787122" cy="36036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124000"/>
              <a:buFont typeface="Arial" panose="020B0604020202020204" pitchFamily="34" charset="0"/>
              <a:buChar char="•"/>
            </a:pPr>
            <a:r>
              <a:rPr lang="en-US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Lab-view experiences boost technical skills, making individuals job-ready in diverse industries.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124000"/>
              <a:buFont typeface="Arial" panose="020B0604020202020204" pitchFamily="34" charset="0"/>
              <a:buChar char="•"/>
            </a:pPr>
            <a:endParaRPr lang="en-US"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124000"/>
              <a:buFont typeface="Arial" panose="020B0604020202020204" pitchFamily="34" charset="0"/>
              <a:buChar char="•"/>
            </a:pPr>
            <a:r>
              <a:rPr lang="en-US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AR and VR enhance interview practice, providing dynamic realism. ML-driven feedback boosts performance and confidence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124000"/>
              <a:buFont typeface="Arial" panose="020B0604020202020204" pitchFamily="34" charset="0"/>
              <a:buChar char="•"/>
            </a:pPr>
            <a:endParaRPr lang="en-US"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124000"/>
              <a:buFont typeface="Arial" panose="020B0604020202020204" pitchFamily="34" charset="0"/>
              <a:buChar char="•"/>
            </a:pPr>
            <a:r>
              <a:rPr lang="en-US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Aligning skill development with trending tech ensures relevance in competitive job markets.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124000"/>
              <a:buFont typeface="Arial" panose="020B0604020202020204" pitchFamily="34" charset="0"/>
              <a:buChar char="•"/>
            </a:pPr>
            <a:endParaRPr lang="en-US">
              <a:latin typeface="Open Sans Medium" panose="020B0604020202020204" charset="0"/>
              <a:ea typeface="Open Sans Medium" panose="020B0604020202020204" charset="0"/>
              <a:cs typeface="Open Sans Medium" panose="020B0604020202020204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124000"/>
              <a:buFont typeface="Arial" panose="020B0604020202020204" pitchFamily="34" charset="0"/>
              <a:buChar char="•"/>
            </a:pPr>
            <a:r>
              <a:rPr lang="en-US">
                <a:latin typeface="Open Sans Medium" panose="020B0604020202020204" charset="0"/>
                <a:ea typeface="Open Sans Medium" panose="020B0604020202020204" charset="0"/>
                <a:cs typeface="Open Sans Medium" panose="020B0604020202020204" charset="0"/>
              </a:rPr>
              <a:t>By addressing the root causes of unemployment and providing comprehensive solutions, this initiative contributes to long-term societal and economic benefits, creating a skilled and adaptable workforce.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124000"/>
              <a:buFont typeface="Arial" panose="020B0604020202020204" pitchFamily="34" charset="0"/>
              <a:buChar char="•"/>
            </a:pPr>
            <a:endParaRPr lang="en-US">
              <a:latin typeface="+mj-lt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Pct val="124000"/>
              <a:buFont typeface="Arial" panose="020B0604020202020204" pitchFamily="34" charset="0"/>
              <a:buChar char="•"/>
            </a:pPr>
            <a:endParaRPr lang="en-US">
              <a:latin typeface="Days One" panose="020B060402020202020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85871D8-FA11-164A-2AE3-3E4BB525A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181" y="3771607"/>
            <a:ext cx="3972503" cy="13193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911A74-3F61-C783-E623-2C850DF8B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314" y="341924"/>
            <a:ext cx="3023057" cy="3235478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2D7985-50DC-0A56-29D6-4925FED54F63}"/>
              </a:ext>
            </a:extLst>
          </p:cNvPr>
          <p:cNvCxnSpPr>
            <a:cxnSpLocks/>
          </p:cNvCxnSpPr>
          <p:nvPr/>
        </p:nvCxnSpPr>
        <p:spPr>
          <a:xfrm>
            <a:off x="4924181" y="975411"/>
            <a:ext cx="0" cy="3867105"/>
          </a:xfrm>
          <a:prstGeom prst="line">
            <a:avLst/>
          </a:prstGeom>
          <a:ln w="19050">
            <a:headEnd type="diamond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Soft Skills in Talent Search and Selection by Slidesgo">
  <a:themeElements>
    <a:clrScheme name="Simple Light">
      <a:dk1>
        <a:srgbClr val="4B3B40"/>
      </a:dk1>
      <a:lt1>
        <a:srgbClr val="FDF5F0"/>
      </a:lt1>
      <a:dk2>
        <a:srgbClr val="D4BCB5"/>
      </a:dk2>
      <a:lt2>
        <a:srgbClr val="417466"/>
      </a:lt2>
      <a:accent1>
        <a:srgbClr val="78A894"/>
      </a:accent1>
      <a:accent2>
        <a:srgbClr val="A8CCBB"/>
      </a:accent2>
      <a:accent3>
        <a:srgbClr val="FBC573"/>
      </a:accent3>
      <a:accent4>
        <a:srgbClr val="FDDAA1"/>
      </a:accent4>
      <a:accent5>
        <a:srgbClr val="D54252"/>
      </a:accent5>
      <a:accent6>
        <a:srgbClr val="FFFFFF"/>
      </a:accent6>
      <a:hlink>
        <a:srgbClr val="4B3B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On-screen Show (16:9)</PresentationFormat>
  <Paragraphs>54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Open Sans Medium</vt:lpstr>
      <vt:lpstr>Nunito Light</vt:lpstr>
      <vt:lpstr>Days One</vt:lpstr>
      <vt:lpstr>Arial</vt:lpstr>
      <vt:lpstr>Anaheim</vt:lpstr>
      <vt:lpstr>Franklin Gothic</vt:lpstr>
      <vt:lpstr>Open Sans</vt:lpstr>
      <vt:lpstr>Google Sans</vt:lpstr>
      <vt:lpstr>Soft Skills in Talent Search and Selection by Slidesgo</vt:lpstr>
      <vt:lpstr>CAREER CRAFTER Empowering the Futures , Breaking Unemployment Barriers</vt:lpstr>
      <vt:lpstr>Table of contents</vt:lpstr>
      <vt:lpstr>Problem Statement</vt:lpstr>
      <vt:lpstr>Idea Approach/Details</vt:lpstr>
      <vt:lpstr>TECH STACK</vt:lpstr>
      <vt:lpstr>Future Aspect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 Skills in Talent Search and Selection</dc:title>
  <dc:creator>akshat pandey</dc:creator>
  <cp:lastModifiedBy>akshat pandey</cp:lastModifiedBy>
  <cp:revision>1</cp:revision>
  <dcterms:modified xsi:type="dcterms:W3CDTF">2024-01-30T16:45:37Z</dcterms:modified>
</cp:coreProperties>
</file>