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0396-6FBB-459F-ACA4-A8F738D81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D4242-4B7E-472D-8E8E-089E76E86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C296-38D0-40AC-AFB4-40133E79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9099-D7D9-430D-97EC-5855F5F4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8940-BC31-47A1-8954-44C2A803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834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9406-0097-4DF6-B292-7EE41BAA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DDBB9-B40A-4BCF-A414-E70C41D0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6DE7-1251-4FCA-8C53-E0416228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3F15-0AA6-4B01-83C2-F0802FE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49DA-F126-486E-92F4-E24DCB72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708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A559-7A15-4DCF-B22B-7D5054933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28A56-E447-43F9-B4F9-4B836E17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84E1-6BEC-46BE-9902-7D22B8E5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5B8C-3585-4F4C-83F9-35EF439E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02CD-6A8D-4AC5-ADAF-9F407A98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343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32C1-289A-4FEC-8AAF-BC70DC46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E9E3-CC4F-4C00-BB6B-8E794E76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9C44-368F-4348-9019-102DCF46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D130-C192-4F0F-B1FD-42131327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4CE2-2E3A-4AF2-869C-1E74159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49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E5C1-9112-4EBF-BB5C-EE1568CC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3812-65C4-4B69-9BBA-6960D6B0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CB27-098F-48D5-ACAA-16D58057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EB58-9AA4-4A8C-9CB9-8129A35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E0F7-E176-454A-9FEB-578E9BC9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58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1223-1E1F-4369-B8A6-EED8A2FC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6C97-D96A-4092-835C-508D7DDE3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B5B11-8460-4A12-96D9-ED2AF90FC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7E2AA-411B-4C5D-A057-3F98A470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C4E25-36EF-4FE9-90B2-BBFD2543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05551-85F8-4259-9EEA-57357320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14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6540-574A-49F4-A097-84456C4C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1C7F-21F4-46DE-861C-67F66B7A1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CECA6-3051-4D0E-A0F9-B8E20EAF6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55DAA-790F-412C-9EC6-06B63296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37DDC-36DE-4407-B47D-B3EAC6A5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A66EC-2C9E-4A1B-88AC-BB93AAAC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D4B7B-3C0E-4706-A467-C7DE191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E2FB0-3420-40B7-8912-62ABD93B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677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86CA-39FD-4A61-AA15-B37227C3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24B89-0AE5-4760-9FE2-FFFC70B8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A9DFA-F9C4-44B6-BCF4-165DB484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7A240-DF90-4BC9-B363-8D99421C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649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F1CEC-0883-415D-AF7A-EFEEA692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D17A3-6872-4521-A717-B8B7021B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66A43-4F12-4649-8AAB-80C67FE6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47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12CA-A0A9-4C83-A796-9168F087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EB20-5412-4C20-BD08-810353CB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ABC00-14F9-4A0E-AA80-8CEE7A3A7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64FE-1780-4775-8EFB-1C8658B9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D826A-E1F4-4BCB-8666-F18141C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6FE8-0285-41BD-BF14-3A2BE1E0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22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8446-16C9-4833-94EF-D4AE6377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6CE50-8272-43C5-B0D7-35A0F3107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49321-378D-4772-AFED-BBCF5BEC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01D3C-AD1A-4A01-B527-6CF58E78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7B2DC-F2BC-429C-892F-B21450DC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8D69-D27C-447C-B7A0-5BE6844E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11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2CEB6-B2E9-431E-90E2-0CE318E6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9C9B-A049-4717-BA50-3ABE3F6D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D1D0-409F-45DD-B69A-721029D5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1DB0-78D1-4ABB-B9AE-2654875FC1B3}" type="datetimeFigureOut">
              <a:rPr lang="en-DE" smtClean="0"/>
              <a:t>20/05/2024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129C-CD25-4D40-9CAD-AB103B9C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07BC-9166-4019-AC6D-A17CBECB7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6F82-F682-4DDC-85C5-D64A6F5314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644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A7C6B9BD-CC5B-4B44-B11E-81685770D9F2}"/>
              </a:ext>
            </a:extLst>
          </p:cNvPr>
          <p:cNvSpPr txBox="1"/>
          <p:nvPr/>
        </p:nvSpPr>
        <p:spPr>
          <a:xfrm>
            <a:off x="105710" y="2767571"/>
            <a:ext cx="11980581" cy="336497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2C6CA4-9D3E-4B43-B7C0-066854A3EB56}"/>
              </a:ext>
            </a:extLst>
          </p:cNvPr>
          <p:cNvSpPr txBox="1"/>
          <p:nvPr/>
        </p:nvSpPr>
        <p:spPr>
          <a:xfrm>
            <a:off x="6534587" y="175119"/>
            <a:ext cx="5551704" cy="192804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302B52-DB5F-4B93-97F8-6BA554025466}"/>
              </a:ext>
            </a:extLst>
          </p:cNvPr>
          <p:cNvSpPr txBox="1"/>
          <p:nvPr/>
        </p:nvSpPr>
        <p:spPr>
          <a:xfrm>
            <a:off x="105710" y="180629"/>
            <a:ext cx="5962052" cy="192804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81050E-55E3-4862-8143-2B966E55FAD6}"/>
              </a:ext>
            </a:extLst>
          </p:cNvPr>
          <p:cNvGrpSpPr/>
          <p:nvPr/>
        </p:nvGrpSpPr>
        <p:grpSpPr>
          <a:xfrm>
            <a:off x="258032" y="2938874"/>
            <a:ext cx="11489287" cy="2753370"/>
            <a:chOff x="140161" y="2554645"/>
            <a:chExt cx="11471831" cy="30611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99AFAD-E867-49C0-BF6B-F96C4ACC2DE0}"/>
                </a:ext>
              </a:extLst>
            </p:cNvPr>
            <p:cNvSpPr txBox="1"/>
            <p:nvPr/>
          </p:nvSpPr>
          <p:spPr>
            <a:xfrm>
              <a:off x="140161" y="2554645"/>
              <a:ext cx="2157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Queuing of the cars</a:t>
              </a:r>
              <a:endParaRPr lang="en-DE" sz="1400" b="1" dirty="0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D0F9C65-67DD-4E55-A863-4CC35B8B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12" y="3202527"/>
              <a:ext cx="1011339" cy="9907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84DBF8-BF21-4C81-A724-7893CA3977FD}"/>
                </a:ext>
              </a:extLst>
            </p:cNvPr>
            <p:cNvSpPr txBox="1"/>
            <p:nvPr/>
          </p:nvSpPr>
          <p:spPr>
            <a:xfrm>
              <a:off x="205651" y="4150638"/>
              <a:ext cx="2224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After Server received the data</a:t>
              </a:r>
              <a:endParaRPr lang="en-DE" sz="1200" dirty="0"/>
            </a:p>
            <a:p>
              <a:endParaRPr lang="en-DE" sz="1200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EE360219-C715-48B4-B4D9-24BCC702B8C0}"/>
                </a:ext>
              </a:extLst>
            </p:cNvPr>
            <p:cNvSpPr/>
            <p:nvPr/>
          </p:nvSpPr>
          <p:spPr>
            <a:xfrm>
              <a:off x="2501325" y="4021584"/>
              <a:ext cx="892205" cy="53266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04D0F67-7943-4280-B3E6-9B99F4112AE0}"/>
                </a:ext>
              </a:extLst>
            </p:cNvPr>
            <p:cNvCxnSpPr>
              <a:cxnSpLocks/>
            </p:cNvCxnSpPr>
            <p:nvPr/>
          </p:nvCxnSpPr>
          <p:spPr>
            <a:xfrm>
              <a:off x="2217639" y="4315760"/>
              <a:ext cx="223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6DE8C72-C7DA-4366-ADB3-55EEA5A83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386" y="3202527"/>
              <a:ext cx="0" cy="819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DEF1AB8-E4FB-4147-94F2-558CFAD18A8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6" y="4554244"/>
              <a:ext cx="0" cy="661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6B98E0-997A-487C-A66C-62904A4B4AB7}"/>
                </a:ext>
              </a:extLst>
            </p:cNvPr>
            <p:cNvSpPr txBox="1"/>
            <p:nvPr/>
          </p:nvSpPr>
          <p:spPr>
            <a:xfrm>
              <a:off x="2519081" y="2811947"/>
              <a:ext cx="134270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Generate.car_id</a:t>
              </a:r>
              <a:endParaRPr lang="en-DE" sz="12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AA3B0B1-7EC5-4DC8-A7C1-5230758D3A50}"/>
                </a:ext>
              </a:extLst>
            </p:cNvPr>
            <p:cNvCxnSpPr>
              <a:cxnSpLocks/>
            </p:cNvCxnSpPr>
            <p:nvPr/>
          </p:nvCxnSpPr>
          <p:spPr>
            <a:xfrm>
              <a:off x="3955115" y="2950446"/>
              <a:ext cx="223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DC10E3-D2A4-4B9C-A63A-E65F37DD9FD2}"/>
                </a:ext>
              </a:extLst>
            </p:cNvPr>
            <p:cNvSpPr txBox="1"/>
            <p:nvPr/>
          </p:nvSpPr>
          <p:spPr>
            <a:xfrm>
              <a:off x="4221175" y="2793518"/>
              <a:ext cx="134270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Push.local_queue</a:t>
              </a:r>
              <a:endParaRPr lang="en-DE" sz="12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D7076C-9EB1-4A12-AE03-1E01407C19F9}"/>
                </a:ext>
              </a:extLst>
            </p:cNvPr>
            <p:cNvSpPr txBox="1"/>
            <p:nvPr/>
          </p:nvSpPr>
          <p:spPr>
            <a:xfrm>
              <a:off x="3054465" y="3606085"/>
              <a:ext cx="183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Incoming car registration</a:t>
              </a:r>
              <a:endParaRPr lang="en-DE" sz="12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912CBAF-899F-4179-8506-C0EBD4E125B4}"/>
                </a:ext>
              </a:extLst>
            </p:cNvPr>
            <p:cNvSpPr txBox="1"/>
            <p:nvPr/>
          </p:nvSpPr>
          <p:spPr>
            <a:xfrm>
              <a:off x="3054465" y="4677222"/>
              <a:ext cx="203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Out going car deregistration</a:t>
              </a:r>
              <a:endParaRPr lang="en-DE" sz="12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E933FD-206E-4027-98A1-D160789F2923}"/>
                </a:ext>
              </a:extLst>
            </p:cNvPr>
            <p:cNvSpPr txBox="1"/>
            <p:nvPr/>
          </p:nvSpPr>
          <p:spPr>
            <a:xfrm>
              <a:off x="6096000" y="2811947"/>
              <a:ext cx="181400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Push.intersection_queue</a:t>
              </a:r>
              <a:endParaRPr lang="en-DE" sz="1200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78A518E-0AB7-48E0-992C-C82BAA09E82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641" y="2950446"/>
              <a:ext cx="223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32BAD26-6ED1-47B8-A54B-FF45E46676B7}"/>
                </a:ext>
              </a:extLst>
            </p:cNvPr>
            <p:cNvSpPr txBox="1"/>
            <p:nvPr/>
          </p:nvSpPr>
          <p:spPr>
            <a:xfrm>
              <a:off x="8544757" y="2838579"/>
              <a:ext cx="181400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Give permission to exit</a:t>
              </a:r>
              <a:endParaRPr lang="en-DE" sz="12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D0E495-250F-44AB-9996-E4FB6BB2BA6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581" y="2977078"/>
              <a:ext cx="223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C6C4522-2617-4DE9-8927-22D41ED16506}"/>
                </a:ext>
              </a:extLst>
            </p:cNvPr>
            <p:cNvSpPr txBox="1"/>
            <p:nvPr/>
          </p:nvSpPr>
          <p:spPr>
            <a:xfrm>
              <a:off x="2355657" y="5320402"/>
              <a:ext cx="1599458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Receive the finish data</a:t>
              </a:r>
              <a:endParaRPr lang="en-DE" sz="1200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45FBBC-B980-49AF-8839-7C70513CF1DD}"/>
                </a:ext>
              </a:extLst>
            </p:cNvPr>
            <p:cNvCxnSpPr>
              <a:cxnSpLocks/>
            </p:cNvCxnSpPr>
            <p:nvPr/>
          </p:nvCxnSpPr>
          <p:spPr>
            <a:xfrm>
              <a:off x="3981942" y="5463335"/>
              <a:ext cx="223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B31011E-D005-4581-8D56-3CAF83CA73B7}"/>
                </a:ext>
              </a:extLst>
            </p:cNvPr>
            <p:cNvSpPr txBox="1"/>
            <p:nvPr/>
          </p:nvSpPr>
          <p:spPr>
            <a:xfrm>
              <a:off x="4221175" y="5320402"/>
              <a:ext cx="1342705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Pop.local_queue</a:t>
              </a:r>
              <a:endParaRPr lang="en-DE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13F748-9FEE-4370-B5A5-703D7AF33DA5}"/>
                </a:ext>
              </a:extLst>
            </p:cNvPr>
            <p:cNvSpPr txBox="1"/>
            <p:nvPr/>
          </p:nvSpPr>
          <p:spPr>
            <a:xfrm>
              <a:off x="6096000" y="5338831"/>
              <a:ext cx="181400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Pop.intersection_queue</a:t>
              </a:r>
              <a:endParaRPr lang="en-DE" sz="1200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B163B1A-5391-4BAC-8009-4F23BA671142}"/>
                </a:ext>
              </a:extLst>
            </p:cNvPr>
            <p:cNvCxnSpPr>
              <a:cxnSpLocks/>
            </p:cNvCxnSpPr>
            <p:nvPr/>
          </p:nvCxnSpPr>
          <p:spPr>
            <a:xfrm>
              <a:off x="5704641" y="5477330"/>
              <a:ext cx="223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ABAFC1-944D-43F6-9681-6AA1F74F52D7}"/>
                </a:ext>
              </a:extLst>
            </p:cNvPr>
            <p:cNvSpPr txBox="1"/>
            <p:nvPr/>
          </p:nvSpPr>
          <p:spPr>
            <a:xfrm>
              <a:off x="8179292" y="5338830"/>
              <a:ext cx="2052334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Delete the car id from server</a:t>
              </a:r>
              <a:endParaRPr lang="en-DE" sz="1200" dirty="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DEF9EF1-F32D-49F0-8D47-982C50983FF1}"/>
                </a:ext>
              </a:extLst>
            </p:cNvPr>
            <p:cNvCxnSpPr>
              <a:cxnSpLocks/>
            </p:cNvCxnSpPr>
            <p:nvPr/>
          </p:nvCxnSpPr>
          <p:spPr>
            <a:xfrm>
              <a:off x="7955869" y="5478978"/>
              <a:ext cx="2234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6A55162-4F23-4860-81F1-73F13ECB1BB1}"/>
                </a:ext>
              </a:extLst>
            </p:cNvPr>
            <p:cNvSpPr txBox="1"/>
            <p:nvPr/>
          </p:nvSpPr>
          <p:spPr>
            <a:xfrm>
              <a:off x="9862829" y="4054820"/>
              <a:ext cx="174916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Safe and secure journey </a:t>
              </a:r>
              <a:endParaRPr lang="en-DE" sz="1200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9F68A5B-1B22-44CC-AECE-20F5F6CFE43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8840" y="3184251"/>
              <a:ext cx="458570" cy="68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E8802A3-2195-47E2-B336-548DB4954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8840" y="4507995"/>
              <a:ext cx="543040" cy="812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0B09D17-EA88-4442-AAB0-E3963F7A4F9A}"/>
              </a:ext>
            </a:extLst>
          </p:cNvPr>
          <p:cNvGrpSpPr/>
          <p:nvPr/>
        </p:nvGrpSpPr>
        <p:grpSpPr>
          <a:xfrm>
            <a:off x="195038" y="297066"/>
            <a:ext cx="5807638" cy="1670966"/>
            <a:chOff x="166809" y="692474"/>
            <a:chExt cx="8500930" cy="1614517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02CB61-5ED2-4014-A7E4-0499C213FDD8}"/>
                </a:ext>
              </a:extLst>
            </p:cNvPr>
            <p:cNvSpPr/>
            <p:nvPr/>
          </p:nvSpPr>
          <p:spPr>
            <a:xfrm>
              <a:off x="325854" y="1776954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Incoming car sensor</a:t>
              </a:r>
              <a:endParaRPr lang="en-DE" sz="1200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900223C-8DAA-4952-8547-C60BF118E956}"/>
                </a:ext>
              </a:extLst>
            </p:cNvPr>
            <p:cNvCxnSpPr>
              <a:cxnSpLocks/>
            </p:cNvCxnSpPr>
            <p:nvPr/>
          </p:nvCxnSpPr>
          <p:spPr>
            <a:xfrm>
              <a:off x="2004872" y="1579663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E310C3D-019F-4A84-BD3E-ACDCB1616E09}"/>
                </a:ext>
              </a:extLst>
            </p:cNvPr>
            <p:cNvSpPr/>
            <p:nvPr/>
          </p:nvSpPr>
          <p:spPr>
            <a:xfrm>
              <a:off x="1893242" y="1868897"/>
              <a:ext cx="2290439" cy="3445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Sent the direction data to go</a:t>
              </a:r>
              <a:endParaRPr lang="en-DE" sz="1200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F23CBF5-4474-4A53-9DDD-8A334250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978675" y="1512886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7605A82-41A1-4479-8D59-885A7CEA205B}"/>
                </a:ext>
              </a:extLst>
            </p:cNvPr>
            <p:cNvSpPr/>
            <p:nvPr/>
          </p:nvSpPr>
          <p:spPr>
            <a:xfrm>
              <a:off x="4395676" y="1796537"/>
              <a:ext cx="1841894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Server receive the data</a:t>
              </a:r>
              <a:endParaRPr lang="en-DE" sz="1200" dirty="0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5D33A934-AE1E-4564-AEB2-8FB0C23CE834}"/>
                </a:ext>
              </a:extLst>
            </p:cNvPr>
            <p:cNvSpPr/>
            <p:nvPr/>
          </p:nvSpPr>
          <p:spPr>
            <a:xfrm>
              <a:off x="6677587" y="1776954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Send signal to queue</a:t>
              </a:r>
              <a:endParaRPr lang="en-DE" sz="1200" dirty="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466E965-2FE4-4117-AA2F-CC88A9150F69}"/>
                </a:ext>
              </a:extLst>
            </p:cNvPr>
            <p:cNvCxnSpPr>
              <a:cxnSpLocks/>
            </p:cNvCxnSpPr>
            <p:nvPr/>
          </p:nvCxnSpPr>
          <p:spPr>
            <a:xfrm>
              <a:off x="5841506" y="1484443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E6B3313-04BE-4828-B6D3-1FB235E2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3" y="1317726"/>
              <a:ext cx="1123950" cy="52387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46EDCD0-C0BF-4DE6-9766-7A3B6D49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04473" y="1310285"/>
              <a:ext cx="522564" cy="535173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7DC98441-731E-45FD-A162-3C24005E5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21" y="922743"/>
              <a:ext cx="1229771" cy="990793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3129F89-F850-473C-843C-C1D142F92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656" y="1366459"/>
              <a:ext cx="909719" cy="467297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43F971A-FCC6-4812-A7B7-493D27DA9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240" y="899158"/>
              <a:ext cx="969597" cy="46730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0755080-18DE-4B47-9DB0-AB88D93C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559" y="1432543"/>
              <a:ext cx="978017" cy="467297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DAF9CD3-C3DB-46E5-AD0A-8D1B67156511}"/>
                </a:ext>
              </a:extLst>
            </p:cNvPr>
            <p:cNvSpPr txBox="1"/>
            <p:nvPr/>
          </p:nvSpPr>
          <p:spPr>
            <a:xfrm>
              <a:off x="7949162" y="1249090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</a:t>
              </a:r>
              <a:endParaRPr lang="en-DE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9223AD1-9265-44CA-82A9-8F6C684CF340}"/>
                </a:ext>
              </a:extLst>
            </p:cNvPr>
            <p:cNvSpPr txBox="1"/>
            <p:nvPr/>
          </p:nvSpPr>
          <p:spPr>
            <a:xfrm>
              <a:off x="6892296" y="762219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3</a:t>
              </a:r>
              <a:endParaRPr lang="en-DE" sz="9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1C9FD10-AC8D-4C0F-A572-6DDE6CFCC1FC}"/>
                </a:ext>
              </a:extLst>
            </p:cNvPr>
            <p:cNvSpPr txBox="1"/>
            <p:nvPr/>
          </p:nvSpPr>
          <p:spPr>
            <a:xfrm>
              <a:off x="6932572" y="1317776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</a:t>
              </a:r>
              <a:endParaRPr lang="en-DE" sz="900" dirty="0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B192227-8AF2-49EC-B4FA-B3FA577C3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603" y="769808"/>
              <a:ext cx="1104136" cy="665439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2BF585-E3E5-4E32-8FD6-DAEE074F4904}"/>
                </a:ext>
              </a:extLst>
            </p:cNvPr>
            <p:cNvSpPr txBox="1"/>
            <p:nvPr/>
          </p:nvSpPr>
          <p:spPr>
            <a:xfrm>
              <a:off x="7885552" y="744647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  <a:endParaRPr lang="en-DE" sz="9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DC0BAE6-7773-42A8-8D16-56303BACC042}"/>
                </a:ext>
              </a:extLst>
            </p:cNvPr>
            <p:cNvSpPr txBox="1"/>
            <p:nvPr/>
          </p:nvSpPr>
          <p:spPr>
            <a:xfrm>
              <a:off x="166809" y="692474"/>
              <a:ext cx="2631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Incoming car registration</a:t>
              </a:r>
              <a:endParaRPr lang="en-DE" sz="1200" b="1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3275982-7C53-46B3-8E6B-01F1739D51C5}"/>
              </a:ext>
            </a:extLst>
          </p:cNvPr>
          <p:cNvGrpSpPr/>
          <p:nvPr/>
        </p:nvGrpSpPr>
        <p:grpSpPr>
          <a:xfrm>
            <a:off x="6534587" y="250427"/>
            <a:ext cx="5424769" cy="1620482"/>
            <a:chOff x="121281" y="2493694"/>
            <a:chExt cx="9514432" cy="1630102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303EA45-6777-43CD-BCB1-029526A38FC2}"/>
                </a:ext>
              </a:extLst>
            </p:cNvPr>
            <p:cNvSpPr/>
            <p:nvPr/>
          </p:nvSpPr>
          <p:spPr>
            <a:xfrm>
              <a:off x="522763" y="3589629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 going car sensor</a:t>
              </a:r>
              <a:endParaRPr lang="en-DE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8CA9F7D-A901-4F5A-A162-31104AEF2FEE}"/>
                </a:ext>
              </a:extLst>
            </p:cNvPr>
            <p:cNvCxnSpPr>
              <a:cxnSpLocks/>
            </p:cNvCxnSpPr>
            <p:nvPr/>
          </p:nvCxnSpPr>
          <p:spPr>
            <a:xfrm>
              <a:off x="1914571" y="3373171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D680E546-8086-406B-90EB-45C59FBB40EA}"/>
                </a:ext>
              </a:extLst>
            </p:cNvPr>
            <p:cNvSpPr/>
            <p:nvPr/>
          </p:nvSpPr>
          <p:spPr>
            <a:xfrm>
              <a:off x="2894565" y="3589629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Sent the finished data</a:t>
              </a:r>
              <a:endParaRPr lang="en-DE" sz="1200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7D20420-B4B8-4F33-9428-C2A333261F07}"/>
                </a:ext>
              </a:extLst>
            </p:cNvPr>
            <p:cNvCxnSpPr>
              <a:cxnSpLocks/>
            </p:cNvCxnSpPr>
            <p:nvPr/>
          </p:nvCxnSpPr>
          <p:spPr>
            <a:xfrm>
              <a:off x="5291093" y="3394541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452E563-F6CD-4126-BA69-1C0D7E606CD0}"/>
                </a:ext>
              </a:extLst>
            </p:cNvPr>
            <p:cNvSpPr/>
            <p:nvPr/>
          </p:nvSpPr>
          <p:spPr>
            <a:xfrm>
              <a:off x="5479446" y="3510166"/>
              <a:ext cx="2039399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Server receive the data</a:t>
              </a:r>
              <a:endParaRPr lang="en-DE" sz="1200" dirty="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6B0B443B-B9A7-40F9-949A-D8F9F1ADF61E}"/>
                </a:ext>
              </a:extLst>
            </p:cNvPr>
            <p:cNvSpPr/>
            <p:nvPr/>
          </p:nvSpPr>
          <p:spPr>
            <a:xfrm>
              <a:off x="7586920" y="3613342"/>
              <a:ext cx="2039399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Send signal to queue</a:t>
              </a:r>
              <a:endParaRPr lang="en-DE" sz="1200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05E3C9-A155-446D-B49E-9EB50B87F9C8}"/>
                </a:ext>
              </a:extLst>
            </p:cNvPr>
            <p:cNvCxnSpPr>
              <a:cxnSpLocks/>
            </p:cNvCxnSpPr>
            <p:nvPr/>
          </p:nvCxnSpPr>
          <p:spPr>
            <a:xfrm>
              <a:off x="7109537" y="3247816"/>
              <a:ext cx="363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5B7EB475-C064-4057-AFE7-E08748080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21" y="2970304"/>
              <a:ext cx="1123950" cy="523875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5EC33F37-EA96-4A31-B0FC-81C1A255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121" y="3194877"/>
              <a:ext cx="2761042" cy="312461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EC2F4FCC-9C6A-47FC-BC25-E1B69AA4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002" y="2685581"/>
              <a:ext cx="1249910" cy="753294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B2C9E8F-904E-4187-984C-70435CFE2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901" y="2587902"/>
              <a:ext cx="1410394" cy="990793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9058B740-D16D-488A-851E-A4B2F658B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94" y="3222997"/>
              <a:ext cx="909719" cy="467297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94C21EF7-C208-4F6A-8FF8-FC6BC5B59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163" y="2666536"/>
              <a:ext cx="969597" cy="467301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E78943B4-C675-44E1-9D23-98F07B360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897" y="3289081"/>
              <a:ext cx="978017" cy="467297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DF3FC74-2585-492D-8D33-3D852FA92903}"/>
                </a:ext>
              </a:extLst>
            </p:cNvPr>
            <p:cNvSpPr txBox="1"/>
            <p:nvPr/>
          </p:nvSpPr>
          <p:spPr>
            <a:xfrm>
              <a:off x="8951500" y="3105628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  <a:endParaRPr lang="en-DE" sz="9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31897C7-A0A9-4B65-AF83-7EE94EF3FEFE}"/>
                </a:ext>
              </a:extLst>
            </p:cNvPr>
            <p:cNvSpPr txBox="1"/>
            <p:nvPr/>
          </p:nvSpPr>
          <p:spPr>
            <a:xfrm>
              <a:off x="8779048" y="2493694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</a:t>
              </a:r>
              <a:endParaRPr lang="en-DE" sz="9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005821D-5D78-4877-BB90-D54034D0660B}"/>
                </a:ext>
              </a:extLst>
            </p:cNvPr>
            <p:cNvSpPr txBox="1"/>
            <p:nvPr/>
          </p:nvSpPr>
          <p:spPr>
            <a:xfrm>
              <a:off x="7934910" y="3174314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3</a:t>
              </a:r>
              <a:endParaRPr lang="en-DE" sz="900" dirty="0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780D9B-055E-44C9-8084-0F545EF3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255" y="2746634"/>
              <a:ext cx="822361" cy="499662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12875B6-5844-4164-B6AD-887CB677527A}"/>
                </a:ext>
              </a:extLst>
            </p:cNvPr>
            <p:cNvSpPr txBox="1"/>
            <p:nvPr/>
          </p:nvSpPr>
          <p:spPr>
            <a:xfrm>
              <a:off x="7761144" y="2617803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</a:t>
              </a:r>
              <a:endParaRPr lang="en-DE" sz="9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105C342-8884-41F8-A0E7-44C071E89272}"/>
                </a:ext>
              </a:extLst>
            </p:cNvPr>
            <p:cNvSpPr txBox="1"/>
            <p:nvPr/>
          </p:nvSpPr>
          <p:spPr>
            <a:xfrm>
              <a:off x="121281" y="2527006"/>
              <a:ext cx="3606213" cy="27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Out going car deregistration</a:t>
              </a:r>
              <a:endParaRPr lang="en-DE" sz="1200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5DB44AB-6303-4003-BD3A-F3CC7359A3DD}"/>
              </a:ext>
            </a:extLst>
          </p:cNvPr>
          <p:cNvSpPr txBox="1"/>
          <p:nvPr/>
        </p:nvSpPr>
        <p:spPr>
          <a:xfrm>
            <a:off x="4315573" y="6248582"/>
            <a:ext cx="311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Activity diagram to queue cars 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198480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5957C2A-D7A0-4C5F-9EA6-38A43E9A9A9B}"/>
              </a:ext>
            </a:extLst>
          </p:cNvPr>
          <p:cNvGrpSpPr/>
          <p:nvPr/>
        </p:nvGrpSpPr>
        <p:grpSpPr>
          <a:xfrm>
            <a:off x="538802" y="1060143"/>
            <a:ext cx="8500930" cy="1614517"/>
            <a:chOff x="166809" y="692474"/>
            <a:chExt cx="8500930" cy="161451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BAC835-79EB-4415-9A50-D4F65BC74E8A}"/>
                </a:ext>
              </a:extLst>
            </p:cNvPr>
            <p:cNvSpPr/>
            <p:nvPr/>
          </p:nvSpPr>
          <p:spPr>
            <a:xfrm>
              <a:off x="325854" y="1776954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Incoming car sensor</a:t>
              </a:r>
              <a:endParaRPr lang="en-DE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C98D34-5918-44C7-8C42-8BD1FBA18CD9}"/>
                </a:ext>
              </a:extLst>
            </p:cNvPr>
            <p:cNvCxnSpPr>
              <a:cxnSpLocks/>
            </p:cNvCxnSpPr>
            <p:nvPr/>
          </p:nvCxnSpPr>
          <p:spPr>
            <a:xfrm>
              <a:off x="2004872" y="1579663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2C988CF-FD54-4C25-8B56-378A39FFFFAE}"/>
                </a:ext>
              </a:extLst>
            </p:cNvPr>
            <p:cNvSpPr/>
            <p:nvPr/>
          </p:nvSpPr>
          <p:spPr>
            <a:xfrm>
              <a:off x="1893242" y="1868897"/>
              <a:ext cx="2290439" cy="3445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Sent the direction data to go</a:t>
              </a:r>
              <a:endParaRPr lang="en-DE" sz="12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7CB2A0-90ED-431C-87E8-00A523DC1446}"/>
                </a:ext>
              </a:extLst>
            </p:cNvPr>
            <p:cNvCxnSpPr>
              <a:cxnSpLocks/>
            </p:cNvCxnSpPr>
            <p:nvPr/>
          </p:nvCxnSpPr>
          <p:spPr>
            <a:xfrm>
              <a:off x="3978675" y="1512886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684DADA-7872-465B-9AF5-287B05E2B991}"/>
                </a:ext>
              </a:extLst>
            </p:cNvPr>
            <p:cNvSpPr/>
            <p:nvPr/>
          </p:nvSpPr>
          <p:spPr>
            <a:xfrm>
              <a:off x="4395676" y="1796537"/>
              <a:ext cx="1841894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Server receive the data</a:t>
              </a:r>
              <a:endParaRPr lang="en-DE" sz="12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2214E9B-A290-460C-89DD-1AF89E6B0A50}"/>
                </a:ext>
              </a:extLst>
            </p:cNvPr>
            <p:cNvSpPr/>
            <p:nvPr/>
          </p:nvSpPr>
          <p:spPr>
            <a:xfrm>
              <a:off x="6677587" y="1776954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Send signal to queue</a:t>
              </a:r>
              <a:endParaRPr lang="en-DE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A5EBF5-AEF2-406C-8C5A-1ECCEFEE2966}"/>
                </a:ext>
              </a:extLst>
            </p:cNvPr>
            <p:cNvCxnSpPr>
              <a:cxnSpLocks/>
            </p:cNvCxnSpPr>
            <p:nvPr/>
          </p:nvCxnSpPr>
          <p:spPr>
            <a:xfrm>
              <a:off x="5841506" y="1484443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B673A49-A48B-4B90-9E56-73757FE68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613" y="1317726"/>
              <a:ext cx="1123950" cy="52387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68BE408-9CE7-4B9A-85F4-FF821E50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804473" y="1310285"/>
              <a:ext cx="522564" cy="53517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F5CB7E-E406-4D8D-9347-52280B08A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21" y="922743"/>
              <a:ext cx="1011339" cy="99079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04A9CD2-2123-44BF-B59A-B9045E0F1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656" y="1366459"/>
              <a:ext cx="909719" cy="4672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BB4D6B3-C538-48BC-AE11-D9F209973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240" y="899158"/>
              <a:ext cx="969597" cy="46730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DD88574-9025-4D99-A74B-6D8A52C3F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559" y="1432543"/>
              <a:ext cx="978017" cy="46729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585DA0-3157-46DE-80E2-A3A3F77E344B}"/>
                </a:ext>
              </a:extLst>
            </p:cNvPr>
            <p:cNvSpPr txBox="1"/>
            <p:nvPr/>
          </p:nvSpPr>
          <p:spPr>
            <a:xfrm>
              <a:off x="7949162" y="1249090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</a:t>
              </a:r>
              <a:endParaRPr lang="en-DE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82D0B0-5623-47E9-8CB2-C8226D94DD82}"/>
                </a:ext>
              </a:extLst>
            </p:cNvPr>
            <p:cNvSpPr txBox="1"/>
            <p:nvPr/>
          </p:nvSpPr>
          <p:spPr>
            <a:xfrm>
              <a:off x="6892296" y="762219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3</a:t>
              </a:r>
              <a:endParaRPr lang="en-DE" sz="9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20341D-C19F-4BC6-BF54-C1AFD534F469}"/>
                </a:ext>
              </a:extLst>
            </p:cNvPr>
            <p:cNvSpPr txBox="1"/>
            <p:nvPr/>
          </p:nvSpPr>
          <p:spPr>
            <a:xfrm>
              <a:off x="6932572" y="1317776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</a:t>
              </a:r>
              <a:endParaRPr lang="en-DE" sz="900" dirty="0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85C4651-EFD1-47E8-B591-DA99B213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603" y="769808"/>
              <a:ext cx="1104136" cy="66543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E36612-3DD2-46A4-AE08-523111DD18CD}"/>
                </a:ext>
              </a:extLst>
            </p:cNvPr>
            <p:cNvSpPr txBox="1"/>
            <p:nvPr/>
          </p:nvSpPr>
          <p:spPr>
            <a:xfrm>
              <a:off x="7885552" y="744647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  <a:endParaRPr lang="en-DE" sz="9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1E0E47-065F-494E-8F6E-2F23752B9EE3}"/>
                </a:ext>
              </a:extLst>
            </p:cNvPr>
            <p:cNvSpPr txBox="1"/>
            <p:nvPr/>
          </p:nvSpPr>
          <p:spPr>
            <a:xfrm>
              <a:off x="166809" y="692474"/>
              <a:ext cx="18380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Incoming car registration</a:t>
              </a:r>
              <a:endParaRPr lang="en-DE" sz="1200" b="1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439C0AD-0C47-406A-83FA-A5332E6CED6C}"/>
              </a:ext>
            </a:extLst>
          </p:cNvPr>
          <p:cNvGrpSpPr/>
          <p:nvPr/>
        </p:nvGrpSpPr>
        <p:grpSpPr>
          <a:xfrm>
            <a:off x="382492" y="3783691"/>
            <a:ext cx="9514432" cy="1630102"/>
            <a:chOff x="121281" y="2493694"/>
            <a:chExt cx="9514432" cy="163010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C3A191C-D0C7-4F3C-B757-7CEEF0DF6BB4}"/>
                </a:ext>
              </a:extLst>
            </p:cNvPr>
            <p:cNvSpPr/>
            <p:nvPr/>
          </p:nvSpPr>
          <p:spPr>
            <a:xfrm>
              <a:off x="522763" y="3589629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 going car sensor</a:t>
              </a:r>
              <a:endParaRPr lang="en-DE" sz="12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769E75-1DAB-435F-8E08-5CDFAB8E0A88}"/>
                </a:ext>
              </a:extLst>
            </p:cNvPr>
            <p:cNvCxnSpPr>
              <a:cxnSpLocks/>
            </p:cNvCxnSpPr>
            <p:nvPr/>
          </p:nvCxnSpPr>
          <p:spPr>
            <a:xfrm>
              <a:off x="1914571" y="3373171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C5E7437-6B9E-4595-B5C3-23B889B78694}"/>
                </a:ext>
              </a:extLst>
            </p:cNvPr>
            <p:cNvSpPr/>
            <p:nvPr/>
          </p:nvSpPr>
          <p:spPr>
            <a:xfrm>
              <a:off x="2894565" y="3589629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Sent the finished data</a:t>
              </a:r>
              <a:endParaRPr lang="en-DE" sz="1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0E69B4-1CA9-4983-80F1-CDBA169E6CCC}"/>
                </a:ext>
              </a:extLst>
            </p:cNvPr>
            <p:cNvCxnSpPr>
              <a:cxnSpLocks/>
            </p:cNvCxnSpPr>
            <p:nvPr/>
          </p:nvCxnSpPr>
          <p:spPr>
            <a:xfrm>
              <a:off x="5291093" y="3394541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23F5732-2C0A-4FE2-84F9-AADD19697A64}"/>
                </a:ext>
              </a:extLst>
            </p:cNvPr>
            <p:cNvSpPr/>
            <p:nvPr/>
          </p:nvSpPr>
          <p:spPr>
            <a:xfrm>
              <a:off x="5306437" y="3578183"/>
              <a:ext cx="1717310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Server receive the data</a:t>
              </a:r>
              <a:endParaRPr lang="en-DE" sz="1200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C320CF5-8E29-418D-AE78-E1186A21836B}"/>
                </a:ext>
              </a:extLst>
            </p:cNvPr>
            <p:cNvSpPr/>
            <p:nvPr/>
          </p:nvSpPr>
          <p:spPr>
            <a:xfrm>
              <a:off x="7586920" y="3613342"/>
              <a:ext cx="1633491" cy="51045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Send signal to queue</a:t>
              </a:r>
              <a:endParaRPr lang="en-DE" sz="12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9E54AA-52B6-4839-9C6F-0057B6A43A0E}"/>
                </a:ext>
              </a:extLst>
            </p:cNvPr>
            <p:cNvCxnSpPr>
              <a:cxnSpLocks/>
            </p:cNvCxnSpPr>
            <p:nvPr/>
          </p:nvCxnSpPr>
          <p:spPr>
            <a:xfrm>
              <a:off x="7163762" y="3543329"/>
              <a:ext cx="36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46963B6-17BB-4839-9E15-65F8A3EE2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21" y="2970304"/>
              <a:ext cx="1123950" cy="52387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8408CDA-BDD7-4E2D-B7C1-4985A71AA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7121" y="3194877"/>
              <a:ext cx="2761042" cy="31246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0941304-A3E3-427C-ADE8-ED2116DB3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8002" y="2685581"/>
              <a:ext cx="1249910" cy="75329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CB348DD-270B-44E8-BCAE-3027CE713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1901" y="2587902"/>
              <a:ext cx="1011339" cy="9907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450816-DC6E-4F1D-90F5-84ABF1A4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94" y="3222997"/>
              <a:ext cx="909719" cy="467297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43DC7FE-C5AA-498D-87E8-80F494C95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163" y="2666536"/>
              <a:ext cx="969597" cy="46730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AF2AED3-2953-4EBF-A65C-85B4F74D1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897" y="3289081"/>
              <a:ext cx="978017" cy="467297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61DDCE-0221-41C8-B1F0-907C448105EC}"/>
                </a:ext>
              </a:extLst>
            </p:cNvPr>
            <p:cNvSpPr txBox="1"/>
            <p:nvPr/>
          </p:nvSpPr>
          <p:spPr>
            <a:xfrm>
              <a:off x="8951500" y="3105628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  <a:endParaRPr lang="en-DE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02A37C-4781-48D5-8C76-50B799A4C1B0}"/>
                </a:ext>
              </a:extLst>
            </p:cNvPr>
            <p:cNvSpPr txBox="1"/>
            <p:nvPr/>
          </p:nvSpPr>
          <p:spPr>
            <a:xfrm>
              <a:off x="8779048" y="2493694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2</a:t>
              </a:r>
              <a:endParaRPr lang="en-DE" sz="9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80E092-7954-4033-90DE-343279A0C2B9}"/>
                </a:ext>
              </a:extLst>
            </p:cNvPr>
            <p:cNvSpPr txBox="1"/>
            <p:nvPr/>
          </p:nvSpPr>
          <p:spPr>
            <a:xfrm>
              <a:off x="7934910" y="3174314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3</a:t>
              </a:r>
              <a:endParaRPr lang="en-DE" sz="9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8757F-280A-4397-B8D1-B247ADDF0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255" y="2746634"/>
              <a:ext cx="822361" cy="49966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B229C0-1959-4B9F-AC41-65B2CD0269CE}"/>
                </a:ext>
              </a:extLst>
            </p:cNvPr>
            <p:cNvSpPr txBox="1"/>
            <p:nvPr/>
          </p:nvSpPr>
          <p:spPr>
            <a:xfrm>
              <a:off x="7761144" y="2617803"/>
              <a:ext cx="2929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4</a:t>
              </a:r>
              <a:endParaRPr lang="en-DE" sz="9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91347F-11E4-4784-B027-7F33F1A909F4}"/>
                </a:ext>
              </a:extLst>
            </p:cNvPr>
            <p:cNvSpPr txBox="1"/>
            <p:nvPr/>
          </p:nvSpPr>
          <p:spPr>
            <a:xfrm>
              <a:off x="121281" y="2527007"/>
              <a:ext cx="2034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Out going car deregistration</a:t>
              </a:r>
              <a:endParaRPr lang="en-D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0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Akram, Md</dc:creator>
  <cp:lastModifiedBy>Akram, Md</cp:lastModifiedBy>
  <cp:revision>15</cp:revision>
  <dcterms:created xsi:type="dcterms:W3CDTF">2024-05-20T17:44:28Z</dcterms:created>
  <dcterms:modified xsi:type="dcterms:W3CDTF">2024-05-20T21:15:22Z</dcterms:modified>
</cp:coreProperties>
</file>