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197C7-E755-4A6A-A8C1-D36D3ED29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17EA8-918A-4EA7-B2EB-CC2C8B30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6FAC3-8D7C-424C-BF83-CE250F15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5B2B-1468-465F-B4B0-36CC3E4E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4AE8-4CE5-4AEA-8644-5AAEC407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644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E9CB-A37A-4553-9F6A-B5D796EF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844D-7B8E-46B1-8DA5-BEA51D389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0663-C2FE-4104-A350-16BE25AF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5C1F6-FFFF-4C55-86A1-DBA53C12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ACF97-4256-42DA-BD39-A32E8DB3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19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A6E72-4F05-450D-BC25-93E27A8125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69FE00-9DED-4BA9-AD9E-283797DE6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1A5E-C17B-49C0-846B-126D32EC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5920-479A-4D45-872D-11C6686D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77492-87BF-4128-92F1-FA05F9EB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291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DBD9-6F28-4BC6-9079-51F8054F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C034-E71F-4EFA-A6DE-7CEC69476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7A190-437B-4BEE-84FB-28754178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AAEBE-E6D4-43A6-8934-5BCA0194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5A26-4477-4DC7-A707-CE746EA5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519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F1E5-382E-4449-8819-017C0BF8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47655-A51A-4B7C-945A-201F330C0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06E8-C8EC-4624-9028-891ADDE1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52DD-D8D6-44C5-8721-4012584D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779EA-8CFC-4CAC-A989-2A27A57B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4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2480-E3A5-469F-AD35-5E4BB86A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6935-041C-45DE-A77A-4F5A66CC2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818F3-B5DA-49C4-8431-E29D2A8A8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90A07-4C74-4902-BDFE-1C8F6649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41BE6-47CD-474B-939F-1BFD8DB4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408A9-F891-4090-82EE-4699AC08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63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A8BB-50BF-47EF-9E01-F9FA015B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DABED-1B94-4F8A-AF56-9CA17B24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D5D9C-6073-4313-8C30-4721A7FF6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B7CF5-647E-4E07-A2EB-D93A00E5C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4C599-2B78-4C09-AE65-22CC56D72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5787D-32C8-4CC2-A922-153B3369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10A92-BB89-42CA-B7F6-C0FEA790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D4B51-9928-4687-B7AE-3B756B6B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941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D0DB-D1BD-4528-8277-54D8BF56A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B9A7-B773-472B-8161-283E4DD0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39C2F-C015-4085-A8E3-12DBBB3C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E1381-34C0-4147-8744-3624E6EF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84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E4D5A-22DD-4351-AAE3-DC690A68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734A9-EF1C-4D2C-AC7F-560016AD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C43F1-2C2B-438C-A6A8-3D62F98C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364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A46A-F113-4CDB-AFBE-C560E6BA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B4A6-B533-493E-8384-130BAD62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814EF-5487-480F-B351-8C7C308D1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4C7FF-82C0-4CA9-B8F4-C023E936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2B1BA-D658-4BD2-824E-48F2064D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5B434-9A78-4D72-AA81-202A911A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53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38EE-A21D-45FD-A4E2-96F87912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A0BF-3F45-4591-AC71-BFDFE36D3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D6D54-2650-4DAA-A4DA-C30411F7C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0A079-813D-4B2B-9657-D8120877A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7385-54B3-49FF-A58A-16F92E49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87912-D3F5-4443-AA8A-5D4B0E55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741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96D831-4EDD-4945-A10B-4121AB76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2C9D6-7C24-4471-B07A-F4E58871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BBA5-B986-4089-9DC9-AE7F6FA8A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7E941-391F-439D-8382-65D9AD5C9144}" type="datetimeFigureOut">
              <a:rPr lang="en-DE" smtClean="0"/>
              <a:t>21/01/2025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2E0EE-26BC-48D0-B6E9-D020149BE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F930-1631-4D72-8D46-7C069433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FCF2-72A5-463B-B527-E74E4A4C38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82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C1B46-451E-4F7F-82FD-D1827E2C9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05" y="581955"/>
            <a:ext cx="8732701" cy="525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994DCB8-5B99-4555-A375-4F38FA6E1A55}"/>
              </a:ext>
            </a:extLst>
          </p:cNvPr>
          <p:cNvGrpSpPr/>
          <p:nvPr/>
        </p:nvGrpSpPr>
        <p:grpSpPr>
          <a:xfrm>
            <a:off x="861133" y="266245"/>
            <a:ext cx="10131857" cy="6591755"/>
            <a:chOff x="733793" y="-425166"/>
            <a:chExt cx="11442723" cy="8525203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10CB80F-9C3B-41BF-8431-A9DD4FA89ED4}"/>
                </a:ext>
              </a:extLst>
            </p:cNvPr>
            <p:cNvSpPr/>
            <p:nvPr/>
          </p:nvSpPr>
          <p:spPr>
            <a:xfrm>
              <a:off x="3895601" y="34168"/>
              <a:ext cx="5236726" cy="78649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2698FFE-8273-4FA5-8C91-6A232C328F77}"/>
                </a:ext>
              </a:extLst>
            </p:cNvPr>
            <p:cNvSpPr/>
            <p:nvPr/>
          </p:nvSpPr>
          <p:spPr>
            <a:xfrm>
              <a:off x="4517868" y="876275"/>
              <a:ext cx="3722735" cy="35380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Get monitoring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ACF424-2933-4D47-B8C1-F9AFFADB0EE8}"/>
                </a:ext>
              </a:extLst>
            </p:cNvPr>
            <p:cNvSpPr/>
            <p:nvPr/>
          </p:nvSpPr>
          <p:spPr>
            <a:xfrm>
              <a:off x="4730758" y="1387975"/>
              <a:ext cx="3567569" cy="3081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Monitor and store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72B56CC-0EDB-4F4C-ACEA-FEAEDE72108C}"/>
                </a:ext>
              </a:extLst>
            </p:cNvPr>
            <p:cNvSpPr/>
            <p:nvPr/>
          </p:nvSpPr>
          <p:spPr>
            <a:xfrm>
              <a:off x="4634646" y="1819329"/>
              <a:ext cx="3605958" cy="36132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analysis and sent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D09A60-1197-44ED-8598-AB2AA57A3E18}"/>
                </a:ext>
              </a:extLst>
            </p:cNvPr>
            <p:cNvSpPr/>
            <p:nvPr/>
          </p:nvSpPr>
          <p:spPr>
            <a:xfrm>
              <a:off x="4832147" y="412785"/>
              <a:ext cx="3370067" cy="30822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Trigger and set the path</a:t>
              </a:r>
              <a:endParaRPr lang="en-DE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A10E61-626A-44D3-9C47-2C193DCB334E}"/>
                </a:ext>
              </a:extLst>
            </p:cNvPr>
            <p:cNvSpPr/>
            <p:nvPr/>
          </p:nvSpPr>
          <p:spPr>
            <a:xfrm>
              <a:off x="4803787" y="4024053"/>
              <a:ext cx="3488072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Perform Watering 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7C80E41-0709-468E-A790-0F91B4006BE0}"/>
                </a:ext>
              </a:extLst>
            </p:cNvPr>
            <p:cNvSpPr/>
            <p:nvPr/>
          </p:nvSpPr>
          <p:spPr>
            <a:xfrm>
              <a:off x="4466583" y="2720733"/>
              <a:ext cx="4243538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spray pesticide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B97FD3B-45C1-422C-87A9-2EB3028670EB}"/>
                </a:ext>
              </a:extLst>
            </p:cNvPr>
            <p:cNvSpPr/>
            <p:nvPr/>
          </p:nvSpPr>
          <p:spPr>
            <a:xfrm>
              <a:off x="4407095" y="3603835"/>
              <a:ext cx="4629204" cy="3460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Trigger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6A7F49-CE80-496F-A63D-3359A88CE567}"/>
                </a:ext>
              </a:extLst>
            </p:cNvPr>
            <p:cNvSpPr/>
            <p:nvPr/>
          </p:nvSpPr>
          <p:spPr>
            <a:xfrm>
              <a:off x="4407095" y="2289587"/>
              <a:ext cx="4496232" cy="38677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Trigger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90B0010-69F7-43A3-91E2-3154A027BDA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8202213" y="566896"/>
              <a:ext cx="2571240" cy="5891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E87BF9F-209F-445F-85A8-C23DFE2D1F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7476" y="601135"/>
              <a:ext cx="2834671" cy="2372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324D0C7-3600-41FF-AC55-C0709B1D9803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2146428" y="1999992"/>
              <a:ext cx="2488218" cy="10161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FCC5B39-EE26-4B22-BC05-DBF1818F1939}"/>
                </a:ext>
              </a:extLst>
            </p:cNvPr>
            <p:cNvCxnSpPr>
              <a:cxnSpLocks/>
              <a:endCxn id="11" idx="6"/>
            </p:cNvCxnSpPr>
            <p:nvPr/>
          </p:nvCxnSpPr>
          <p:spPr>
            <a:xfrm flipH="1">
              <a:off x="8291859" y="3926974"/>
              <a:ext cx="2469018" cy="2772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F784FF-C339-42EF-A836-EF814286987D}"/>
                </a:ext>
              </a:extLst>
            </p:cNvPr>
            <p:cNvSpPr txBox="1"/>
            <p:nvPr/>
          </p:nvSpPr>
          <p:spPr>
            <a:xfrm>
              <a:off x="10322823" y="1650278"/>
              <a:ext cx="1548936" cy="31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Survey Drone</a:t>
              </a:r>
              <a:endParaRPr lang="en-DE" sz="14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5F0855-947A-405D-9B75-3A37A1B9CD64}"/>
                </a:ext>
              </a:extLst>
            </p:cNvPr>
            <p:cNvSpPr txBox="1"/>
            <p:nvPr/>
          </p:nvSpPr>
          <p:spPr>
            <a:xfrm>
              <a:off x="10324600" y="4229462"/>
              <a:ext cx="15489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Watering Drone</a:t>
              </a:r>
              <a:endParaRPr lang="en-DE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F33DAE-FDE8-47EE-A9D7-9281F0777271}"/>
                </a:ext>
              </a:extLst>
            </p:cNvPr>
            <p:cNvSpPr txBox="1"/>
            <p:nvPr/>
          </p:nvSpPr>
          <p:spPr>
            <a:xfrm>
              <a:off x="10307309" y="2956686"/>
              <a:ext cx="1782291" cy="39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Pest control Drone</a:t>
              </a:r>
              <a:endParaRPr lang="en-DE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14858B-7415-4D63-8492-5CE2F9750058}"/>
                </a:ext>
              </a:extLst>
            </p:cNvPr>
            <p:cNvSpPr txBox="1"/>
            <p:nvPr/>
          </p:nvSpPr>
          <p:spPr>
            <a:xfrm>
              <a:off x="733793" y="3694764"/>
              <a:ext cx="1548936" cy="31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Controller </a:t>
              </a:r>
              <a:endParaRPr lang="en-DE" sz="1400" dirty="0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B7B9943-B2F6-4403-A14E-94EAD510EF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0623" y="1085010"/>
              <a:ext cx="2502831" cy="15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EB68601-7991-4645-84AB-C950C036D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013" y="1245809"/>
              <a:ext cx="2426052" cy="30479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672F1C4D-EEBF-4587-88A6-8F3687398F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623" y="1238326"/>
              <a:ext cx="2502831" cy="7602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D799502-6BD1-41C3-8959-EDD8F817A20F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2103068" y="2482974"/>
              <a:ext cx="2304027" cy="6457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9B69AEC-FCAF-4385-94D3-E400F6DFA463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>
              <a:off x="8889500" y="2480486"/>
              <a:ext cx="1782291" cy="1434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5E8DFCF-E5B2-4767-B0C5-B4AF6237A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0944" y="2683568"/>
              <a:ext cx="1811191" cy="24817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C85C3E3-77CD-4F43-9E81-9AD06C9E9B4A}"/>
                </a:ext>
              </a:extLst>
            </p:cNvPr>
            <p:cNvSpPr/>
            <p:nvPr/>
          </p:nvSpPr>
          <p:spPr>
            <a:xfrm>
              <a:off x="4407095" y="3152714"/>
              <a:ext cx="4243538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Finish spray pesticide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7CB2787-36F1-4F4B-8ACF-BAD866C2B1DC}"/>
                </a:ext>
              </a:extLst>
            </p:cNvPr>
            <p:cNvSpPr/>
            <p:nvPr/>
          </p:nvSpPr>
          <p:spPr>
            <a:xfrm>
              <a:off x="4634646" y="4486960"/>
              <a:ext cx="3908846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Finish Irrigation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AE19D3F-2359-422C-A311-A69B62D2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118485" y="3146162"/>
              <a:ext cx="2000553" cy="630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A943EA9-1B43-466F-855F-8DEA0BFFE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1456" y="2682509"/>
              <a:ext cx="1870680" cy="6399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47276DB-0AAB-45B3-9EDE-1FB168609B30}"/>
                </a:ext>
              </a:extLst>
            </p:cNvPr>
            <p:cNvCxnSpPr>
              <a:cxnSpLocks/>
            </p:cNvCxnSpPr>
            <p:nvPr/>
          </p:nvCxnSpPr>
          <p:spPr>
            <a:xfrm>
              <a:off x="9025514" y="3791667"/>
              <a:ext cx="1833653" cy="79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A505737-FC28-4D6B-8BEE-DC9A168728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210" y="3920607"/>
              <a:ext cx="2204466" cy="7212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E397CE-68FC-4E25-8BD7-18E1B6D8E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04" y="2577367"/>
              <a:ext cx="872989" cy="115175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5B4E765-801F-4D26-9AF9-488706B15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1791" y="2133042"/>
              <a:ext cx="744201" cy="981845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5F14C1D-2964-48DE-9031-BF7D1893B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0179" y="742467"/>
              <a:ext cx="688086" cy="90781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677F23D-1DEF-4F22-9EF9-12B36EEE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69961" y="3291635"/>
              <a:ext cx="744201" cy="981845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8E83CFC-3071-4D16-BF51-6A8FA3F93742}"/>
                </a:ext>
              </a:extLst>
            </p:cNvPr>
            <p:cNvCxnSpPr>
              <a:cxnSpLocks/>
              <a:stCxn id="62" idx="2"/>
            </p:cNvCxnSpPr>
            <p:nvPr/>
          </p:nvCxnSpPr>
          <p:spPr>
            <a:xfrm flipH="1" flipV="1">
              <a:off x="1997476" y="3211280"/>
              <a:ext cx="2637170" cy="1455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4D384EB-CD09-4FEA-AD7C-9DFB3EFA621D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 flipV="1">
              <a:off x="2235502" y="3144510"/>
              <a:ext cx="2171593" cy="1884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4A5782-BCEF-4AF6-9C6F-96F1C1FBC8DD}"/>
                </a:ext>
              </a:extLst>
            </p:cNvPr>
            <p:cNvSpPr/>
            <p:nvPr/>
          </p:nvSpPr>
          <p:spPr>
            <a:xfrm>
              <a:off x="4782551" y="5455922"/>
              <a:ext cx="3488072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Collect Weed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DC79E0A-6211-49D8-B9E2-E006E8EF2170}"/>
                </a:ext>
              </a:extLst>
            </p:cNvPr>
            <p:cNvSpPr/>
            <p:nvPr/>
          </p:nvSpPr>
          <p:spPr>
            <a:xfrm>
              <a:off x="4517868" y="5035705"/>
              <a:ext cx="4497196" cy="3460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Trigger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22988FC-177A-4C01-8DB9-ED1462A13A43}"/>
                </a:ext>
              </a:extLst>
            </p:cNvPr>
            <p:cNvCxnSpPr>
              <a:cxnSpLocks/>
              <a:endCxn id="54" idx="6"/>
            </p:cNvCxnSpPr>
            <p:nvPr/>
          </p:nvCxnSpPr>
          <p:spPr>
            <a:xfrm flipH="1">
              <a:off x="8270623" y="5358843"/>
              <a:ext cx="2469018" cy="27727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23F8452-3885-4774-80BD-ABC6D69DF503}"/>
                </a:ext>
              </a:extLst>
            </p:cNvPr>
            <p:cNvSpPr/>
            <p:nvPr/>
          </p:nvSpPr>
          <p:spPr>
            <a:xfrm>
              <a:off x="4613410" y="5918829"/>
              <a:ext cx="3908846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Finish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00D2EAA-2874-4E2A-BECB-605E3F79F036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68" y="3348656"/>
              <a:ext cx="2424414" cy="187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409B79A-E626-4D4E-BE4C-1AB981AC82C3}"/>
                </a:ext>
              </a:extLst>
            </p:cNvPr>
            <p:cNvCxnSpPr>
              <a:cxnSpLocks/>
            </p:cNvCxnSpPr>
            <p:nvPr/>
          </p:nvCxnSpPr>
          <p:spPr>
            <a:xfrm>
              <a:off x="9004278" y="5223536"/>
              <a:ext cx="1833653" cy="791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1F7D122-398F-418F-90DC-D4C474FDA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0974" y="5352476"/>
              <a:ext cx="2204466" cy="7212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C9AB38-145C-4ACD-BBBC-FE2F122B9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6593" y="4750906"/>
              <a:ext cx="744201" cy="981845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248A3E5-FE8E-4968-8AD7-815492A7C58C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 flipH="1" flipV="1">
              <a:off x="1875500" y="3224449"/>
              <a:ext cx="2737910" cy="28745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9C608E-628A-4211-972E-673E65BD78AD}"/>
                </a:ext>
              </a:extLst>
            </p:cNvPr>
            <p:cNvSpPr txBox="1"/>
            <p:nvPr/>
          </p:nvSpPr>
          <p:spPr>
            <a:xfrm>
              <a:off x="10394225" y="5722025"/>
              <a:ext cx="1782291" cy="67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Weed Monitoring Drone</a:t>
              </a:r>
              <a:endParaRPr lang="en-DE" sz="14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ADE5E2-7CF9-42C9-8DD3-D825B58779F3}"/>
                </a:ext>
              </a:extLst>
            </p:cNvPr>
            <p:cNvSpPr/>
            <p:nvPr/>
          </p:nvSpPr>
          <p:spPr>
            <a:xfrm>
              <a:off x="4730760" y="6423343"/>
              <a:ext cx="3669387" cy="3460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Trigger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3438D1E-DAB7-43D9-A717-57FC89D7F5D7}"/>
                </a:ext>
              </a:extLst>
            </p:cNvPr>
            <p:cNvSpPr/>
            <p:nvPr/>
          </p:nvSpPr>
          <p:spPr>
            <a:xfrm>
              <a:off x="4752531" y="6899620"/>
              <a:ext cx="3488071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Collect Harvesting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04F7051-D298-4E97-A47C-CEB33694B78E}"/>
                </a:ext>
              </a:extLst>
            </p:cNvPr>
            <p:cNvSpPr/>
            <p:nvPr/>
          </p:nvSpPr>
          <p:spPr>
            <a:xfrm>
              <a:off x="4613410" y="7372800"/>
              <a:ext cx="3790018" cy="3460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Finish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2783A35-6527-4746-8B08-92A71FBDA215}"/>
                </a:ext>
              </a:extLst>
            </p:cNvPr>
            <p:cNvCxnSpPr>
              <a:cxnSpLocks/>
              <a:endCxn id="69" idx="6"/>
            </p:cNvCxnSpPr>
            <p:nvPr/>
          </p:nvCxnSpPr>
          <p:spPr>
            <a:xfrm flipH="1" flipV="1">
              <a:off x="8240602" y="7079819"/>
              <a:ext cx="2529359" cy="95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EE9592A-FB21-4C5B-8C8C-801AF658ABD2}"/>
                </a:ext>
              </a:extLst>
            </p:cNvPr>
            <p:cNvCxnSpPr>
              <a:cxnSpLocks/>
              <a:stCxn id="52" idx="6"/>
            </p:cNvCxnSpPr>
            <p:nvPr/>
          </p:nvCxnSpPr>
          <p:spPr>
            <a:xfrm>
              <a:off x="8400147" y="6596379"/>
              <a:ext cx="2386390" cy="45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8A07461-234D-453B-A215-68E4071C133D}"/>
                </a:ext>
              </a:extLst>
            </p:cNvPr>
            <p:cNvCxnSpPr>
              <a:cxnSpLocks/>
              <a:endCxn id="71" idx="6"/>
            </p:cNvCxnSpPr>
            <p:nvPr/>
          </p:nvCxnSpPr>
          <p:spPr>
            <a:xfrm flipH="1">
              <a:off x="8403428" y="7175728"/>
              <a:ext cx="2383111" cy="3701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8A36C7A-36C0-43AB-8FA9-5F460B8D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98551" y="6463880"/>
              <a:ext cx="744201" cy="981845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A830E30-8FFE-4316-9040-93E7BC6B2A4D}"/>
                </a:ext>
              </a:extLst>
            </p:cNvPr>
            <p:cNvCxnSpPr>
              <a:cxnSpLocks/>
            </p:cNvCxnSpPr>
            <p:nvPr/>
          </p:nvCxnSpPr>
          <p:spPr>
            <a:xfrm>
              <a:off x="2046882" y="3516604"/>
              <a:ext cx="2667300" cy="30352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89D7B92-27D5-4E67-85C1-8E88983F43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7277" y="3486411"/>
              <a:ext cx="2689033" cy="40727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7BF2045-B226-48A6-9DE9-7E127F37BDDD}"/>
                </a:ext>
              </a:extLst>
            </p:cNvPr>
            <p:cNvSpPr txBox="1"/>
            <p:nvPr/>
          </p:nvSpPr>
          <p:spPr>
            <a:xfrm>
              <a:off x="10152745" y="7423350"/>
              <a:ext cx="1782291" cy="67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Harvesting Monitoring Drone</a:t>
              </a:r>
              <a:endParaRPr lang="en-DE" sz="14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5A87233-7225-47D0-9127-CA95915E0437}"/>
                </a:ext>
              </a:extLst>
            </p:cNvPr>
            <p:cNvSpPr txBox="1"/>
            <p:nvPr/>
          </p:nvSpPr>
          <p:spPr>
            <a:xfrm>
              <a:off x="5303086" y="-425166"/>
              <a:ext cx="2704247" cy="39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Drone Section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63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994DCB8-5B99-4555-A375-4F38FA6E1A55}"/>
              </a:ext>
            </a:extLst>
          </p:cNvPr>
          <p:cNvGrpSpPr/>
          <p:nvPr/>
        </p:nvGrpSpPr>
        <p:grpSpPr>
          <a:xfrm>
            <a:off x="861133" y="442905"/>
            <a:ext cx="9535476" cy="5442991"/>
            <a:chOff x="733793" y="-197621"/>
            <a:chExt cx="11518828" cy="7005977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10CB80F-9C3B-41BF-8431-A9DD4FA89ED4}"/>
                </a:ext>
              </a:extLst>
            </p:cNvPr>
            <p:cNvSpPr/>
            <p:nvPr/>
          </p:nvSpPr>
          <p:spPr>
            <a:xfrm>
              <a:off x="3719781" y="355694"/>
              <a:ext cx="5236726" cy="645266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5F0855-947A-405D-9B75-3A37A1B9CD64}"/>
                </a:ext>
              </a:extLst>
            </p:cNvPr>
            <p:cNvSpPr txBox="1"/>
            <p:nvPr/>
          </p:nvSpPr>
          <p:spPr>
            <a:xfrm>
              <a:off x="10470550" y="2507434"/>
              <a:ext cx="1782071" cy="67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Weed Removing </a:t>
              </a:r>
            </a:p>
            <a:p>
              <a:pPr algn="ctr"/>
              <a:r>
                <a:rPr lang="en-US" sz="1400" dirty="0"/>
                <a:t>Vehicles</a:t>
              </a:r>
              <a:endParaRPr lang="en-DE" sz="14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14858B-7415-4D63-8492-5CE2F9750058}"/>
                </a:ext>
              </a:extLst>
            </p:cNvPr>
            <p:cNvSpPr txBox="1"/>
            <p:nvPr/>
          </p:nvSpPr>
          <p:spPr>
            <a:xfrm>
              <a:off x="733793" y="3694764"/>
              <a:ext cx="1548936" cy="319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Controller </a:t>
              </a:r>
              <a:endParaRPr lang="en-DE" sz="1400" dirty="0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8E397CE-68FC-4E25-8BD7-18E1B6D8E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504" y="2577367"/>
              <a:ext cx="872989" cy="1151758"/>
            </a:xfrm>
            <a:prstGeom prst="rect">
              <a:avLst/>
            </a:prstGeom>
          </p:spPr>
        </p:pic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4A5782-BCEF-4AF6-9C6F-96F1C1FBC8DD}"/>
                </a:ext>
              </a:extLst>
            </p:cNvPr>
            <p:cNvSpPr/>
            <p:nvPr/>
          </p:nvSpPr>
          <p:spPr>
            <a:xfrm>
              <a:off x="4581513" y="1770479"/>
              <a:ext cx="3488072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Start weed removing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DC79E0A-6211-49D8-B9E2-E006E8EF2170}"/>
                </a:ext>
              </a:extLst>
            </p:cNvPr>
            <p:cNvSpPr/>
            <p:nvPr/>
          </p:nvSpPr>
          <p:spPr>
            <a:xfrm>
              <a:off x="4176974" y="1083794"/>
              <a:ext cx="4497196" cy="3460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Trigger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22988FC-177A-4C01-8DB9-ED1462A13A43}"/>
                </a:ext>
              </a:extLst>
            </p:cNvPr>
            <p:cNvCxnSpPr>
              <a:cxnSpLocks/>
              <a:stCxn id="66" idx="1"/>
              <a:endCxn id="54" idx="6"/>
            </p:cNvCxnSpPr>
            <p:nvPr/>
          </p:nvCxnSpPr>
          <p:spPr>
            <a:xfrm flipH="1">
              <a:off x="8069584" y="1836131"/>
              <a:ext cx="2803334" cy="1145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23F8452-3885-4774-80BD-ABC6D69DF503}"/>
                </a:ext>
              </a:extLst>
            </p:cNvPr>
            <p:cNvSpPr/>
            <p:nvPr/>
          </p:nvSpPr>
          <p:spPr>
            <a:xfrm>
              <a:off x="4342868" y="2449425"/>
              <a:ext cx="3908846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Finish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00D2EAA-2874-4E2A-BECB-605E3F79F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6882" y="1338793"/>
              <a:ext cx="2157580" cy="155264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409B79A-E626-4D4E-BE4C-1AB981AC82C3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8058729" y="4259017"/>
              <a:ext cx="2661394" cy="6692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1F7D122-398F-418F-90DC-D4C474FDAF81}"/>
                </a:ext>
              </a:extLst>
            </p:cNvPr>
            <p:cNvCxnSpPr>
              <a:cxnSpLocks/>
              <a:endCxn id="71" idx="6"/>
            </p:cNvCxnSpPr>
            <p:nvPr/>
          </p:nvCxnSpPr>
          <p:spPr>
            <a:xfrm flipH="1">
              <a:off x="8154191" y="5111246"/>
              <a:ext cx="2593607" cy="4366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5EC9AB38-145C-4ACD-BBBC-FE2F122B9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2918" y="1345209"/>
              <a:ext cx="744201" cy="981845"/>
            </a:xfrm>
            <a:prstGeom prst="rect">
              <a:avLst/>
            </a:prstGeom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248A3E5-FE8E-4968-8AD7-815492A7C58C}"/>
                </a:ext>
              </a:extLst>
            </p:cNvPr>
            <p:cNvCxnSpPr>
              <a:cxnSpLocks/>
              <a:stCxn id="60" idx="2"/>
              <a:endCxn id="37" idx="3"/>
            </p:cNvCxnSpPr>
            <p:nvPr/>
          </p:nvCxnSpPr>
          <p:spPr>
            <a:xfrm flipH="1">
              <a:off x="2114492" y="2629624"/>
              <a:ext cx="2228375" cy="5236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9C608E-628A-4211-972E-673E65BD78AD}"/>
                </a:ext>
              </a:extLst>
            </p:cNvPr>
            <p:cNvSpPr txBox="1"/>
            <p:nvPr/>
          </p:nvSpPr>
          <p:spPr>
            <a:xfrm>
              <a:off x="10394225" y="5722025"/>
              <a:ext cx="1782291" cy="673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Harvesting vehicles</a:t>
              </a:r>
              <a:endParaRPr lang="en-DE" sz="14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ADE5E2-7CF9-42C9-8DD3-D825B58779F3}"/>
                </a:ext>
              </a:extLst>
            </p:cNvPr>
            <p:cNvSpPr/>
            <p:nvPr/>
          </p:nvSpPr>
          <p:spPr>
            <a:xfrm>
              <a:off x="4424488" y="4091236"/>
              <a:ext cx="3669387" cy="3460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Trigger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3438D1E-DAB7-43D9-A717-57FC89D7F5D7}"/>
                </a:ext>
              </a:extLst>
            </p:cNvPr>
            <p:cNvSpPr/>
            <p:nvPr/>
          </p:nvSpPr>
          <p:spPr>
            <a:xfrm>
              <a:off x="4475430" y="4773684"/>
              <a:ext cx="3488071" cy="3603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Start Harvesting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04F7051-D298-4E97-A47C-CEB33694B78E}"/>
                </a:ext>
              </a:extLst>
            </p:cNvPr>
            <p:cNvSpPr/>
            <p:nvPr/>
          </p:nvSpPr>
          <p:spPr>
            <a:xfrm>
              <a:off x="4364172" y="5374826"/>
              <a:ext cx="3790018" cy="3460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Finish and sent data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2783A35-6527-4746-8B08-92A71FBDA215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>
              <a:off x="8205369" y="1836131"/>
              <a:ext cx="2667550" cy="7979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EE9592A-FB21-4C5B-8C8C-801AF658ABD2}"/>
                </a:ext>
              </a:extLst>
            </p:cNvPr>
            <p:cNvCxnSpPr>
              <a:cxnSpLocks/>
            </p:cNvCxnSpPr>
            <p:nvPr/>
          </p:nvCxnSpPr>
          <p:spPr>
            <a:xfrm>
              <a:off x="8641619" y="1289886"/>
              <a:ext cx="2386390" cy="4587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8A07461-234D-453B-A215-68E4071C1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40772" y="4925847"/>
              <a:ext cx="2804427" cy="1701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38A36C7A-36C0-43AB-8FA9-5F460B8DC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0123" y="4437307"/>
              <a:ext cx="744201" cy="981845"/>
            </a:xfrm>
            <a:prstGeom prst="rect">
              <a:avLst/>
            </a:prstGeom>
          </p:spPr>
        </p:pic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A830E30-8FFE-4316-9040-93E7BC6B2A4D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2046882" y="3516604"/>
              <a:ext cx="2377606" cy="7476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89D7B92-27D5-4E67-85C1-8E88983F4328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 flipH="1" flipV="1">
              <a:off x="1957277" y="3486411"/>
              <a:ext cx="2406895" cy="206145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5A87233-7225-47D0-9127-CA95915E0437}"/>
                </a:ext>
              </a:extLst>
            </p:cNvPr>
            <p:cNvSpPr txBox="1"/>
            <p:nvPr/>
          </p:nvSpPr>
          <p:spPr>
            <a:xfrm>
              <a:off x="4867342" y="-197621"/>
              <a:ext cx="2704247" cy="398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Autonomous Section</a:t>
              </a:r>
              <a:endParaRPr lang="en-D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48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10CB80F-9C3B-41BF-8431-A9DD4FA89ED4}"/>
              </a:ext>
            </a:extLst>
          </p:cNvPr>
          <p:cNvSpPr/>
          <p:nvPr/>
        </p:nvSpPr>
        <p:spPr>
          <a:xfrm>
            <a:off x="3323622" y="1544715"/>
            <a:ext cx="4335048" cy="31249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E14858B-7415-4D63-8492-5CE2F9750058}"/>
              </a:ext>
            </a:extLst>
          </p:cNvPr>
          <p:cNvSpPr txBox="1"/>
          <p:nvPr/>
        </p:nvSpPr>
        <p:spPr>
          <a:xfrm>
            <a:off x="1395727" y="3531258"/>
            <a:ext cx="1282235" cy="24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Controller </a:t>
            </a:r>
            <a:endParaRPr lang="en-DE" sz="14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8E397CE-68FC-4E25-8BD7-18E1B6D8E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508" y="2626173"/>
            <a:ext cx="722675" cy="894809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409B79A-E626-4D4E-BE4C-1AB981AC82C3}"/>
              </a:ext>
            </a:extLst>
          </p:cNvPr>
          <p:cNvCxnSpPr>
            <a:cxnSpLocks/>
            <a:stCxn id="52" idx="6"/>
            <a:endCxn id="76" idx="1"/>
          </p:cNvCxnSpPr>
          <p:nvPr/>
        </p:nvCxnSpPr>
        <p:spPr>
          <a:xfrm>
            <a:off x="7074932" y="2484881"/>
            <a:ext cx="1605821" cy="207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1F7D122-398F-418F-90DC-D4C474FDAF81}"/>
              </a:ext>
            </a:extLst>
          </p:cNvPr>
          <p:cNvCxnSpPr>
            <a:cxnSpLocks/>
          </p:cNvCxnSpPr>
          <p:nvPr/>
        </p:nvCxnSpPr>
        <p:spPr>
          <a:xfrm flipH="1">
            <a:off x="6914450" y="2794562"/>
            <a:ext cx="1821469" cy="201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A9C608E-628A-4211-972E-673E65BD78AD}"/>
              </a:ext>
            </a:extLst>
          </p:cNvPr>
          <p:cNvSpPr txBox="1"/>
          <p:nvPr/>
        </p:nvSpPr>
        <p:spPr>
          <a:xfrm>
            <a:off x="8251079" y="3135216"/>
            <a:ext cx="1475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Farmer </a:t>
            </a:r>
            <a:endParaRPr lang="en-DE" sz="1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CADE5E2-7CF9-42C9-8DD3-D825B58779F3}"/>
              </a:ext>
            </a:extLst>
          </p:cNvPr>
          <p:cNvSpPr/>
          <p:nvPr/>
        </p:nvSpPr>
        <p:spPr>
          <a:xfrm>
            <a:off x="4037353" y="2350448"/>
            <a:ext cx="3037579" cy="26886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Inform Error 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3438D1E-DAB7-43D9-A717-57FC89D7F5D7}"/>
              </a:ext>
            </a:extLst>
          </p:cNvPr>
          <p:cNvSpPr/>
          <p:nvPr/>
        </p:nvSpPr>
        <p:spPr>
          <a:xfrm>
            <a:off x="4037353" y="2830295"/>
            <a:ext cx="2887483" cy="27999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Solve Error 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04F7051-D298-4E97-A47C-CEB33694B78E}"/>
              </a:ext>
            </a:extLst>
          </p:cNvPr>
          <p:cNvSpPr/>
          <p:nvPr/>
        </p:nvSpPr>
        <p:spPr>
          <a:xfrm>
            <a:off x="4067843" y="3386550"/>
            <a:ext cx="3137439" cy="26886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Finish and sent data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A07461-234D-453B-A215-68E4071C133D}"/>
              </a:ext>
            </a:extLst>
          </p:cNvPr>
          <p:cNvCxnSpPr>
            <a:cxnSpLocks/>
            <a:endCxn id="71" idx="6"/>
          </p:cNvCxnSpPr>
          <p:nvPr/>
        </p:nvCxnSpPr>
        <p:spPr>
          <a:xfrm flipH="1">
            <a:off x="7205282" y="2818850"/>
            <a:ext cx="1530637" cy="7021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38A36C7A-36C0-43AB-8FA9-5F460B8D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753" y="2310775"/>
            <a:ext cx="616062" cy="76280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830E30-8FFE-4316-9040-93E7BC6B2A4D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2414726" y="2484881"/>
            <a:ext cx="1622627" cy="6254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9D7B92-27D5-4E67-85C1-8E88983F4328}"/>
              </a:ext>
            </a:extLst>
          </p:cNvPr>
          <p:cNvCxnSpPr>
            <a:cxnSpLocks/>
            <a:stCxn id="71" idx="2"/>
          </p:cNvCxnSpPr>
          <p:nvPr/>
        </p:nvCxnSpPr>
        <p:spPr>
          <a:xfrm flipH="1" flipV="1">
            <a:off x="2414726" y="3272669"/>
            <a:ext cx="1653117" cy="248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5A87233-7225-47D0-9127-CA95915E0437}"/>
              </a:ext>
            </a:extLst>
          </p:cNvPr>
          <p:cNvSpPr txBox="1"/>
          <p:nvPr/>
        </p:nvSpPr>
        <p:spPr>
          <a:xfrm>
            <a:off x="4247443" y="1060217"/>
            <a:ext cx="2238620" cy="309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Farmer Control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85536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Akram, Md</dc:creator>
  <cp:lastModifiedBy>Akram, Md</cp:lastModifiedBy>
  <cp:revision>50</cp:revision>
  <dcterms:created xsi:type="dcterms:W3CDTF">2024-11-02T12:50:43Z</dcterms:created>
  <dcterms:modified xsi:type="dcterms:W3CDTF">2025-01-21T19:47:55Z</dcterms:modified>
</cp:coreProperties>
</file>