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5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4171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0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523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5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5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3" y="567364"/>
            <a:ext cx="9415867" cy="4041648"/>
          </a:xfrm>
        </p:spPr>
        <p:txBody>
          <a:bodyPr/>
          <a:lstStyle/>
          <a:p>
            <a:r>
              <a:rPr lang="en-US" dirty="0" smtClean="0"/>
              <a:t>Rhythm Game Fighting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Команда </a:t>
            </a:r>
            <a:r>
              <a:rPr lang="en-US" dirty="0" err="1" smtClean="0">
                <a:solidFill>
                  <a:schemeClr val="tx1"/>
                </a:solidFill>
              </a:rPr>
              <a:t>Belisneg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ru-RU" dirty="0" err="1" smtClean="0">
                <a:solidFill>
                  <a:schemeClr val="tx1"/>
                </a:solidFill>
              </a:rPr>
              <a:t>Аззи</a:t>
            </a:r>
            <a:r>
              <a:rPr lang="ru-RU" dirty="0" smtClean="0">
                <a:solidFill>
                  <a:schemeClr val="tx1"/>
                </a:solidFill>
              </a:rPr>
              <a:t> Акрам, </a:t>
            </a:r>
            <a:r>
              <a:rPr lang="ru-RU" dirty="0" err="1" smtClean="0">
                <a:solidFill>
                  <a:schemeClr val="tx1"/>
                </a:solidFill>
              </a:rPr>
              <a:t>Болдуй</a:t>
            </a:r>
            <a:r>
              <a:rPr lang="ru-RU" dirty="0" smtClean="0">
                <a:solidFill>
                  <a:schemeClr val="tx1"/>
                </a:solidFill>
              </a:rPr>
              <a:t> Алиса, </a:t>
            </a:r>
            <a:r>
              <a:rPr lang="ru-RU" dirty="0" err="1" smtClean="0">
                <a:solidFill>
                  <a:schemeClr val="tx1"/>
                </a:solidFill>
              </a:rPr>
              <a:t>Шегай</a:t>
            </a:r>
            <a:r>
              <a:rPr lang="ru-RU" dirty="0" smtClean="0">
                <a:solidFill>
                  <a:schemeClr val="tx1"/>
                </a:solidFill>
              </a:rPr>
              <a:t> Виталий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" name="Солнце 3"/>
          <p:cNvSpPr/>
          <p:nvPr/>
        </p:nvSpPr>
        <p:spPr>
          <a:xfrm>
            <a:off x="8098971" y="2798718"/>
            <a:ext cx="923109" cy="792480"/>
          </a:xfrm>
          <a:prstGeom prst="sun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760" y="400594"/>
            <a:ext cx="9690116" cy="1325562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ru-RU" dirty="0" smtClean="0"/>
              <a:t>Почему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ru-RU" dirty="0" smtClean="0"/>
              <a:t>-Просто </a:t>
            </a:r>
            <a:r>
              <a:rPr lang="en-US" dirty="0" smtClean="0"/>
              <a:t>^_^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40" y="2159727"/>
            <a:ext cx="6567463" cy="43513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В </a:t>
            </a:r>
            <a:r>
              <a:rPr lang="en-US" sz="1800" dirty="0" err="1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рамках</a:t>
            </a:r>
            <a:r>
              <a:rPr lang="en-US" sz="1800" dirty="0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данного</a:t>
            </a:r>
            <a:r>
              <a:rPr lang="en-US" sz="1800" dirty="0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проекта</a:t>
            </a:r>
            <a:r>
              <a:rPr lang="en-US" sz="1800" dirty="0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мы</a:t>
            </a:r>
            <a:r>
              <a:rPr lang="en-US" sz="1800" dirty="0" smtClean="0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решили попробовать реализовать идею ритм игры, которую все привыкли играть на смартфоне, однако нам стало интересно попытаться реализовать эту игру с помощью</a:t>
            </a:r>
            <a:r>
              <a:rPr lang="en-US" sz="1800" dirty="0" smtClean="0">
                <a:latin typeface="Times New Roman" panose="02020603050405020304" pitchFamily="18" charset="0"/>
                <a:ea typeface="Cabin" pitchFamily="34" charset="-122"/>
                <a:cs typeface="Times New Roman" panose="02020603050405020304" pitchFamily="18" charset="0"/>
              </a:rPr>
              <a:t> Python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72400" y="1828800"/>
            <a:ext cx="36576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i="1"/>
            </a:pPr>
            <a:r>
              <a:t>(Место под изображение)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159727"/>
            <a:ext cx="3615139" cy="20335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145" y="3126377"/>
            <a:ext cx="443529" cy="69889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1795"/>
            <a:ext cx="602399" cy="949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Ге</a:t>
            </a:r>
            <a:r>
              <a:rPr lang="ru-RU" dirty="0" err="1" smtClean="0"/>
              <a:t>ймплей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543" y="1828801"/>
            <a:ext cx="6175577" cy="4351337"/>
          </a:xfrm>
        </p:spPr>
        <p:txBody>
          <a:bodyPr/>
          <a:lstStyle/>
          <a:p>
            <a:pPr>
              <a:defRPr sz="1800"/>
            </a:pPr>
            <a:r>
              <a:rPr dirty="0" err="1"/>
              <a:t>Три</a:t>
            </a:r>
            <a:r>
              <a:rPr dirty="0"/>
              <a:t> </a:t>
            </a:r>
            <a:r>
              <a:rPr dirty="0" err="1"/>
              <a:t>персонажа</a:t>
            </a:r>
            <a:r>
              <a:rPr dirty="0"/>
              <a:t> </a:t>
            </a:r>
            <a:r>
              <a:rPr dirty="0" err="1"/>
              <a:t>управляют</a:t>
            </a:r>
            <a:r>
              <a:rPr dirty="0"/>
              <a:t> </a:t>
            </a:r>
            <a:r>
              <a:rPr dirty="0" err="1" smtClean="0"/>
              <a:t>звуками</a:t>
            </a:r>
            <a:r>
              <a:rPr lang="ru-RU" dirty="0" smtClean="0"/>
              <a:t>( ударными инструментами) </a:t>
            </a:r>
            <a:r>
              <a:rPr dirty="0" smtClean="0"/>
              <a:t>:</a:t>
            </a:r>
            <a:r>
              <a:rPr dirty="0"/>
              <a:t/>
            </a:r>
            <a:br>
              <a:rPr dirty="0"/>
            </a:br>
            <a:r>
              <a:rPr dirty="0"/>
              <a:t>A — </a:t>
            </a:r>
            <a:r>
              <a:rPr lang="ru-RU" dirty="0" smtClean="0"/>
              <a:t>Бочка</a:t>
            </a:r>
            <a:r>
              <a:rPr dirty="0"/>
              <a:t/>
            </a:r>
            <a:br>
              <a:rPr dirty="0"/>
            </a:br>
            <a:r>
              <a:rPr dirty="0"/>
              <a:t>S — </a:t>
            </a:r>
            <a:r>
              <a:rPr lang="ru-RU" dirty="0" smtClean="0"/>
              <a:t>Рабочий барабан</a:t>
            </a:r>
            <a:r>
              <a:rPr dirty="0"/>
              <a:t/>
            </a:r>
            <a:br>
              <a:rPr dirty="0"/>
            </a:br>
            <a:r>
              <a:rPr dirty="0"/>
              <a:t>D — </a:t>
            </a:r>
            <a:r>
              <a:rPr lang="ru-RU" dirty="0" smtClean="0"/>
              <a:t>Тарелки</a:t>
            </a:r>
            <a:r>
              <a:rPr dirty="0"/>
              <a:t/>
            </a:r>
            <a:br>
              <a:rPr dirty="0"/>
            </a:br>
            <a:r>
              <a:rPr lang="ru-RU" dirty="0" smtClean="0"/>
              <a:t>В процессе игрок набирает очки баланса которые отражаются в статистике и монеты которые в дальнейшем мы планируем реализовывать в качестве средств на приобретение </a:t>
            </a:r>
            <a:r>
              <a:rPr lang="ru-RU" dirty="0" err="1" smtClean="0"/>
              <a:t>скинов</a:t>
            </a:r>
            <a:r>
              <a:rPr lang="ru-RU" dirty="0" smtClean="0"/>
              <a:t> попадая по кнопкам атакующим врага.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7772400" y="1828800"/>
            <a:ext cx="36576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i="1"/>
            </a:pPr>
            <a:r>
              <a:t>(Место под изображение)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2142701"/>
            <a:ext cx="3657600" cy="2057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9" y="5230904"/>
            <a:ext cx="602399" cy="9492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34" y="5230904"/>
            <a:ext cx="602399" cy="9492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529" y="5230904"/>
            <a:ext cx="606285" cy="949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Враги</a:t>
            </a:r>
            <a:r>
              <a:rPr dirty="0"/>
              <a:t> и </a:t>
            </a:r>
            <a:r>
              <a:rPr dirty="0" err="1"/>
              <a:t>здоровье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543" y="1828801"/>
            <a:ext cx="5626937" cy="4351337"/>
          </a:xfrm>
        </p:spPr>
        <p:txBody>
          <a:bodyPr/>
          <a:lstStyle/>
          <a:p>
            <a:pPr>
              <a:defRPr sz="1800"/>
            </a:pPr>
            <a:r>
              <a:rPr dirty="0"/>
              <a:t>У </a:t>
            </a:r>
            <a:r>
              <a:rPr dirty="0" err="1"/>
              <a:t>врага</a:t>
            </a:r>
            <a:r>
              <a:rPr dirty="0"/>
              <a:t> </a:t>
            </a:r>
            <a:r>
              <a:rPr dirty="0" err="1"/>
              <a:t>здоровье</a:t>
            </a:r>
            <a:r>
              <a:rPr dirty="0"/>
              <a:t> </a:t>
            </a:r>
            <a:r>
              <a:rPr lang="ru-RU" dirty="0" smtClean="0"/>
              <a:t>равно </a:t>
            </a:r>
            <a:r>
              <a:rPr dirty="0" err="1" smtClean="0"/>
              <a:t>числу</a:t>
            </a:r>
            <a:r>
              <a:rPr dirty="0" smtClean="0"/>
              <a:t> </a:t>
            </a:r>
            <a:r>
              <a:rPr dirty="0" err="1" smtClean="0"/>
              <a:t>нот</a:t>
            </a:r>
            <a:r>
              <a:rPr dirty="0" smtClean="0"/>
              <a:t>. </a:t>
            </a:r>
            <a:r>
              <a:rPr dirty="0" err="1"/>
              <a:t>Уровень</a:t>
            </a:r>
            <a:r>
              <a:rPr dirty="0"/>
              <a:t> </a:t>
            </a:r>
            <a:r>
              <a:rPr dirty="0" err="1"/>
              <a:t>длится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конца</a:t>
            </a:r>
            <a:r>
              <a:rPr dirty="0"/>
              <a:t> </a:t>
            </a:r>
            <a:r>
              <a:rPr dirty="0" err="1"/>
              <a:t>трека</a:t>
            </a:r>
            <a:r>
              <a:rPr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2185851"/>
            <a:ext cx="36576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i="1"/>
            </a:pPr>
            <a:r>
              <a:t>(Место под изображение)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629" y="2185851"/>
            <a:ext cx="1762371" cy="1324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931" y="5381419"/>
            <a:ext cx="943107" cy="14765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109522"/>
            <a:ext cx="1162212" cy="1819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Музыка и уровни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543" y="1828801"/>
            <a:ext cx="6184286" cy="4351337"/>
          </a:xfrm>
        </p:spPr>
        <p:txBody>
          <a:bodyPr/>
          <a:lstStyle/>
          <a:p>
            <a:pPr>
              <a:defRPr sz="1800"/>
            </a:pP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— </a:t>
            </a:r>
            <a:r>
              <a:rPr dirty="0" err="1"/>
              <a:t>новый</a:t>
            </a:r>
            <a:r>
              <a:rPr dirty="0"/>
              <a:t> </a:t>
            </a:r>
            <a:r>
              <a:rPr dirty="0" err="1"/>
              <a:t>трек</a:t>
            </a:r>
            <a:r>
              <a:rPr dirty="0"/>
              <a:t>, </a:t>
            </a:r>
            <a:r>
              <a:rPr dirty="0" err="1"/>
              <a:t>фон</a:t>
            </a:r>
            <a:r>
              <a:rPr dirty="0"/>
              <a:t> и </a:t>
            </a:r>
            <a:r>
              <a:rPr dirty="0" err="1"/>
              <a:t>враг</a:t>
            </a:r>
            <a:r>
              <a:rPr dirty="0"/>
              <a:t>. </a:t>
            </a:r>
            <a:r>
              <a:rPr dirty="0" err="1"/>
              <a:t>Ноты</a:t>
            </a:r>
            <a:r>
              <a:rPr dirty="0"/>
              <a:t> </a:t>
            </a:r>
            <a:r>
              <a:rPr dirty="0" err="1"/>
              <a:t>генерируются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WAV-</a:t>
            </a:r>
            <a:r>
              <a:rPr dirty="0" err="1"/>
              <a:t>дорожек</a:t>
            </a:r>
            <a:r>
              <a:rPr dirty="0" smtClean="0"/>
              <a:t>.</a:t>
            </a:r>
            <a:r>
              <a:rPr lang="ru-RU" dirty="0" smtClean="0"/>
              <a:t> Так как на момент создания мы обладали немногими знаниями мы искали способ чтобы генерировать дорожки из трека используя некий анализ аудио. 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7772400" y="2037806"/>
            <a:ext cx="36576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i="1"/>
            </a:pPr>
            <a:r>
              <a:t>(Место под изображение)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037806"/>
            <a:ext cx="1492018" cy="17245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462" y="4065352"/>
            <a:ext cx="2242382" cy="7156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8766"/>
            <a:ext cx="602399" cy="949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Статистика и прогресс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543" y="1828801"/>
            <a:ext cx="5903532" cy="4351337"/>
          </a:xfrm>
        </p:spPr>
        <p:txBody>
          <a:bodyPr/>
          <a:lstStyle/>
          <a:p>
            <a:pPr>
              <a:defRPr sz="1800"/>
            </a:pPr>
            <a:r>
              <a:rPr dirty="0" err="1"/>
              <a:t>Сохраняется</a:t>
            </a:r>
            <a:r>
              <a:rPr dirty="0"/>
              <a:t> </a:t>
            </a:r>
            <a:r>
              <a:rPr dirty="0" err="1"/>
              <a:t>история</a:t>
            </a:r>
            <a:r>
              <a:rPr dirty="0"/>
              <a:t> </a:t>
            </a:r>
            <a:r>
              <a:rPr dirty="0" err="1"/>
              <a:t>запусков</a:t>
            </a:r>
            <a:r>
              <a:rPr dirty="0"/>
              <a:t>, </a:t>
            </a:r>
            <a:r>
              <a:rPr dirty="0" err="1"/>
              <a:t>баланс</a:t>
            </a:r>
            <a:r>
              <a:rPr dirty="0"/>
              <a:t>, </a:t>
            </a:r>
            <a:r>
              <a:rPr dirty="0" err="1"/>
              <a:t>промахи</a:t>
            </a:r>
            <a:r>
              <a:rPr dirty="0"/>
              <a:t> и </a:t>
            </a:r>
            <a:r>
              <a:rPr dirty="0" err="1"/>
              <a:t>заработанные</a:t>
            </a:r>
            <a:r>
              <a:rPr dirty="0"/>
              <a:t> </a:t>
            </a:r>
            <a:r>
              <a:rPr dirty="0" err="1"/>
              <a:t>деньги</a:t>
            </a:r>
            <a:r>
              <a:rPr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1828800"/>
            <a:ext cx="36576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i="1"/>
            </a:pPr>
            <a:r>
              <a:t>(Место под изображение)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16136"/>
            <a:ext cx="3657600" cy="2057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025851"/>
            <a:ext cx="1038370" cy="2476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" y="5738949"/>
            <a:ext cx="757716" cy="11862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Спасибо за внимание!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197065" y="1828801"/>
            <a:ext cx="36576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i="1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Тут могла быть ваша реклама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70</TotalTime>
  <Words>162</Words>
  <Application>Microsoft Office PowerPoint</Application>
  <PresentationFormat>Произвольный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Cabin</vt:lpstr>
      <vt:lpstr>Century Schoolbook</vt:lpstr>
      <vt:lpstr>Times New Roman</vt:lpstr>
      <vt:lpstr>Wingdings 2</vt:lpstr>
      <vt:lpstr>View</vt:lpstr>
      <vt:lpstr>Rhythm Game Fighting</vt:lpstr>
      <vt:lpstr>-Почему?    -Просто ^_^</vt:lpstr>
      <vt:lpstr>Геймплей</vt:lpstr>
      <vt:lpstr>Враги и здоровье</vt:lpstr>
      <vt:lpstr>Музыка и уровни</vt:lpstr>
      <vt:lpstr>Статистика и прогресс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Rhythm Game Fighting</dc:title>
  <dc:subject/>
  <dc:creator/>
  <cp:keywords/>
  <dc:description>generated using python-pptx</dc:description>
  <cp:lastModifiedBy>Учетная запись Майкрософт</cp:lastModifiedBy>
  <cp:revision>10</cp:revision>
  <dcterms:created xsi:type="dcterms:W3CDTF">2013-01-27T09:14:16Z</dcterms:created>
  <dcterms:modified xsi:type="dcterms:W3CDTF">2025-06-25T08:01:10Z</dcterms:modified>
  <cp:category/>
</cp:coreProperties>
</file>