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2" r:id="rId7"/>
    <p:sldId id="271" r:id="rId8"/>
    <p:sldId id="261" r:id="rId9"/>
    <p:sldId id="262" r:id="rId10"/>
    <p:sldId id="260" r:id="rId11"/>
    <p:sldId id="263" r:id="rId12"/>
    <p:sldId id="274" r:id="rId13"/>
    <p:sldId id="264" r:id="rId14"/>
    <p:sldId id="288" r:id="rId15"/>
    <p:sldId id="289" r:id="rId16"/>
    <p:sldId id="277" r:id="rId17"/>
    <p:sldId id="275" r:id="rId18"/>
    <p:sldId id="278" r:id="rId19"/>
    <p:sldId id="26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A7"/>
    <a:srgbClr val="FCF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SGD,Relu</c:v>
                </c:pt>
                <c:pt idx="1">
                  <c:v>Tanh,Adam</c:v>
                </c:pt>
                <c:pt idx="2">
                  <c:v>Relu,Adam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98</c:v>
                </c:pt>
                <c:pt idx="2">
                  <c:v>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8794223"/>
        <c:axId val="308795887"/>
      </c:barChart>
      <c:catAx>
        <c:axId val="30879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8795887"/>
        <c:crosses val="autoZero"/>
        <c:auto val="1"/>
        <c:lblAlgn val="ctr"/>
        <c:lblOffset val="100"/>
        <c:noMultiLvlLbl val="0"/>
      </c:catAx>
      <c:valAx>
        <c:axId val="30879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879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#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93674B-2243-4474-BA39-5A360659D749}" type="doc">
      <dgm:prSet loTypeId="urn:microsoft.com/office/officeart/2008/layout/LinedList" loCatId="list" qsTypeId="urn:microsoft.com/office/officeart/2005/8/quickstyle/simple3#1" qsCatId="simple" csTypeId="urn:microsoft.com/office/officeart/2005/8/colors/colorful2#1" csCatId="colorful" phldr="1"/>
      <dgm:spPr/>
      <dgm:t>
        <a:bodyPr/>
        <a:lstStyle/>
        <a:p>
          <a:endParaRPr lang="en-US"/>
        </a:p>
      </dgm:t>
    </dgm:pt>
    <dgm:pt modelId="{BD2FF5C5-1DE5-433C-8105-2F4929C38D7F}">
      <dgm:prSet custT="1"/>
      <dgm:spPr/>
      <dgm:t>
        <a:bodyPr/>
        <a:lstStyle/>
        <a:p>
          <a:r>
            <a:rPr lang="en-US" sz="2000" baseline="0" dirty="0">
              <a:latin typeface="Palatino Linotype" panose="02040502050505030304" pitchFamily="18" charset="0"/>
            </a:rPr>
            <a:t>It  is important to  make people follow the rules where  it has to be followed  mainly in public  places. </a:t>
          </a:r>
          <a:endParaRPr lang="en-US" sz="2000" dirty="0">
            <a:latin typeface="Palatino Linotype" panose="02040502050505030304" pitchFamily="18" charset="0"/>
          </a:endParaRPr>
        </a:p>
      </dgm:t>
    </dgm:pt>
    <dgm:pt modelId="{9080F02E-8610-4C9D-A104-EC5591D483A2}" cxnId="{E2480F54-FF66-4358-961F-DB1AB5786DE7}" type="parTrans">
      <dgm:prSet/>
      <dgm:spPr/>
      <dgm:t>
        <a:bodyPr/>
        <a:lstStyle/>
        <a:p>
          <a:endParaRPr lang="en-US"/>
        </a:p>
      </dgm:t>
    </dgm:pt>
    <dgm:pt modelId="{C431B4EB-C3AC-42C6-BFE9-8EA4FC33ADAC}" cxnId="{E2480F54-FF66-4358-961F-DB1AB5786DE7}" type="sibTrans">
      <dgm:prSet/>
      <dgm:spPr/>
      <dgm:t>
        <a:bodyPr/>
        <a:lstStyle/>
        <a:p>
          <a:endParaRPr lang="en-US"/>
        </a:p>
      </dgm:t>
    </dgm:pt>
    <dgm:pt modelId="{A26FB657-1DFF-41C8-BFF5-E16CD2F8C7DA}">
      <dgm:prSet custT="1"/>
      <dgm:spPr/>
      <dgm:t>
        <a:bodyPr/>
        <a:lstStyle/>
        <a:p>
          <a:r>
            <a:rPr lang="en-US" sz="2000" dirty="0">
              <a:latin typeface="Palatino Linotype" panose="02040502050505030304" pitchFamily="18" charset="0"/>
            </a:rPr>
            <a:t>Our approach is through using Machine Learning  that is convolutional neural network to resolve  this issue</a:t>
          </a:r>
        </a:p>
      </dgm:t>
    </dgm:pt>
    <dgm:pt modelId="{1FDB6832-D5FF-475E-8859-61BC2FF43A90}" cxnId="{E9ADB099-1C2B-4792-8D03-EC4046300404}" type="parTrans">
      <dgm:prSet/>
      <dgm:spPr/>
      <dgm:t>
        <a:bodyPr/>
        <a:lstStyle/>
        <a:p>
          <a:endParaRPr lang="en-US"/>
        </a:p>
      </dgm:t>
    </dgm:pt>
    <dgm:pt modelId="{BB8E6F34-3A64-4C32-BFC5-8D97FC500003}" cxnId="{E9ADB099-1C2B-4792-8D03-EC4046300404}" type="sibTrans">
      <dgm:prSet/>
      <dgm:spPr/>
      <dgm:t>
        <a:bodyPr/>
        <a:lstStyle/>
        <a:p>
          <a:endParaRPr lang="en-US"/>
        </a:p>
      </dgm:t>
    </dgm:pt>
    <dgm:pt modelId="{4FCB1101-C422-4215-BB42-23D7DFC4F3A2}">
      <dgm:prSet custT="1"/>
      <dgm:spPr/>
      <dgm:t>
        <a:bodyPr/>
        <a:lstStyle/>
        <a:p>
          <a:r>
            <a:rPr lang="en-US" sz="2000" dirty="0">
              <a:latin typeface="Palatino Linotype" panose="02040502050505030304" pitchFamily="18" charset="0"/>
            </a:rPr>
            <a:t>Learning from the data to the extent where it recognizes  face mask</a:t>
          </a:r>
        </a:p>
      </dgm:t>
    </dgm:pt>
    <dgm:pt modelId="{03BEABB7-D00B-4D61-85D5-388EF1973FD0}" cxnId="{BF5DC575-0EC1-4057-B345-B4BAAABB46DF}" type="parTrans">
      <dgm:prSet/>
      <dgm:spPr/>
      <dgm:t>
        <a:bodyPr/>
        <a:lstStyle/>
        <a:p>
          <a:endParaRPr lang="en-US"/>
        </a:p>
      </dgm:t>
    </dgm:pt>
    <dgm:pt modelId="{A5883B07-DDE9-4AAA-A90C-FA458E23EBB0}" cxnId="{BF5DC575-0EC1-4057-B345-B4BAAABB46DF}" type="sibTrans">
      <dgm:prSet/>
      <dgm:spPr/>
      <dgm:t>
        <a:bodyPr/>
        <a:lstStyle/>
        <a:p>
          <a:endParaRPr lang="en-US"/>
        </a:p>
      </dgm:t>
    </dgm:pt>
    <dgm:pt modelId="{49F9E90B-A69D-4712-8B02-A6B8816DE6B8}">
      <dgm:prSet custT="1"/>
      <dgm:spPr/>
      <dgm:t>
        <a:bodyPr/>
        <a:lstStyle/>
        <a:p>
          <a:r>
            <a:rPr lang="en-US" sz="2000" baseline="0" dirty="0">
              <a:latin typeface="Palatino Linotype" panose="02040502050505030304" pitchFamily="18" charset="0"/>
            </a:rPr>
            <a:t>Detecting the social distance between the people . </a:t>
          </a:r>
          <a:endParaRPr lang="en-US" sz="2000" dirty="0">
            <a:latin typeface="Palatino Linotype" panose="02040502050505030304" pitchFamily="18" charset="0"/>
          </a:endParaRPr>
        </a:p>
      </dgm:t>
    </dgm:pt>
    <dgm:pt modelId="{57F90895-C29E-4F2B-8950-421238917D18}" cxnId="{EA64A423-F7D0-4D59-B6E3-C3B91A89B24B}" type="parTrans">
      <dgm:prSet/>
      <dgm:spPr/>
      <dgm:t>
        <a:bodyPr/>
        <a:lstStyle/>
        <a:p>
          <a:endParaRPr lang="en-US"/>
        </a:p>
      </dgm:t>
    </dgm:pt>
    <dgm:pt modelId="{ADDA1A51-D9CD-404C-A340-ED5C9686CEAC}" cxnId="{EA64A423-F7D0-4D59-B6E3-C3B91A89B24B}" type="sibTrans">
      <dgm:prSet/>
      <dgm:spPr/>
      <dgm:t>
        <a:bodyPr/>
        <a:lstStyle/>
        <a:p>
          <a:endParaRPr lang="en-US"/>
        </a:p>
      </dgm:t>
    </dgm:pt>
    <dgm:pt modelId="{25DA3C3F-0CFF-4727-BB1C-C3C1B7936692}">
      <dgm:prSet custT="1"/>
      <dgm:spPr/>
      <dgm:t>
        <a:bodyPr/>
        <a:lstStyle/>
        <a:p>
          <a:r>
            <a:rPr lang="en-US" sz="2000" baseline="0" dirty="0">
              <a:latin typeface="Palatino Linotype" panose="02040502050505030304" pitchFamily="18" charset="0"/>
            </a:rPr>
            <a:t>Using Real time image processing which can be deployed in any places where the cameras are pre installed and algorithm can detect and help the authorities in ensuring the safety</a:t>
          </a:r>
          <a:endParaRPr lang="en-US" sz="2000" dirty="0">
            <a:latin typeface="Palatino Linotype" panose="02040502050505030304" pitchFamily="18" charset="0"/>
          </a:endParaRPr>
        </a:p>
      </dgm:t>
    </dgm:pt>
    <dgm:pt modelId="{2C394AB6-576F-4E78-A120-880AAC9F6BBF}" cxnId="{C8AF0499-45E4-4C38-A5A5-CB6519A034D7}" type="parTrans">
      <dgm:prSet/>
      <dgm:spPr/>
      <dgm:t>
        <a:bodyPr/>
        <a:lstStyle/>
        <a:p>
          <a:endParaRPr lang="en-US"/>
        </a:p>
      </dgm:t>
    </dgm:pt>
    <dgm:pt modelId="{AFB04986-8A97-4CAF-A3AE-E4E5707A546C}" cxnId="{C8AF0499-45E4-4C38-A5A5-CB6519A034D7}" type="sibTrans">
      <dgm:prSet/>
      <dgm:spPr/>
      <dgm:t>
        <a:bodyPr/>
        <a:lstStyle/>
        <a:p>
          <a:endParaRPr lang="en-US"/>
        </a:p>
      </dgm:t>
    </dgm:pt>
    <dgm:pt modelId="{89AC2808-2183-403F-B43F-9D0F7A07DFF7}" type="pres">
      <dgm:prSet presAssocID="{7A93674B-2243-4474-BA39-5A360659D749}" presName="vert0" presStyleCnt="0">
        <dgm:presLayoutVars>
          <dgm:dir/>
          <dgm:animOne val="branch"/>
          <dgm:animLvl val="lvl"/>
        </dgm:presLayoutVars>
      </dgm:prSet>
      <dgm:spPr/>
    </dgm:pt>
    <dgm:pt modelId="{79654388-BDCA-4792-B65F-FA959985310C}" type="pres">
      <dgm:prSet presAssocID="{BD2FF5C5-1DE5-433C-8105-2F4929C38D7F}" presName="thickLine" presStyleLbl="alignNode1" presStyleIdx="0" presStyleCnt="5"/>
      <dgm:spPr/>
    </dgm:pt>
    <dgm:pt modelId="{01D745AC-6B06-4D6C-B840-6CE0A5C94F8C}" type="pres">
      <dgm:prSet presAssocID="{BD2FF5C5-1DE5-433C-8105-2F4929C38D7F}" presName="horz1" presStyleCnt="0"/>
      <dgm:spPr/>
    </dgm:pt>
    <dgm:pt modelId="{FCED9539-A100-4E32-B52B-CA9EB4E02F2B}" type="pres">
      <dgm:prSet presAssocID="{BD2FF5C5-1DE5-433C-8105-2F4929C38D7F}" presName="tx1" presStyleLbl="revTx" presStyleIdx="0" presStyleCnt="5"/>
      <dgm:spPr/>
    </dgm:pt>
    <dgm:pt modelId="{186E0ED7-8E3F-4A39-A46C-37F54875673F}" type="pres">
      <dgm:prSet presAssocID="{BD2FF5C5-1DE5-433C-8105-2F4929C38D7F}" presName="vert1" presStyleCnt="0"/>
      <dgm:spPr/>
    </dgm:pt>
    <dgm:pt modelId="{23AECEDF-3CD4-4C02-9EE9-0A14B4427C82}" type="pres">
      <dgm:prSet presAssocID="{A26FB657-1DFF-41C8-BFF5-E16CD2F8C7DA}" presName="thickLine" presStyleLbl="alignNode1" presStyleIdx="1" presStyleCnt="5"/>
      <dgm:spPr/>
    </dgm:pt>
    <dgm:pt modelId="{EDE84FDE-C54F-4852-B213-82AAC44D656B}" type="pres">
      <dgm:prSet presAssocID="{A26FB657-1DFF-41C8-BFF5-E16CD2F8C7DA}" presName="horz1" presStyleCnt="0"/>
      <dgm:spPr/>
    </dgm:pt>
    <dgm:pt modelId="{561A42FB-19BB-4F75-8E26-CE7AE8D21FE9}" type="pres">
      <dgm:prSet presAssocID="{A26FB657-1DFF-41C8-BFF5-E16CD2F8C7DA}" presName="tx1" presStyleLbl="revTx" presStyleIdx="1" presStyleCnt="5"/>
      <dgm:spPr/>
    </dgm:pt>
    <dgm:pt modelId="{B0B62FB2-8831-4FF7-A7D7-7EE69AB60E2D}" type="pres">
      <dgm:prSet presAssocID="{A26FB657-1DFF-41C8-BFF5-E16CD2F8C7DA}" presName="vert1" presStyleCnt="0"/>
      <dgm:spPr/>
    </dgm:pt>
    <dgm:pt modelId="{7C73FCC2-811B-4739-9246-4A352E056B51}" type="pres">
      <dgm:prSet presAssocID="{4FCB1101-C422-4215-BB42-23D7DFC4F3A2}" presName="thickLine" presStyleLbl="alignNode1" presStyleIdx="2" presStyleCnt="5"/>
      <dgm:spPr/>
    </dgm:pt>
    <dgm:pt modelId="{F294A52E-903E-46F0-94B5-27F42A942195}" type="pres">
      <dgm:prSet presAssocID="{4FCB1101-C422-4215-BB42-23D7DFC4F3A2}" presName="horz1" presStyleCnt="0"/>
      <dgm:spPr/>
    </dgm:pt>
    <dgm:pt modelId="{B288C6F8-C9C8-4D77-98A1-5F331F6941AC}" type="pres">
      <dgm:prSet presAssocID="{4FCB1101-C422-4215-BB42-23D7DFC4F3A2}" presName="tx1" presStyleLbl="revTx" presStyleIdx="2" presStyleCnt="5"/>
      <dgm:spPr/>
    </dgm:pt>
    <dgm:pt modelId="{6C704552-1687-4696-8DA5-0984EF7918BF}" type="pres">
      <dgm:prSet presAssocID="{4FCB1101-C422-4215-BB42-23D7DFC4F3A2}" presName="vert1" presStyleCnt="0"/>
      <dgm:spPr/>
    </dgm:pt>
    <dgm:pt modelId="{8E40FC49-1437-4E0D-A2BD-81D9851AEADF}" type="pres">
      <dgm:prSet presAssocID="{49F9E90B-A69D-4712-8B02-A6B8816DE6B8}" presName="thickLine" presStyleLbl="alignNode1" presStyleIdx="3" presStyleCnt="5"/>
      <dgm:spPr/>
    </dgm:pt>
    <dgm:pt modelId="{8A73FBF8-7DC3-4136-89E8-010103916188}" type="pres">
      <dgm:prSet presAssocID="{49F9E90B-A69D-4712-8B02-A6B8816DE6B8}" presName="horz1" presStyleCnt="0"/>
      <dgm:spPr/>
    </dgm:pt>
    <dgm:pt modelId="{B827A2D6-3F1F-4C0D-9011-48BC6B2FE418}" type="pres">
      <dgm:prSet presAssocID="{49F9E90B-A69D-4712-8B02-A6B8816DE6B8}" presName="tx1" presStyleLbl="revTx" presStyleIdx="3" presStyleCnt="5"/>
      <dgm:spPr/>
    </dgm:pt>
    <dgm:pt modelId="{E5C1F7C6-28A7-43AD-A386-B362CD2461A0}" type="pres">
      <dgm:prSet presAssocID="{49F9E90B-A69D-4712-8B02-A6B8816DE6B8}" presName="vert1" presStyleCnt="0"/>
      <dgm:spPr/>
    </dgm:pt>
    <dgm:pt modelId="{83DD8032-EDD9-4F1B-8478-35D49FE2AFE4}" type="pres">
      <dgm:prSet presAssocID="{25DA3C3F-0CFF-4727-BB1C-C3C1B7936692}" presName="thickLine" presStyleLbl="alignNode1" presStyleIdx="4" presStyleCnt="5"/>
      <dgm:spPr/>
    </dgm:pt>
    <dgm:pt modelId="{78F88DE5-D797-4844-B1B0-2CFAC2624823}" type="pres">
      <dgm:prSet presAssocID="{25DA3C3F-0CFF-4727-BB1C-C3C1B7936692}" presName="horz1" presStyleCnt="0"/>
      <dgm:spPr/>
    </dgm:pt>
    <dgm:pt modelId="{D5CDC929-3F03-4AB3-BD18-B2716BDE122E}" type="pres">
      <dgm:prSet presAssocID="{25DA3C3F-0CFF-4727-BB1C-C3C1B7936692}" presName="tx1" presStyleLbl="revTx" presStyleIdx="4" presStyleCnt="5"/>
      <dgm:spPr/>
    </dgm:pt>
    <dgm:pt modelId="{E8E7B1E3-11A6-43A3-A8D5-8C73B81BE184}" type="pres">
      <dgm:prSet presAssocID="{25DA3C3F-0CFF-4727-BB1C-C3C1B7936692}" presName="vert1" presStyleCnt="0"/>
      <dgm:spPr/>
    </dgm:pt>
  </dgm:ptLst>
  <dgm:cxnLst>
    <dgm:cxn modelId="{7A761600-D4A9-48C4-9B67-CC63ED3F6EE5}" type="presOf" srcId="{A26FB657-1DFF-41C8-BFF5-E16CD2F8C7DA}" destId="{561A42FB-19BB-4F75-8E26-CE7AE8D21FE9}" srcOrd="0" destOrd="0" presId="urn:microsoft.com/office/officeart/2008/layout/LinedList"/>
    <dgm:cxn modelId="{D9E5C409-C145-4647-97E8-8D40124CCB9A}" type="presOf" srcId="{49F9E90B-A69D-4712-8B02-A6B8816DE6B8}" destId="{B827A2D6-3F1F-4C0D-9011-48BC6B2FE418}" srcOrd="0" destOrd="0" presId="urn:microsoft.com/office/officeart/2008/layout/LinedList"/>
    <dgm:cxn modelId="{EA64A423-F7D0-4D59-B6E3-C3B91A89B24B}" srcId="{7A93674B-2243-4474-BA39-5A360659D749}" destId="{49F9E90B-A69D-4712-8B02-A6B8816DE6B8}" srcOrd="3" destOrd="0" parTransId="{57F90895-C29E-4F2B-8950-421238917D18}" sibTransId="{ADDA1A51-D9CD-404C-A340-ED5C9686CEAC}"/>
    <dgm:cxn modelId="{42C6F82C-3194-4A04-AFDA-C0AE6A37ED84}" type="presOf" srcId="{7A93674B-2243-4474-BA39-5A360659D749}" destId="{89AC2808-2183-403F-B43F-9D0F7A07DFF7}" srcOrd="0" destOrd="0" presId="urn:microsoft.com/office/officeart/2008/layout/LinedList"/>
    <dgm:cxn modelId="{E2480F54-FF66-4358-961F-DB1AB5786DE7}" srcId="{7A93674B-2243-4474-BA39-5A360659D749}" destId="{BD2FF5C5-1DE5-433C-8105-2F4929C38D7F}" srcOrd="0" destOrd="0" parTransId="{9080F02E-8610-4C9D-A104-EC5591D483A2}" sibTransId="{C431B4EB-C3AC-42C6-BFE9-8EA4FC33ADAC}"/>
    <dgm:cxn modelId="{BF5DC575-0EC1-4057-B345-B4BAAABB46DF}" srcId="{7A93674B-2243-4474-BA39-5A360659D749}" destId="{4FCB1101-C422-4215-BB42-23D7DFC4F3A2}" srcOrd="2" destOrd="0" parTransId="{03BEABB7-D00B-4D61-85D5-388EF1973FD0}" sibTransId="{A5883B07-DDE9-4AAA-A90C-FA458E23EBB0}"/>
    <dgm:cxn modelId="{CDB3EE81-882B-4324-A65F-FCCD99C41E81}" type="presOf" srcId="{4FCB1101-C422-4215-BB42-23D7DFC4F3A2}" destId="{B288C6F8-C9C8-4D77-98A1-5F331F6941AC}" srcOrd="0" destOrd="0" presId="urn:microsoft.com/office/officeart/2008/layout/LinedList"/>
    <dgm:cxn modelId="{C8AF0499-45E4-4C38-A5A5-CB6519A034D7}" srcId="{7A93674B-2243-4474-BA39-5A360659D749}" destId="{25DA3C3F-0CFF-4727-BB1C-C3C1B7936692}" srcOrd="4" destOrd="0" parTransId="{2C394AB6-576F-4E78-A120-880AAC9F6BBF}" sibTransId="{AFB04986-8A97-4CAF-A3AE-E4E5707A546C}"/>
    <dgm:cxn modelId="{E9ADB099-1C2B-4792-8D03-EC4046300404}" srcId="{7A93674B-2243-4474-BA39-5A360659D749}" destId="{A26FB657-1DFF-41C8-BFF5-E16CD2F8C7DA}" srcOrd="1" destOrd="0" parTransId="{1FDB6832-D5FF-475E-8859-61BC2FF43A90}" sibTransId="{BB8E6F34-3A64-4C32-BFC5-8D97FC500003}"/>
    <dgm:cxn modelId="{B40B01A5-086F-4FD4-BA44-E4B5110BC26B}" type="presOf" srcId="{BD2FF5C5-1DE5-433C-8105-2F4929C38D7F}" destId="{FCED9539-A100-4E32-B52B-CA9EB4E02F2B}" srcOrd="0" destOrd="0" presId="urn:microsoft.com/office/officeart/2008/layout/LinedList"/>
    <dgm:cxn modelId="{7292D4DF-2D00-45DC-B18D-34BA1E9F4391}" type="presOf" srcId="{25DA3C3F-0CFF-4727-BB1C-C3C1B7936692}" destId="{D5CDC929-3F03-4AB3-BD18-B2716BDE122E}" srcOrd="0" destOrd="0" presId="urn:microsoft.com/office/officeart/2008/layout/LinedList"/>
    <dgm:cxn modelId="{D12D580C-19FF-4AC7-8E52-11C4DB157AF5}" type="presParOf" srcId="{89AC2808-2183-403F-B43F-9D0F7A07DFF7}" destId="{79654388-BDCA-4792-B65F-FA959985310C}" srcOrd="0" destOrd="0" presId="urn:microsoft.com/office/officeart/2008/layout/LinedList"/>
    <dgm:cxn modelId="{9401A16A-83E4-494A-BEFC-FC2A2F8467B8}" type="presParOf" srcId="{89AC2808-2183-403F-B43F-9D0F7A07DFF7}" destId="{01D745AC-6B06-4D6C-B840-6CE0A5C94F8C}" srcOrd="1" destOrd="0" presId="urn:microsoft.com/office/officeart/2008/layout/LinedList"/>
    <dgm:cxn modelId="{CC36703D-63FD-44BE-8F39-ED488751783D}" type="presParOf" srcId="{01D745AC-6B06-4D6C-B840-6CE0A5C94F8C}" destId="{FCED9539-A100-4E32-B52B-CA9EB4E02F2B}" srcOrd="0" destOrd="0" presId="urn:microsoft.com/office/officeart/2008/layout/LinedList"/>
    <dgm:cxn modelId="{A39D24A2-DC4E-404C-B0EF-6700F1C99502}" type="presParOf" srcId="{01D745AC-6B06-4D6C-B840-6CE0A5C94F8C}" destId="{186E0ED7-8E3F-4A39-A46C-37F54875673F}" srcOrd="1" destOrd="0" presId="urn:microsoft.com/office/officeart/2008/layout/LinedList"/>
    <dgm:cxn modelId="{2C453497-E3C1-4200-ACF1-E80800389D70}" type="presParOf" srcId="{89AC2808-2183-403F-B43F-9D0F7A07DFF7}" destId="{23AECEDF-3CD4-4C02-9EE9-0A14B4427C82}" srcOrd="2" destOrd="0" presId="urn:microsoft.com/office/officeart/2008/layout/LinedList"/>
    <dgm:cxn modelId="{93329BD7-F81A-4BA2-A4AD-8CB84FC582C4}" type="presParOf" srcId="{89AC2808-2183-403F-B43F-9D0F7A07DFF7}" destId="{EDE84FDE-C54F-4852-B213-82AAC44D656B}" srcOrd="3" destOrd="0" presId="urn:microsoft.com/office/officeart/2008/layout/LinedList"/>
    <dgm:cxn modelId="{2B2BF290-4971-4DEB-9BE2-51C350DA6DA1}" type="presParOf" srcId="{EDE84FDE-C54F-4852-B213-82AAC44D656B}" destId="{561A42FB-19BB-4F75-8E26-CE7AE8D21FE9}" srcOrd="0" destOrd="0" presId="urn:microsoft.com/office/officeart/2008/layout/LinedList"/>
    <dgm:cxn modelId="{B8397148-CEE4-4057-9E47-47A926C4FA8F}" type="presParOf" srcId="{EDE84FDE-C54F-4852-B213-82AAC44D656B}" destId="{B0B62FB2-8831-4FF7-A7D7-7EE69AB60E2D}" srcOrd="1" destOrd="0" presId="urn:microsoft.com/office/officeart/2008/layout/LinedList"/>
    <dgm:cxn modelId="{00BF3B9E-A968-414A-B9DE-780B0D02DF72}" type="presParOf" srcId="{89AC2808-2183-403F-B43F-9D0F7A07DFF7}" destId="{7C73FCC2-811B-4739-9246-4A352E056B51}" srcOrd="4" destOrd="0" presId="urn:microsoft.com/office/officeart/2008/layout/LinedList"/>
    <dgm:cxn modelId="{EB4EDA30-6F44-4933-B4DE-1CF569130565}" type="presParOf" srcId="{89AC2808-2183-403F-B43F-9D0F7A07DFF7}" destId="{F294A52E-903E-46F0-94B5-27F42A942195}" srcOrd="5" destOrd="0" presId="urn:microsoft.com/office/officeart/2008/layout/LinedList"/>
    <dgm:cxn modelId="{BFF9E63B-3EB7-4BC0-8CFA-FB2AB9CD6C5A}" type="presParOf" srcId="{F294A52E-903E-46F0-94B5-27F42A942195}" destId="{B288C6F8-C9C8-4D77-98A1-5F331F6941AC}" srcOrd="0" destOrd="0" presId="urn:microsoft.com/office/officeart/2008/layout/LinedList"/>
    <dgm:cxn modelId="{DEE82CD3-1B9C-41EE-BF1F-AAB75DA23664}" type="presParOf" srcId="{F294A52E-903E-46F0-94B5-27F42A942195}" destId="{6C704552-1687-4696-8DA5-0984EF7918BF}" srcOrd="1" destOrd="0" presId="urn:microsoft.com/office/officeart/2008/layout/LinedList"/>
    <dgm:cxn modelId="{CBD17FBB-FE32-469F-B790-FAEC8B47E6F9}" type="presParOf" srcId="{89AC2808-2183-403F-B43F-9D0F7A07DFF7}" destId="{8E40FC49-1437-4E0D-A2BD-81D9851AEADF}" srcOrd="6" destOrd="0" presId="urn:microsoft.com/office/officeart/2008/layout/LinedList"/>
    <dgm:cxn modelId="{70F40681-F41B-45EC-B48F-1C25C254F9AF}" type="presParOf" srcId="{89AC2808-2183-403F-B43F-9D0F7A07DFF7}" destId="{8A73FBF8-7DC3-4136-89E8-010103916188}" srcOrd="7" destOrd="0" presId="urn:microsoft.com/office/officeart/2008/layout/LinedList"/>
    <dgm:cxn modelId="{424ABF7C-22BD-439F-8B23-E66D66885846}" type="presParOf" srcId="{8A73FBF8-7DC3-4136-89E8-010103916188}" destId="{B827A2D6-3F1F-4C0D-9011-48BC6B2FE418}" srcOrd="0" destOrd="0" presId="urn:microsoft.com/office/officeart/2008/layout/LinedList"/>
    <dgm:cxn modelId="{2E851DF4-B10F-4014-B617-CA5D0C9FD87D}" type="presParOf" srcId="{8A73FBF8-7DC3-4136-89E8-010103916188}" destId="{E5C1F7C6-28A7-43AD-A386-B362CD2461A0}" srcOrd="1" destOrd="0" presId="urn:microsoft.com/office/officeart/2008/layout/LinedList"/>
    <dgm:cxn modelId="{A2E07285-888F-4E99-9589-2A9C202C35CF}" type="presParOf" srcId="{89AC2808-2183-403F-B43F-9D0F7A07DFF7}" destId="{83DD8032-EDD9-4F1B-8478-35D49FE2AFE4}" srcOrd="8" destOrd="0" presId="urn:microsoft.com/office/officeart/2008/layout/LinedList"/>
    <dgm:cxn modelId="{F6A489D3-4531-4685-867A-FC29ED08D5D0}" type="presParOf" srcId="{89AC2808-2183-403F-B43F-9D0F7A07DFF7}" destId="{78F88DE5-D797-4844-B1B0-2CFAC2624823}" srcOrd="9" destOrd="0" presId="urn:microsoft.com/office/officeart/2008/layout/LinedList"/>
    <dgm:cxn modelId="{3107D055-FA3D-4946-9B22-F10E67639374}" type="presParOf" srcId="{78F88DE5-D797-4844-B1B0-2CFAC2624823}" destId="{D5CDC929-3F03-4AB3-BD18-B2716BDE122E}" srcOrd="0" destOrd="0" presId="urn:microsoft.com/office/officeart/2008/layout/LinedList"/>
    <dgm:cxn modelId="{F914A081-89F1-471E-A3D6-0F0F9A7245CA}" type="presParOf" srcId="{78F88DE5-D797-4844-B1B0-2CFAC2624823}" destId="{E8E7B1E3-11A6-43A3-A8D5-8C73B81BE1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09BD2E-AAD6-468F-B39E-BFBAE376BC3E}" type="doc">
      <dgm:prSet loTypeId="urn:microsoft.com/office/officeart/2005/8/layout/vList2#1" loCatId="list" qsTypeId="urn:microsoft.com/office/officeart/2005/8/quickstyle/simple3#2" qsCatId="simple" csTypeId="urn:microsoft.com/office/officeart/2005/8/colors/colorful2#2" csCatId="colorful" phldr="1"/>
      <dgm:spPr/>
      <dgm:t>
        <a:bodyPr/>
        <a:lstStyle/>
        <a:p>
          <a:endParaRPr lang="en-US"/>
        </a:p>
      </dgm:t>
    </dgm:pt>
    <dgm:pt modelId="{69D30D63-E464-4E2F-9572-6F5735FE6515}">
      <dgm:prSet/>
      <dgm:spPr/>
      <dgm:t>
        <a:bodyPr/>
        <a:lstStyle/>
        <a:p>
          <a:r>
            <a:rPr lang="en-US" baseline="0" dirty="0"/>
            <a:t>Deep Learning</a:t>
          </a:r>
          <a:endParaRPr lang="en-US" dirty="0"/>
        </a:p>
      </dgm:t>
    </dgm:pt>
    <dgm:pt modelId="{76C02682-A292-46C8-BBA0-F1A35A7EA3CC}" cxnId="{20B50A35-9AEE-4C32-ABFE-BBE75E716F19}" type="parTrans">
      <dgm:prSet/>
      <dgm:spPr/>
      <dgm:t>
        <a:bodyPr/>
        <a:lstStyle/>
        <a:p>
          <a:endParaRPr lang="en-US"/>
        </a:p>
      </dgm:t>
    </dgm:pt>
    <dgm:pt modelId="{2D1857FC-F278-4445-B382-35D2F1CE0531}" cxnId="{20B50A35-9AEE-4C32-ABFE-BBE75E716F19}" type="sibTrans">
      <dgm:prSet/>
      <dgm:spPr/>
      <dgm:t>
        <a:bodyPr/>
        <a:lstStyle/>
        <a:p>
          <a:endParaRPr lang="en-US"/>
        </a:p>
      </dgm:t>
    </dgm:pt>
    <dgm:pt modelId="{D7C29BB9-F536-478C-A260-EADF94AEA3D7}">
      <dgm:prSet/>
      <dgm:spPr/>
      <dgm:t>
        <a:bodyPr/>
        <a:lstStyle/>
        <a:p>
          <a:r>
            <a:rPr lang="en-US" baseline="0" dirty="0"/>
            <a:t>CNN (convolutional Neural Network)</a:t>
          </a:r>
          <a:endParaRPr lang="en-US" dirty="0"/>
        </a:p>
      </dgm:t>
    </dgm:pt>
    <dgm:pt modelId="{F9D78467-7856-4510-AFAF-3B56A80331CF}" cxnId="{1831F859-6437-4F14-9648-DB771AEA1CB7}" type="parTrans">
      <dgm:prSet/>
      <dgm:spPr/>
      <dgm:t>
        <a:bodyPr/>
        <a:lstStyle/>
        <a:p>
          <a:endParaRPr lang="en-US"/>
        </a:p>
      </dgm:t>
    </dgm:pt>
    <dgm:pt modelId="{008CB9D8-3E20-4DE9-AECC-9C1C29438AA7}" cxnId="{1831F859-6437-4F14-9648-DB771AEA1CB7}" type="sibTrans">
      <dgm:prSet/>
      <dgm:spPr/>
      <dgm:t>
        <a:bodyPr/>
        <a:lstStyle/>
        <a:p>
          <a:endParaRPr lang="en-US"/>
        </a:p>
      </dgm:t>
    </dgm:pt>
    <dgm:pt modelId="{E015A075-E0FE-4186-BCB5-2BB22D031424}" type="pres">
      <dgm:prSet presAssocID="{B509BD2E-AAD6-468F-B39E-BFBAE376BC3E}" presName="linear" presStyleCnt="0">
        <dgm:presLayoutVars>
          <dgm:animLvl val="lvl"/>
          <dgm:resizeHandles val="exact"/>
        </dgm:presLayoutVars>
      </dgm:prSet>
      <dgm:spPr/>
    </dgm:pt>
    <dgm:pt modelId="{82A5CBAA-6934-4049-B415-09217E5BD807}" type="pres">
      <dgm:prSet presAssocID="{69D30D63-E464-4E2F-9572-6F5735FE6515}" presName="parentText" presStyleLbl="node1" presStyleIdx="0" presStyleCnt="2" custLinFactNeighborY="-60606">
        <dgm:presLayoutVars>
          <dgm:chMax val="0"/>
          <dgm:bulletEnabled val="1"/>
        </dgm:presLayoutVars>
      </dgm:prSet>
      <dgm:spPr/>
    </dgm:pt>
    <dgm:pt modelId="{7956429E-B4FF-42CD-92B1-B94150CDA504}" type="pres">
      <dgm:prSet presAssocID="{2D1857FC-F278-4445-B382-35D2F1CE0531}" presName="spacer" presStyleCnt="0"/>
      <dgm:spPr/>
    </dgm:pt>
    <dgm:pt modelId="{A1288395-6026-470D-AE1C-D83E5E2C5AB3}" type="pres">
      <dgm:prSet presAssocID="{D7C29BB9-F536-478C-A260-EADF94AEA3D7}" presName="parentText" presStyleLbl="node1" presStyleIdx="1" presStyleCnt="2" custLinFactY="7113" custLinFactNeighborX="1620" custLinFactNeighborY="100000">
        <dgm:presLayoutVars>
          <dgm:chMax val="0"/>
          <dgm:bulletEnabled val="1"/>
        </dgm:presLayoutVars>
      </dgm:prSet>
      <dgm:spPr/>
    </dgm:pt>
  </dgm:ptLst>
  <dgm:cxnLst>
    <dgm:cxn modelId="{39BE2C03-7481-4B37-9F76-12E43CE277C2}" type="presOf" srcId="{69D30D63-E464-4E2F-9572-6F5735FE6515}" destId="{82A5CBAA-6934-4049-B415-09217E5BD807}" srcOrd="0" destOrd="0" presId="urn:microsoft.com/office/officeart/2005/8/layout/vList2#1"/>
    <dgm:cxn modelId="{BD5B5210-920E-4DC9-8272-5853F8895EED}" type="presOf" srcId="{B509BD2E-AAD6-468F-B39E-BFBAE376BC3E}" destId="{E015A075-E0FE-4186-BCB5-2BB22D031424}" srcOrd="0" destOrd="0" presId="urn:microsoft.com/office/officeart/2005/8/layout/vList2#1"/>
    <dgm:cxn modelId="{20B50A35-9AEE-4C32-ABFE-BBE75E716F19}" srcId="{B509BD2E-AAD6-468F-B39E-BFBAE376BC3E}" destId="{69D30D63-E464-4E2F-9572-6F5735FE6515}" srcOrd="0" destOrd="0" parTransId="{76C02682-A292-46C8-BBA0-F1A35A7EA3CC}" sibTransId="{2D1857FC-F278-4445-B382-35D2F1CE0531}"/>
    <dgm:cxn modelId="{1831F859-6437-4F14-9648-DB771AEA1CB7}" srcId="{B509BD2E-AAD6-468F-B39E-BFBAE376BC3E}" destId="{D7C29BB9-F536-478C-A260-EADF94AEA3D7}" srcOrd="1" destOrd="0" parTransId="{F9D78467-7856-4510-AFAF-3B56A80331CF}" sibTransId="{008CB9D8-3E20-4DE9-AECC-9C1C29438AA7}"/>
    <dgm:cxn modelId="{4EBDADEF-1C28-418D-A0DB-C808A9D5B044}" type="presOf" srcId="{D7C29BB9-F536-478C-A260-EADF94AEA3D7}" destId="{A1288395-6026-470D-AE1C-D83E5E2C5AB3}" srcOrd="0" destOrd="0" presId="urn:microsoft.com/office/officeart/2005/8/layout/vList2#1"/>
    <dgm:cxn modelId="{01F623D6-D4D0-4996-8455-86CD24B452D7}" type="presParOf" srcId="{E015A075-E0FE-4186-BCB5-2BB22D031424}" destId="{82A5CBAA-6934-4049-B415-09217E5BD807}" srcOrd="0" destOrd="0" presId="urn:microsoft.com/office/officeart/2005/8/layout/vList2#1"/>
    <dgm:cxn modelId="{BE09B983-56E0-4E56-8489-3DEA058EB0A2}" type="presParOf" srcId="{E015A075-E0FE-4186-BCB5-2BB22D031424}" destId="{7956429E-B4FF-42CD-92B1-B94150CDA504}" srcOrd="1" destOrd="0" presId="urn:microsoft.com/office/officeart/2005/8/layout/vList2#1"/>
    <dgm:cxn modelId="{F9401490-5131-4561-8B8B-F41D13C73A29}" type="presParOf" srcId="{E015A075-E0FE-4186-BCB5-2BB22D031424}" destId="{A1288395-6026-470D-AE1C-D83E5E2C5AB3}" srcOrd="2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900862" cy="5400674"/>
        <a:chOff x="0" y="0"/>
        <a:chExt cx="6900862" cy="5400674"/>
      </a:xfrm>
    </dsp:grpSpPr>
    <dsp:sp modelId="{79654388-BDCA-4792-B65F-FA959985310C}">
      <dsp:nvSpPr>
        <dsp:cNvPr id="3" name="Straight Connector 2"/>
        <dsp:cNvSpPr/>
      </dsp:nvSpPr>
      <dsp:spPr bwMode="white">
        <a:xfrm>
          <a:off x="0" y="0"/>
          <a:ext cx="6900862" cy="0"/>
        </a:xfrm>
        <a:prstGeom prst="line">
          <a:avLst/>
        </a:prstGeom>
      </dsp:spPr>
      <dsp:style>
        <a:lnRef idx="1">
          <a:schemeClr val="accent2">
            <a:hueOff val="0"/>
            <a:satOff val="0"/>
            <a:lumOff val="0"/>
            <a:alpha val="100000"/>
          </a:schemeClr>
        </a:lnRef>
        <a:fillRef idx="2">
          <a:schemeClr val="accent2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0" y="0"/>
        <a:ext cx="6900862" cy="0"/>
      </dsp:txXfrm>
    </dsp:sp>
    <dsp:sp modelId="{FCED9539-A100-4E32-B52B-CA9EB4E02F2B}">
      <dsp:nvSpPr>
        <dsp:cNvPr id="4" name="Rectangles 3"/>
        <dsp:cNvSpPr/>
      </dsp:nvSpPr>
      <dsp:spPr bwMode="white">
        <a:xfrm>
          <a:off x="0" y="0"/>
          <a:ext cx="6900862" cy="10801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aseline="0" dirty="0">
              <a:solidFill>
                <a:schemeClr val="tx1"/>
              </a:solidFill>
              <a:latin typeface="Palatino Linotype" panose="02040502050505030304" pitchFamily="18" charset="0"/>
            </a:rPr>
            <a:t>It  is important to  make people follow the rules where  it has to be followed  mainly in public  places. </a:t>
          </a:r>
          <a:endParaRPr lang="en-US" sz="2000" dirty="0">
            <a:solidFill>
              <a:schemeClr val="tx1"/>
            </a:solidFill>
            <a:latin typeface="Palatino Linotype" panose="02040502050505030304" pitchFamily="18" charset="0"/>
          </a:endParaRPr>
        </a:p>
      </dsp:txBody>
      <dsp:txXfrm>
        <a:off x="0" y="0"/>
        <a:ext cx="6900862" cy="1080135"/>
      </dsp:txXfrm>
    </dsp:sp>
    <dsp:sp modelId="{23AECEDF-3CD4-4C02-9EE9-0A14B4427C82}">
      <dsp:nvSpPr>
        <dsp:cNvPr id="5" name="Straight Connector 4"/>
        <dsp:cNvSpPr/>
      </dsp:nvSpPr>
      <dsp:spPr bwMode="white">
        <a:xfrm>
          <a:off x="0" y="1080135"/>
          <a:ext cx="6900862" cy="0"/>
        </a:xfrm>
        <a:prstGeom prst="line">
          <a:avLst/>
        </a:prstGeom>
      </dsp:spPr>
      <dsp:style>
        <a:lnRef idx="1">
          <a:schemeClr val="accent2">
            <a:hueOff val="-375000"/>
            <a:satOff val="0"/>
            <a:lumOff val="784"/>
            <a:alpha val="100000"/>
          </a:schemeClr>
        </a:lnRef>
        <a:fillRef idx="2">
          <a:schemeClr val="accent2">
            <a:hueOff val="-375000"/>
            <a:satOff val="0"/>
            <a:lumOff val="784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0" y="1080135"/>
        <a:ext cx="6900862" cy="0"/>
      </dsp:txXfrm>
    </dsp:sp>
    <dsp:sp modelId="{561A42FB-19BB-4F75-8E26-CE7AE8D21FE9}">
      <dsp:nvSpPr>
        <dsp:cNvPr id="6" name="Rectangles 5"/>
        <dsp:cNvSpPr/>
      </dsp:nvSpPr>
      <dsp:spPr bwMode="white">
        <a:xfrm>
          <a:off x="0" y="1080135"/>
          <a:ext cx="6900862" cy="10801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>
              <a:solidFill>
                <a:schemeClr val="tx1"/>
              </a:solidFill>
              <a:latin typeface="Palatino Linotype" panose="02040502050505030304" pitchFamily="18" charset="0"/>
            </a:rPr>
            <a:t>Our approach is through using Machine Learning  that is convolutional neural network to resolve  this issue</a:t>
          </a:r>
          <a:endParaRPr>
            <a:solidFill>
              <a:schemeClr val="tx1"/>
            </a:solidFill>
          </a:endParaRPr>
        </a:p>
      </dsp:txBody>
      <dsp:txXfrm>
        <a:off x="0" y="1080135"/>
        <a:ext cx="6900862" cy="1080135"/>
      </dsp:txXfrm>
    </dsp:sp>
    <dsp:sp modelId="{7C73FCC2-811B-4739-9246-4A352E056B51}">
      <dsp:nvSpPr>
        <dsp:cNvPr id="7" name="Straight Connector 6"/>
        <dsp:cNvSpPr/>
      </dsp:nvSpPr>
      <dsp:spPr bwMode="white">
        <a:xfrm>
          <a:off x="0" y="2160270"/>
          <a:ext cx="6900862" cy="0"/>
        </a:xfrm>
        <a:prstGeom prst="line">
          <a:avLst/>
        </a:prstGeom>
      </dsp:spPr>
      <dsp:style>
        <a:lnRef idx="1">
          <a:schemeClr val="accent2">
            <a:hueOff val="-750000"/>
            <a:satOff val="0"/>
            <a:lumOff val="1569"/>
            <a:alpha val="100000"/>
          </a:schemeClr>
        </a:lnRef>
        <a:fillRef idx="2">
          <a:schemeClr val="accent2">
            <a:hueOff val="-750000"/>
            <a:satOff val="0"/>
            <a:lumOff val="1569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0" y="2160270"/>
        <a:ext cx="6900862" cy="0"/>
      </dsp:txXfrm>
    </dsp:sp>
    <dsp:sp modelId="{B288C6F8-C9C8-4D77-98A1-5F331F6941AC}">
      <dsp:nvSpPr>
        <dsp:cNvPr id="8" name="Rectangles 7"/>
        <dsp:cNvSpPr/>
      </dsp:nvSpPr>
      <dsp:spPr bwMode="white">
        <a:xfrm>
          <a:off x="0" y="2160270"/>
          <a:ext cx="6900862" cy="10801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>
              <a:solidFill>
                <a:schemeClr val="tx1"/>
              </a:solidFill>
              <a:latin typeface="Palatino Linotype" panose="02040502050505030304" pitchFamily="18" charset="0"/>
            </a:rPr>
            <a:t>Learning from the data to the extent where it recognizes  face mask</a:t>
          </a:r>
          <a:endParaRPr>
            <a:solidFill>
              <a:schemeClr val="tx1"/>
            </a:solidFill>
          </a:endParaRPr>
        </a:p>
      </dsp:txBody>
      <dsp:txXfrm>
        <a:off x="0" y="2160270"/>
        <a:ext cx="6900862" cy="1080135"/>
      </dsp:txXfrm>
    </dsp:sp>
    <dsp:sp modelId="{8E40FC49-1437-4E0D-A2BD-81D9851AEADF}">
      <dsp:nvSpPr>
        <dsp:cNvPr id="9" name="Straight Connector 8"/>
        <dsp:cNvSpPr/>
      </dsp:nvSpPr>
      <dsp:spPr bwMode="white">
        <a:xfrm>
          <a:off x="0" y="3240404"/>
          <a:ext cx="6900862" cy="0"/>
        </a:xfrm>
        <a:prstGeom prst="line">
          <a:avLst/>
        </a:prstGeom>
      </dsp:spPr>
      <dsp:style>
        <a:lnRef idx="1">
          <a:schemeClr val="accent2">
            <a:hueOff val="-1125000"/>
            <a:satOff val="0"/>
            <a:lumOff val="2353"/>
            <a:alpha val="100000"/>
          </a:schemeClr>
        </a:lnRef>
        <a:fillRef idx="2">
          <a:schemeClr val="accent2">
            <a:hueOff val="-1125000"/>
            <a:satOff val="0"/>
            <a:lumOff val="2353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0" y="3240404"/>
        <a:ext cx="6900862" cy="0"/>
      </dsp:txXfrm>
    </dsp:sp>
    <dsp:sp modelId="{B827A2D6-3F1F-4C0D-9011-48BC6B2FE418}">
      <dsp:nvSpPr>
        <dsp:cNvPr id="10" name="Rectangles 9"/>
        <dsp:cNvSpPr/>
      </dsp:nvSpPr>
      <dsp:spPr bwMode="white">
        <a:xfrm>
          <a:off x="0" y="3240404"/>
          <a:ext cx="6900862" cy="10801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aseline="0" dirty="0">
              <a:solidFill>
                <a:schemeClr val="tx1"/>
              </a:solidFill>
              <a:latin typeface="Palatino Linotype" panose="02040502050505030304" pitchFamily="18" charset="0"/>
            </a:rPr>
            <a:t>Detecting the social distance between the people . </a:t>
          </a:r>
          <a:endParaRPr lang="en-US" sz="2000" dirty="0">
            <a:solidFill>
              <a:schemeClr val="tx1"/>
            </a:solidFill>
            <a:latin typeface="Palatino Linotype" panose="02040502050505030304" pitchFamily="18" charset="0"/>
          </a:endParaRPr>
        </a:p>
      </dsp:txBody>
      <dsp:txXfrm>
        <a:off x="0" y="3240404"/>
        <a:ext cx="6900862" cy="1080135"/>
      </dsp:txXfrm>
    </dsp:sp>
    <dsp:sp modelId="{83DD8032-EDD9-4F1B-8478-35D49FE2AFE4}">
      <dsp:nvSpPr>
        <dsp:cNvPr id="11" name="Straight Connector 10"/>
        <dsp:cNvSpPr/>
      </dsp:nvSpPr>
      <dsp:spPr bwMode="white">
        <a:xfrm>
          <a:off x="0" y="4320539"/>
          <a:ext cx="6900862" cy="0"/>
        </a:xfrm>
        <a:prstGeom prst="line">
          <a:avLst/>
        </a:prstGeom>
      </dsp:spPr>
      <dsp:style>
        <a:lnRef idx="1">
          <a:schemeClr val="accent2">
            <a:hueOff val="-1500000"/>
            <a:satOff val="0"/>
            <a:lumOff val="3137"/>
            <a:alpha val="100000"/>
          </a:schemeClr>
        </a:lnRef>
        <a:fillRef idx="2">
          <a:schemeClr val="accent2">
            <a:hueOff val="-1500000"/>
            <a:satOff val="0"/>
            <a:lumOff val="3137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0" y="4320539"/>
        <a:ext cx="6900862" cy="0"/>
      </dsp:txXfrm>
    </dsp:sp>
    <dsp:sp modelId="{D5CDC929-3F03-4AB3-BD18-B2716BDE122E}">
      <dsp:nvSpPr>
        <dsp:cNvPr id="12" name="Rectangles 11"/>
        <dsp:cNvSpPr/>
      </dsp:nvSpPr>
      <dsp:spPr bwMode="white">
        <a:xfrm>
          <a:off x="0" y="4320539"/>
          <a:ext cx="6900862" cy="108013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aseline="0" dirty="0">
              <a:solidFill>
                <a:schemeClr val="tx1"/>
              </a:solidFill>
              <a:latin typeface="Palatino Linotype" panose="02040502050505030304" pitchFamily="18" charset="0"/>
            </a:rPr>
            <a:t>Using Real time image processing which can be deployed in any places where the cameras are pre installed and algorithm can detect and help the authorities in ensuring the safety</a:t>
          </a:r>
          <a:endParaRPr lang="en-US" sz="2000" dirty="0">
            <a:solidFill>
              <a:schemeClr val="tx1"/>
            </a:solidFill>
            <a:latin typeface="Palatino Linotype" panose="02040502050505030304" pitchFamily="18" charset="0"/>
          </a:endParaRPr>
        </a:p>
      </dsp:txBody>
      <dsp:txXfrm>
        <a:off x="0" y="4320539"/>
        <a:ext cx="6900862" cy="1080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900862" cy="1862136"/>
        <a:chOff x="0" y="0"/>
        <a:chExt cx="6900862" cy="1862136"/>
      </a:xfrm>
    </dsp:grpSpPr>
    <dsp:sp modelId="{82A5CBAA-6934-4049-B415-09217E5BD807}">
      <dsp:nvSpPr>
        <dsp:cNvPr id="3" name="Rounded Rectangle 2"/>
        <dsp:cNvSpPr/>
      </dsp:nvSpPr>
      <dsp:spPr bwMode="white">
        <a:xfrm>
          <a:off x="0" y="25265"/>
          <a:ext cx="6900862" cy="81661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aseline="0" dirty="0"/>
            <a:t>Deep Learning</a:t>
          </a:r>
          <a:endParaRPr lang="en-US" dirty="0"/>
        </a:p>
      </dsp:txBody>
      <dsp:txXfrm>
        <a:off x="0" y="25265"/>
        <a:ext cx="6900862" cy="816610"/>
      </dsp:txXfrm>
    </dsp:sp>
    <dsp:sp modelId="{A1288395-6026-470D-AE1C-D83E5E2C5AB3}">
      <dsp:nvSpPr>
        <dsp:cNvPr id="4" name="Rounded Rectangle 3"/>
        <dsp:cNvSpPr/>
      </dsp:nvSpPr>
      <dsp:spPr bwMode="white">
        <a:xfrm>
          <a:off x="0" y="1045526"/>
          <a:ext cx="6900862" cy="816610"/>
        </a:xfrm>
        <a:prstGeom prst="roundRect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>
            <a:hueOff val="-1500000"/>
            <a:satOff val="0"/>
            <a:lumOff val="3137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Body>
        <a:bodyPr lIns="106680" tIns="106680" rIns="106680" bIns="106680" anchor="ctr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aseline="0" dirty="0"/>
            <a:t>CNN (convolutional Neural Network)</a:t>
          </a:r>
          <a:endParaRPr lang="en-US" dirty="0"/>
        </a:p>
      </dsp:txBody>
      <dsp:txXfrm>
        <a:off x="0" y="1045526"/>
        <a:ext cx="6900862" cy="81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#2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0" Type="http://schemas.openxmlformats.org/officeDocument/2006/relationships/slideLayout" Target="../slideLayouts/slideLayout2.xml"/><Relationship Id="rId1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-1" fmla="*/ 6858000 w 6858000"/>
              <a:gd name="connsiteY0-2" fmla="*/ 0 h 5878098"/>
              <a:gd name="connsiteX1-3" fmla="*/ 6858000 w 6858000"/>
              <a:gd name="connsiteY1-4" fmla="*/ 5780582 h 5878098"/>
              <a:gd name="connsiteX2-5" fmla="*/ 6766523 w 6858000"/>
              <a:gd name="connsiteY2-6" fmla="*/ 5777266 h 5878098"/>
              <a:gd name="connsiteX3-7" fmla="*/ 5437222 w 6858000"/>
              <a:gd name="connsiteY3-8" fmla="*/ 5734742 h 5878098"/>
              <a:gd name="connsiteX4-9" fmla="*/ 4440498 w 6858000"/>
              <a:gd name="connsiteY4-10" fmla="*/ 5734742 h 5878098"/>
              <a:gd name="connsiteX5-11" fmla="*/ 582209 w 6858000"/>
              <a:gd name="connsiteY5-12" fmla="*/ 4121983 h 5878098"/>
              <a:gd name="connsiteX6-13" fmla="*/ 73548 w 6858000"/>
              <a:gd name="connsiteY6-14" fmla="*/ 3184291 h 5878098"/>
              <a:gd name="connsiteX7-15" fmla="*/ 0 w 6858000"/>
              <a:gd name="connsiteY7-16" fmla="*/ 2994994 h 5878098"/>
              <a:gd name="connsiteX8-17" fmla="*/ 0 w 6858000"/>
              <a:gd name="connsiteY8-18" fmla="*/ 0 h 5878098"/>
              <a:gd name="connsiteX9" fmla="*/ 6858000 w 6858000"/>
              <a:gd name="connsiteY9" fmla="*/ 0 h 5878098"/>
              <a:gd name="connsiteX0-19" fmla="*/ 6858000 w 6858000"/>
              <a:gd name="connsiteY0-20" fmla="*/ 0 h 5780582"/>
              <a:gd name="connsiteX1-21" fmla="*/ 6858000 w 6858000"/>
              <a:gd name="connsiteY1-22" fmla="*/ 5780582 h 5780582"/>
              <a:gd name="connsiteX2-23" fmla="*/ 6766523 w 6858000"/>
              <a:gd name="connsiteY2-24" fmla="*/ 5777266 h 5780582"/>
              <a:gd name="connsiteX3-25" fmla="*/ 5437222 w 6858000"/>
              <a:gd name="connsiteY3-26" fmla="*/ 5734742 h 5780582"/>
              <a:gd name="connsiteX4-27" fmla="*/ 3010841 w 6858000"/>
              <a:gd name="connsiteY4-28" fmla="*/ 5469518 h 5780582"/>
              <a:gd name="connsiteX5-29" fmla="*/ 582209 w 6858000"/>
              <a:gd name="connsiteY5-30" fmla="*/ 4121983 h 5780582"/>
              <a:gd name="connsiteX6-31" fmla="*/ 73548 w 6858000"/>
              <a:gd name="connsiteY6-32" fmla="*/ 3184291 h 5780582"/>
              <a:gd name="connsiteX7-33" fmla="*/ 0 w 6858000"/>
              <a:gd name="connsiteY7-34" fmla="*/ 2994994 h 5780582"/>
              <a:gd name="connsiteX8-35" fmla="*/ 0 w 6858000"/>
              <a:gd name="connsiteY8-36" fmla="*/ 0 h 5780582"/>
              <a:gd name="connsiteX9-37" fmla="*/ 6858000 w 6858000"/>
              <a:gd name="connsiteY9-38" fmla="*/ 0 h 5780582"/>
              <a:gd name="connsiteX0-39" fmla="*/ 6858000 w 6858000"/>
              <a:gd name="connsiteY0-40" fmla="*/ 0 h 5780582"/>
              <a:gd name="connsiteX1-41" fmla="*/ 6858000 w 6858000"/>
              <a:gd name="connsiteY1-42" fmla="*/ 5780582 h 5780582"/>
              <a:gd name="connsiteX2-43" fmla="*/ 6766523 w 6858000"/>
              <a:gd name="connsiteY2-44" fmla="*/ 5777266 h 5780582"/>
              <a:gd name="connsiteX3-45" fmla="*/ 5437222 w 6858000"/>
              <a:gd name="connsiteY3-46" fmla="*/ 5734742 h 5780582"/>
              <a:gd name="connsiteX4-47" fmla="*/ 3010841 w 6858000"/>
              <a:gd name="connsiteY4-48" fmla="*/ 5469518 h 5780582"/>
              <a:gd name="connsiteX5-49" fmla="*/ 582209 w 6858000"/>
              <a:gd name="connsiteY5-50" fmla="*/ 4121983 h 5780582"/>
              <a:gd name="connsiteX6-51" fmla="*/ 73548 w 6858000"/>
              <a:gd name="connsiteY6-52" fmla="*/ 3184291 h 5780582"/>
              <a:gd name="connsiteX7-53" fmla="*/ 0 w 6858000"/>
              <a:gd name="connsiteY7-54" fmla="*/ 2994994 h 5780582"/>
              <a:gd name="connsiteX8-55" fmla="*/ 0 w 6858000"/>
              <a:gd name="connsiteY8-56" fmla="*/ 0 h 5780582"/>
              <a:gd name="connsiteX9-57" fmla="*/ 6858000 w 6858000"/>
              <a:gd name="connsiteY9-58" fmla="*/ 0 h 5780582"/>
              <a:gd name="connsiteX0-59" fmla="*/ 6858000 w 6858000"/>
              <a:gd name="connsiteY0-60" fmla="*/ 0 h 5780582"/>
              <a:gd name="connsiteX1-61" fmla="*/ 6858000 w 6858000"/>
              <a:gd name="connsiteY1-62" fmla="*/ 5780582 h 5780582"/>
              <a:gd name="connsiteX2-63" fmla="*/ 6766523 w 6858000"/>
              <a:gd name="connsiteY2-64" fmla="*/ 5777266 h 5780582"/>
              <a:gd name="connsiteX3-65" fmla="*/ 5437222 w 6858000"/>
              <a:gd name="connsiteY3-66" fmla="*/ 5734742 h 5780582"/>
              <a:gd name="connsiteX4-67" fmla="*/ 3010841 w 6858000"/>
              <a:gd name="connsiteY4-68" fmla="*/ 5469518 h 5780582"/>
              <a:gd name="connsiteX5-69" fmla="*/ 582209 w 6858000"/>
              <a:gd name="connsiteY5-70" fmla="*/ 4121983 h 5780582"/>
              <a:gd name="connsiteX6-71" fmla="*/ 73548 w 6858000"/>
              <a:gd name="connsiteY6-72" fmla="*/ 3184291 h 5780582"/>
              <a:gd name="connsiteX7-73" fmla="*/ 0 w 6858000"/>
              <a:gd name="connsiteY7-74" fmla="*/ 2994994 h 5780582"/>
              <a:gd name="connsiteX8-75" fmla="*/ 0 w 6858000"/>
              <a:gd name="connsiteY8-76" fmla="*/ 0 h 5780582"/>
              <a:gd name="connsiteX9-77" fmla="*/ 6858000 w 6858000"/>
              <a:gd name="connsiteY9-78" fmla="*/ 0 h 5780582"/>
              <a:gd name="connsiteX0-79" fmla="*/ 6858000 w 6858000"/>
              <a:gd name="connsiteY0-80" fmla="*/ 0 h 5780582"/>
              <a:gd name="connsiteX1-81" fmla="*/ 6858000 w 6858000"/>
              <a:gd name="connsiteY1-82" fmla="*/ 5780582 h 5780582"/>
              <a:gd name="connsiteX2-83" fmla="*/ 6766523 w 6858000"/>
              <a:gd name="connsiteY2-84" fmla="*/ 5777266 h 5780582"/>
              <a:gd name="connsiteX3-85" fmla="*/ 5437222 w 6858000"/>
              <a:gd name="connsiteY3-86" fmla="*/ 5734742 h 5780582"/>
              <a:gd name="connsiteX4-87" fmla="*/ 3010841 w 6858000"/>
              <a:gd name="connsiteY4-88" fmla="*/ 5469518 h 5780582"/>
              <a:gd name="connsiteX5-89" fmla="*/ 582209 w 6858000"/>
              <a:gd name="connsiteY5-90" fmla="*/ 4121983 h 5780582"/>
              <a:gd name="connsiteX6-91" fmla="*/ 0 w 6858000"/>
              <a:gd name="connsiteY6-92" fmla="*/ 2994994 h 5780582"/>
              <a:gd name="connsiteX7-93" fmla="*/ 0 w 6858000"/>
              <a:gd name="connsiteY7-94" fmla="*/ 0 h 5780582"/>
              <a:gd name="connsiteX8-95" fmla="*/ 6858000 w 6858000"/>
              <a:gd name="connsiteY8-96" fmla="*/ 0 h 5780582"/>
              <a:gd name="connsiteX0-97" fmla="*/ 6858000 w 6858000"/>
              <a:gd name="connsiteY0-98" fmla="*/ 0 h 5780582"/>
              <a:gd name="connsiteX1-99" fmla="*/ 6858000 w 6858000"/>
              <a:gd name="connsiteY1-100" fmla="*/ 5780582 h 5780582"/>
              <a:gd name="connsiteX2-101" fmla="*/ 6766523 w 6858000"/>
              <a:gd name="connsiteY2-102" fmla="*/ 5777266 h 5780582"/>
              <a:gd name="connsiteX3-103" fmla="*/ 5437222 w 6858000"/>
              <a:gd name="connsiteY3-104" fmla="*/ 5734742 h 5780582"/>
              <a:gd name="connsiteX4-105" fmla="*/ 3010841 w 6858000"/>
              <a:gd name="connsiteY4-106" fmla="*/ 5469518 h 5780582"/>
              <a:gd name="connsiteX5-107" fmla="*/ 582209 w 6858000"/>
              <a:gd name="connsiteY5-108" fmla="*/ 4121983 h 5780582"/>
              <a:gd name="connsiteX6-109" fmla="*/ 0 w 6858000"/>
              <a:gd name="connsiteY6-110" fmla="*/ 2994994 h 5780582"/>
              <a:gd name="connsiteX7-111" fmla="*/ 0 w 6858000"/>
              <a:gd name="connsiteY7-112" fmla="*/ 0 h 5780582"/>
              <a:gd name="connsiteX8-113" fmla="*/ 6858000 w 6858000"/>
              <a:gd name="connsiteY8-114" fmla="*/ 0 h 5780582"/>
              <a:gd name="connsiteX0-115" fmla="*/ 6858000 w 6858000"/>
              <a:gd name="connsiteY0-116" fmla="*/ 0 h 5780582"/>
              <a:gd name="connsiteX1-117" fmla="*/ 6858000 w 6858000"/>
              <a:gd name="connsiteY1-118" fmla="*/ 5780582 h 5780582"/>
              <a:gd name="connsiteX2-119" fmla="*/ 6766523 w 6858000"/>
              <a:gd name="connsiteY2-120" fmla="*/ 5777266 h 5780582"/>
              <a:gd name="connsiteX3-121" fmla="*/ 5437222 w 6858000"/>
              <a:gd name="connsiteY3-122" fmla="*/ 5734742 h 5780582"/>
              <a:gd name="connsiteX4-123" fmla="*/ 3010841 w 6858000"/>
              <a:gd name="connsiteY4-124" fmla="*/ 5469518 h 5780582"/>
              <a:gd name="connsiteX5-125" fmla="*/ 959581 w 6858000"/>
              <a:gd name="connsiteY5-126" fmla="*/ 4373609 h 5780582"/>
              <a:gd name="connsiteX6-127" fmla="*/ 0 w 6858000"/>
              <a:gd name="connsiteY6-128" fmla="*/ 2994994 h 5780582"/>
              <a:gd name="connsiteX7-129" fmla="*/ 0 w 6858000"/>
              <a:gd name="connsiteY7-130" fmla="*/ 0 h 5780582"/>
              <a:gd name="connsiteX8-131" fmla="*/ 6858000 w 6858000"/>
              <a:gd name="connsiteY8-132" fmla="*/ 0 h 5780582"/>
              <a:gd name="connsiteX0-133" fmla="*/ 6858000 w 6858000"/>
              <a:gd name="connsiteY0-134" fmla="*/ 0 h 5780582"/>
              <a:gd name="connsiteX1-135" fmla="*/ 6858000 w 6858000"/>
              <a:gd name="connsiteY1-136" fmla="*/ 5780582 h 5780582"/>
              <a:gd name="connsiteX2-137" fmla="*/ 6766523 w 6858000"/>
              <a:gd name="connsiteY2-138" fmla="*/ 5777266 h 5780582"/>
              <a:gd name="connsiteX3-139" fmla="*/ 3010841 w 6858000"/>
              <a:gd name="connsiteY3-140" fmla="*/ 5469518 h 5780582"/>
              <a:gd name="connsiteX4-141" fmla="*/ 959581 w 6858000"/>
              <a:gd name="connsiteY4-142" fmla="*/ 4373609 h 5780582"/>
              <a:gd name="connsiteX5-143" fmla="*/ 0 w 6858000"/>
              <a:gd name="connsiteY5-144" fmla="*/ 2994994 h 5780582"/>
              <a:gd name="connsiteX6-145" fmla="*/ 0 w 6858000"/>
              <a:gd name="connsiteY6-146" fmla="*/ 0 h 5780582"/>
              <a:gd name="connsiteX7-147" fmla="*/ 6858000 w 6858000"/>
              <a:gd name="connsiteY7-148" fmla="*/ 0 h 5780582"/>
              <a:gd name="connsiteX0-149" fmla="*/ 6858000 w 6858000"/>
              <a:gd name="connsiteY0-150" fmla="*/ 0 h 5780582"/>
              <a:gd name="connsiteX1-151" fmla="*/ 6858000 w 6858000"/>
              <a:gd name="connsiteY1-152" fmla="*/ 5780582 h 5780582"/>
              <a:gd name="connsiteX2-153" fmla="*/ 3010841 w 6858000"/>
              <a:gd name="connsiteY2-154" fmla="*/ 5469518 h 5780582"/>
              <a:gd name="connsiteX3-155" fmla="*/ 959581 w 6858000"/>
              <a:gd name="connsiteY3-156" fmla="*/ 4373609 h 5780582"/>
              <a:gd name="connsiteX4-157" fmla="*/ 0 w 6858000"/>
              <a:gd name="connsiteY4-158" fmla="*/ 2994994 h 5780582"/>
              <a:gd name="connsiteX5-159" fmla="*/ 0 w 6858000"/>
              <a:gd name="connsiteY5-160" fmla="*/ 0 h 5780582"/>
              <a:gd name="connsiteX6-161" fmla="*/ 6858000 w 6858000"/>
              <a:gd name="connsiteY6-162" fmla="*/ 0 h 5780582"/>
              <a:gd name="connsiteX0-163" fmla="*/ 6858000 w 6858000"/>
              <a:gd name="connsiteY0-164" fmla="*/ 0 h 5780582"/>
              <a:gd name="connsiteX1-165" fmla="*/ 6858000 w 6858000"/>
              <a:gd name="connsiteY1-166" fmla="*/ 5780582 h 5780582"/>
              <a:gd name="connsiteX2-167" fmla="*/ 3010841 w 6858000"/>
              <a:gd name="connsiteY2-168" fmla="*/ 5469518 h 5780582"/>
              <a:gd name="connsiteX3-169" fmla="*/ 959581 w 6858000"/>
              <a:gd name="connsiteY3-170" fmla="*/ 4373609 h 5780582"/>
              <a:gd name="connsiteX4-171" fmla="*/ 0 w 6858000"/>
              <a:gd name="connsiteY4-172" fmla="*/ 2994994 h 5780582"/>
              <a:gd name="connsiteX5-173" fmla="*/ 0 w 6858000"/>
              <a:gd name="connsiteY5-174" fmla="*/ 0 h 5780582"/>
              <a:gd name="connsiteX6-175" fmla="*/ 6858000 w 6858000"/>
              <a:gd name="connsiteY6-176" fmla="*/ 0 h 5780582"/>
              <a:gd name="connsiteX0-177" fmla="*/ 6858000 w 6858000"/>
              <a:gd name="connsiteY0-178" fmla="*/ 0 h 5780582"/>
              <a:gd name="connsiteX1-179" fmla="*/ 6858000 w 6858000"/>
              <a:gd name="connsiteY1-180" fmla="*/ 5780582 h 5780582"/>
              <a:gd name="connsiteX2-181" fmla="*/ 3010841 w 6858000"/>
              <a:gd name="connsiteY2-182" fmla="*/ 5469518 h 5780582"/>
              <a:gd name="connsiteX3-183" fmla="*/ 959581 w 6858000"/>
              <a:gd name="connsiteY3-184" fmla="*/ 4373609 h 5780582"/>
              <a:gd name="connsiteX4-185" fmla="*/ 0 w 6858000"/>
              <a:gd name="connsiteY4-186" fmla="*/ 2994994 h 5780582"/>
              <a:gd name="connsiteX5-187" fmla="*/ 0 w 6858000"/>
              <a:gd name="connsiteY5-188" fmla="*/ 0 h 5780582"/>
              <a:gd name="connsiteX6-189" fmla="*/ 6858000 w 6858000"/>
              <a:gd name="connsiteY6-190" fmla="*/ 0 h 5780582"/>
              <a:gd name="connsiteX0-191" fmla="*/ 6858000 w 6858000"/>
              <a:gd name="connsiteY0-192" fmla="*/ 0 h 5780582"/>
              <a:gd name="connsiteX1-193" fmla="*/ 6858000 w 6858000"/>
              <a:gd name="connsiteY1-194" fmla="*/ 5780582 h 5780582"/>
              <a:gd name="connsiteX2-195" fmla="*/ 3264841 w 6858000"/>
              <a:gd name="connsiteY2-196" fmla="*/ 5442316 h 5780582"/>
              <a:gd name="connsiteX3-197" fmla="*/ 959581 w 6858000"/>
              <a:gd name="connsiteY3-198" fmla="*/ 4373609 h 5780582"/>
              <a:gd name="connsiteX4-199" fmla="*/ 0 w 6858000"/>
              <a:gd name="connsiteY4-200" fmla="*/ 2994994 h 5780582"/>
              <a:gd name="connsiteX5-201" fmla="*/ 0 w 6858000"/>
              <a:gd name="connsiteY5-202" fmla="*/ 0 h 5780582"/>
              <a:gd name="connsiteX6-203" fmla="*/ 6858000 w 6858000"/>
              <a:gd name="connsiteY6-204" fmla="*/ 0 h 5780582"/>
              <a:gd name="connsiteX0-205" fmla="*/ 6858000 w 6858000"/>
              <a:gd name="connsiteY0-206" fmla="*/ 0 h 5784516"/>
              <a:gd name="connsiteX1-207" fmla="*/ 6858000 w 6858000"/>
              <a:gd name="connsiteY1-208" fmla="*/ 5780582 h 5784516"/>
              <a:gd name="connsiteX2-209" fmla="*/ 3264841 w 6858000"/>
              <a:gd name="connsiteY2-210" fmla="*/ 5442316 h 5784516"/>
              <a:gd name="connsiteX3-211" fmla="*/ 959581 w 6858000"/>
              <a:gd name="connsiteY3-212" fmla="*/ 4373609 h 5784516"/>
              <a:gd name="connsiteX4-213" fmla="*/ 0 w 6858000"/>
              <a:gd name="connsiteY4-214" fmla="*/ 2994994 h 5784516"/>
              <a:gd name="connsiteX5-215" fmla="*/ 0 w 6858000"/>
              <a:gd name="connsiteY5-216" fmla="*/ 0 h 5784516"/>
              <a:gd name="connsiteX6-217" fmla="*/ 6858000 w 6858000"/>
              <a:gd name="connsiteY6-218" fmla="*/ 0 h 57845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619200"/>
            <a:ext cx="5015505" cy="147732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3600" b="1" cap="none" dirty="0">
                <a:latin typeface="Arial" panose="020B0604020202020204" pitchFamily="34" charset="0"/>
                <a:cs typeface="Arial" panose="020B0604020202020204" pitchFamily="34" charset="0"/>
              </a:rPr>
              <a:t>Face Mask Detection and Social Distancing</a:t>
            </a:r>
            <a:endParaRPr lang="en-US" sz="36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1" r="-1" b="8899"/>
          <a:stretch>
            <a:fillRect/>
          </a:stretch>
        </p:blipFill>
        <p:spPr>
          <a:xfrm>
            <a:off x="656644" y="2626187"/>
            <a:ext cx="5078861" cy="3180022"/>
          </a:xfrm>
          <a:custGeom>
            <a:avLst/>
            <a:gdLst/>
            <a:ahLst/>
            <a:cxnLst/>
            <a:rect l="l" t="t" r="r" b="b"/>
            <a:pathLst>
              <a:path w="5078861" h="3180022">
                <a:moveTo>
                  <a:pt x="3276428" y="2"/>
                </a:moveTo>
                <a:cubicBezTo>
                  <a:pt x="3304302" y="21"/>
                  <a:pt x="3329599" y="233"/>
                  <a:pt x="3351926" y="662"/>
                </a:cubicBezTo>
                <a:cubicBezTo>
                  <a:pt x="3709493" y="17196"/>
                  <a:pt x="4341946" y="169233"/>
                  <a:pt x="4641167" y="448987"/>
                </a:cubicBezTo>
                <a:cubicBezTo>
                  <a:pt x="4946649" y="631788"/>
                  <a:pt x="5056849" y="1024552"/>
                  <a:pt x="5077430" y="1613913"/>
                </a:cubicBezTo>
                <a:cubicBezTo>
                  <a:pt x="5091263" y="2010042"/>
                  <a:pt x="5005018" y="2303257"/>
                  <a:pt x="4809735" y="2513219"/>
                </a:cubicBezTo>
                <a:cubicBezTo>
                  <a:pt x="4627124" y="2809799"/>
                  <a:pt x="4047725" y="3071868"/>
                  <a:pt x="3654311" y="3133974"/>
                </a:cubicBezTo>
                <a:cubicBezTo>
                  <a:pt x="3260559" y="3186418"/>
                  <a:pt x="2883382" y="3160895"/>
                  <a:pt x="2594283" y="3170991"/>
                </a:cubicBezTo>
                <a:cubicBezTo>
                  <a:pt x="2199182" y="3184788"/>
                  <a:pt x="1533580" y="3188685"/>
                  <a:pt x="1300277" y="3138791"/>
                </a:cubicBezTo>
                <a:cubicBezTo>
                  <a:pt x="1096221" y="3097550"/>
                  <a:pt x="527513" y="2836879"/>
                  <a:pt x="328033" y="2650376"/>
                </a:cubicBezTo>
                <a:cubicBezTo>
                  <a:pt x="128553" y="2463873"/>
                  <a:pt x="18354" y="2071110"/>
                  <a:pt x="1147" y="1578365"/>
                </a:cubicBezTo>
                <a:cubicBezTo>
                  <a:pt x="-16060" y="1085620"/>
                  <a:pt x="163176" y="692423"/>
                  <a:pt x="348823" y="482798"/>
                </a:cubicBezTo>
                <a:cubicBezTo>
                  <a:pt x="640811" y="279132"/>
                  <a:pt x="1347172" y="60997"/>
                  <a:pt x="1607361" y="51911"/>
                </a:cubicBezTo>
                <a:cubicBezTo>
                  <a:pt x="1860322" y="43077"/>
                  <a:pt x="2858319" y="-276"/>
                  <a:pt x="3276428" y="2"/>
                </a:cubicBez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0000" y="633599"/>
            <a:ext cx="4991962" cy="5135375"/>
          </a:xfrm>
        </p:spPr>
        <p:txBody>
          <a:bodyPr vert="horz" lIns="0" tIns="0" rIns="0" bIns="0" rtlCol="0">
            <a:normAutofit/>
          </a:bodyPr>
          <a:lstStyle/>
          <a:p>
            <a:pPr indent="-228600" algn="l">
              <a:buFont typeface="The Hand Extrablack" panose="03070A02030502020204" pitchFamily="66" charset="0"/>
              <a:buChar char="•"/>
            </a:pPr>
            <a:r>
              <a:rPr lang="en-US" sz="2000" dirty="0" err="1"/>
              <a:t>Akram</a:t>
            </a:r>
            <a:r>
              <a:rPr lang="en-US" sz="2000" dirty="0"/>
              <a:t> Mohammed</a:t>
            </a:r>
            <a:endParaRPr lang="en-US" sz="2000" dirty="0"/>
          </a:p>
          <a:p>
            <a:pPr indent="-228600" algn="l">
              <a:buFont typeface="The Hand Extrablack" panose="03070A02030502020204" pitchFamily="66" charset="0"/>
              <a:buChar char="•"/>
            </a:pPr>
            <a:r>
              <a:rPr lang="en-US" sz="2000" dirty="0"/>
              <a:t>Shaik Misbah Bilal</a:t>
            </a:r>
            <a:endParaRPr lang="en-US" sz="2000" dirty="0"/>
          </a:p>
          <a:p>
            <a:pPr indent="-228600" algn="l">
              <a:buFont typeface="The Hand Extrablack" panose="03070A02030502020204" pitchFamily="66" charset="0"/>
              <a:buChar char="•"/>
            </a:pPr>
            <a:r>
              <a:rPr lang="en-US" sz="2000" dirty="0" err="1"/>
              <a:t>Yeshas</a:t>
            </a:r>
            <a:r>
              <a:rPr lang="en-US" sz="2000" dirty="0"/>
              <a:t> </a:t>
            </a:r>
            <a:r>
              <a:rPr lang="en-US" sz="2000" dirty="0" err="1"/>
              <a:t>chikkannappa</a:t>
            </a:r>
            <a:r>
              <a:rPr lang="en-US" sz="2000" dirty="0"/>
              <a:t> </a:t>
            </a:r>
            <a:r>
              <a:rPr lang="en-US" sz="2000" dirty="0" err="1"/>
              <a:t>veerabhadra</a:t>
            </a:r>
            <a:r>
              <a:rPr lang="en-US" sz="2000" dirty="0"/>
              <a:t> swamy</a:t>
            </a:r>
            <a:endParaRPr lang="en-US" sz="2000" dirty="0"/>
          </a:p>
          <a:p>
            <a:pPr indent="-228600" algn="l">
              <a:buFont typeface="The Hand Extrablack" panose="03070A02030502020204" pitchFamily="66" charset="0"/>
              <a:buChar char="•"/>
            </a:pPr>
            <a:r>
              <a:rPr lang="en-US" sz="2000" dirty="0"/>
              <a:t>Naga </a:t>
            </a:r>
            <a:r>
              <a:rPr lang="en-US" sz="2000" dirty="0" err="1"/>
              <a:t>Phanendra</a:t>
            </a:r>
            <a:r>
              <a:rPr lang="en-US" sz="2000" dirty="0"/>
              <a:t> </a:t>
            </a:r>
            <a:r>
              <a:rPr lang="en-US" sz="2000" dirty="0" err="1"/>
              <a:t>Vellapu</a:t>
            </a:r>
            <a:endParaRPr lang="en-US" sz="2000" dirty="0"/>
          </a:p>
          <a:p>
            <a:pPr indent="-228600" algn="l">
              <a:buFont typeface="The Hand Extrablack" panose="03070A02030502020204" pitchFamily="66" charset="0"/>
              <a:buChar char="•"/>
            </a:pPr>
            <a:endParaRPr lang="en-US" sz="2000" dirty="0"/>
          </a:p>
          <a:p>
            <a:pPr indent="-228600" algn="l">
              <a:buFont typeface="The Hand Extrablack" panose="03070A02030502020204" pitchFamily="66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1771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Convolutional Neural Networks 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436914"/>
            <a:ext cx="10728325" cy="4393615"/>
          </a:xfrm>
        </p:spPr>
        <p:txBody>
          <a:bodyPr>
            <a:normAutofit/>
          </a:bodyPr>
          <a:lstStyle/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Convolution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Activation map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Fully Connected Layer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022787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Methods Used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20000" y="1917290"/>
            <a:ext cx="10728325" cy="38516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Pooling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Max Pooling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Pooling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Activation Function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Tanh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 Max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9235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Social Distancing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7" y="1755058"/>
            <a:ext cx="10728325" cy="40164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method which we used is by calculating the Euclidean distance to calculate distance between the people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Once the image is fully recognized and faces are detected the calculation of distance between them is done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distance calculated is through the list of coordinates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x,y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Giving them the threshold value of  with which we can recognize whether the social distancing is being followed or not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 based on parameters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1_f5ZeXvhsNFZ4q91M4Lotg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3154" y="1800035"/>
            <a:ext cx="5455920" cy="3962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9837" y="1642188"/>
            <a:ext cx="43387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F1 Score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4496"/>
          <a:stretch>
            <a:fillRect/>
          </a:stretch>
        </p:blipFill>
        <p:spPr>
          <a:xfrm>
            <a:off x="2557067" y="1771042"/>
            <a:ext cx="2736839" cy="538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75" y="2566192"/>
            <a:ext cx="2678788" cy="702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067" y="3444609"/>
            <a:ext cx="1956904" cy="591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067" y="4228044"/>
            <a:ext cx="2809551" cy="5961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25788" y="3417048"/>
            <a:ext cx="17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masked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as not masked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59561" y="3459036"/>
            <a:ext cx="172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masked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as masked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25788" y="4202003"/>
            <a:ext cx="17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masked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as not masked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4808" y="4299808"/>
            <a:ext cx="172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Classified as masked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 based on Learning curve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6" name="Picture 8" descr="Example of Training Learning Curve Showing an Underfit Model That Does Not Have Sufficient Capacity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82" y="2931171"/>
            <a:ext cx="3835402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xample of Train and Validation Learning Curves Showing an Overfit Mod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299" y="2931172"/>
            <a:ext cx="3835399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1301" y="2386690"/>
            <a:ext cx="26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 Fitting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75718" y="2325900"/>
            <a:ext cx="26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 Fitting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874111" y="2325900"/>
            <a:ext cx="26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Good Fit </a:t>
            </a:r>
            <a:endParaRPr lang="en-US" dirty="0"/>
          </a:p>
        </p:txBody>
      </p:sp>
      <p:pic>
        <p:nvPicPr>
          <p:cNvPr id="2062" name="Picture 14" descr="Example of Train and Validation Learning Curves Showing a Good F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603" y="2931171"/>
            <a:ext cx="38354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095" y="299603"/>
            <a:ext cx="10728322" cy="147732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screenshot of a computer&#10;&#10;Description automatically generated with low confidenc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" r="29470" b="2212"/>
          <a:stretch>
            <a:fillRect/>
          </a:stretch>
        </p:blipFill>
        <p:spPr>
          <a:xfrm>
            <a:off x="1001131" y="1642370"/>
            <a:ext cx="3970364" cy="19087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72" b="4055"/>
          <a:stretch>
            <a:fillRect/>
          </a:stretch>
        </p:blipFill>
        <p:spPr>
          <a:xfrm>
            <a:off x="5923256" y="1642370"/>
            <a:ext cx="4000546" cy="1908700"/>
          </a:xfrm>
          <a:prstGeom prst="rect">
            <a:avLst/>
          </a:prstGeom>
        </p:spPr>
      </p:pic>
      <p:pic>
        <p:nvPicPr>
          <p:cNvPr id="8" name="Picture 7" descr="A picture containing calendar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97" y="4503219"/>
            <a:ext cx="3949608" cy="1839389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1278383" y="1146378"/>
            <a:ext cx="3042013" cy="3894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44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spc="-1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400" b="1" spc="-100" dirty="0">
                <a:latin typeface="Arial" panose="020B0604020202020204" pitchFamily="34" charset="0"/>
                <a:cs typeface="Arial" panose="020B0604020202020204" pitchFamily="34" charset="0"/>
              </a:rPr>
              <a:t>Using Stochastic gradient descent</a:t>
            </a:r>
            <a:endParaRPr lang="en-US" sz="2400" b="1" spc="-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6402522" y="1146377"/>
            <a:ext cx="3042013" cy="3894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44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Using Max pooling, tanh and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  <a:endParaRPr lang="en-US" sz="2400" b="1" spc="-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3971481" y="3943686"/>
            <a:ext cx="3042013" cy="389459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88000"/>
              </a:lnSpc>
              <a:spcBef>
                <a:spcPct val="0"/>
              </a:spcBef>
              <a:buNone/>
              <a:defRPr sz="4400" kern="1200" cap="none" spc="4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Using Average pooling,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283" y="258611"/>
            <a:ext cx="8831988" cy="1006778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pc="-100" dirty="0">
                <a:latin typeface="Arial" panose="020B0604020202020204" pitchFamily="34" charset="0"/>
                <a:cs typeface="Arial" panose="020B0604020202020204" pitchFamily="34" charset="0"/>
              </a:rPr>
              <a:t>   Using Stochastic gradient descent</a:t>
            </a:r>
            <a:endParaRPr lang="en-US" sz="4000" b="1" spc="-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 useBgFill="1">
        <p:nvSpPr>
          <p:cNvPr id="3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0" y="2427176"/>
            <a:ext cx="12191501" cy="4430825"/>
          </a:xfrm>
          <a:custGeom>
            <a:avLst/>
            <a:gdLst>
              <a:gd name="connsiteX0" fmla="*/ 9255953 w 12191501"/>
              <a:gd name="connsiteY0" fmla="*/ 0 h 4430825"/>
              <a:gd name="connsiteX1" fmla="*/ 10762189 w 12191501"/>
              <a:gd name="connsiteY1" fmla="*/ 67992 h 4430825"/>
              <a:gd name="connsiteX2" fmla="*/ 11364025 w 12191501"/>
              <a:gd name="connsiteY2" fmla="*/ 57486 h 4430825"/>
              <a:gd name="connsiteX3" fmla="*/ 12096632 w 12191501"/>
              <a:gd name="connsiteY3" fmla="*/ 44699 h 4430825"/>
              <a:gd name="connsiteX4" fmla="*/ 12191501 w 12191501"/>
              <a:gd name="connsiteY4" fmla="*/ 43042 h 4430825"/>
              <a:gd name="connsiteX5" fmla="*/ 12191501 w 12191501"/>
              <a:gd name="connsiteY5" fmla="*/ 4430825 h 4430825"/>
              <a:gd name="connsiteX6" fmla="*/ 0 w 12191501"/>
              <a:gd name="connsiteY6" fmla="*/ 4430825 h 4430825"/>
              <a:gd name="connsiteX7" fmla="*/ 10182 w 12191501"/>
              <a:gd name="connsiteY7" fmla="*/ 95053 h 4430825"/>
              <a:gd name="connsiteX8" fmla="*/ 70972 w 12191501"/>
              <a:gd name="connsiteY8" fmla="*/ 97164 h 4430825"/>
              <a:gd name="connsiteX9" fmla="*/ 1281624 w 12191501"/>
              <a:gd name="connsiteY9" fmla="*/ 139193 h 4430825"/>
              <a:gd name="connsiteX10" fmla="*/ 2485297 w 12191501"/>
              <a:gd name="connsiteY10" fmla="*/ 118183 h 4430825"/>
              <a:gd name="connsiteX11" fmla="*/ 3237591 w 12191501"/>
              <a:gd name="connsiteY11" fmla="*/ 105051 h 4430825"/>
              <a:gd name="connsiteX12" fmla="*/ 3989887 w 12191501"/>
              <a:gd name="connsiteY12" fmla="*/ 91920 h 4430825"/>
              <a:gd name="connsiteX13" fmla="*/ 9255953 w 12191501"/>
              <a:gd name="connsiteY13" fmla="*/ 0 h 443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501" h="4430825">
                <a:moveTo>
                  <a:pt x="9255953" y="0"/>
                </a:moveTo>
                <a:cubicBezTo>
                  <a:pt x="10762189" y="67992"/>
                  <a:pt x="10762189" y="67992"/>
                  <a:pt x="10762189" y="67992"/>
                </a:cubicBezTo>
                <a:cubicBezTo>
                  <a:pt x="11364025" y="57486"/>
                  <a:pt x="11364025" y="57486"/>
                  <a:pt x="11364025" y="57486"/>
                </a:cubicBezTo>
                <a:cubicBezTo>
                  <a:pt x="11589714" y="53547"/>
                  <a:pt x="11836561" y="49238"/>
                  <a:pt x="12096632" y="44699"/>
                </a:cubicBezTo>
                <a:lnTo>
                  <a:pt x="12191501" y="43042"/>
                </a:lnTo>
                <a:lnTo>
                  <a:pt x="12191501" y="4430825"/>
                </a:lnTo>
                <a:lnTo>
                  <a:pt x="0" y="4430825"/>
                </a:lnTo>
                <a:lnTo>
                  <a:pt x="10182" y="95053"/>
                </a:lnTo>
                <a:lnTo>
                  <a:pt x="70972" y="97164"/>
                </a:lnTo>
                <a:cubicBezTo>
                  <a:pt x="1281624" y="139193"/>
                  <a:pt x="1281624" y="139193"/>
                  <a:pt x="1281624" y="139193"/>
                </a:cubicBezTo>
                <a:cubicBezTo>
                  <a:pt x="2485297" y="118183"/>
                  <a:pt x="2485297" y="118183"/>
                  <a:pt x="2485297" y="118183"/>
                </a:cubicBezTo>
                <a:cubicBezTo>
                  <a:pt x="2786215" y="112930"/>
                  <a:pt x="2936672" y="110304"/>
                  <a:pt x="3237591" y="105051"/>
                </a:cubicBezTo>
                <a:cubicBezTo>
                  <a:pt x="3538508" y="99800"/>
                  <a:pt x="3839426" y="94546"/>
                  <a:pt x="3989887" y="91920"/>
                </a:cubicBezTo>
                <a:cubicBezTo>
                  <a:pt x="9255953" y="0"/>
                  <a:pt x="9255953" y="0"/>
                  <a:pt x="9255953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7" name="Content Placeholder 6" descr="Chart, line char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07" y="1265389"/>
            <a:ext cx="9028386" cy="5075389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227" y="619200"/>
            <a:ext cx="5242289" cy="81771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Using Max pooling, tanh and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Chart, line char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" y="1666800"/>
            <a:ext cx="5454387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0" y="605916"/>
            <a:ext cx="5683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Using Average pooling,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  <a:endParaRPr lang="en-US" sz="2400" dirty="0"/>
          </a:p>
        </p:txBody>
      </p:sp>
      <p:pic>
        <p:nvPicPr>
          <p:cNvPr id="9" name="Picture 8" descr="Chart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45" y="1666800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17714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/>
          <p:cNvGraphicFramePr/>
          <p:nvPr/>
        </p:nvGraphicFramePr>
        <p:xfrm>
          <a:off x="2032000" y="1562469"/>
          <a:ext cx="7129755" cy="4575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 descr="A group of people wearing masks&#10;&#10;Description automatically generated with medium confidence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420" y="1665605"/>
            <a:ext cx="3661410" cy="3234055"/>
          </a:xfrm>
        </p:spPr>
      </p:pic>
      <p:pic>
        <p:nvPicPr>
          <p:cNvPr id="4" name="Content Placeholder 3" descr="WhatsApp Image 2022-05-03 at 11.48.11 AM (1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2405" y="1665605"/>
            <a:ext cx="3469005" cy="3234055"/>
          </a:xfrm>
          <a:prstGeom prst="rect">
            <a:avLst/>
          </a:prstGeom>
        </p:spPr>
      </p:pic>
      <p:pic>
        <p:nvPicPr>
          <p:cNvPr id="7" name="Picture 6" descr="WhatsApp Image 2022-05-03 at 11.51.00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735" y="1665605"/>
            <a:ext cx="4069080" cy="3234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5412222" cy="3734405"/>
          </a:xfrm>
          <a:custGeom>
            <a:avLst/>
            <a:gdLst>
              <a:gd name="connsiteX0" fmla="*/ 1441992 w 5412222"/>
              <a:gd name="connsiteY0" fmla="*/ 2504513 h 3734405"/>
              <a:gd name="connsiteX1" fmla="*/ 1566499 w 5412222"/>
              <a:gd name="connsiteY1" fmla="*/ 2518404 h 3734405"/>
              <a:gd name="connsiteX2" fmla="*/ 1750954 w 5412222"/>
              <a:gd name="connsiteY2" fmla="*/ 2629527 h 3734405"/>
              <a:gd name="connsiteX3" fmla="*/ 1714063 w 5412222"/>
              <a:gd name="connsiteY3" fmla="*/ 3370350 h 3734405"/>
              <a:gd name="connsiteX4" fmla="*/ 1548053 w 5412222"/>
              <a:gd name="connsiteY4" fmla="*/ 3703720 h 3734405"/>
              <a:gd name="connsiteX5" fmla="*/ 1345153 w 5412222"/>
              <a:gd name="connsiteY5" fmla="*/ 3722241 h 3734405"/>
              <a:gd name="connsiteX6" fmla="*/ 1142252 w 5412222"/>
              <a:gd name="connsiteY6" fmla="*/ 3611117 h 3734405"/>
              <a:gd name="connsiteX7" fmla="*/ 1123807 w 5412222"/>
              <a:gd name="connsiteY7" fmla="*/ 3388870 h 3734405"/>
              <a:gd name="connsiteX8" fmla="*/ 1160697 w 5412222"/>
              <a:gd name="connsiteY8" fmla="*/ 3018459 h 3734405"/>
              <a:gd name="connsiteX9" fmla="*/ 1179143 w 5412222"/>
              <a:gd name="connsiteY9" fmla="*/ 2851774 h 3734405"/>
              <a:gd name="connsiteX10" fmla="*/ 1197589 w 5412222"/>
              <a:gd name="connsiteY10" fmla="*/ 2722130 h 3734405"/>
              <a:gd name="connsiteX11" fmla="*/ 1345153 w 5412222"/>
              <a:gd name="connsiteY11" fmla="*/ 2518404 h 3734405"/>
              <a:gd name="connsiteX12" fmla="*/ 1441992 w 5412222"/>
              <a:gd name="connsiteY12" fmla="*/ 2504513 h 3734405"/>
              <a:gd name="connsiteX13" fmla="*/ 2975080 w 5412222"/>
              <a:gd name="connsiteY13" fmla="*/ 2484443 h 3734405"/>
              <a:gd name="connsiteX14" fmla="*/ 3097382 w 5412222"/>
              <a:gd name="connsiteY14" fmla="*/ 2507883 h 3734405"/>
              <a:gd name="connsiteX15" fmla="*/ 3189904 w 5412222"/>
              <a:gd name="connsiteY15" fmla="*/ 2581966 h 3734405"/>
              <a:gd name="connsiteX16" fmla="*/ 3263922 w 5412222"/>
              <a:gd name="connsiteY16" fmla="*/ 2730130 h 3734405"/>
              <a:gd name="connsiteX17" fmla="*/ 3356443 w 5412222"/>
              <a:gd name="connsiteY17" fmla="*/ 3322788 h 3734405"/>
              <a:gd name="connsiteX18" fmla="*/ 3337939 w 5412222"/>
              <a:gd name="connsiteY18" fmla="*/ 3545035 h 3734405"/>
              <a:gd name="connsiteX19" fmla="*/ 3282426 w 5412222"/>
              <a:gd name="connsiteY19" fmla="*/ 3637638 h 3734405"/>
              <a:gd name="connsiteX20" fmla="*/ 3171400 w 5412222"/>
              <a:gd name="connsiteY20" fmla="*/ 3674679 h 3734405"/>
              <a:gd name="connsiteX21" fmla="*/ 3115887 w 5412222"/>
              <a:gd name="connsiteY21" fmla="*/ 3693200 h 3734405"/>
              <a:gd name="connsiteX22" fmla="*/ 2967852 w 5412222"/>
              <a:gd name="connsiteY22" fmla="*/ 3674679 h 3734405"/>
              <a:gd name="connsiteX23" fmla="*/ 2838321 w 5412222"/>
              <a:gd name="connsiteY23" fmla="*/ 3563556 h 3734405"/>
              <a:gd name="connsiteX24" fmla="*/ 2782808 w 5412222"/>
              <a:gd name="connsiteY24" fmla="*/ 3359829 h 3734405"/>
              <a:gd name="connsiteX25" fmla="*/ 2764304 w 5412222"/>
              <a:gd name="connsiteY25" fmla="*/ 3156103 h 3734405"/>
              <a:gd name="connsiteX26" fmla="*/ 2708791 w 5412222"/>
              <a:gd name="connsiteY26" fmla="*/ 2878295 h 3734405"/>
              <a:gd name="connsiteX27" fmla="*/ 2690286 w 5412222"/>
              <a:gd name="connsiteY27" fmla="*/ 2637527 h 3734405"/>
              <a:gd name="connsiteX28" fmla="*/ 2912339 w 5412222"/>
              <a:gd name="connsiteY28" fmla="*/ 2489363 h 3734405"/>
              <a:gd name="connsiteX29" fmla="*/ 2975080 w 5412222"/>
              <a:gd name="connsiteY29" fmla="*/ 2484443 h 3734405"/>
              <a:gd name="connsiteX30" fmla="*/ 4122198 w 5412222"/>
              <a:gd name="connsiteY30" fmla="*/ 1964873 h 3734405"/>
              <a:gd name="connsiteX31" fmla="*/ 4289154 w 5412222"/>
              <a:gd name="connsiteY31" fmla="*/ 2020607 h 3734405"/>
              <a:gd name="connsiteX32" fmla="*/ 4437557 w 5412222"/>
              <a:gd name="connsiteY32" fmla="*/ 2169233 h 3734405"/>
              <a:gd name="connsiteX33" fmla="*/ 4567411 w 5412222"/>
              <a:gd name="connsiteY33" fmla="*/ 2336436 h 3734405"/>
              <a:gd name="connsiteX34" fmla="*/ 4752916 w 5412222"/>
              <a:gd name="connsiteY34" fmla="*/ 2540795 h 3734405"/>
              <a:gd name="connsiteX35" fmla="*/ 4882769 w 5412222"/>
              <a:gd name="connsiteY35" fmla="*/ 2763733 h 3734405"/>
              <a:gd name="connsiteX36" fmla="*/ 4771467 w 5412222"/>
              <a:gd name="connsiteY36" fmla="*/ 2986671 h 3734405"/>
              <a:gd name="connsiteX37" fmla="*/ 4567411 w 5412222"/>
              <a:gd name="connsiteY37" fmla="*/ 3060983 h 3734405"/>
              <a:gd name="connsiteX38" fmla="*/ 4474659 w 5412222"/>
              <a:gd name="connsiteY38" fmla="*/ 3042405 h 3734405"/>
              <a:gd name="connsiteX39" fmla="*/ 4344804 w 5412222"/>
              <a:gd name="connsiteY39" fmla="*/ 2949514 h 3734405"/>
              <a:gd name="connsiteX40" fmla="*/ 3955244 w 5412222"/>
              <a:gd name="connsiteY40" fmla="*/ 2466483 h 3734405"/>
              <a:gd name="connsiteX41" fmla="*/ 3862491 w 5412222"/>
              <a:gd name="connsiteY41" fmla="*/ 2280701 h 3734405"/>
              <a:gd name="connsiteX42" fmla="*/ 3881042 w 5412222"/>
              <a:gd name="connsiteY42" fmla="*/ 2169233 h 3734405"/>
              <a:gd name="connsiteX43" fmla="*/ 3936693 w 5412222"/>
              <a:gd name="connsiteY43" fmla="*/ 2076342 h 3734405"/>
              <a:gd name="connsiteX44" fmla="*/ 3992345 w 5412222"/>
              <a:gd name="connsiteY44" fmla="*/ 2039186 h 3734405"/>
              <a:gd name="connsiteX45" fmla="*/ 4122198 w 5412222"/>
              <a:gd name="connsiteY45" fmla="*/ 1964873 h 3734405"/>
              <a:gd name="connsiteX46" fmla="*/ 146310 w 5412222"/>
              <a:gd name="connsiteY46" fmla="*/ 1953889 h 3734405"/>
              <a:gd name="connsiteX47" fmla="*/ 350366 w 5412222"/>
              <a:gd name="connsiteY47" fmla="*/ 2046733 h 3734405"/>
              <a:gd name="connsiteX48" fmla="*/ 443118 w 5412222"/>
              <a:gd name="connsiteY48" fmla="*/ 2232420 h 3734405"/>
              <a:gd name="connsiteX49" fmla="*/ 368916 w 5412222"/>
              <a:gd name="connsiteY49" fmla="*/ 2455245 h 3734405"/>
              <a:gd name="connsiteX50" fmla="*/ 55877 w 5412222"/>
              <a:gd name="connsiteY50" fmla="*/ 2823429 h 3734405"/>
              <a:gd name="connsiteX51" fmla="*/ 0 w 5412222"/>
              <a:gd name="connsiteY51" fmla="*/ 2890207 h 3734405"/>
              <a:gd name="connsiteX52" fmla="*/ 0 w 5412222"/>
              <a:gd name="connsiteY52" fmla="*/ 2010548 h 3734405"/>
              <a:gd name="connsiteX53" fmla="*/ 48920 w 5412222"/>
              <a:gd name="connsiteY53" fmla="*/ 1981743 h 3734405"/>
              <a:gd name="connsiteX54" fmla="*/ 146310 w 5412222"/>
              <a:gd name="connsiteY54" fmla="*/ 1953889 h 3734405"/>
              <a:gd name="connsiteX55" fmla="*/ 4987001 w 5412222"/>
              <a:gd name="connsiteY55" fmla="*/ 730996 h 3734405"/>
              <a:gd name="connsiteX56" fmla="*/ 5079441 w 5412222"/>
              <a:gd name="connsiteY56" fmla="*/ 730996 h 3734405"/>
              <a:gd name="connsiteX57" fmla="*/ 5338271 w 5412222"/>
              <a:gd name="connsiteY57" fmla="*/ 804801 h 3734405"/>
              <a:gd name="connsiteX58" fmla="*/ 5412222 w 5412222"/>
              <a:gd name="connsiteY58" fmla="*/ 970860 h 3734405"/>
              <a:gd name="connsiteX59" fmla="*/ 5412222 w 5412222"/>
              <a:gd name="connsiteY59" fmla="*/ 1100017 h 3734405"/>
              <a:gd name="connsiteX60" fmla="*/ 5338271 w 5412222"/>
              <a:gd name="connsiteY60" fmla="*/ 1266077 h 3734405"/>
              <a:gd name="connsiteX61" fmla="*/ 5171880 w 5412222"/>
              <a:gd name="connsiteY61" fmla="*/ 1339881 h 3734405"/>
              <a:gd name="connsiteX62" fmla="*/ 4913050 w 5412222"/>
              <a:gd name="connsiteY62" fmla="*/ 1339881 h 3734405"/>
              <a:gd name="connsiteX63" fmla="*/ 4580268 w 5412222"/>
              <a:gd name="connsiteY63" fmla="*/ 1339881 h 3734405"/>
              <a:gd name="connsiteX64" fmla="*/ 4413877 w 5412222"/>
              <a:gd name="connsiteY64" fmla="*/ 1321430 h 3734405"/>
              <a:gd name="connsiteX65" fmla="*/ 4247486 w 5412222"/>
              <a:gd name="connsiteY65" fmla="*/ 1247626 h 3734405"/>
              <a:gd name="connsiteX66" fmla="*/ 4192022 w 5412222"/>
              <a:gd name="connsiteY66" fmla="*/ 1118468 h 3734405"/>
              <a:gd name="connsiteX67" fmla="*/ 4192022 w 5412222"/>
              <a:gd name="connsiteY67" fmla="*/ 1026213 h 3734405"/>
              <a:gd name="connsiteX68" fmla="*/ 4247486 w 5412222"/>
              <a:gd name="connsiteY68" fmla="*/ 860154 h 3734405"/>
              <a:gd name="connsiteX69" fmla="*/ 4395389 w 5412222"/>
              <a:gd name="connsiteY69" fmla="*/ 786350 h 3734405"/>
              <a:gd name="connsiteX70" fmla="*/ 4617243 w 5412222"/>
              <a:gd name="connsiteY70" fmla="*/ 767899 h 3734405"/>
              <a:gd name="connsiteX71" fmla="*/ 4987001 w 5412222"/>
              <a:gd name="connsiteY71" fmla="*/ 730996 h 3734405"/>
              <a:gd name="connsiteX72" fmla="*/ 3807960 w 5412222"/>
              <a:gd name="connsiteY72" fmla="*/ 0 h 3734405"/>
              <a:gd name="connsiteX73" fmla="*/ 4404064 w 5412222"/>
              <a:gd name="connsiteY73" fmla="*/ 0 h 3734405"/>
              <a:gd name="connsiteX74" fmla="*/ 4368291 w 5412222"/>
              <a:gd name="connsiteY74" fmla="*/ 41360 h 3734405"/>
              <a:gd name="connsiteX75" fmla="*/ 4329548 w 5412222"/>
              <a:gd name="connsiteY75" fmla="*/ 87787 h 3734405"/>
              <a:gd name="connsiteX76" fmla="*/ 4107495 w 5412222"/>
              <a:gd name="connsiteY76" fmla="*/ 198776 h 3734405"/>
              <a:gd name="connsiteX77" fmla="*/ 3885443 w 5412222"/>
              <a:gd name="connsiteY77" fmla="*/ 106285 h 3734405"/>
              <a:gd name="connsiteX78" fmla="*/ 3818365 w 5412222"/>
              <a:gd name="connsiteY78" fmla="*/ 23043 h 3734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5412222" h="3734405">
                <a:moveTo>
                  <a:pt x="1441992" y="2504513"/>
                </a:moveTo>
                <a:cubicBezTo>
                  <a:pt x="1478883" y="2504513"/>
                  <a:pt x="1520385" y="2509143"/>
                  <a:pt x="1566499" y="2518404"/>
                </a:cubicBezTo>
                <a:cubicBezTo>
                  <a:pt x="1658726" y="2536924"/>
                  <a:pt x="1732509" y="2573965"/>
                  <a:pt x="1750954" y="2629527"/>
                </a:cubicBezTo>
                <a:cubicBezTo>
                  <a:pt x="1787845" y="2703609"/>
                  <a:pt x="1714063" y="3296268"/>
                  <a:pt x="1714063" y="3370350"/>
                </a:cubicBezTo>
                <a:cubicBezTo>
                  <a:pt x="1695617" y="3555556"/>
                  <a:pt x="1658726" y="3666679"/>
                  <a:pt x="1548053" y="3703720"/>
                </a:cubicBezTo>
                <a:cubicBezTo>
                  <a:pt x="1492717" y="3740761"/>
                  <a:pt x="1418935" y="3740761"/>
                  <a:pt x="1345153" y="3722241"/>
                </a:cubicBezTo>
                <a:cubicBezTo>
                  <a:pt x="1252925" y="3722241"/>
                  <a:pt x="1179143" y="3685199"/>
                  <a:pt x="1142252" y="3611117"/>
                </a:cubicBezTo>
                <a:cubicBezTo>
                  <a:pt x="1123807" y="3555556"/>
                  <a:pt x="1105361" y="3481473"/>
                  <a:pt x="1123807" y="3388870"/>
                </a:cubicBezTo>
                <a:cubicBezTo>
                  <a:pt x="1123807" y="3388870"/>
                  <a:pt x="1160697" y="3055500"/>
                  <a:pt x="1160697" y="3018459"/>
                </a:cubicBezTo>
                <a:cubicBezTo>
                  <a:pt x="1160697" y="2962897"/>
                  <a:pt x="1179143" y="2870294"/>
                  <a:pt x="1179143" y="2851774"/>
                </a:cubicBezTo>
                <a:cubicBezTo>
                  <a:pt x="1197589" y="2722130"/>
                  <a:pt x="1197589" y="2722130"/>
                  <a:pt x="1197589" y="2722130"/>
                </a:cubicBezTo>
                <a:cubicBezTo>
                  <a:pt x="1234480" y="2611007"/>
                  <a:pt x="1289816" y="2555445"/>
                  <a:pt x="1345153" y="2518404"/>
                </a:cubicBezTo>
                <a:cubicBezTo>
                  <a:pt x="1372821" y="2509143"/>
                  <a:pt x="1405101" y="2504513"/>
                  <a:pt x="1441992" y="2504513"/>
                </a:cubicBezTo>
                <a:close/>
                <a:moveTo>
                  <a:pt x="2975080" y="2484443"/>
                </a:moveTo>
                <a:cubicBezTo>
                  <a:pt x="3031460" y="2487048"/>
                  <a:pt x="3069626" y="2507883"/>
                  <a:pt x="3097382" y="2507883"/>
                </a:cubicBezTo>
                <a:cubicBezTo>
                  <a:pt x="3134391" y="2526404"/>
                  <a:pt x="3152895" y="2544924"/>
                  <a:pt x="3189904" y="2581966"/>
                </a:cubicBezTo>
                <a:cubicBezTo>
                  <a:pt x="3208409" y="2619007"/>
                  <a:pt x="3226913" y="2656048"/>
                  <a:pt x="3263922" y="2730130"/>
                </a:cubicBezTo>
                <a:cubicBezTo>
                  <a:pt x="3282426" y="2804212"/>
                  <a:pt x="3356443" y="3322788"/>
                  <a:pt x="3356443" y="3322788"/>
                </a:cubicBezTo>
                <a:cubicBezTo>
                  <a:pt x="3374948" y="3433912"/>
                  <a:pt x="3356443" y="3507994"/>
                  <a:pt x="3337939" y="3545035"/>
                </a:cubicBezTo>
                <a:cubicBezTo>
                  <a:pt x="3319435" y="3582076"/>
                  <a:pt x="3300930" y="3619117"/>
                  <a:pt x="3282426" y="3637638"/>
                </a:cubicBezTo>
                <a:cubicBezTo>
                  <a:pt x="3245417" y="3656158"/>
                  <a:pt x="3208409" y="3656158"/>
                  <a:pt x="3171400" y="3674679"/>
                </a:cubicBezTo>
                <a:cubicBezTo>
                  <a:pt x="3152895" y="3674679"/>
                  <a:pt x="3134391" y="3693200"/>
                  <a:pt x="3115887" y="3693200"/>
                </a:cubicBezTo>
                <a:cubicBezTo>
                  <a:pt x="3060374" y="3711720"/>
                  <a:pt x="3004860" y="3711720"/>
                  <a:pt x="2967852" y="3674679"/>
                </a:cubicBezTo>
                <a:cubicBezTo>
                  <a:pt x="2912339" y="3656158"/>
                  <a:pt x="2875330" y="3619117"/>
                  <a:pt x="2838321" y="3563556"/>
                </a:cubicBezTo>
                <a:cubicBezTo>
                  <a:pt x="2801312" y="3507994"/>
                  <a:pt x="2782808" y="3433912"/>
                  <a:pt x="2782808" y="3359829"/>
                </a:cubicBezTo>
                <a:cubicBezTo>
                  <a:pt x="2764304" y="3156103"/>
                  <a:pt x="2764304" y="3156103"/>
                  <a:pt x="2764304" y="3156103"/>
                </a:cubicBezTo>
                <a:cubicBezTo>
                  <a:pt x="2708791" y="2878295"/>
                  <a:pt x="2708791" y="2878295"/>
                  <a:pt x="2708791" y="2878295"/>
                </a:cubicBezTo>
                <a:cubicBezTo>
                  <a:pt x="2671782" y="2767171"/>
                  <a:pt x="2671782" y="2693089"/>
                  <a:pt x="2690286" y="2637527"/>
                </a:cubicBezTo>
                <a:cubicBezTo>
                  <a:pt x="2727295" y="2563445"/>
                  <a:pt x="2801312" y="2489363"/>
                  <a:pt x="2912339" y="2489363"/>
                </a:cubicBezTo>
                <a:cubicBezTo>
                  <a:pt x="2935469" y="2484733"/>
                  <a:pt x="2956286" y="2483575"/>
                  <a:pt x="2975080" y="2484443"/>
                </a:cubicBezTo>
                <a:close/>
                <a:moveTo>
                  <a:pt x="4122198" y="1964873"/>
                </a:moveTo>
                <a:cubicBezTo>
                  <a:pt x="4177850" y="1964873"/>
                  <a:pt x="4233502" y="1983451"/>
                  <a:pt x="4289154" y="2020607"/>
                </a:cubicBezTo>
                <a:cubicBezTo>
                  <a:pt x="4344804" y="2039186"/>
                  <a:pt x="4400456" y="2094920"/>
                  <a:pt x="4437557" y="2169233"/>
                </a:cubicBezTo>
                <a:cubicBezTo>
                  <a:pt x="4567411" y="2336436"/>
                  <a:pt x="4567411" y="2336436"/>
                  <a:pt x="4567411" y="2336436"/>
                </a:cubicBezTo>
                <a:cubicBezTo>
                  <a:pt x="4752916" y="2540795"/>
                  <a:pt x="4752916" y="2540795"/>
                  <a:pt x="4752916" y="2540795"/>
                </a:cubicBezTo>
                <a:cubicBezTo>
                  <a:pt x="4827118" y="2633686"/>
                  <a:pt x="4864220" y="2707999"/>
                  <a:pt x="4882769" y="2763733"/>
                </a:cubicBezTo>
                <a:cubicBezTo>
                  <a:pt x="4882769" y="2838046"/>
                  <a:pt x="4864220" y="2930936"/>
                  <a:pt x="4771467" y="2986671"/>
                </a:cubicBezTo>
                <a:cubicBezTo>
                  <a:pt x="4697264" y="3042405"/>
                  <a:pt x="4623063" y="3060983"/>
                  <a:pt x="4567411" y="3060983"/>
                </a:cubicBezTo>
                <a:cubicBezTo>
                  <a:pt x="4548860" y="3060983"/>
                  <a:pt x="4511759" y="3060983"/>
                  <a:pt x="4474659" y="3042405"/>
                </a:cubicBezTo>
                <a:cubicBezTo>
                  <a:pt x="4437557" y="3023827"/>
                  <a:pt x="4400456" y="2986671"/>
                  <a:pt x="4344804" y="2949514"/>
                </a:cubicBezTo>
                <a:cubicBezTo>
                  <a:pt x="4289154" y="2893780"/>
                  <a:pt x="3955244" y="2466483"/>
                  <a:pt x="3955244" y="2466483"/>
                </a:cubicBezTo>
                <a:cubicBezTo>
                  <a:pt x="3899592" y="2392170"/>
                  <a:pt x="3862491" y="2317858"/>
                  <a:pt x="3862491" y="2280701"/>
                </a:cubicBezTo>
                <a:cubicBezTo>
                  <a:pt x="3862491" y="2224967"/>
                  <a:pt x="3862491" y="2187811"/>
                  <a:pt x="3881042" y="2169233"/>
                </a:cubicBezTo>
                <a:cubicBezTo>
                  <a:pt x="3899592" y="2132076"/>
                  <a:pt x="3918143" y="2113498"/>
                  <a:pt x="3936693" y="2076342"/>
                </a:cubicBezTo>
                <a:cubicBezTo>
                  <a:pt x="3973794" y="2057764"/>
                  <a:pt x="3992345" y="2039186"/>
                  <a:pt x="3992345" y="2039186"/>
                </a:cubicBezTo>
                <a:cubicBezTo>
                  <a:pt x="4029446" y="2002029"/>
                  <a:pt x="4085097" y="1983451"/>
                  <a:pt x="4122198" y="1964873"/>
                </a:cubicBezTo>
                <a:close/>
                <a:moveTo>
                  <a:pt x="146310" y="1953889"/>
                </a:moveTo>
                <a:cubicBezTo>
                  <a:pt x="201962" y="1953889"/>
                  <a:pt x="276164" y="1991027"/>
                  <a:pt x="350366" y="2046733"/>
                </a:cubicBezTo>
                <a:cubicBezTo>
                  <a:pt x="424568" y="2102439"/>
                  <a:pt x="443118" y="2176714"/>
                  <a:pt x="443118" y="2232420"/>
                </a:cubicBezTo>
                <a:cubicBezTo>
                  <a:pt x="443118" y="2288126"/>
                  <a:pt x="424568" y="2362401"/>
                  <a:pt x="368916" y="2455245"/>
                </a:cubicBezTo>
                <a:cubicBezTo>
                  <a:pt x="368916" y="2455245"/>
                  <a:pt x="181092" y="2674589"/>
                  <a:pt x="55877" y="2823429"/>
                </a:cubicBezTo>
                <a:lnTo>
                  <a:pt x="0" y="2890207"/>
                </a:lnTo>
                <a:lnTo>
                  <a:pt x="0" y="2010548"/>
                </a:lnTo>
                <a:lnTo>
                  <a:pt x="48920" y="1981743"/>
                </a:lnTo>
                <a:cubicBezTo>
                  <a:pt x="86021" y="1963174"/>
                  <a:pt x="118485" y="1953889"/>
                  <a:pt x="146310" y="1953889"/>
                </a:cubicBezTo>
                <a:close/>
                <a:moveTo>
                  <a:pt x="4987001" y="730996"/>
                </a:moveTo>
                <a:cubicBezTo>
                  <a:pt x="5079441" y="730996"/>
                  <a:pt x="5079441" y="730996"/>
                  <a:pt x="5079441" y="730996"/>
                </a:cubicBezTo>
                <a:cubicBezTo>
                  <a:pt x="5190368" y="749448"/>
                  <a:pt x="5282808" y="786350"/>
                  <a:pt x="5338271" y="804801"/>
                </a:cubicBezTo>
                <a:cubicBezTo>
                  <a:pt x="5393734" y="841703"/>
                  <a:pt x="5412222" y="897056"/>
                  <a:pt x="5412222" y="970860"/>
                </a:cubicBezTo>
                <a:cubicBezTo>
                  <a:pt x="5412222" y="1007762"/>
                  <a:pt x="5412222" y="1044664"/>
                  <a:pt x="5412222" y="1100017"/>
                </a:cubicBezTo>
                <a:cubicBezTo>
                  <a:pt x="5393734" y="1155371"/>
                  <a:pt x="5375246" y="1210724"/>
                  <a:pt x="5338271" y="1266077"/>
                </a:cubicBezTo>
                <a:cubicBezTo>
                  <a:pt x="5301295" y="1302979"/>
                  <a:pt x="5245832" y="1321430"/>
                  <a:pt x="5171880" y="1339881"/>
                </a:cubicBezTo>
                <a:cubicBezTo>
                  <a:pt x="5060954" y="1339881"/>
                  <a:pt x="5171880" y="1358332"/>
                  <a:pt x="4913050" y="1339881"/>
                </a:cubicBezTo>
                <a:cubicBezTo>
                  <a:pt x="4635731" y="1339881"/>
                  <a:pt x="4580268" y="1339881"/>
                  <a:pt x="4580268" y="1339881"/>
                </a:cubicBezTo>
                <a:cubicBezTo>
                  <a:pt x="4413877" y="1321430"/>
                  <a:pt x="4413877" y="1321430"/>
                  <a:pt x="4413877" y="1321430"/>
                </a:cubicBezTo>
                <a:cubicBezTo>
                  <a:pt x="4321437" y="1302979"/>
                  <a:pt x="4265974" y="1284528"/>
                  <a:pt x="4247486" y="1247626"/>
                </a:cubicBezTo>
                <a:cubicBezTo>
                  <a:pt x="4210510" y="1210724"/>
                  <a:pt x="4192022" y="1173821"/>
                  <a:pt x="4192022" y="1118468"/>
                </a:cubicBezTo>
                <a:cubicBezTo>
                  <a:pt x="4192022" y="1118468"/>
                  <a:pt x="4192022" y="1081566"/>
                  <a:pt x="4192022" y="1026213"/>
                </a:cubicBezTo>
                <a:cubicBezTo>
                  <a:pt x="4192022" y="970860"/>
                  <a:pt x="4210510" y="915507"/>
                  <a:pt x="4247486" y="860154"/>
                </a:cubicBezTo>
                <a:cubicBezTo>
                  <a:pt x="4265974" y="823252"/>
                  <a:pt x="4321437" y="786350"/>
                  <a:pt x="4395389" y="786350"/>
                </a:cubicBezTo>
                <a:cubicBezTo>
                  <a:pt x="4487828" y="767899"/>
                  <a:pt x="4561780" y="767899"/>
                  <a:pt x="4617243" y="767899"/>
                </a:cubicBezTo>
                <a:cubicBezTo>
                  <a:pt x="4783634" y="749448"/>
                  <a:pt x="4876074" y="730996"/>
                  <a:pt x="4987001" y="730996"/>
                </a:cubicBezTo>
                <a:close/>
                <a:moveTo>
                  <a:pt x="3807960" y="0"/>
                </a:moveTo>
                <a:lnTo>
                  <a:pt x="4404064" y="0"/>
                </a:lnTo>
                <a:lnTo>
                  <a:pt x="4368291" y="41360"/>
                </a:lnTo>
                <a:cubicBezTo>
                  <a:pt x="4352100" y="60329"/>
                  <a:pt x="4338800" y="76226"/>
                  <a:pt x="4329548" y="87787"/>
                </a:cubicBezTo>
                <a:cubicBezTo>
                  <a:pt x="4255530" y="161780"/>
                  <a:pt x="4181513" y="198776"/>
                  <a:pt x="4107495" y="198776"/>
                </a:cubicBezTo>
                <a:cubicBezTo>
                  <a:pt x="4033478" y="217275"/>
                  <a:pt x="3959460" y="180278"/>
                  <a:pt x="3885443" y="106285"/>
                </a:cubicBezTo>
                <a:cubicBezTo>
                  <a:pt x="3857687" y="78538"/>
                  <a:pt x="3834556" y="50790"/>
                  <a:pt x="3818365" y="230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1"/>
            <a:ext cx="3095626" cy="14773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444000" y="633600"/>
            <a:ext cx="4991962" cy="51353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Research Question</a:t>
            </a:r>
            <a:endParaRPr lang="en-US" dirty="0"/>
          </a:p>
          <a:p>
            <a:r>
              <a:rPr lang="en-US" dirty="0"/>
              <a:t>Objectives</a:t>
            </a:r>
            <a:endParaRPr lang="en-US" dirty="0"/>
          </a:p>
          <a:p>
            <a:r>
              <a:rPr lang="en-US" dirty="0"/>
              <a:t>Literature Surveys</a:t>
            </a:r>
            <a:endParaRPr lang="en-US" dirty="0"/>
          </a:p>
          <a:p>
            <a:r>
              <a:rPr lang="en-US" dirty="0"/>
              <a:t>Implementation</a:t>
            </a:r>
            <a:endParaRPr lang="en-US" dirty="0"/>
          </a:p>
          <a:p>
            <a:r>
              <a:rPr lang="en-US" dirty="0"/>
              <a:t>Design Methodology</a:t>
            </a:r>
            <a:endParaRPr lang="en-US" dirty="0"/>
          </a:p>
          <a:p>
            <a:r>
              <a:rPr lang="en-US" dirty="0"/>
              <a:t>Process</a:t>
            </a:r>
            <a:endParaRPr lang="en-US" dirty="0"/>
          </a:p>
          <a:p>
            <a:r>
              <a:rPr lang="en-US" dirty="0"/>
              <a:t>Convolutional Neural Networks </a:t>
            </a:r>
            <a:endParaRPr lang="en-US" dirty="0"/>
          </a:p>
          <a:p>
            <a:r>
              <a:rPr lang="en-US" dirty="0"/>
              <a:t>Methods Used </a:t>
            </a:r>
            <a:endParaRPr lang="en-US" dirty="0"/>
          </a:p>
          <a:p>
            <a:r>
              <a:rPr lang="en-US" dirty="0"/>
              <a:t>Social Distancing</a:t>
            </a:r>
            <a:endParaRPr lang="en-US" dirty="0"/>
          </a:p>
          <a:p>
            <a:r>
              <a:rPr lang="en-US" dirty="0"/>
              <a:t>Model Evaluation</a:t>
            </a:r>
            <a:endParaRPr lang="en-US" dirty="0"/>
          </a:p>
          <a:p>
            <a:r>
              <a:rPr lang="en-US" dirty="0"/>
              <a:t>Results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-1" fmla="*/ 6858000 w 6858000"/>
              <a:gd name="connsiteY0-2" fmla="*/ 0 h 5878098"/>
              <a:gd name="connsiteX1-3" fmla="*/ 6858000 w 6858000"/>
              <a:gd name="connsiteY1-4" fmla="*/ 5780582 h 5878098"/>
              <a:gd name="connsiteX2-5" fmla="*/ 6766523 w 6858000"/>
              <a:gd name="connsiteY2-6" fmla="*/ 5777266 h 5878098"/>
              <a:gd name="connsiteX3-7" fmla="*/ 5437222 w 6858000"/>
              <a:gd name="connsiteY3-8" fmla="*/ 5734742 h 5878098"/>
              <a:gd name="connsiteX4-9" fmla="*/ 4440498 w 6858000"/>
              <a:gd name="connsiteY4-10" fmla="*/ 5734742 h 5878098"/>
              <a:gd name="connsiteX5-11" fmla="*/ 582209 w 6858000"/>
              <a:gd name="connsiteY5-12" fmla="*/ 4121983 h 5878098"/>
              <a:gd name="connsiteX6-13" fmla="*/ 73548 w 6858000"/>
              <a:gd name="connsiteY6-14" fmla="*/ 3184291 h 5878098"/>
              <a:gd name="connsiteX7-15" fmla="*/ 0 w 6858000"/>
              <a:gd name="connsiteY7-16" fmla="*/ 2994994 h 5878098"/>
              <a:gd name="connsiteX8-17" fmla="*/ 0 w 6858000"/>
              <a:gd name="connsiteY8-18" fmla="*/ 0 h 5878098"/>
              <a:gd name="connsiteX9" fmla="*/ 6858000 w 6858000"/>
              <a:gd name="connsiteY9" fmla="*/ 0 h 5878098"/>
              <a:gd name="connsiteX0-19" fmla="*/ 6858000 w 6858000"/>
              <a:gd name="connsiteY0-20" fmla="*/ 0 h 5780582"/>
              <a:gd name="connsiteX1-21" fmla="*/ 6858000 w 6858000"/>
              <a:gd name="connsiteY1-22" fmla="*/ 5780582 h 5780582"/>
              <a:gd name="connsiteX2-23" fmla="*/ 6766523 w 6858000"/>
              <a:gd name="connsiteY2-24" fmla="*/ 5777266 h 5780582"/>
              <a:gd name="connsiteX3-25" fmla="*/ 5437222 w 6858000"/>
              <a:gd name="connsiteY3-26" fmla="*/ 5734742 h 5780582"/>
              <a:gd name="connsiteX4-27" fmla="*/ 3010841 w 6858000"/>
              <a:gd name="connsiteY4-28" fmla="*/ 5469518 h 5780582"/>
              <a:gd name="connsiteX5-29" fmla="*/ 582209 w 6858000"/>
              <a:gd name="connsiteY5-30" fmla="*/ 4121983 h 5780582"/>
              <a:gd name="connsiteX6-31" fmla="*/ 73548 w 6858000"/>
              <a:gd name="connsiteY6-32" fmla="*/ 3184291 h 5780582"/>
              <a:gd name="connsiteX7-33" fmla="*/ 0 w 6858000"/>
              <a:gd name="connsiteY7-34" fmla="*/ 2994994 h 5780582"/>
              <a:gd name="connsiteX8-35" fmla="*/ 0 w 6858000"/>
              <a:gd name="connsiteY8-36" fmla="*/ 0 h 5780582"/>
              <a:gd name="connsiteX9-37" fmla="*/ 6858000 w 6858000"/>
              <a:gd name="connsiteY9-38" fmla="*/ 0 h 5780582"/>
              <a:gd name="connsiteX0-39" fmla="*/ 6858000 w 6858000"/>
              <a:gd name="connsiteY0-40" fmla="*/ 0 h 5780582"/>
              <a:gd name="connsiteX1-41" fmla="*/ 6858000 w 6858000"/>
              <a:gd name="connsiteY1-42" fmla="*/ 5780582 h 5780582"/>
              <a:gd name="connsiteX2-43" fmla="*/ 6766523 w 6858000"/>
              <a:gd name="connsiteY2-44" fmla="*/ 5777266 h 5780582"/>
              <a:gd name="connsiteX3-45" fmla="*/ 5437222 w 6858000"/>
              <a:gd name="connsiteY3-46" fmla="*/ 5734742 h 5780582"/>
              <a:gd name="connsiteX4-47" fmla="*/ 3010841 w 6858000"/>
              <a:gd name="connsiteY4-48" fmla="*/ 5469518 h 5780582"/>
              <a:gd name="connsiteX5-49" fmla="*/ 582209 w 6858000"/>
              <a:gd name="connsiteY5-50" fmla="*/ 4121983 h 5780582"/>
              <a:gd name="connsiteX6-51" fmla="*/ 73548 w 6858000"/>
              <a:gd name="connsiteY6-52" fmla="*/ 3184291 h 5780582"/>
              <a:gd name="connsiteX7-53" fmla="*/ 0 w 6858000"/>
              <a:gd name="connsiteY7-54" fmla="*/ 2994994 h 5780582"/>
              <a:gd name="connsiteX8-55" fmla="*/ 0 w 6858000"/>
              <a:gd name="connsiteY8-56" fmla="*/ 0 h 5780582"/>
              <a:gd name="connsiteX9-57" fmla="*/ 6858000 w 6858000"/>
              <a:gd name="connsiteY9-58" fmla="*/ 0 h 5780582"/>
              <a:gd name="connsiteX0-59" fmla="*/ 6858000 w 6858000"/>
              <a:gd name="connsiteY0-60" fmla="*/ 0 h 5780582"/>
              <a:gd name="connsiteX1-61" fmla="*/ 6858000 w 6858000"/>
              <a:gd name="connsiteY1-62" fmla="*/ 5780582 h 5780582"/>
              <a:gd name="connsiteX2-63" fmla="*/ 6766523 w 6858000"/>
              <a:gd name="connsiteY2-64" fmla="*/ 5777266 h 5780582"/>
              <a:gd name="connsiteX3-65" fmla="*/ 5437222 w 6858000"/>
              <a:gd name="connsiteY3-66" fmla="*/ 5734742 h 5780582"/>
              <a:gd name="connsiteX4-67" fmla="*/ 3010841 w 6858000"/>
              <a:gd name="connsiteY4-68" fmla="*/ 5469518 h 5780582"/>
              <a:gd name="connsiteX5-69" fmla="*/ 582209 w 6858000"/>
              <a:gd name="connsiteY5-70" fmla="*/ 4121983 h 5780582"/>
              <a:gd name="connsiteX6-71" fmla="*/ 73548 w 6858000"/>
              <a:gd name="connsiteY6-72" fmla="*/ 3184291 h 5780582"/>
              <a:gd name="connsiteX7-73" fmla="*/ 0 w 6858000"/>
              <a:gd name="connsiteY7-74" fmla="*/ 2994994 h 5780582"/>
              <a:gd name="connsiteX8-75" fmla="*/ 0 w 6858000"/>
              <a:gd name="connsiteY8-76" fmla="*/ 0 h 5780582"/>
              <a:gd name="connsiteX9-77" fmla="*/ 6858000 w 6858000"/>
              <a:gd name="connsiteY9-78" fmla="*/ 0 h 5780582"/>
              <a:gd name="connsiteX0-79" fmla="*/ 6858000 w 6858000"/>
              <a:gd name="connsiteY0-80" fmla="*/ 0 h 5780582"/>
              <a:gd name="connsiteX1-81" fmla="*/ 6858000 w 6858000"/>
              <a:gd name="connsiteY1-82" fmla="*/ 5780582 h 5780582"/>
              <a:gd name="connsiteX2-83" fmla="*/ 6766523 w 6858000"/>
              <a:gd name="connsiteY2-84" fmla="*/ 5777266 h 5780582"/>
              <a:gd name="connsiteX3-85" fmla="*/ 5437222 w 6858000"/>
              <a:gd name="connsiteY3-86" fmla="*/ 5734742 h 5780582"/>
              <a:gd name="connsiteX4-87" fmla="*/ 3010841 w 6858000"/>
              <a:gd name="connsiteY4-88" fmla="*/ 5469518 h 5780582"/>
              <a:gd name="connsiteX5-89" fmla="*/ 582209 w 6858000"/>
              <a:gd name="connsiteY5-90" fmla="*/ 4121983 h 5780582"/>
              <a:gd name="connsiteX6-91" fmla="*/ 0 w 6858000"/>
              <a:gd name="connsiteY6-92" fmla="*/ 2994994 h 5780582"/>
              <a:gd name="connsiteX7-93" fmla="*/ 0 w 6858000"/>
              <a:gd name="connsiteY7-94" fmla="*/ 0 h 5780582"/>
              <a:gd name="connsiteX8-95" fmla="*/ 6858000 w 6858000"/>
              <a:gd name="connsiteY8-96" fmla="*/ 0 h 5780582"/>
              <a:gd name="connsiteX0-97" fmla="*/ 6858000 w 6858000"/>
              <a:gd name="connsiteY0-98" fmla="*/ 0 h 5780582"/>
              <a:gd name="connsiteX1-99" fmla="*/ 6858000 w 6858000"/>
              <a:gd name="connsiteY1-100" fmla="*/ 5780582 h 5780582"/>
              <a:gd name="connsiteX2-101" fmla="*/ 6766523 w 6858000"/>
              <a:gd name="connsiteY2-102" fmla="*/ 5777266 h 5780582"/>
              <a:gd name="connsiteX3-103" fmla="*/ 5437222 w 6858000"/>
              <a:gd name="connsiteY3-104" fmla="*/ 5734742 h 5780582"/>
              <a:gd name="connsiteX4-105" fmla="*/ 3010841 w 6858000"/>
              <a:gd name="connsiteY4-106" fmla="*/ 5469518 h 5780582"/>
              <a:gd name="connsiteX5-107" fmla="*/ 582209 w 6858000"/>
              <a:gd name="connsiteY5-108" fmla="*/ 4121983 h 5780582"/>
              <a:gd name="connsiteX6-109" fmla="*/ 0 w 6858000"/>
              <a:gd name="connsiteY6-110" fmla="*/ 2994994 h 5780582"/>
              <a:gd name="connsiteX7-111" fmla="*/ 0 w 6858000"/>
              <a:gd name="connsiteY7-112" fmla="*/ 0 h 5780582"/>
              <a:gd name="connsiteX8-113" fmla="*/ 6858000 w 6858000"/>
              <a:gd name="connsiteY8-114" fmla="*/ 0 h 5780582"/>
              <a:gd name="connsiteX0-115" fmla="*/ 6858000 w 6858000"/>
              <a:gd name="connsiteY0-116" fmla="*/ 0 h 5780582"/>
              <a:gd name="connsiteX1-117" fmla="*/ 6858000 w 6858000"/>
              <a:gd name="connsiteY1-118" fmla="*/ 5780582 h 5780582"/>
              <a:gd name="connsiteX2-119" fmla="*/ 6766523 w 6858000"/>
              <a:gd name="connsiteY2-120" fmla="*/ 5777266 h 5780582"/>
              <a:gd name="connsiteX3-121" fmla="*/ 5437222 w 6858000"/>
              <a:gd name="connsiteY3-122" fmla="*/ 5734742 h 5780582"/>
              <a:gd name="connsiteX4-123" fmla="*/ 3010841 w 6858000"/>
              <a:gd name="connsiteY4-124" fmla="*/ 5469518 h 5780582"/>
              <a:gd name="connsiteX5-125" fmla="*/ 959581 w 6858000"/>
              <a:gd name="connsiteY5-126" fmla="*/ 4373609 h 5780582"/>
              <a:gd name="connsiteX6-127" fmla="*/ 0 w 6858000"/>
              <a:gd name="connsiteY6-128" fmla="*/ 2994994 h 5780582"/>
              <a:gd name="connsiteX7-129" fmla="*/ 0 w 6858000"/>
              <a:gd name="connsiteY7-130" fmla="*/ 0 h 5780582"/>
              <a:gd name="connsiteX8-131" fmla="*/ 6858000 w 6858000"/>
              <a:gd name="connsiteY8-132" fmla="*/ 0 h 5780582"/>
              <a:gd name="connsiteX0-133" fmla="*/ 6858000 w 6858000"/>
              <a:gd name="connsiteY0-134" fmla="*/ 0 h 5780582"/>
              <a:gd name="connsiteX1-135" fmla="*/ 6858000 w 6858000"/>
              <a:gd name="connsiteY1-136" fmla="*/ 5780582 h 5780582"/>
              <a:gd name="connsiteX2-137" fmla="*/ 6766523 w 6858000"/>
              <a:gd name="connsiteY2-138" fmla="*/ 5777266 h 5780582"/>
              <a:gd name="connsiteX3-139" fmla="*/ 3010841 w 6858000"/>
              <a:gd name="connsiteY3-140" fmla="*/ 5469518 h 5780582"/>
              <a:gd name="connsiteX4-141" fmla="*/ 959581 w 6858000"/>
              <a:gd name="connsiteY4-142" fmla="*/ 4373609 h 5780582"/>
              <a:gd name="connsiteX5-143" fmla="*/ 0 w 6858000"/>
              <a:gd name="connsiteY5-144" fmla="*/ 2994994 h 5780582"/>
              <a:gd name="connsiteX6-145" fmla="*/ 0 w 6858000"/>
              <a:gd name="connsiteY6-146" fmla="*/ 0 h 5780582"/>
              <a:gd name="connsiteX7-147" fmla="*/ 6858000 w 6858000"/>
              <a:gd name="connsiteY7-148" fmla="*/ 0 h 5780582"/>
              <a:gd name="connsiteX0-149" fmla="*/ 6858000 w 6858000"/>
              <a:gd name="connsiteY0-150" fmla="*/ 0 h 5780582"/>
              <a:gd name="connsiteX1-151" fmla="*/ 6858000 w 6858000"/>
              <a:gd name="connsiteY1-152" fmla="*/ 5780582 h 5780582"/>
              <a:gd name="connsiteX2-153" fmla="*/ 3010841 w 6858000"/>
              <a:gd name="connsiteY2-154" fmla="*/ 5469518 h 5780582"/>
              <a:gd name="connsiteX3-155" fmla="*/ 959581 w 6858000"/>
              <a:gd name="connsiteY3-156" fmla="*/ 4373609 h 5780582"/>
              <a:gd name="connsiteX4-157" fmla="*/ 0 w 6858000"/>
              <a:gd name="connsiteY4-158" fmla="*/ 2994994 h 5780582"/>
              <a:gd name="connsiteX5-159" fmla="*/ 0 w 6858000"/>
              <a:gd name="connsiteY5-160" fmla="*/ 0 h 5780582"/>
              <a:gd name="connsiteX6-161" fmla="*/ 6858000 w 6858000"/>
              <a:gd name="connsiteY6-162" fmla="*/ 0 h 5780582"/>
              <a:gd name="connsiteX0-163" fmla="*/ 6858000 w 6858000"/>
              <a:gd name="connsiteY0-164" fmla="*/ 0 h 5780582"/>
              <a:gd name="connsiteX1-165" fmla="*/ 6858000 w 6858000"/>
              <a:gd name="connsiteY1-166" fmla="*/ 5780582 h 5780582"/>
              <a:gd name="connsiteX2-167" fmla="*/ 3010841 w 6858000"/>
              <a:gd name="connsiteY2-168" fmla="*/ 5469518 h 5780582"/>
              <a:gd name="connsiteX3-169" fmla="*/ 959581 w 6858000"/>
              <a:gd name="connsiteY3-170" fmla="*/ 4373609 h 5780582"/>
              <a:gd name="connsiteX4-171" fmla="*/ 0 w 6858000"/>
              <a:gd name="connsiteY4-172" fmla="*/ 2994994 h 5780582"/>
              <a:gd name="connsiteX5-173" fmla="*/ 0 w 6858000"/>
              <a:gd name="connsiteY5-174" fmla="*/ 0 h 5780582"/>
              <a:gd name="connsiteX6-175" fmla="*/ 6858000 w 6858000"/>
              <a:gd name="connsiteY6-176" fmla="*/ 0 h 5780582"/>
              <a:gd name="connsiteX0-177" fmla="*/ 6858000 w 6858000"/>
              <a:gd name="connsiteY0-178" fmla="*/ 0 h 5780582"/>
              <a:gd name="connsiteX1-179" fmla="*/ 6858000 w 6858000"/>
              <a:gd name="connsiteY1-180" fmla="*/ 5780582 h 5780582"/>
              <a:gd name="connsiteX2-181" fmla="*/ 3010841 w 6858000"/>
              <a:gd name="connsiteY2-182" fmla="*/ 5469518 h 5780582"/>
              <a:gd name="connsiteX3-183" fmla="*/ 959581 w 6858000"/>
              <a:gd name="connsiteY3-184" fmla="*/ 4373609 h 5780582"/>
              <a:gd name="connsiteX4-185" fmla="*/ 0 w 6858000"/>
              <a:gd name="connsiteY4-186" fmla="*/ 2994994 h 5780582"/>
              <a:gd name="connsiteX5-187" fmla="*/ 0 w 6858000"/>
              <a:gd name="connsiteY5-188" fmla="*/ 0 h 5780582"/>
              <a:gd name="connsiteX6-189" fmla="*/ 6858000 w 6858000"/>
              <a:gd name="connsiteY6-190" fmla="*/ 0 h 5780582"/>
              <a:gd name="connsiteX0-191" fmla="*/ 6858000 w 6858000"/>
              <a:gd name="connsiteY0-192" fmla="*/ 0 h 5780582"/>
              <a:gd name="connsiteX1-193" fmla="*/ 6858000 w 6858000"/>
              <a:gd name="connsiteY1-194" fmla="*/ 5780582 h 5780582"/>
              <a:gd name="connsiteX2-195" fmla="*/ 3264841 w 6858000"/>
              <a:gd name="connsiteY2-196" fmla="*/ 5442316 h 5780582"/>
              <a:gd name="connsiteX3-197" fmla="*/ 959581 w 6858000"/>
              <a:gd name="connsiteY3-198" fmla="*/ 4373609 h 5780582"/>
              <a:gd name="connsiteX4-199" fmla="*/ 0 w 6858000"/>
              <a:gd name="connsiteY4-200" fmla="*/ 2994994 h 5780582"/>
              <a:gd name="connsiteX5-201" fmla="*/ 0 w 6858000"/>
              <a:gd name="connsiteY5-202" fmla="*/ 0 h 5780582"/>
              <a:gd name="connsiteX6-203" fmla="*/ 6858000 w 6858000"/>
              <a:gd name="connsiteY6-204" fmla="*/ 0 h 5780582"/>
              <a:gd name="connsiteX0-205" fmla="*/ 6858000 w 6858000"/>
              <a:gd name="connsiteY0-206" fmla="*/ 0 h 5784516"/>
              <a:gd name="connsiteX1-207" fmla="*/ 6858000 w 6858000"/>
              <a:gd name="connsiteY1-208" fmla="*/ 5780582 h 5784516"/>
              <a:gd name="connsiteX2-209" fmla="*/ 3264841 w 6858000"/>
              <a:gd name="connsiteY2-210" fmla="*/ 5442316 h 5784516"/>
              <a:gd name="connsiteX3-211" fmla="*/ 959581 w 6858000"/>
              <a:gd name="connsiteY3-212" fmla="*/ 4373609 h 5784516"/>
              <a:gd name="connsiteX4-213" fmla="*/ 0 w 6858000"/>
              <a:gd name="connsiteY4-214" fmla="*/ 2994994 h 5784516"/>
              <a:gd name="connsiteX5-215" fmla="*/ 0 w 6858000"/>
              <a:gd name="connsiteY5-216" fmla="*/ 0 h 5784516"/>
              <a:gd name="connsiteX6-217" fmla="*/ 6858000 w 6858000"/>
              <a:gd name="connsiteY6-218" fmla="*/ 0 h 57845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5015505" cy="147732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" t="17738" r="1770" b="-3"/>
          <a:stretch>
            <a:fillRect/>
          </a:stretch>
        </p:blipFill>
        <p:spPr>
          <a:xfrm>
            <a:off x="254000" y="3190239"/>
            <a:ext cx="5481505" cy="2615969"/>
          </a:xfrm>
          <a:custGeom>
            <a:avLst/>
            <a:gdLst/>
            <a:ahLst/>
            <a:cxnLst/>
            <a:rect l="l" t="t" r="r" b="b"/>
            <a:pathLst>
              <a:path w="5078861" h="3180022">
                <a:moveTo>
                  <a:pt x="3276428" y="2"/>
                </a:moveTo>
                <a:cubicBezTo>
                  <a:pt x="3304302" y="21"/>
                  <a:pt x="3329599" y="233"/>
                  <a:pt x="3351926" y="662"/>
                </a:cubicBezTo>
                <a:cubicBezTo>
                  <a:pt x="3709493" y="17196"/>
                  <a:pt x="4341946" y="169233"/>
                  <a:pt x="4641167" y="448987"/>
                </a:cubicBezTo>
                <a:cubicBezTo>
                  <a:pt x="4946649" y="631788"/>
                  <a:pt x="5056849" y="1024552"/>
                  <a:pt x="5077430" y="1613913"/>
                </a:cubicBezTo>
                <a:cubicBezTo>
                  <a:pt x="5091263" y="2010042"/>
                  <a:pt x="5005018" y="2303257"/>
                  <a:pt x="4809735" y="2513219"/>
                </a:cubicBezTo>
                <a:cubicBezTo>
                  <a:pt x="4627124" y="2809799"/>
                  <a:pt x="4047725" y="3071868"/>
                  <a:pt x="3654311" y="3133974"/>
                </a:cubicBezTo>
                <a:cubicBezTo>
                  <a:pt x="3260559" y="3186418"/>
                  <a:pt x="2883382" y="3160895"/>
                  <a:pt x="2594283" y="3170991"/>
                </a:cubicBezTo>
                <a:cubicBezTo>
                  <a:pt x="2199182" y="3184788"/>
                  <a:pt x="1533580" y="3188685"/>
                  <a:pt x="1300277" y="3138791"/>
                </a:cubicBezTo>
                <a:cubicBezTo>
                  <a:pt x="1096221" y="3097550"/>
                  <a:pt x="527513" y="2836879"/>
                  <a:pt x="328033" y="2650376"/>
                </a:cubicBezTo>
                <a:cubicBezTo>
                  <a:pt x="128553" y="2463873"/>
                  <a:pt x="18354" y="2071110"/>
                  <a:pt x="1147" y="1578365"/>
                </a:cubicBezTo>
                <a:cubicBezTo>
                  <a:pt x="-16060" y="1085620"/>
                  <a:pt x="163176" y="692423"/>
                  <a:pt x="348823" y="482798"/>
                </a:cubicBezTo>
                <a:cubicBezTo>
                  <a:pt x="640811" y="279132"/>
                  <a:pt x="1347172" y="60997"/>
                  <a:pt x="1607361" y="51911"/>
                </a:cubicBezTo>
                <a:cubicBezTo>
                  <a:pt x="1860322" y="43077"/>
                  <a:pt x="2858319" y="-276"/>
                  <a:pt x="3276428" y="2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0038" y="622551"/>
            <a:ext cx="4991962" cy="5135375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Palatino Linotype" panose="02040502050505030304" pitchFamily="18" charset="0"/>
              </a:rPr>
              <a:t>Identifying the best method which can be helpful to upcoming generation  to avoid the risk of getting affected by any kind of viruses</a:t>
            </a:r>
            <a:endParaRPr lang="en-US" b="0" i="0" dirty="0">
              <a:effectLst/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How can we use present technology and data which will help in rectifying  the problem</a:t>
            </a:r>
            <a:r>
              <a:rPr lang="en-US" b="0" i="0" dirty="0">
                <a:effectLst/>
                <a:latin typeface="Palatino Linotype" panose="02040502050505030304" pitchFamily="18" charset="0"/>
              </a:rPr>
              <a:t>. </a:t>
            </a:r>
            <a:endParaRPr lang="en-US" b="0" i="0" dirty="0">
              <a:effectLst/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Using large amount of images available in the form of data as well as doing real time image processing to deal with the situation and finding the solution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495300"/>
            <a:ext cx="4057649" cy="563403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Content Placeholder 2"/>
          <p:cNvGraphicFramePr>
            <a:graphicFrameLocks noGrp="1"/>
          </p:cNvGraphicFramePr>
          <p:nvPr>
            <p:ph idx="1"/>
          </p:nvPr>
        </p:nvGraphicFramePr>
        <p:xfrm>
          <a:off x="4548189" y="728664"/>
          <a:ext cx="6900862" cy="540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558240"/>
            <a:ext cx="10728322" cy="79116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Surveys</a:t>
            </a:r>
            <a:endParaRPr lang="en-US" sz="4000" b="1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720000" y="1497874"/>
            <a:ext cx="10728325" cy="5421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Palatino Linotype" panose="02040502050505030304" pitchFamily="18" charset="0"/>
              </a:rPr>
              <a:t>[2]Face Mask Detection with Machine Learning and Computer vision</a:t>
            </a:r>
            <a:endParaRPr lang="en-US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Palatino Linotype" panose="02040502050505030304" pitchFamily="18" charset="0"/>
              </a:rPr>
              <a:t>   [</a:t>
            </a:r>
            <a:r>
              <a:rPr lang="en-US" b="1" dirty="0" err="1">
                <a:latin typeface="Palatino Linotype" panose="02040502050505030304" pitchFamily="18" charset="0"/>
              </a:rPr>
              <a:t>Vinitha</a:t>
            </a:r>
            <a:r>
              <a:rPr lang="en-US" b="1" dirty="0">
                <a:latin typeface="Palatino Linotype" panose="02040502050505030304" pitchFamily="18" charset="0"/>
              </a:rPr>
              <a:t> V, </a:t>
            </a:r>
            <a:r>
              <a:rPr lang="en-US" b="1" dirty="0" err="1">
                <a:latin typeface="Palatino Linotype" panose="02040502050505030304" pitchFamily="18" charset="0"/>
              </a:rPr>
              <a:t>Velantina.V</a:t>
            </a:r>
            <a:r>
              <a:rPr lang="en-US" b="1" dirty="0">
                <a:latin typeface="Palatino Linotype" panose="02040502050505030304" pitchFamily="18" charset="0"/>
              </a:rPr>
              <a:t>]</a:t>
            </a:r>
            <a:endParaRPr lang="en-US" b="1" dirty="0"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</a:rPr>
              <a:t>In this paper the proposed system focuses on how to identify the person on image/video stream wearing face mask with the help of computer vision and deep learning algorithm by using OpenCV, Tensor flow, </a:t>
            </a:r>
            <a:r>
              <a:rPr lang="en-US" dirty="0" err="1">
                <a:latin typeface="Palatino Linotype" panose="02040502050505030304" pitchFamily="18" charset="0"/>
              </a:rPr>
              <a:t>Keras</a:t>
            </a:r>
            <a:r>
              <a:rPr lang="en-US" dirty="0">
                <a:latin typeface="Palatino Linotype" panose="02040502050505030304" pitchFamily="18" charset="0"/>
              </a:rPr>
              <a:t> and </a:t>
            </a:r>
            <a:r>
              <a:rPr lang="en-US" dirty="0" err="1">
                <a:latin typeface="Palatino Linotype" panose="02040502050505030304" pitchFamily="18" charset="0"/>
              </a:rPr>
              <a:t>Pytorch</a:t>
            </a:r>
            <a:r>
              <a:rPr lang="en-US" dirty="0">
                <a:latin typeface="Palatino Linotype" panose="02040502050505030304" pitchFamily="18" charset="0"/>
              </a:rPr>
              <a:t> library.</a:t>
            </a:r>
            <a:endParaRPr lang="en-US" dirty="0"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</a:rPr>
              <a:t>The architecture consist of Mobile Net as the backbone In order to extract more robust features</a:t>
            </a:r>
            <a:endParaRPr lang="en-US" dirty="0"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</a:rPr>
              <a:t>They utilize the transfer learning to adopt weights from similar task face detection, which is trained in a very dataset. </a:t>
            </a:r>
            <a:endParaRPr lang="en-US" dirty="0">
              <a:latin typeface="Palatino Linotype" panose="020405020505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</a:rPr>
              <a:t>The proposed method has achieved a significant success in detecting the face mask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Literature Surveys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720000" y="1436914"/>
            <a:ext cx="10728325" cy="54210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Palatino Linotype" panose="02040502050505030304" pitchFamily="18" charset="0"/>
                <a:cs typeface="Arial" panose="020B0604020202020204" pitchFamily="34" charset="0"/>
              </a:rPr>
              <a:t>[1]</a:t>
            </a:r>
            <a:r>
              <a:rPr lang="en-US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Visual Social Distancing Problem</a:t>
            </a:r>
            <a:endParaRPr lang="en-US" b="1" dirty="0">
              <a:effectLst/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Palatino Linotype" panose="02040502050505030304" pitchFamily="18" charset="0"/>
                <a:cs typeface="Arial" panose="020B0604020202020204" pitchFamily="34" charset="0"/>
              </a:rPr>
              <a:t>     [</a:t>
            </a:r>
            <a:r>
              <a:rPr lang="it-IT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M. Cristani, A. D. Bue, V. Murino, F. Setti and A. Vinciarelli,]</a:t>
            </a:r>
            <a:endParaRPr lang="it-IT" dirty="0">
              <a:effectLst/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it-IT" dirty="0">
              <a:effectLst/>
              <a:latin typeface="Palatino Linotype" panose="0204050205050503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In this paper the proposed system uses Visual Social Distancing concept which ensures the through atomization of detecting the social distancing from image</a:t>
            </a:r>
            <a:endParaRPr lang="en-US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  <a:cs typeface="Arial" panose="020B0604020202020204" pitchFamily="34" charset="0"/>
              </a:rPr>
              <a:t>The Focus of this paper mainly lies on (VSD) visual social distancing i.e., on approaches relying on video cameras and other imaging sensors</a:t>
            </a:r>
            <a:endParaRPr lang="en-US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Palatino Linotype" panose="02040502050505030304" pitchFamily="18" charset="0"/>
              </a:rPr>
              <a:t>The task of measuring social distancing from images requires the definition of a (local) metric reference system. </a:t>
            </a:r>
            <a:endParaRPr lang="en-US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508" y="1232061"/>
            <a:ext cx="8900869" cy="50067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9200"/>
            <a:ext cx="3571875" cy="5510138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Design Methodology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548189" y="728664"/>
          <a:ext cx="6900862" cy="1862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6" name="Picture 15" descr="Logo, icon&#10;&#10;Description automatically generated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41" y="4050639"/>
            <a:ext cx="1809784" cy="1737276"/>
          </a:xfrm>
          <a:prstGeom prst="rect">
            <a:avLst/>
          </a:prstGeom>
        </p:spPr>
      </p:pic>
      <p:pic>
        <p:nvPicPr>
          <p:cNvPr id="18" name="Picture 17" descr="Shape&#10;&#10;Description automatically generated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284" y="3990799"/>
            <a:ext cx="1888419" cy="1797115"/>
          </a:xfrm>
          <a:prstGeom prst="rect">
            <a:avLst/>
          </a:prstGeom>
        </p:spPr>
      </p:pic>
      <p:pic>
        <p:nvPicPr>
          <p:cNvPr id="20" name="Picture 19" descr="Icon&#10;&#10;Description automatically generated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009" y="3889810"/>
            <a:ext cx="1752790" cy="2159876"/>
          </a:xfrm>
          <a:prstGeom prst="rect">
            <a:avLst/>
          </a:prstGeom>
        </p:spPr>
      </p:pic>
      <p:pic>
        <p:nvPicPr>
          <p:cNvPr id="22" name="Picture 21" descr="A picture containing graphical user interface&#10;&#10;Description automatically generated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545" y="3889810"/>
            <a:ext cx="2096402" cy="20964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" y="476313"/>
            <a:ext cx="10728322" cy="70736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541970"/>
            <a:ext cx="11369040" cy="518963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190067" y="3674533"/>
            <a:ext cx="2717800" cy="2032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243641"/>
      </a:dk2>
      <a:lt2>
        <a:srgbClr val="E6E8E2"/>
      </a:lt2>
      <a:accent1>
        <a:srgbClr val="A496C6"/>
      </a:accent1>
      <a:accent2>
        <a:srgbClr val="7F86BA"/>
      </a:accent2>
      <a:accent3>
        <a:srgbClr val="8AA7C0"/>
      </a:accent3>
      <a:accent4>
        <a:srgbClr val="78AEB0"/>
      </a:accent4>
      <a:accent5>
        <a:srgbClr val="83AD9D"/>
      </a:accent5>
      <a:accent6>
        <a:srgbClr val="78AF83"/>
      </a:accent6>
      <a:hlink>
        <a:srgbClr val="798953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3114</Words>
  <Application>WPS Presentation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The Hand Extrablack</vt:lpstr>
      <vt:lpstr>Mongolian Baiti</vt:lpstr>
      <vt:lpstr>Palatino Linotype</vt:lpstr>
      <vt:lpstr>Calibri</vt:lpstr>
      <vt:lpstr>Times New Roman</vt:lpstr>
      <vt:lpstr>Sagona Book</vt:lpstr>
      <vt:lpstr>Segoe Print</vt:lpstr>
      <vt:lpstr>Microsoft YaHei</vt:lpstr>
      <vt:lpstr>Arial Unicode MS</vt:lpstr>
      <vt:lpstr>BlobVTI</vt:lpstr>
      <vt:lpstr>Face Mask Detection and Social Distancing</vt:lpstr>
      <vt:lpstr>OVERVIEW</vt:lpstr>
      <vt:lpstr>Research Question</vt:lpstr>
      <vt:lpstr>OBJECTIVES</vt:lpstr>
      <vt:lpstr>Literature Surveys</vt:lpstr>
      <vt:lpstr>Literature Surveys</vt:lpstr>
      <vt:lpstr>Implementation</vt:lpstr>
      <vt:lpstr>Design Methodology</vt:lpstr>
      <vt:lpstr>Process</vt:lpstr>
      <vt:lpstr>Convolutional Neural Networks  </vt:lpstr>
      <vt:lpstr>Methods Used</vt:lpstr>
      <vt:lpstr>Social Distancing </vt:lpstr>
      <vt:lpstr>Model Evaluation based on parameters </vt:lpstr>
      <vt:lpstr>Model Evaluation based on Learning curve</vt:lpstr>
      <vt:lpstr>Results</vt:lpstr>
      <vt:lpstr>   Using Stochastic gradient descent</vt:lpstr>
      <vt:lpstr>Using Max pooling, tanh and adam optimiser </vt:lpstr>
      <vt:lpstr>RESULTS 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WELL CLASSIFICATION</dc:title>
  <dc:creator>SHAIK LAYEEQ</dc:creator>
  <cp:lastModifiedBy>Akram PC</cp:lastModifiedBy>
  <cp:revision>30</cp:revision>
  <dcterms:created xsi:type="dcterms:W3CDTF">2022-04-19T06:09:00Z</dcterms:created>
  <dcterms:modified xsi:type="dcterms:W3CDTF">2022-05-05T01:50:57Z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08C56DD7711648158F32EAB5A10FA061</vt:lpwstr>
  </property>
  <property fmtid="{D5CDD505-2E9C-101B-9397-08002B2CF9AE}" pid="3" name="KSOProductBuildVer">
    <vt:lpwstr>1033-11.2.0.11074</vt:lpwstr>
  </property>
</Properties>
</file>