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4630400" cy="8229600"/>
  <p:notesSz cx="8229600" cy="14630400"/>
  <p:embeddedFontLst>
    <p:embeddedFont>
      <p:font typeface="Unbounded"/>
      <p:regular r:id="rId17"/>
    </p:embeddedFont>
    <p:embeddedFont>
      <p:font typeface="Unbounded"/>
      <p:regular r:id="rId18"/>
    </p:embeddedFont>
    <p:embeddedFont>
      <p:font typeface="Open Sans"/>
      <p:regular r:id="rId19"/>
    </p:embeddedFont>
    <p:embeddedFont>
      <p:font typeface="Open Sans"/>
      <p:regular r:id="rId20"/>
    </p:embeddedFont>
    <p:embeddedFont>
      <p:font typeface="Open Sans"/>
      <p:regular r:id="rId21"/>
    </p:embeddedFont>
    <p:embeddedFont>
      <p:font typeface="Open Sans"/>
      <p:regular r:id="rId22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openxmlformats.org/officeDocument/2006/relationships/font" Target="fonts/font1.fntdata"/><Relationship Id="rId18" Type="http://schemas.openxmlformats.org/officeDocument/2006/relationships/font" Target="fonts/font2.fntdata"/><Relationship Id="rId19" Type="http://schemas.openxmlformats.org/officeDocument/2006/relationships/font" Target="fonts/font3.fntdata"/><Relationship Id="rId20" Type="http://schemas.openxmlformats.org/officeDocument/2006/relationships/font" Target="fonts/font4.fntdata"/><Relationship Id="rId21" Type="http://schemas.openxmlformats.org/officeDocument/2006/relationships/font" Target="fonts/font5.fntdata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2248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5" Type="http://schemas.openxmlformats.org/officeDocument/2006/relationships/slideLayout" Target="../slideLayouts/slideLayout10.xml"/><Relationship Id="rId6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02913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Project ModifAI – Smart AI Home Decore Assistant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3415784"/>
            <a:ext cx="2709624" cy="2537579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064437" y="3364706"/>
            <a:ext cx="9779675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Course Code &amp; Section: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CSE299.4  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Project Group No.: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2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Group Members: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Akram Hossain Apu Khan – 2231090642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Mehedi Hasan Dip – 2232167042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Hacibull Hashan Tosher – 2111626642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646366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94378"/>
            <a:ext cx="13042821" cy="2934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B4EEE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Project ModifAI:</a:t>
            </a:r>
            <a:pPr algn="ctr" indent="0" marL="0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FFFFFF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 An AI-driven chatbot with multimodal support.</a:t>
            </a:r>
            <a:endParaRPr lang="en-US" sz="6150" dirty="0"/>
          </a:p>
        </p:txBody>
      </p:sp>
      <p:sp>
        <p:nvSpPr>
          <p:cNvPr id="3" name="Text 1"/>
          <p:cNvSpPr/>
          <p:nvPr/>
        </p:nvSpPr>
        <p:spPr>
          <a:xfrm>
            <a:off x="793790" y="5082659"/>
            <a:ext cx="13042821" cy="9070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Our dedicated teamwork ensured steady progress and strong results, delivering a robust and innovative solution.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6244828"/>
            <a:ext cx="13042821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CSE299.4 | Group 2 – Akram, Mehedi, Hashan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57745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Project Overview: ModifAI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335179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ModifAI is an innovative AI-powered assistant designed to enhance user interaction through intelligent chat and advanced image recognition.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679037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6A68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Dynamic Communication: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Seamlessly understand and respond to diverse user queries.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5484138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6A68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Visual Intelligence: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Integrate image analysis for richer interactions.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93790" y="5926336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6A68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Personalized Experience: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Tailor responses to individual user profiles and past interactions.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5606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Core Objectives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018473"/>
            <a:ext cx="13042821" cy="3354943"/>
          </a:xfrm>
          <a:prstGeom prst="roundRect">
            <a:avLst>
              <a:gd name="adj" fmla="val 2840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01410" y="3026093"/>
            <a:ext cx="6513790" cy="1669852"/>
          </a:xfrm>
          <a:prstGeom prst="roundRect">
            <a:avLst>
              <a:gd name="adj" fmla="val 5705"/>
            </a:avLst>
          </a:prstGeom>
          <a:solidFill>
            <a:srgbClr val="D6F5EE"/>
          </a:solidFill>
          <a:ln/>
        </p:spPr>
      </p:sp>
      <p:sp>
        <p:nvSpPr>
          <p:cNvPr id="5" name="Text 3"/>
          <p:cNvSpPr/>
          <p:nvPr/>
        </p:nvSpPr>
        <p:spPr>
          <a:xfrm>
            <a:off x="1028224" y="3252907"/>
            <a:ext cx="392953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Integrated AI Chatbot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028224" y="3743325"/>
            <a:ext cx="572000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Develop and seamlessly embed an intelligent AI chatbot within our application.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7315200" y="3026093"/>
            <a:ext cx="6513790" cy="1669852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8" name="Shape 6"/>
          <p:cNvSpPr/>
          <p:nvPr/>
        </p:nvSpPr>
        <p:spPr>
          <a:xfrm>
            <a:off x="7315200" y="3026093"/>
            <a:ext cx="30480" cy="1669852"/>
          </a:xfrm>
          <a:prstGeom prst="roundRect">
            <a:avLst>
              <a:gd name="adj" fmla="val 312558"/>
            </a:avLst>
          </a:prstGeom>
          <a:solidFill>
            <a:srgbClr val="BCDBD4"/>
          </a:solidFill>
          <a:ln/>
        </p:spPr>
      </p:sp>
      <p:sp>
        <p:nvSpPr>
          <p:cNvPr id="9" name="Text 7"/>
          <p:cNvSpPr/>
          <p:nvPr/>
        </p:nvSpPr>
        <p:spPr>
          <a:xfrm>
            <a:off x="7882176" y="3252907"/>
            <a:ext cx="305538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Multimodal Input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7882176" y="3743325"/>
            <a:ext cx="572000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Enable the system to process both text and image inputs for comprehensive understanding.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031712" y="3577471"/>
            <a:ext cx="566976" cy="566976"/>
          </a:xfrm>
          <a:prstGeom prst="roundRect">
            <a:avLst>
              <a:gd name="adj" fmla="val 16803"/>
            </a:avLst>
          </a:prstGeom>
          <a:solidFill>
            <a:srgbClr val="FFFFFF"/>
          </a:solidFill>
          <a:ln w="30480">
            <a:solidFill>
              <a:srgbClr val="BCDBD4"/>
            </a:solidFill>
            <a:prstDash val="solid"/>
          </a:ln>
        </p:spPr>
      </p:sp>
      <p:pic>
        <p:nvPicPr>
          <p:cNvPr id="1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3397" y="3683794"/>
            <a:ext cx="283488" cy="354330"/>
          </a:xfrm>
          <a:prstGeom prst="rect">
            <a:avLst/>
          </a:prstGeom>
        </p:spPr>
      </p:pic>
      <p:sp>
        <p:nvSpPr>
          <p:cNvPr id="13" name="Shape 10"/>
          <p:cNvSpPr/>
          <p:nvPr/>
        </p:nvSpPr>
        <p:spPr>
          <a:xfrm>
            <a:off x="801410" y="4695944"/>
            <a:ext cx="6513790" cy="1669852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14" name="Shape 11"/>
          <p:cNvSpPr/>
          <p:nvPr/>
        </p:nvSpPr>
        <p:spPr>
          <a:xfrm>
            <a:off x="801410" y="4695944"/>
            <a:ext cx="6513790" cy="30480"/>
          </a:xfrm>
          <a:prstGeom prst="roundRect">
            <a:avLst>
              <a:gd name="adj" fmla="val 312558"/>
            </a:avLst>
          </a:prstGeom>
          <a:solidFill>
            <a:srgbClr val="BCDBD4"/>
          </a:solidFill>
          <a:ln/>
        </p:spPr>
      </p:sp>
      <p:sp>
        <p:nvSpPr>
          <p:cNvPr id="15" name="Text 12"/>
          <p:cNvSpPr/>
          <p:nvPr/>
        </p:nvSpPr>
        <p:spPr>
          <a:xfrm>
            <a:off x="1028224" y="4922758"/>
            <a:ext cx="464927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Enhanced Personalization</a:t>
            </a:r>
            <a:endParaRPr lang="en-US" sz="2200" dirty="0"/>
          </a:p>
        </p:txBody>
      </p:sp>
      <p:sp>
        <p:nvSpPr>
          <p:cNvPr id="16" name="Text 13"/>
          <p:cNvSpPr/>
          <p:nvPr/>
        </p:nvSpPr>
        <p:spPr>
          <a:xfrm>
            <a:off x="1028224" y="5413177"/>
            <a:ext cx="572000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Implement robust user profile features for tailored responses and an individualized experience.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7315200" y="4695944"/>
            <a:ext cx="6513790" cy="1669852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18" name="Shape 15"/>
          <p:cNvSpPr/>
          <p:nvPr/>
        </p:nvSpPr>
        <p:spPr>
          <a:xfrm>
            <a:off x="7315200" y="4695944"/>
            <a:ext cx="30480" cy="1669852"/>
          </a:xfrm>
          <a:prstGeom prst="roundRect">
            <a:avLst>
              <a:gd name="adj" fmla="val 312558"/>
            </a:avLst>
          </a:prstGeom>
          <a:solidFill>
            <a:srgbClr val="BCDBD4"/>
          </a:solidFill>
          <a:ln/>
        </p:spPr>
      </p:sp>
      <p:sp>
        <p:nvSpPr>
          <p:cNvPr id="19" name="Shape 16"/>
          <p:cNvSpPr/>
          <p:nvPr/>
        </p:nvSpPr>
        <p:spPr>
          <a:xfrm>
            <a:off x="7315200" y="4695944"/>
            <a:ext cx="6513790" cy="30480"/>
          </a:xfrm>
          <a:prstGeom prst="roundRect">
            <a:avLst>
              <a:gd name="adj" fmla="val 312558"/>
            </a:avLst>
          </a:prstGeom>
          <a:solidFill>
            <a:srgbClr val="BCDBD4"/>
          </a:solidFill>
          <a:ln/>
        </p:spPr>
      </p:sp>
      <p:sp>
        <p:nvSpPr>
          <p:cNvPr id="20" name="Text 17"/>
          <p:cNvSpPr/>
          <p:nvPr/>
        </p:nvSpPr>
        <p:spPr>
          <a:xfrm>
            <a:off x="7882176" y="49227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Modern UI/UX</a:t>
            </a:r>
            <a:endParaRPr lang="en-US" sz="2200" dirty="0"/>
          </a:p>
        </p:txBody>
      </p:sp>
      <p:sp>
        <p:nvSpPr>
          <p:cNvPr id="21" name="Text 18"/>
          <p:cNvSpPr/>
          <p:nvPr/>
        </p:nvSpPr>
        <p:spPr>
          <a:xfrm>
            <a:off x="7882176" y="5413177"/>
            <a:ext cx="572000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Ensure a responsive, intuitive, and visually appealing user interface across all devices.</a:t>
            </a:r>
            <a:endParaRPr lang="en-US" sz="1750" dirty="0"/>
          </a:p>
        </p:txBody>
      </p:sp>
      <p:sp>
        <p:nvSpPr>
          <p:cNvPr id="22" name="Shape 19"/>
          <p:cNvSpPr/>
          <p:nvPr/>
        </p:nvSpPr>
        <p:spPr>
          <a:xfrm>
            <a:off x="7031712" y="5247323"/>
            <a:ext cx="566976" cy="566976"/>
          </a:xfrm>
          <a:prstGeom prst="roundRect">
            <a:avLst>
              <a:gd name="adj" fmla="val 16803"/>
            </a:avLst>
          </a:prstGeom>
          <a:solidFill>
            <a:srgbClr val="FFFFFF"/>
          </a:solidFill>
          <a:ln w="30480">
            <a:solidFill>
              <a:srgbClr val="BCDBD4"/>
            </a:solidFill>
            <a:prstDash val="solid"/>
          </a:ln>
        </p:spPr>
      </p:sp>
      <p:pic>
        <p:nvPicPr>
          <p:cNvPr id="2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397" y="5353645"/>
            <a:ext cx="283488" cy="3543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33174" y="497443"/>
            <a:ext cx="5932408" cy="5653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System Architecture</a:t>
            </a:r>
            <a:endParaRPr lang="en-US" sz="3550" dirty="0"/>
          </a:p>
        </p:txBody>
      </p:sp>
      <p:sp>
        <p:nvSpPr>
          <p:cNvPr id="3" name="Text 1"/>
          <p:cNvSpPr/>
          <p:nvPr/>
        </p:nvSpPr>
        <p:spPr>
          <a:xfrm>
            <a:off x="633174" y="1424583"/>
            <a:ext cx="13364051" cy="2895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ModifAI's robust architecture ensures seamless communication and efficient data processing.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633174" y="2080379"/>
            <a:ext cx="2526863" cy="2895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endParaRPr lang="en-US" sz="140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8903" y="2121098"/>
            <a:ext cx="7427714" cy="3988594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1485483" y="2080379"/>
            <a:ext cx="2526863" cy="2895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endParaRPr lang="en-US" sz="1400" dirty="0"/>
          </a:p>
        </p:txBody>
      </p:sp>
      <p:sp>
        <p:nvSpPr>
          <p:cNvPr id="7" name="Text 4"/>
          <p:cNvSpPr/>
          <p:nvPr/>
        </p:nvSpPr>
        <p:spPr>
          <a:xfrm>
            <a:off x="633174" y="6516648"/>
            <a:ext cx="13364051" cy="2895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250"/>
              </a:lnSpc>
              <a:buSzPct val="100000"/>
              <a:buChar char="•"/>
            </a:pPr>
            <a:r>
              <a:rPr lang="en-US" sz="140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Client:</a:t>
            </a:r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User interface for interaction.</a:t>
            </a:r>
            <a:endParaRPr lang="en-US" sz="1400" dirty="0"/>
          </a:p>
        </p:txBody>
      </p:sp>
      <p:sp>
        <p:nvSpPr>
          <p:cNvPr id="8" name="Text 5"/>
          <p:cNvSpPr/>
          <p:nvPr/>
        </p:nvSpPr>
        <p:spPr>
          <a:xfrm>
            <a:off x="633174" y="6869430"/>
            <a:ext cx="13364051" cy="2895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250"/>
              </a:lnSpc>
              <a:buSzPct val="100000"/>
              <a:buChar char="•"/>
            </a:pPr>
            <a:r>
              <a:rPr lang="en-US" sz="140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Firebase:</a:t>
            </a:r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Backend services for real-time data and authentication.</a:t>
            </a:r>
            <a:endParaRPr lang="en-US" sz="1400" dirty="0"/>
          </a:p>
        </p:txBody>
      </p:sp>
      <p:sp>
        <p:nvSpPr>
          <p:cNvPr id="9" name="Text 6"/>
          <p:cNvSpPr/>
          <p:nvPr/>
        </p:nvSpPr>
        <p:spPr>
          <a:xfrm>
            <a:off x="633174" y="7222212"/>
            <a:ext cx="13364051" cy="2895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250"/>
              </a:lnSpc>
              <a:buSzPct val="100000"/>
              <a:buChar char="•"/>
            </a:pPr>
            <a:r>
              <a:rPr lang="en-US" sz="140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AI API:</a:t>
            </a:r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Core intelligence for chat and image processing.</a:t>
            </a:r>
            <a:endParaRPr lang="en-US" sz="1400" dirty="0"/>
          </a:p>
        </p:txBody>
      </p:sp>
      <p:sp>
        <p:nvSpPr>
          <p:cNvPr id="10" name="Text 7"/>
          <p:cNvSpPr/>
          <p:nvPr/>
        </p:nvSpPr>
        <p:spPr>
          <a:xfrm>
            <a:off x="633174" y="7574994"/>
            <a:ext cx="13364051" cy="2895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250"/>
              </a:lnSpc>
              <a:buSzPct val="100000"/>
              <a:buChar char="•"/>
            </a:pPr>
            <a:r>
              <a:rPr lang="en-US" sz="140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Cloud Storage:</a:t>
            </a:r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Securely stores user data and images.</a:t>
            </a:r>
            <a:endParaRPr lang="en-US" sz="1400" dirty="0"/>
          </a:p>
        </p:txBody>
      </p:sp>
      <p:sp>
        <p:nvSpPr>
          <p:cNvPr id="11" name="Text 8"/>
          <p:cNvSpPr/>
          <p:nvPr/>
        </p:nvSpPr>
        <p:spPr>
          <a:xfrm>
            <a:off x="633174" y="7927777"/>
            <a:ext cx="13364051" cy="2895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250"/>
              </a:lnSpc>
              <a:buSzPct val="100000"/>
              <a:buChar char="•"/>
            </a:pPr>
            <a:r>
              <a:rPr lang="en-US" sz="140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TURN/Signaling:</a:t>
            </a:r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Facilitates direct and efficient communication.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97443" y="390882"/>
            <a:ext cx="3970734" cy="4442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450"/>
              </a:lnSpc>
              <a:buNone/>
            </a:pPr>
            <a:r>
              <a:rPr lang="en-US" sz="27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Progress Timeline</a:t>
            </a:r>
            <a:endParaRPr lang="en-US" sz="2750" dirty="0"/>
          </a:p>
        </p:txBody>
      </p:sp>
      <p:sp>
        <p:nvSpPr>
          <p:cNvPr id="3" name="Text 1"/>
          <p:cNvSpPr/>
          <p:nvPr/>
        </p:nvSpPr>
        <p:spPr>
          <a:xfrm>
            <a:off x="497443" y="1119307"/>
            <a:ext cx="13635514" cy="2274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Our structured approach ensured consistent progress throughout the project lifecycle.</a:t>
            </a:r>
            <a:endParaRPr lang="en-US" sz="110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443" y="1506617"/>
            <a:ext cx="13635514" cy="7635835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97443" y="9302353"/>
            <a:ext cx="13635514" cy="2274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Key milestones included repository setup, initial UI design, core AI integration, image response capabilities, profile system updates, and rigorous testing phases.</a:t>
            </a:r>
            <a:endParaRPr lang="en-US" sz="1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26475"/>
            <a:ext cx="950309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Key Features Implemented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488883"/>
            <a:ext cx="6407944" cy="2093714"/>
          </a:xfrm>
          <a:prstGeom prst="roundRect">
            <a:avLst>
              <a:gd name="adj" fmla="val 6988"/>
            </a:avLst>
          </a:prstGeom>
          <a:solidFill>
            <a:srgbClr val="FFFFFF"/>
          </a:solidFill>
          <a:ln w="30480">
            <a:solidFill>
              <a:srgbClr val="BCDBD4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63310" y="2488883"/>
            <a:ext cx="121920" cy="2093714"/>
          </a:xfrm>
          <a:prstGeom prst="roundRect">
            <a:avLst>
              <a:gd name="adj" fmla="val 78139"/>
            </a:avLst>
          </a:prstGeom>
          <a:solidFill>
            <a:srgbClr val="26A688"/>
          </a:solidFill>
          <a:ln/>
        </p:spPr>
      </p:sp>
      <p:sp>
        <p:nvSpPr>
          <p:cNvPr id="5" name="Text 3"/>
          <p:cNvSpPr/>
          <p:nvPr/>
        </p:nvSpPr>
        <p:spPr>
          <a:xfrm>
            <a:off x="1142524" y="2746177"/>
            <a:ext cx="337304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Intelligent Chatbot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142524" y="3236595"/>
            <a:ext cx="58019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Our AI chatbot can now process and respond to a wide range of user queries, providing relevant and context-aware information.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7428548" y="2488883"/>
            <a:ext cx="6408063" cy="2093714"/>
          </a:xfrm>
          <a:prstGeom prst="roundRect">
            <a:avLst>
              <a:gd name="adj" fmla="val 6988"/>
            </a:avLst>
          </a:prstGeom>
          <a:solidFill>
            <a:srgbClr val="FFFFFF"/>
          </a:solidFill>
          <a:ln w="30480">
            <a:solidFill>
              <a:srgbClr val="BCDBD4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398067" y="2488883"/>
            <a:ext cx="121920" cy="2093714"/>
          </a:xfrm>
          <a:prstGeom prst="roundRect">
            <a:avLst>
              <a:gd name="adj" fmla="val 78139"/>
            </a:avLst>
          </a:prstGeom>
          <a:solidFill>
            <a:srgbClr val="26A688"/>
          </a:solidFill>
          <a:ln/>
        </p:spPr>
      </p:sp>
      <p:sp>
        <p:nvSpPr>
          <p:cNvPr id="9" name="Text 7"/>
          <p:cNvSpPr/>
          <p:nvPr/>
        </p:nvSpPr>
        <p:spPr>
          <a:xfrm>
            <a:off x="7777282" y="2746177"/>
            <a:ext cx="462807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Image-Based Interactions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7777282" y="3236595"/>
            <a:ext cx="58020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Users can upload images, and the AI will provide descriptions or answer questions based on the visual content.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93790" y="4809411"/>
            <a:ext cx="6407944" cy="2093714"/>
          </a:xfrm>
          <a:prstGeom prst="roundRect">
            <a:avLst>
              <a:gd name="adj" fmla="val 6988"/>
            </a:avLst>
          </a:prstGeom>
          <a:solidFill>
            <a:srgbClr val="FFFFFF"/>
          </a:solidFill>
          <a:ln w="30480">
            <a:solidFill>
              <a:srgbClr val="BCDBD4"/>
            </a:solidFill>
            <a:prstDash val="solid"/>
          </a:ln>
        </p:spPr>
      </p:sp>
      <p:sp>
        <p:nvSpPr>
          <p:cNvPr id="12" name="Shape 10"/>
          <p:cNvSpPr/>
          <p:nvPr/>
        </p:nvSpPr>
        <p:spPr>
          <a:xfrm>
            <a:off x="763310" y="4809411"/>
            <a:ext cx="121920" cy="2093714"/>
          </a:xfrm>
          <a:prstGeom prst="roundRect">
            <a:avLst>
              <a:gd name="adj" fmla="val 78139"/>
            </a:avLst>
          </a:prstGeom>
          <a:solidFill>
            <a:srgbClr val="26A688"/>
          </a:solidFill>
          <a:ln/>
        </p:spPr>
      </p:sp>
      <p:sp>
        <p:nvSpPr>
          <p:cNvPr id="13" name="Text 11"/>
          <p:cNvSpPr/>
          <p:nvPr/>
        </p:nvSpPr>
        <p:spPr>
          <a:xfrm>
            <a:off x="1142524" y="5066705"/>
            <a:ext cx="373880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Personalized Profiles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142524" y="5557123"/>
            <a:ext cx="58019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dedicated profile page allows users to manage their preferences and view interaction history, enhancing personalization.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428548" y="4809411"/>
            <a:ext cx="6408063" cy="2093714"/>
          </a:xfrm>
          <a:prstGeom prst="roundRect">
            <a:avLst>
              <a:gd name="adj" fmla="val 6988"/>
            </a:avLst>
          </a:prstGeom>
          <a:solidFill>
            <a:srgbClr val="FFFFFF"/>
          </a:solidFill>
          <a:ln w="30480">
            <a:solidFill>
              <a:srgbClr val="BCDBD4"/>
            </a:solidFill>
            <a:prstDash val="solid"/>
          </a:ln>
        </p:spPr>
      </p:sp>
      <p:sp>
        <p:nvSpPr>
          <p:cNvPr id="16" name="Shape 14"/>
          <p:cNvSpPr/>
          <p:nvPr/>
        </p:nvSpPr>
        <p:spPr>
          <a:xfrm>
            <a:off x="7398067" y="4809411"/>
            <a:ext cx="121920" cy="2093714"/>
          </a:xfrm>
          <a:prstGeom prst="roundRect">
            <a:avLst>
              <a:gd name="adj" fmla="val 78139"/>
            </a:avLst>
          </a:prstGeom>
          <a:solidFill>
            <a:srgbClr val="26A688"/>
          </a:solidFill>
          <a:ln/>
        </p:spPr>
      </p:sp>
      <p:sp>
        <p:nvSpPr>
          <p:cNvPr id="17" name="Text 15"/>
          <p:cNvSpPr/>
          <p:nvPr/>
        </p:nvSpPr>
        <p:spPr>
          <a:xfrm>
            <a:off x="7777282" y="5066705"/>
            <a:ext cx="515969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Continuous UI Improvements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7777282" y="5557123"/>
            <a:ext cx="58020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Regular updates to the user interface ensure a smooth, intuitive, and visually pleasing experience for all users.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43213"/>
            <a:ext cx="736163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GitHub &amp; Code Demo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1992154"/>
            <a:ext cx="328314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GitHub Repository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2890718"/>
            <a:ext cx="31175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2345" y="2941796"/>
            <a:ext cx="5700832" cy="2853214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0734199" y="2890718"/>
            <a:ext cx="31175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93790" y="630531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Our public GitHub repository showcases the entire codebase, including detailed documentation in the README file.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93790" y="692336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6A68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Demo Video:</a:t>
            </a:r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A concise 1-minute video will demonstrate Project ModifAI in action, showcasing its core functionalities.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23223"/>
            <a:ext cx="706338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Results &amp; Learnings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298978"/>
            <a:ext cx="483429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Current Application Status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2880122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ModifAI successfully integrates AI-driven chat with image recognition, providing a functional and user-friendly experience.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17290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Responsive and intuitive UI.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61510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Accurate AI responses to text and image queries.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05729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Stable Firebase integration.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2298978"/>
            <a:ext cx="406646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Challenges &amp; Solutions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599521" y="2880122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We overcame several technical hurdles during development, leading to valuable insights.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381000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UI Freezing: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Resolved through asynchronous operations and optimized rendering.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4615101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Firebase Setup: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Streamlined authentication and database rules.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99521" y="5420201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AI Response Tuning: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Implemented iterative testing for higher accuracy.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93790" y="6480453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6A68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Key Learnings: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The project reinforced the importance of strong teamwork, consistent commits, and agile problem-solving in complex AI system integration.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56429"/>
            <a:ext cx="1061489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Future Work &amp; Enhancements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2118836"/>
            <a:ext cx="6521410" cy="90725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020604" y="3252907"/>
            <a:ext cx="353818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Group Chat Feature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1020604" y="3743325"/>
            <a:ext cx="606778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Introduce multi-user chat capabilities, allowing collaborative AI interactions.</a:t>
            </a:r>
            <a:endParaRPr lang="en-US" sz="17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118836"/>
            <a:ext cx="6521410" cy="90725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542014" y="3252907"/>
            <a:ext cx="511683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Advanced AI Personalization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7542014" y="3743325"/>
            <a:ext cx="606778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Implement deeper learning from user interactions to provide even more tailored responses over time.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4695944"/>
            <a:ext cx="6521410" cy="90725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020604" y="5830014"/>
            <a:ext cx="574512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Expanded Profile Customization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1020604" y="6320433"/>
            <a:ext cx="606778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Offer more options for users to personalize their profiles and interface preferences.</a:t>
            </a:r>
            <a:endParaRPr lang="en-US" sz="175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4695944"/>
            <a:ext cx="6521410" cy="907256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7542014" y="5830014"/>
            <a:ext cx="359914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Enhanced AI Models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7542014" y="6320433"/>
            <a:ext cx="606778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Integrate cutting-edge AI models for superior response quality and multimodal understanding.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2025-08-18T03:32:57Z</dcterms:created>
  <dcterms:modified xsi:type="dcterms:W3CDTF">2025-08-18T03:32:57Z</dcterms:modified>
</cp:coreProperties>
</file>