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4" r:id="rId5"/>
    <p:sldId id="265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FF"/>
    <a:srgbClr val="8132F9"/>
    <a:srgbClr val="7263F3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686492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>
          <a:xfrm>
            <a:off x="3510006" y="1828800"/>
            <a:ext cx="2348472" cy="146573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/>
          </p:nvPr>
        </p:nvSpPr>
        <p:spPr>
          <a:xfrm>
            <a:off x="6333521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9157035" y="1828800"/>
            <a:ext cx="2348472" cy="146573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619039" y="1885269"/>
            <a:ext cx="3878368" cy="218263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/>
          <p:cNvSpPr/>
          <p:nvPr/>
        </p:nvSpPr>
        <p:spPr bwMode="auto">
          <a:xfrm>
            <a:off x="811014" y="4282030"/>
            <a:ext cx="750234" cy="749013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26" name="Freeform 26"/>
          <p:cNvSpPr/>
          <p:nvPr/>
        </p:nvSpPr>
        <p:spPr bwMode="auto">
          <a:xfrm>
            <a:off x="-542829" y="1476594"/>
            <a:ext cx="750234" cy="751457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rgbClr val="7030A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6" name="Freeform 6"/>
          <p:cNvSpPr/>
          <p:nvPr/>
        </p:nvSpPr>
        <p:spPr bwMode="auto">
          <a:xfrm>
            <a:off x="3615228" y="1028165"/>
            <a:ext cx="4395103" cy="4398768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2" name="Freeform 12"/>
          <p:cNvSpPr/>
          <p:nvPr/>
        </p:nvSpPr>
        <p:spPr bwMode="auto">
          <a:xfrm>
            <a:off x="4642830" y="1587786"/>
            <a:ext cx="7180989" cy="7147998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34" name="TextBox 33"/>
          <p:cNvSpPr txBox="1"/>
          <p:nvPr/>
        </p:nvSpPr>
        <p:spPr>
          <a:xfrm>
            <a:off x="4643120" y="3004105"/>
            <a:ext cx="29349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GravaFun</a:t>
            </a:r>
            <a:endParaRPr lang="en-US" sz="440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0792" y="2556464"/>
            <a:ext cx="2050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Presented by: </a:t>
            </a:r>
            <a:endParaRPr lang="en-US" sz="120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sz="120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Akram Abuhajar 184650</a:t>
            </a:r>
            <a:endParaRPr lang="en-US" sz="120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90769" y="3618031"/>
            <a:ext cx="24104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 physics educational game.</a:t>
            </a:r>
            <a:endParaRPr lang="en-US" sz="120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1414313" y="5486805"/>
            <a:ext cx="2953284" cy="2955728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8" name="Freeform 8"/>
          <p:cNvSpPr/>
          <p:nvPr/>
        </p:nvSpPr>
        <p:spPr bwMode="auto">
          <a:xfrm>
            <a:off x="897684" y="312754"/>
            <a:ext cx="3251423" cy="325142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801674" y="5127571"/>
            <a:ext cx="3093800" cy="3096244"/>
          </a:xfrm>
          <a:prstGeom prst="ellipse">
            <a:avLst/>
          </a:prstGeom>
          <a:gradFill flip="none" rotWithShape="1">
            <a:gsLst>
              <a:gs pos="37000">
                <a:schemeClr val="accent1">
                  <a:lumMod val="94000"/>
                </a:schemeClr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3" name="Freeform 13"/>
          <p:cNvSpPr/>
          <p:nvPr/>
        </p:nvSpPr>
        <p:spPr bwMode="auto">
          <a:xfrm>
            <a:off x="-5237902" y="1707530"/>
            <a:ext cx="7641637" cy="7028253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rgbClr val="7030A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5" name="Freeform 15"/>
          <p:cNvSpPr/>
          <p:nvPr/>
        </p:nvSpPr>
        <p:spPr bwMode="auto">
          <a:xfrm>
            <a:off x="4207841" y="-2120620"/>
            <a:ext cx="6629921" cy="4458640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rgbClr val="7030A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6" name="Freeform 16"/>
          <p:cNvSpPr/>
          <p:nvPr/>
        </p:nvSpPr>
        <p:spPr bwMode="auto">
          <a:xfrm>
            <a:off x="10619045" y="2469983"/>
            <a:ext cx="1683751" cy="2993606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7" name="Freeform 17"/>
          <p:cNvSpPr/>
          <p:nvPr/>
        </p:nvSpPr>
        <p:spPr bwMode="auto">
          <a:xfrm>
            <a:off x="9558453" y="-1823703"/>
            <a:ext cx="4022429" cy="4024872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20" name="Freeform 20"/>
          <p:cNvSpPr/>
          <p:nvPr/>
        </p:nvSpPr>
        <p:spPr bwMode="auto">
          <a:xfrm>
            <a:off x="1693212" y="134823"/>
            <a:ext cx="962842" cy="964063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rgbClr val="7030A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22" name="Freeform 22"/>
          <p:cNvSpPr/>
          <p:nvPr/>
        </p:nvSpPr>
        <p:spPr bwMode="auto">
          <a:xfrm>
            <a:off x="8563842" y="-709349"/>
            <a:ext cx="1098470" cy="1099692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28" name="Freeform 28"/>
          <p:cNvSpPr/>
          <p:nvPr/>
        </p:nvSpPr>
        <p:spPr bwMode="auto">
          <a:xfrm>
            <a:off x="2126613" y="-1392380"/>
            <a:ext cx="2606270" cy="2606270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rgbClr val="7030A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-834858" y="-1005044"/>
            <a:ext cx="2217713" cy="2218934"/>
          </a:xfrm>
          <a:prstGeom prst="ellipse">
            <a:avLst/>
          </a:prstGeom>
          <a:gradFill flip="none" rotWithShape="1">
            <a:gsLst>
              <a:gs pos="37000">
                <a:srgbClr val="7030A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45149" y="5744621"/>
            <a:ext cx="2095525" cy="2096746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32" name="Rectangle 31"/>
          <p:cNvSpPr/>
          <p:nvPr/>
        </p:nvSpPr>
        <p:spPr>
          <a:xfrm>
            <a:off x="4391285" y="1163634"/>
            <a:ext cx="3399270" cy="4530731"/>
          </a:xfrm>
          <a:prstGeom prst="rect">
            <a:avLst/>
          </a:prstGeom>
          <a:noFill/>
          <a:ln w="317500" cap="sq">
            <a:solidFill>
              <a:schemeClr val="tx1"/>
            </a:solidFill>
            <a:miter lim="800000"/>
          </a:ln>
          <a:effectLst>
            <a:outerShdw blurRad="3302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Freeform 21"/>
          <p:cNvSpPr/>
          <p:nvPr/>
        </p:nvSpPr>
        <p:spPr bwMode="auto">
          <a:xfrm>
            <a:off x="7528911" y="1091702"/>
            <a:ext cx="1780280" cy="1780280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8" name="Freeform 18"/>
          <p:cNvSpPr/>
          <p:nvPr/>
        </p:nvSpPr>
        <p:spPr bwMode="auto">
          <a:xfrm>
            <a:off x="7225884" y="4567951"/>
            <a:ext cx="1693525" cy="1694748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rgbClr val="7030A0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1" name="Freeform 11"/>
          <p:cNvSpPr/>
          <p:nvPr/>
        </p:nvSpPr>
        <p:spPr bwMode="auto">
          <a:xfrm>
            <a:off x="1298544" y="3003970"/>
            <a:ext cx="4406099" cy="3391939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4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96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8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4" grpId="1" bldLvl="0" animBg="1"/>
          <p:bldP spid="26" grpId="0" bldLvl="0" animBg="1"/>
          <p:bldP spid="26" grpId="1" bldLvl="0" animBg="1"/>
          <p:bldP spid="6" grpId="0" bldLvl="0" animBg="1"/>
          <p:bldP spid="6" grpId="1" bldLvl="0" animBg="1"/>
          <p:bldP spid="12" grpId="0" bldLvl="0" animBg="1"/>
          <p:bldP spid="12" grpId="1" bldLvl="0" animBg="1"/>
          <p:bldP spid="34" grpId="0"/>
          <p:bldP spid="35" grpId="0"/>
          <p:bldP spid="36" grpId="0"/>
          <p:bldP spid="5" grpId="0" bldLvl="0" animBg="1"/>
          <p:bldP spid="5" grpId="1" bldLvl="0" animBg="1"/>
          <p:bldP spid="8" grpId="0" bldLvl="0" animBg="1"/>
          <p:bldP spid="8" grpId="1" bldLvl="0" animBg="1"/>
          <p:bldP spid="9" grpId="0" bldLvl="0" animBg="1"/>
          <p:bldP spid="13" grpId="0" bldLvl="0" animBg="1"/>
          <p:bldP spid="13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20" grpId="0" bldLvl="0" animBg="1"/>
          <p:bldP spid="20" grpId="1" bldLvl="0" animBg="1"/>
          <p:bldP spid="22" grpId="0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21" grpId="0" bldLvl="0" animBg="1"/>
          <p:bldP spid="21" grpId="1" bldLvl="0" animBg="1"/>
          <p:bldP spid="18" grpId="0" bldLvl="0" animBg="1"/>
          <p:bldP spid="11" grpId="0" bldLvl="0" animBg="1"/>
          <p:bldP spid="11" grpId="1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4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96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8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8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24" grpId="1" bldLvl="0" animBg="1"/>
          <p:bldP spid="26" grpId="0" bldLvl="0" animBg="1"/>
          <p:bldP spid="26" grpId="1" bldLvl="0" animBg="1"/>
          <p:bldP spid="6" grpId="0" bldLvl="0" animBg="1"/>
          <p:bldP spid="6" grpId="1" bldLvl="0" animBg="1"/>
          <p:bldP spid="12" grpId="0" bldLvl="0" animBg="1"/>
          <p:bldP spid="12" grpId="1" bldLvl="0" animBg="1"/>
          <p:bldP spid="34" grpId="0"/>
          <p:bldP spid="35" grpId="0"/>
          <p:bldP spid="36" grpId="0"/>
          <p:bldP spid="5" grpId="0" bldLvl="0" animBg="1"/>
          <p:bldP spid="5" grpId="1" bldLvl="0" animBg="1"/>
          <p:bldP spid="8" grpId="0" bldLvl="0" animBg="1"/>
          <p:bldP spid="8" grpId="1" bldLvl="0" animBg="1"/>
          <p:bldP spid="9" grpId="0" bldLvl="0" animBg="1"/>
          <p:bldP spid="13" grpId="0" bldLvl="0" animBg="1"/>
          <p:bldP spid="13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20" grpId="0" bldLvl="0" animBg="1"/>
          <p:bldP spid="20" grpId="1" bldLvl="0" animBg="1"/>
          <p:bldP spid="22" grpId="0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21" grpId="0" bldLvl="0" animBg="1"/>
          <p:bldP spid="21" grpId="1" bldLvl="0" animBg="1"/>
          <p:bldP spid="18" grpId="0" bldLvl="0" animBg="1"/>
          <p:bldP spid="11" grpId="0" bldLvl="0" animBg="1"/>
          <p:bldP spid="11" grpId="1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4" y="4774185"/>
            <a:ext cx="3884266" cy="864649"/>
          </a:xfrm>
          <a:prstGeom prst="rect">
            <a:avLst/>
          </a:prstGeom>
        </p:spPr>
      </p:pic>
      <p:pic>
        <p:nvPicPr>
          <p:cNvPr id="2" name="Picture Placeholder 1" descr="Screenshot (38)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619250" y="1885950"/>
            <a:ext cx="3877945" cy="2179955"/>
          </a:xfrm>
          <a:prstGeom prst="rect">
            <a:avLst/>
          </a:prstGeom>
        </p:spPr>
      </p:pic>
      <p:sp useBgFill="1">
        <p:nvSpPr>
          <p:cNvPr id="27" name="Rectangle 26"/>
          <p:cNvSpPr/>
          <p:nvPr/>
        </p:nvSpPr>
        <p:spPr>
          <a:xfrm>
            <a:off x="-2121968" y="1724847"/>
            <a:ext cx="3741007" cy="2888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7" name="Freeform 5"/>
          <p:cNvSpPr/>
          <p:nvPr/>
        </p:nvSpPr>
        <p:spPr bwMode="auto">
          <a:xfrm flipH="1">
            <a:off x="2771989" y="4613562"/>
            <a:ext cx="1527779" cy="470192"/>
          </a:xfrm>
          <a:custGeom>
            <a:avLst/>
            <a:gdLst>
              <a:gd name="T0" fmla="*/ 395 w 468"/>
              <a:gd name="T1" fmla="*/ 91 h 144"/>
              <a:gd name="T2" fmla="*/ 366 w 468"/>
              <a:gd name="T3" fmla="*/ 0 h 144"/>
              <a:gd name="T4" fmla="*/ 239 w 468"/>
              <a:gd name="T5" fmla="*/ 0 h 144"/>
              <a:gd name="T6" fmla="*/ 229 w 468"/>
              <a:gd name="T7" fmla="*/ 0 h 144"/>
              <a:gd name="T8" fmla="*/ 102 w 468"/>
              <a:gd name="T9" fmla="*/ 0 h 144"/>
              <a:gd name="T10" fmla="*/ 72 w 468"/>
              <a:gd name="T11" fmla="*/ 91 h 144"/>
              <a:gd name="T12" fmla="*/ 77 w 468"/>
              <a:gd name="T13" fmla="*/ 144 h 144"/>
              <a:gd name="T14" fmla="*/ 229 w 468"/>
              <a:gd name="T15" fmla="*/ 144 h 144"/>
              <a:gd name="T16" fmla="*/ 239 w 468"/>
              <a:gd name="T17" fmla="*/ 144 h 144"/>
              <a:gd name="T18" fmla="*/ 391 w 468"/>
              <a:gd name="T19" fmla="*/ 144 h 144"/>
              <a:gd name="T20" fmla="*/ 395 w 468"/>
              <a:gd name="T21" fmla="*/ 9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8" h="144">
                <a:moveTo>
                  <a:pt x="395" y="91"/>
                </a:moveTo>
                <a:cubicBezTo>
                  <a:pt x="367" y="62"/>
                  <a:pt x="366" y="0"/>
                  <a:pt x="366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62"/>
                  <a:pt x="72" y="91"/>
                </a:cubicBezTo>
                <a:cubicBezTo>
                  <a:pt x="44" y="120"/>
                  <a:pt x="0" y="144"/>
                  <a:pt x="77" y="144"/>
                </a:cubicBezTo>
                <a:cubicBezTo>
                  <a:pt x="138" y="144"/>
                  <a:pt x="205" y="144"/>
                  <a:pt x="229" y="144"/>
                </a:cubicBezTo>
                <a:cubicBezTo>
                  <a:pt x="235" y="144"/>
                  <a:pt x="239" y="144"/>
                  <a:pt x="239" y="144"/>
                </a:cubicBezTo>
                <a:cubicBezTo>
                  <a:pt x="263" y="144"/>
                  <a:pt x="329" y="144"/>
                  <a:pt x="391" y="144"/>
                </a:cubicBezTo>
                <a:cubicBezTo>
                  <a:pt x="468" y="144"/>
                  <a:pt x="423" y="120"/>
                  <a:pt x="395" y="91"/>
                </a:cubicBezTo>
                <a:close/>
              </a:path>
            </a:pathLst>
          </a:custGeom>
          <a:gradFill flip="none" rotWithShape="1">
            <a:gsLst>
              <a:gs pos="63000">
                <a:srgbClr val="6D6F73"/>
              </a:gs>
              <a:gs pos="38000">
                <a:srgbClr val="A7A9AC"/>
              </a:gs>
              <a:gs pos="19000">
                <a:srgbClr val="E0E1E2"/>
              </a:gs>
              <a:gs pos="0">
                <a:srgbClr val="6D6F73"/>
              </a:gs>
              <a:gs pos="100000">
                <a:srgbClr val="A7A9AC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8" name="Freeform 7"/>
          <p:cNvSpPr>
            <a:spLocks noEditPoints="1"/>
          </p:cNvSpPr>
          <p:nvPr/>
        </p:nvSpPr>
        <p:spPr bwMode="auto">
          <a:xfrm flipH="1">
            <a:off x="1442765" y="1724847"/>
            <a:ext cx="4219318" cy="2523318"/>
          </a:xfrm>
          <a:custGeom>
            <a:avLst/>
            <a:gdLst>
              <a:gd name="T0" fmla="*/ 1254 w 1292"/>
              <a:gd name="T1" fmla="*/ 0 h 772"/>
              <a:gd name="T2" fmla="*/ 658 w 1292"/>
              <a:gd name="T3" fmla="*/ 0 h 772"/>
              <a:gd name="T4" fmla="*/ 637 w 1292"/>
              <a:gd name="T5" fmla="*/ 0 h 772"/>
              <a:gd name="T6" fmla="*/ 41 w 1292"/>
              <a:gd name="T7" fmla="*/ 0 h 772"/>
              <a:gd name="T8" fmla="*/ 0 w 1292"/>
              <a:gd name="T9" fmla="*/ 36 h 772"/>
              <a:gd name="T10" fmla="*/ 0 w 1292"/>
              <a:gd name="T11" fmla="*/ 772 h 772"/>
              <a:gd name="T12" fmla="*/ 1292 w 1292"/>
              <a:gd name="T13" fmla="*/ 772 h 772"/>
              <a:gd name="T14" fmla="*/ 1292 w 1292"/>
              <a:gd name="T15" fmla="*/ 36 h 772"/>
              <a:gd name="T16" fmla="*/ 1254 w 1292"/>
              <a:gd name="T17" fmla="*/ 0 h 772"/>
              <a:gd name="T18" fmla="*/ 1236 w 1292"/>
              <a:gd name="T19" fmla="*/ 716 h 772"/>
              <a:gd name="T20" fmla="*/ 56 w 1292"/>
              <a:gd name="T21" fmla="*/ 716 h 772"/>
              <a:gd name="T22" fmla="*/ 56 w 1292"/>
              <a:gd name="T23" fmla="*/ 48 h 772"/>
              <a:gd name="T24" fmla="*/ 1236 w 1292"/>
              <a:gd name="T25" fmla="*/ 48 h 772"/>
              <a:gd name="T26" fmla="*/ 1236 w 1292"/>
              <a:gd name="T27" fmla="*/ 716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2" h="772">
                <a:moveTo>
                  <a:pt x="1254" y="0"/>
                </a:moveTo>
                <a:cubicBezTo>
                  <a:pt x="658" y="0"/>
                  <a:pt x="658" y="0"/>
                  <a:pt x="658" y="0"/>
                </a:cubicBezTo>
                <a:cubicBezTo>
                  <a:pt x="637" y="0"/>
                  <a:pt x="637" y="0"/>
                  <a:pt x="63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20" y="0"/>
                  <a:pt x="0" y="15"/>
                  <a:pt x="0" y="36"/>
                </a:cubicBezTo>
                <a:cubicBezTo>
                  <a:pt x="0" y="772"/>
                  <a:pt x="0" y="772"/>
                  <a:pt x="0" y="772"/>
                </a:cubicBezTo>
                <a:cubicBezTo>
                  <a:pt x="1292" y="772"/>
                  <a:pt x="1292" y="772"/>
                  <a:pt x="1292" y="772"/>
                </a:cubicBezTo>
                <a:cubicBezTo>
                  <a:pt x="1292" y="36"/>
                  <a:pt x="1292" y="36"/>
                  <a:pt x="1292" y="36"/>
                </a:cubicBezTo>
                <a:cubicBezTo>
                  <a:pt x="1292" y="15"/>
                  <a:pt x="1275" y="0"/>
                  <a:pt x="1254" y="0"/>
                </a:cubicBezTo>
                <a:close/>
                <a:moveTo>
                  <a:pt x="1236" y="716"/>
                </a:moveTo>
                <a:cubicBezTo>
                  <a:pt x="56" y="716"/>
                  <a:pt x="56" y="716"/>
                  <a:pt x="56" y="716"/>
                </a:cubicBezTo>
                <a:cubicBezTo>
                  <a:pt x="56" y="48"/>
                  <a:pt x="56" y="48"/>
                  <a:pt x="56" y="48"/>
                </a:cubicBezTo>
                <a:cubicBezTo>
                  <a:pt x="1236" y="48"/>
                  <a:pt x="1236" y="48"/>
                  <a:pt x="1236" y="48"/>
                </a:cubicBezTo>
                <a:lnTo>
                  <a:pt x="1236" y="7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19" name="Freeform 8"/>
          <p:cNvSpPr/>
          <p:nvPr/>
        </p:nvSpPr>
        <p:spPr bwMode="auto">
          <a:xfrm flipH="1">
            <a:off x="1442765" y="4248169"/>
            <a:ext cx="4219318" cy="365399"/>
          </a:xfrm>
          <a:custGeom>
            <a:avLst/>
            <a:gdLst>
              <a:gd name="T0" fmla="*/ 0 w 1292"/>
              <a:gd name="T1" fmla="*/ 70 h 112"/>
              <a:gd name="T2" fmla="*/ 41 w 1292"/>
              <a:gd name="T3" fmla="*/ 112 h 112"/>
              <a:gd name="T4" fmla="*/ 637 w 1292"/>
              <a:gd name="T5" fmla="*/ 112 h 112"/>
              <a:gd name="T6" fmla="*/ 658 w 1292"/>
              <a:gd name="T7" fmla="*/ 112 h 112"/>
              <a:gd name="T8" fmla="*/ 1254 w 1292"/>
              <a:gd name="T9" fmla="*/ 112 h 112"/>
              <a:gd name="T10" fmla="*/ 1292 w 1292"/>
              <a:gd name="T11" fmla="*/ 70 h 112"/>
              <a:gd name="T12" fmla="*/ 1292 w 1292"/>
              <a:gd name="T13" fmla="*/ 0 h 112"/>
              <a:gd name="T14" fmla="*/ 0 w 1292"/>
              <a:gd name="T15" fmla="*/ 0 h 112"/>
              <a:gd name="T16" fmla="*/ 0 w 1292"/>
              <a:gd name="T17" fmla="*/ 7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2" h="112">
                <a:moveTo>
                  <a:pt x="0" y="70"/>
                </a:moveTo>
                <a:cubicBezTo>
                  <a:pt x="0" y="91"/>
                  <a:pt x="20" y="112"/>
                  <a:pt x="41" y="112"/>
                </a:cubicBezTo>
                <a:cubicBezTo>
                  <a:pt x="637" y="112"/>
                  <a:pt x="637" y="112"/>
                  <a:pt x="637" y="112"/>
                </a:cubicBezTo>
                <a:cubicBezTo>
                  <a:pt x="658" y="112"/>
                  <a:pt x="658" y="112"/>
                  <a:pt x="658" y="112"/>
                </a:cubicBezTo>
                <a:cubicBezTo>
                  <a:pt x="1254" y="112"/>
                  <a:pt x="1254" y="112"/>
                  <a:pt x="1254" y="112"/>
                </a:cubicBezTo>
                <a:cubicBezTo>
                  <a:pt x="1275" y="112"/>
                  <a:pt x="1292" y="91"/>
                  <a:pt x="1292" y="70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0" y="0"/>
                  <a:pt x="0" y="0"/>
                  <a:pt x="0" y="0"/>
                </a:cubicBezTo>
                <a:lnTo>
                  <a:pt x="0" y="70"/>
                </a:lnTo>
                <a:close/>
              </a:path>
            </a:pathLst>
          </a:custGeom>
          <a:gradFill flip="none" rotWithShape="1">
            <a:gsLst>
              <a:gs pos="0">
                <a:srgbClr val="898A8F"/>
              </a:gs>
              <a:gs pos="100000">
                <a:srgbClr val="DBDDE0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vert="horz" wrap="square" lIns="45714" tIns="22857" rIns="45714" bIns="22857" numCol="1" anchor="t" anchorCtr="0" compatLnSpc="1"/>
          <a:lstStyle/>
          <a:p>
            <a:endParaRPr lang="en-US" sz="900"/>
          </a:p>
        </p:txBody>
      </p:sp>
      <p:sp>
        <p:nvSpPr>
          <p:cNvPr id="28" name="TextBox 27"/>
          <p:cNvSpPr txBox="1"/>
          <p:nvPr/>
        </p:nvSpPr>
        <p:spPr>
          <a:xfrm>
            <a:off x="7435910" y="1676466"/>
            <a:ext cx="3994849" cy="1445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>
                <a:latin typeface="+mj-lt"/>
              </a:rPr>
              <a:t>So what is it about?</a:t>
            </a:r>
            <a:endParaRPr lang="en-US" sz="4400" b="1" dirty="0"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3224" y="3446776"/>
            <a:ext cx="417157" cy="443356"/>
            <a:chOff x="4507214" y="6983714"/>
            <a:chExt cx="834422" cy="886827"/>
          </a:xfrm>
        </p:grpSpPr>
        <p:sp>
          <p:nvSpPr>
            <p:cNvPr id="36" name="Oval 35"/>
            <p:cNvSpPr/>
            <p:nvPr/>
          </p:nvSpPr>
          <p:spPr>
            <a:xfrm>
              <a:off x="4507214" y="6983714"/>
              <a:ext cx="834422" cy="8344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12891" y="7133845"/>
              <a:ext cx="823067" cy="736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dt-business-02" panose="02000509000000000000" pitchFamily="49" charset="0"/>
                  <a:cs typeface="Arial" panose="020B0604020202020204" pitchFamily="34" charset="0"/>
                </a:rPr>
                <a:t>S</a:t>
              </a:r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505057" y="3380109"/>
            <a:ext cx="3326451" cy="16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+mj-lt"/>
              </a:rPr>
              <a:t>A game development project.</a:t>
            </a:r>
            <a:endParaRPr lang="en-US" sz="1600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latin typeface="+mj-lt"/>
              </a:rPr>
              <a:t>Where fun, entertainment and learning get combined together.</a:t>
            </a:r>
            <a:endParaRPr lang="en-US" sz="12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200" b="1" dirty="0"/>
              <a:t>Mostly Focusing on.</a:t>
            </a:r>
            <a:endParaRPr lang="en-US" sz="1200" b="1" dirty="0"/>
          </a:p>
          <a:p>
            <a:r>
              <a:rPr lang="en-US" sz="1200" dirty="0">
                <a:latin typeface="+mj-lt"/>
              </a:rPr>
              <a:t>The most basic law’s of physics, specially the ones the child can relate to in his/her real life daily activities.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276419" y="2452789"/>
            <a:ext cx="3639151" cy="3938137"/>
            <a:chOff x="10554212" y="4905323"/>
            <a:chExt cx="7279249" cy="7877299"/>
          </a:xfrm>
        </p:grpSpPr>
        <p:grpSp>
          <p:nvGrpSpPr>
            <p:cNvPr id="8" name="Group 7"/>
            <p:cNvGrpSpPr/>
            <p:nvPr/>
          </p:nvGrpSpPr>
          <p:grpSpPr>
            <a:xfrm>
              <a:off x="10554212" y="4905323"/>
              <a:ext cx="7279249" cy="7877299"/>
              <a:chOff x="10554212" y="3840480"/>
              <a:chExt cx="7279249" cy="787729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54212" y="7672726"/>
                <a:ext cx="7279249" cy="4045053"/>
              </a:xfrm>
              <a:prstGeom prst="rect">
                <a:avLst/>
              </a:prstGeom>
            </p:spPr>
          </p:pic>
          <p:sp>
            <p:nvSpPr>
              <p:cNvPr id="11" name="Oval 10"/>
              <p:cNvSpPr/>
              <p:nvPr/>
            </p:nvSpPr>
            <p:spPr>
              <a:xfrm>
                <a:off x="10795317" y="3840480"/>
                <a:ext cx="6797040" cy="6797040"/>
              </a:xfrm>
              <a:prstGeom prst="ellipse">
                <a:avLst/>
              </a:prstGeom>
              <a:solidFill>
                <a:srgbClr val="7030A0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2361354" y="6155958"/>
              <a:ext cx="4248102" cy="4393215"/>
              <a:chOff x="12361354" y="6155958"/>
              <a:chExt cx="4248102" cy="439321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2361354" y="9873181"/>
                <a:ext cx="3658329" cy="67599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1600">
                    <a:solidFill>
                      <a:srgbClr val="FFFFFF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Entertainment</a:t>
                </a:r>
                <a:endParaRPr lang="en-US" sz="1600">
                  <a:solidFill>
                    <a:srgbClr val="FFFFFF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12008" y="6155958"/>
                <a:ext cx="2697448" cy="258238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8300" dirty="0">
                    <a:latin typeface="dt-business-01" panose="02000509000000000000" pitchFamily="49" charset="0"/>
                    <a:cs typeface="Arial" panose="020B0604020202020204" pitchFamily="34" charset="0"/>
                    <a:sym typeface="+mn-ea"/>
                  </a:rPr>
                  <a:t>D</a:t>
                </a:r>
                <a:endParaRPr lang="en-US" sz="8300">
                  <a:solidFill>
                    <a:schemeClr val="bg1"/>
                  </a:solidFill>
                  <a:latin typeface="dt-line-science-01" panose="02000509000000000000" pitchFamily="49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274887" y="2452789"/>
            <a:ext cx="3639151" cy="3938137"/>
            <a:chOff x="6550626" y="4905323"/>
            <a:chExt cx="7279249" cy="7877299"/>
          </a:xfrm>
        </p:grpSpPr>
        <p:grpSp>
          <p:nvGrpSpPr>
            <p:cNvPr id="3" name="Group 2"/>
            <p:cNvGrpSpPr/>
            <p:nvPr/>
          </p:nvGrpSpPr>
          <p:grpSpPr>
            <a:xfrm>
              <a:off x="6550626" y="4905323"/>
              <a:ext cx="7279249" cy="7877299"/>
              <a:chOff x="6550626" y="3840480"/>
              <a:chExt cx="7279249" cy="787729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550626" y="7672726"/>
                <a:ext cx="7279249" cy="4045053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6794817" y="3840480"/>
                <a:ext cx="6797040" cy="6797040"/>
              </a:xfrm>
              <a:prstGeom prst="ellipse">
                <a:avLst/>
              </a:prstGeom>
              <a:solidFill>
                <a:srgbClr val="6495ED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007115" y="9873947"/>
              <a:ext cx="1999240" cy="6744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>
                  <a:solidFill>
                    <a:srgbClr val="FFFFFF"/>
                  </a:solidFill>
                  <a:ea typeface="Open Sans Bold" panose="020B0806030504020204" pitchFamily="34" charset="0"/>
                  <a:cs typeface="Open Sans Bold" panose="020B0806030504020204" pitchFamily="34" charset="0"/>
                </a:rPr>
                <a:t>Education</a:t>
              </a:r>
              <a:endParaRPr lang="en-US" sz="1600">
                <a:solidFill>
                  <a:srgbClr val="FFFFFF"/>
                </a:solidFill>
                <a:ea typeface="Open Sans Bold" panose="020B0806030504020204" pitchFamily="34" charset="0"/>
                <a:cs typeface="Open Sans Bold" panose="020B0806030504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38729" y="6411335"/>
              <a:ext cx="2474282" cy="273720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8300" dirty="0">
                  <a:latin typeface="dt-business-01" panose="02000509000000000000" pitchFamily="49" charset="0"/>
                  <a:cs typeface="Arial" panose="020B0604020202020204" pitchFamily="34" charset="0"/>
                  <a:sym typeface="+mn-ea"/>
                </a:rPr>
                <a:t>G</a:t>
              </a:r>
              <a:endParaRPr lang="en-US" sz="14350">
                <a:solidFill>
                  <a:schemeClr val="bg1"/>
                </a:solidFill>
                <a:latin typeface="dt-line-science-01" panose="02000509000000000000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77298" y="3682287"/>
            <a:ext cx="787875" cy="788089"/>
            <a:chOff x="11405610" y="7492927"/>
            <a:chExt cx="1575955" cy="1576383"/>
          </a:xfrm>
        </p:grpSpPr>
        <p:sp>
          <p:nvSpPr>
            <p:cNvPr id="32" name="Oval 31"/>
            <p:cNvSpPr/>
            <p:nvPr/>
          </p:nvSpPr>
          <p:spPr>
            <a:xfrm>
              <a:off x="11405610" y="7492927"/>
              <a:ext cx="1575955" cy="15759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530396" y="7655616"/>
              <a:ext cx="1381940" cy="1413694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dt-business-01" panose="02000509000000000000" pitchFamily="49" charset="0"/>
                  <a:cs typeface="Arial" panose="020B0604020202020204" pitchFamily="34" charset="0"/>
                  <a:sym typeface="+mn-ea"/>
                </a:rPr>
                <a:t>C</a:t>
              </a:r>
              <a:endParaRPr 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t-business-01" panose="02000509000000000000" pitchFamily="49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8" name="Title 1"/>
          <p:cNvSpPr txBox="1"/>
          <p:nvPr/>
        </p:nvSpPr>
        <p:spPr>
          <a:xfrm>
            <a:off x="3325448" y="467075"/>
            <a:ext cx="5541104" cy="774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>
                <a:solidFill>
                  <a:schemeClr val="tx1">
                    <a:lumMod val="90000"/>
                    <a:lumOff val="10000"/>
                  </a:schemeClr>
                </a:solidFill>
              </a:rPr>
              <a:t>Concept of implementation.</a:t>
            </a:r>
            <a:endParaRPr lang="en-US" sz="1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endParaRPr lang="en-US" sz="30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8625" y="3620982"/>
            <a:ext cx="1961237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Education.</a:t>
            </a:r>
            <a:endParaRPr lang="en-US" sz="1600"/>
          </a:p>
          <a:p>
            <a:pPr algn="r"/>
            <a:r>
              <a:rPr lang="en-US" sz="1000"/>
              <a:t>Providing a good amount of educational material  that will be benefitial to such an age genre</a:t>
            </a:r>
            <a:endParaRPr 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9462138" y="3620982"/>
            <a:ext cx="196123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Entertainment</a:t>
            </a:r>
            <a:endParaRPr lang="en-US" sz="1600"/>
          </a:p>
          <a:p>
            <a:r>
              <a:rPr lang="en-US" sz="1000"/>
              <a:t>Providing a product that will attract customers, connect them with the gameplay, and get a good experience out of it.</a:t>
            </a:r>
            <a:endParaRPr lang="en-US" sz="1000"/>
          </a:p>
        </p:txBody>
      </p:sp>
      <p:cxnSp>
        <p:nvCxnSpPr>
          <p:cNvPr id="23" name="Straight Connector 22"/>
          <p:cNvCxnSpPr>
            <a:stCxn id="6" idx="2"/>
          </p:cNvCxnSpPr>
          <p:nvPr/>
        </p:nvCxnSpPr>
        <p:spPr>
          <a:xfrm flipH="1">
            <a:off x="2866652" y="4151827"/>
            <a:ext cx="530314" cy="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6"/>
          </p:cNvCxnSpPr>
          <p:nvPr/>
        </p:nvCxnSpPr>
        <p:spPr>
          <a:xfrm>
            <a:off x="8795033" y="4151827"/>
            <a:ext cx="503331" cy="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96000" y="2152816"/>
            <a:ext cx="0" cy="1628564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38866" y="1562343"/>
            <a:ext cx="2914268" cy="590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The perfect formula to achieve </a:t>
            </a:r>
            <a:endParaRPr lang="en-US" sz="1400">
              <a:solidFill>
                <a:schemeClr val="bg1"/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</a:rPr>
              <a:t>the balance.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1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2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/>
          <p:bldP spid="31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/>
          <p:bldP spid="31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/>
          <p:cNvSpPr/>
          <p:nvPr/>
        </p:nvSpPr>
        <p:spPr>
          <a:xfrm flipV="1">
            <a:off x="2127731" y="-189"/>
            <a:ext cx="7461493" cy="6857107"/>
          </a:xfrm>
          <a:prstGeom prst="parallelogram">
            <a:avLst>
              <a:gd name="adj" fmla="val 75756"/>
            </a:avLst>
          </a:prstGeom>
          <a:gradFill flip="none" rotWithShape="1">
            <a:gsLst>
              <a:gs pos="0">
                <a:schemeClr val="accent1"/>
              </a:gs>
              <a:gs pos="100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Title 1"/>
          <p:cNvSpPr txBox="1"/>
          <p:nvPr/>
        </p:nvSpPr>
        <p:spPr>
          <a:xfrm>
            <a:off x="3325448" y="646378"/>
            <a:ext cx="5541104" cy="774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>
                <a:solidFill>
                  <a:schemeClr val="tx1">
                    <a:lumMod val="90000"/>
                    <a:lumOff val="10000"/>
                  </a:schemeClr>
                </a:solidFill>
              </a:rPr>
              <a:t>Variety of gameplay</a:t>
            </a:r>
            <a:endParaRPr lang="en-US" sz="30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tx1">
                    <a:lumMod val="90000"/>
                    <a:lumOff val="10000"/>
                  </a:schemeClr>
                </a:solidFill>
              </a:rPr>
              <a:t>Experience different environments and sceneries !</a:t>
            </a:r>
            <a:endParaRPr lang="en-US" sz="1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endParaRPr lang="en-US" sz="30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492" y="3369237"/>
            <a:ext cx="2348472" cy="252025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70" tIns="228570" rIns="228570" bIns="411426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buClr>
                <a:schemeClr val="bg2"/>
              </a:buClr>
              <a:buSzPct val="73000"/>
            </a:pPr>
            <a:r>
              <a:rPr lang="en-US" sz="1600">
                <a:solidFill>
                  <a:schemeClr val="tx1"/>
                </a:solidFill>
              </a:rPr>
              <a:t>The intro-level</a:t>
            </a:r>
            <a:endParaRPr lang="en-US" sz="16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Introduction to the movement mechanics.</a:t>
            </a:r>
            <a:endParaRPr lang="en-US" sz="1200">
              <a:solidFill>
                <a:schemeClr val="tx1"/>
              </a:solidFill>
            </a:endParaRPr>
          </a:p>
          <a:p>
            <a:pPr indent="0" algn="l">
              <a:buClr>
                <a:schemeClr val="bg2"/>
              </a:buClr>
              <a:buSzPct val="73000"/>
              <a:buFont typeface="dt-arrows-01" panose="02000509000000000000" pitchFamily="49" charset="0"/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Introduction to the puzzle solving concept.</a:t>
            </a:r>
            <a:endParaRPr lang="en-US" sz="1200">
              <a:solidFill>
                <a:schemeClr val="tx1"/>
              </a:solidFill>
            </a:endParaRPr>
          </a:p>
          <a:p>
            <a:pPr indent="0" algn="l">
              <a:buClr>
                <a:schemeClr val="bg2"/>
              </a:buClr>
              <a:buSzPct val="73000"/>
              <a:buFont typeface="dt-arrows-01" panose="02000509000000000000" pitchFamily="49" charset="0"/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Itroduction to the purpose of the game.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0006" y="3369237"/>
            <a:ext cx="2348472" cy="252025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70" tIns="228570" rIns="228570" bIns="411426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buClr>
                <a:schemeClr val="bg2"/>
              </a:buClr>
              <a:buSzPct val="73000"/>
            </a:pPr>
            <a:r>
              <a:rPr lang="en-US" sz="1600">
                <a:solidFill>
                  <a:schemeClr val="tx1"/>
                </a:solidFill>
              </a:rPr>
              <a:t>The puzzle platformer</a:t>
            </a:r>
            <a:endParaRPr lang="en-US" sz="16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A puzzle focusing on the first low of motion.</a:t>
            </a:r>
            <a:endParaRPr lang="en-US" sz="1200">
              <a:solidFill>
                <a:schemeClr val="tx1"/>
              </a:solidFill>
            </a:endParaRPr>
          </a:p>
          <a:p>
            <a:pPr indent="0" algn="l">
              <a:buClr>
                <a:schemeClr val="bg2"/>
              </a:buClr>
              <a:buSzPct val="73000"/>
              <a:buFont typeface="dt-arrows-01" panose="02000509000000000000" pitchFamily="49" charset="0"/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Explore, try and fail, memorize to solve the puzzle.</a:t>
            </a:r>
            <a:endParaRPr lang="en-US" sz="1200">
              <a:solidFill>
                <a:schemeClr val="tx1"/>
              </a:solidFill>
            </a:endParaRPr>
          </a:p>
          <a:p>
            <a:pPr indent="0" algn="l">
              <a:buClr>
                <a:schemeClr val="bg2"/>
              </a:buClr>
              <a:buSzPct val="73000"/>
              <a:buFont typeface="dt-arrows-01" panose="02000509000000000000" pitchFamily="49" charset="0"/>
              <a:buNone/>
            </a:pP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Clues and explanations are given in texts, SFX, and many more.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3520" y="3369237"/>
            <a:ext cx="2348472" cy="252025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70" tIns="228570" rIns="228570" bIns="411426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buClr>
                <a:schemeClr val="bg2"/>
              </a:buClr>
              <a:buSzPct val="73000"/>
            </a:pPr>
            <a:r>
              <a:rPr lang="en-US" sz="1600">
                <a:solidFill>
                  <a:schemeClr val="tx1"/>
                </a:solidFill>
              </a:rPr>
              <a:t>The free-faller</a:t>
            </a:r>
            <a:endParaRPr lang="en-US" sz="16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A puzzle focusing on Newton’s law of universal gravitation.</a:t>
            </a:r>
            <a:endParaRPr lang="en-US" sz="1200">
              <a:solidFill>
                <a:schemeClr val="tx1"/>
              </a:solidFill>
            </a:endParaRPr>
          </a:p>
          <a:p>
            <a:pPr indent="0" algn="l">
              <a:buClr>
                <a:schemeClr val="bg2"/>
              </a:buClr>
              <a:buSzPct val="73000"/>
              <a:buFont typeface="dt-arrows-01" panose="02000509000000000000" pitchFamily="49" charset="0"/>
              <a:buNone/>
            </a:pP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Strengthen’s consumer memory muscle for patterns.</a:t>
            </a:r>
            <a:endParaRPr lang="en-US" sz="1200">
              <a:solidFill>
                <a:schemeClr val="tx1"/>
              </a:solidFill>
            </a:endParaRPr>
          </a:p>
          <a:p>
            <a:pPr indent="0" algn="l">
              <a:buClr>
                <a:schemeClr val="bg2"/>
              </a:buClr>
              <a:buSzPct val="73000"/>
              <a:buFont typeface="dt-arrows-01" panose="02000509000000000000" pitchFamily="49" charset="0"/>
              <a:buNone/>
            </a:pP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Simple and entertaining environment and concept.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57036" y="3369237"/>
            <a:ext cx="2348472" cy="2520255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570" tIns="228570" rIns="228570" bIns="411426"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buClr>
                <a:schemeClr val="bg2"/>
              </a:buClr>
              <a:buSzPct val="73000"/>
            </a:pPr>
            <a:r>
              <a:rPr lang="en-US" sz="1600">
                <a:solidFill>
                  <a:schemeClr val="tx1"/>
                </a:solidFill>
              </a:rPr>
              <a:t>Into the space</a:t>
            </a:r>
            <a:endParaRPr lang="en-US" sz="16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A different physics  from all previous levels.</a:t>
            </a:r>
            <a:endParaRPr lang="en-US" sz="1200">
              <a:solidFill>
                <a:schemeClr val="tx1"/>
              </a:solidFill>
            </a:endParaRPr>
          </a:p>
          <a:p>
            <a:pPr indent="0" algn="l">
              <a:buClr>
                <a:schemeClr val="bg2"/>
              </a:buClr>
              <a:buSzPct val="73000"/>
              <a:buFont typeface="dt-arrows-01" panose="02000509000000000000" pitchFamily="49" charset="0"/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Depends on interaction with the surrounding environment</a:t>
            </a:r>
            <a:endParaRPr lang="en-US" sz="1200">
              <a:solidFill>
                <a:schemeClr val="tx1"/>
              </a:solidFill>
            </a:endParaRPr>
          </a:p>
          <a:p>
            <a:pPr indent="0" algn="l">
              <a:buClr>
                <a:schemeClr val="bg2"/>
              </a:buClr>
              <a:buSzPct val="73000"/>
              <a:buFont typeface="dt-arrows-01" panose="02000509000000000000" pitchFamily="49" charset="0"/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342900" indent="-342900" algn="l">
              <a:buClr>
                <a:schemeClr val="bg2"/>
              </a:buClr>
              <a:buSzPct val="73000"/>
              <a:buFont typeface="dt-arrows-01" panose="02000509000000000000" pitchFamily="49" charset="0"/>
              <a:buChar char="A"/>
            </a:pPr>
            <a:r>
              <a:rPr lang="en-US" sz="1200">
                <a:solidFill>
                  <a:schemeClr val="tx1"/>
                </a:solidFill>
              </a:rPr>
              <a:t>Introduced an appropriate combat system as a solution for the puzzle. 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" name="Picture Placeholder 1" descr="Screenshot (17)"/>
          <p:cNvPicPr>
            <a:picLocks noChangeAspect="1"/>
          </p:cNvPicPr>
          <p:nvPr>
            <p:ph type="pic" sz="quarter" idx="40"/>
          </p:nvPr>
        </p:nvPicPr>
        <p:blipFill>
          <a:blip r:embed="rId1"/>
          <a:stretch>
            <a:fillRect/>
          </a:stretch>
        </p:blipFill>
        <p:spPr>
          <a:xfrm>
            <a:off x="923925" y="1828800"/>
            <a:ext cx="1872615" cy="1465580"/>
          </a:xfrm>
          <a:prstGeom prst="rect">
            <a:avLst/>
          </a:prstGeom>
        </p:spPr>
      </p:pic>
      <p:pic>
        <p:nvPicPr>
          <p:cNvPr id="9" name="Picture Placeholder 8" descr="Screenshot (30)"/>
          <p:cNvPicPr>
            <a:picLocks noChangeAspect="1"/>
          </p:cNvPicPr>
          <p:nvPr>
            <p:ph type="pic" sz="quarter" idx="41"/>
          </p:nvPr>
        </p:nvPicPr>
        <p:blipFill>
          <a:blip r:embed="rId2"/>
          <a:stretch>
            <a:fillRect/>
          </a:stretch>
        </p:blipFill>
        <p:spPr>
          <a:xfrm>
            <a:off x="3510280" y="1901190"/>
            <a:ext cx="2348230" cy="1320165"/>
          </a:xfrm>
          <a:prstGeom prst="rect">
            <a:avLst/>
          </a:prstGeom>
        </p:spPr>
      </p:pic>
      <p:pic>
        <p:nvPicPr>
          <p:cNvPr id="11" name="Picture Placeholder 10" descr="Screenshot (18)"/>
          <p:cNvPicPr>
            <a:picLocks noChangeAspect="1"/>
          </p:cNvPicPr>
          <p:nvPr>
            <p:ph type="pic" sz="quarter" idx="42"/>
          </p:nvPr>
        </p:nvPicPr>
        <p:blipFill>
          <a:blip r:embed="rId3"/>
          <a:stretch>
            <a:fillRect/>
          </a:stretch>
        </p:blipFill>
        <p:spPr>
          <a:xfrm>
            <a:off x="6477635" y="1828800"/>
            <a:ext cx="2058670" cy="1465580"/>
          </a:xfrm>
          <a:prstGeom prst="rect">
            <a:avLst/>
          </a:prstGeom>
        </p:spPr>
      </p:pic>
      <p:pic>
        <p:nvPicPr>
          <p:cNvPr id="13" name="Picture Placeholder 12" descr="Screenshot (26)"/>
          <p:cNvPicPr>
            <a:picLocks noChangeAspect="1"/>
          </p:cNvPicPr>
          <p:nvPr>
            <p:ph type="pic" sz="quarter" idx="43"/>
          </p:nvPr>
        </p:nvPicPr>
        <p:blipFill>
          <a:blip r:embed="rId4"/>
          <a:stretch>
            <a:fillRect/>
          </a:stretch>
        </p:blipFill>
        <p:spPr>
          <a:xfrm>
            <a:off x="9157335" y="1901190"/>
            <a:ext cx="2348230" cy="132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72215" y="1350098"/>
            <a:ext cx="10278735" cy="1037637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72215" y="2387735"/>
            <a:ext cx="10278735" cy="1037637"/>
          </a:xfrm>
          <a:prstGeom prst="rect">
            <a:avLst/>
          </a:prstGeom>
          <a:solidFill>
            <a:srgbClr val="72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2215" y="3425371"/>
            <a:ext cx="10278735" cy="1037637"/>
          </a:xfrm>
          <a:prstGeom prst="rect">
            <a:avLst/>
          </a:prstGeom>
          <a:solidFill>
            <a:srgbClr val="813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72215" y="4463007"/>
            <a:ext cx="10278735" cy="1037637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231405" y="682529"/>
            <a:ext cx="9360496" cy="5398612"/>
          </a:xfrm>
          <a:custGeom>
            <a:avLst/>
            <a:gdLst>
              <a:gd name="connsiteX0" fmla="*/ 6328229 w 9361715"/>
              <a:gd name="connsiteY0" fmla="*/ 524555 h 5399315"/>
              <a:gd name="connsiteX1" fmla="*/ 4107543 w 9361715"/>
              <a:gd name="connsiteY1" fmla="*/ 2745241 h 5399315"/>
              <a:gd name="connsiteX2" fmla="*/ 6328229 w 9361715"/>
              <a:gd name="connsiteY2" fmla="*/ 4965927 h 5399315"/>
              <a:gd name="connsiteX3" fmla="*/ 8548915 w 9361715"/>
              <a:gd name="connsiteY3" fmla="*/ 2745241 h 5399315"/>
              <a:gd name="connsiteX4" fmla="*/ 6328229 w 9361715"/>
              <a:gd name="connsiteY4" fmla="*/ 524555 h 5399315"/>
              <a:gd name="connsiteX5" fmla="*/ 0 w 9361715"/>
              <a:gd name="connsiteY5" fmla="*/ 0 h 5399315"/>
              <a:gd name="connsiteX6" fmla="*/ 9361715 w 9361715"/>
              <a:gd name="connsiteY6" fmla="*/ 0 h 5399315"/>
              <a:gd name="connsiteX7" fmla="*/ 9361715 w 9361715"/>
              <a:gd name="connsiteY7" fmla="*/ 5399315 h 5399315"/>
              <a:gd name="connsiteX8" fmla="*/ 0 w 9361715"/>
              <a:gd name="connsiteY8" fmla="*/ 5399315 h 539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715" h="5399315">
                <a:moveTo>
                  <a:pt x="6328229" y="524555"/>
                </a:moveTo>
                <a:cubicBezTo>
                  <a:pt x="5101778" y="524555"/>
                  <a:pt x="4107543" y="1518790"/>
                  <a:pt x="4107543" y="2745241"/>
                </a:cubicBezTo>
                <a:cubicBezTo>
                  <a:pt x="4107543" y="3971692"/>
                  <a:pt x="5101778" y="4965927"/>
                  <a:pt x="6328229" y="4965927"/>
                </a:cubicBezTo>
                <a:cubicBezTo>
                  <a:pt x="7554680" y="4965927"/>
                  <a:pt x="8548915" y="3971692"/>
                  <a:pt x="8548915" y="2745241"/>
                </a:cubicBezTo>
                <a:cubicBezTo>
                  <a:pt x="8548915" y="1518790"/>
                  <a:pt x="7554680" y="524555"/>
                  <a:pt x="6328229" y="524555"/>
                </a:cubicBezTo>
                <a:close/>
                <a:moveTo>
                  <a:pt x="0" y="0"/>
                </a:moveTo>
                <a:lnTo>
                  <a:pt x="9361715" y="0"/>
                </a:lnTo>
                <a:lnTo>
                  <a:pt x="9361715" y="5399315"/>
                </a:lnTo>
                <a:lnTo>
                  <a:pt x="0" y="53993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/>
          <p:nvPr/>
        </p:nvSpPr>
        <p:spPr>
          <a:xfrm>
            <a:off x="384922" y="760967"/>
            <a:ext cx="3615924" cy="8174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tx1">
                    <a:lumMod val="90000"/>
                    <a:lumOff val="10000"/>
                  </a:schemeClr>
                </a:solidFill>
              </a:rPr>
              <a:t>Tools and others.</a:t>
            </a:r>
            <a:endParaRPr lang="en-US" sz="32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63918" y="2051773"/>
            <a:ext cx="3537680" cy="2895674"/>
          </a:xfrm>
          <a:prstGeom prst="rect">
            <a:avLst/>
          </a:prstGeom>
          <a:solidFill>
            <a:schemeClr val="tx1">
              <a:lumMod val="10000"/>
              <a:lumOff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Rectangle 26"/>
          <p:cNvSpPr/>
          <p:nvPr/>
        </p:nvSpPr>
        <p:spPr>
          <a:xfrm>
            <a:off x="523237" y="2761869"/>
            <a:ext cx="261903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These are the main tools and applications that i have used in creating and developing my project.</a:t>
            </a:r>
            <a:endParaRPr lang="en-US"/>
          </a:p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323921" y="1595818"/>
            <a:ext cx="530860" cy="506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01</a:t>
            </a: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23921" y="2633455"/>
            <a:ext cx="530860" cy="506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02</a:t>
            </a: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3921" y="3664397"/>
            <a:ext cx="530860" cy="506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03</a:t>
            </a: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23921" y="4681643"/>
            <a:ext cx="530860" cy="506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04</a:t>
            </a: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4690544" y="1604275"/>
            <a:ext cx="2808444" cy="680085"/>
          </a:xfrm>
          <a:prstGeom prst="rect">
            <a:avLst/>
          </a:prstGeom>
        </p:spPr>
        <p:txBody>
          <a:bodyPr wrap="square" lIns="243808" rIns="243808" bIns="60952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>
                <a:solidFill>
                  <a:srgbClr val="FFFFFF"/>
                </a:solidFill>
              </a:rPr>
              <a:t>Unity</a:t>
            </a:r>
            <a:endParaRPr lang="en-US" sz="1200">
              <a:solidFill>
                <a:srgbClr val="FFFFFF"/>
              </a:solidFill>
            </a:endParaRPr>
          </a:p>
          <a:p>
            <a:pPr algn="ctr">
              <a:lnSpc>
                <a:spcPct val="89000"/>
              </a:lnSpc>
            </a:pPr>
            <a:r>
              <a:rPr lang="en-US" sz="1200">
                <a:solidFill>
                  <a:srgbClr val="FFFFFF"/>
                </a:solidFill>
              </a:rPr>
              <a:t>One of the leading game development platforms.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flipH="1">
            <a:off x="4690544" y="2574518"/>
            <a:ext cx="2808444" cy="680085"/>
          </a:xfrm>
          <a:prstGeom prst="rect">
            <a:avLst/>
          </a:prstGeom>
        </p:spPr>
        <p:txBody>
          <a:bodyPr wrap="square" lIns="243808" rIns="243808" bIns="60952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>
                <a:solidFill>
                  <a:srgbClr val="FFFFFF"/>
                </a:solidFill>
              </a:rPr>
              <a:t>C# language</a:t>
            </a:r>
            <a:endParaRPr lang="en-US" sz="1200">
              <a:solidFill>
                <a:srgbClr val="FFFFFF"/>
              </a:solidFill>
            </a:endParaRPr>
          </a:p>
          <a:p>
            <a:pPr algn="ctr">
              <a:lnSpc>
                <a:spcPct val="89000"/>
              </a:lnSpc>
            </a:pPr>
            <a:r>
              <a:rPr lang="en-US" sz="1200">
                <a:solidFill>
                  <a:srgbClr val="FFFFFF"/>
                </a:solidFill>
              </a:rPr>
              <a:t>It is the scripting language for developing functionalities for objects.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flipH="1">
            <a:off x="4690544" y="3507059"/>
            <a:ext cx="2808444" cy="844550"/>
          </a:xfrm>
          <a:prstGeom prst="rect">
            <a:avLst/>
          </a:prstGeom>
        </p:spPr>
        <p:txBody>
          <a:bodyPr wrap="square" lIns="243808" rIns="243808" bIns="60952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>
                <a:solidFill>
                  <a:srgbClr val="FFFFFF"/>
                </a:solidFill>
              </a:rPr>
              <a:t>VSCODE</a:t>
            </a:r>
            <a:endParaRPr lang="en-US">
              <a:solidFill>
                <a:srgbClr val="FFFFFF"/>
              </a:solidFill>
            </a:endParaRPr>
          </a:p>
          <a:p>
            <a:pPr algn="ctr">
              <a:lnSpc>
                <a:spcPct val="89000"/>
              </a:lnSpc>
            </a:pPr>
            <a:r>
              <a:rPr lang="en-US" sz="1200">
                <a:solidFill>
                  <a:srgbClr val="FFFFFF"/>
                </a:solidFill>
              </a:rPr>
              <a:t>Visual Studio code, the top editor to use when it comes to programming under unity platform.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flipH="1">
            <a:off x="4690544" y="4534408"/>
            <a:ext cx="2808444" cy="680085"/>
          </a:xfrm>
          <a:prstGeom prst="rect">
            <a:avLst/>
          </a:prstGeom>
        </p:spPr>
        <p:txBody>
          <a:bodyPr wrap="square" lIns="243808" rIns="243808" bIns="60952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>
                <a:solidFill>
                  <a:srgbClr val="FFFFFF"/>
                </a:solidFill>
              </a:rPr>
              <a:t>Adobe photoshop</a:t>
            </a:r>
            <a:endParaRPr lang="en-US" sz="1200">
              <a:solidFill>
                <a:srgbClr val="FFFFFF"/>
              </a:solidFill>
            </a:endParaRPr>
          </a:p>
          <a:p>
            <a:pPr algn="ctr">
              <a:lnSpc>
                <a:spcPct val="89000"/>
              </a:lnSpc>
            </a:pPr>
            <a:r>
              <a:rPr lang="en-US" sz="1200">
                <a:solidFill>
                  <a:srgbClr val="FFFFFF"/>
                </a:solidFill>
              </a:rPr>
              <a:t>It was used for multiple designs and modifications on textures.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3573452" y="906977"/>
            <a:ext cx="5045098" cy="5040873"/>
          </a:xfrm>
          <a:custGeom>
            <a:avLst/>
            <a:gdLst>
              <a:gd name="T0" fmla="*/ 1371 w 1371"/>
              <a:gd name="T1" fmla="*/ 701 h 1370"/>
              <a:gd name="T2" fmla="*/ 1294 w 1371"/>
              <a:gd name="T3" fmla="*/ 596 h 1370"/>
              <a:gd name="T4" fmla="*/ 1326 w 1371"/>
              <a:gd name="T5" fmla="*/ 442 h 1370"/>
              <a:gd name="T6" fmla="*/ 1212 w 1371"/>
              <a:gd name="T7" fmla="*/ 367 h 1370"/>
              <a:gd name="T8" fmla="*/ 1181 w 1371"/>
              <a:gd name="T9" fmla="*/ 212 h 1370"/>
              <a:gd name="T10" fmla="*/ 1053 w 1371"/>
              <a:gd name="T11" fmla="*/ 192 h 1370"/>
              <a:gd name="T12" fmla="*/ 967 w 1371"/>
              <a:gd name="T13" fmla="*/ 61 h 1370"/>
              <a:gd name="T14" fmla="*/ 832 w 1371"/>
              <a:gd name="T15" fmla="*/ 89 h 1370"/>
              <a:gd name="T16" fmla="*/ 701 w 1371"/>
              <a:gd name="T17" fmla="*/ 0 h 1370"/>
              <a:gd name="T18" fmla="*/ 597 w 1371"/>
              <a:gd name="T19" fmla="*/ 77 h 1370"/>
              <a:gd name="T20" fmla="*/ 442 w 1371"/>
              <a:gd name="T21" fmla="*/ 45 h 1370"/>
              <a:gd name="T22" fmla="*/ 366 w 1371"/>
              <a:gd name="T23" fmla="*/ 159 h 1370"/>
              <a:gd name="T24" fmla="*/ 212 w 1371"/>
              <a:gd name="T25" fmla="*/ 190 h 1370"/>
              <a:gd name="T26" fmla="*/ 192 w 1371"/>
              <a:gd name="T27" fmla="*/ 318 h 1370"/>
              <a:gd name="T28" fmla="*/ 60 w 1371"/>
              <a:gd name="T29" fmla="*/ 404 h 1370"/>
              <a:gd name="T30" fmla="*/ 87 w 1371"/>
              <a:gd name="T31" fmla="*/ 538 h 1370"/>
              <a:gd name="T32" fmla="*/ 0 w 1371"/>
              <a:gd name="T33" fmla="*/ 669 h 1370"/>
              <a:gd name="T34" fmla="*/ 77 w 1371"/>
              <a:gd name="T35" fmla="*/ 775 h 1370"/>
              <a:gd name="T36" fmla="*/ 45 w 1371"/>
              <a:gd name="T37" fmla="*/ 929 h 1370"/>
              <a:gd name="T38" fmla="*/ 159 w 1371"/>
              <a:gd name="T39" fmla="*/ 1004 h 1370"/>
              <a:gd name="T40" fmla="*/ 189 w 1371"/>
              <a:gd name="T41" fmla="*/ 1157 h 1370"/>
              <a:gd name="T42" fmla="*/ 318 w 1371"/>
              <a:gd name="T43" fmla="*/ 1177 h 1370"/>
              <a:gd name="T44" fmla="*/ 404 w 1371"/>
              <a:gd name="T45" fmla="*/ 1310 h 1370"/>
              <a:gd name="T46" fmla="*/ 539 w 1371"/>
              <a:gd name="T47" fmla="*/ 1282 h 1370"/>
              <a:gd name="T48" fmla="*/ 669 w 1371"/>
              <a:gd name="T49" fmla="*/ 1370 h 1370"/>
              <a:gd name="T50" fmla="*/ 774 w 1371"/>
              <a:gd name="T51" fmla="*/ 1292 h 1370"/>
              <a:gd name="T52" fmla="*/ 929 w 1371"/>
              <a:gd name="T53" fmla="*/ 1326 h 1370"/>
              <a:gd name="T54" fmla="*/ 1003 w 1371"/>
              <a:gd name="T55" fmla="*/ 1210 h 1370"/>
              <a:gd name="T56" fmla="*/ 1159 w 1371"/>
              <a:gd name="T57" fmla="*/ 1180 h 1370"/>
              <a:gd name="T58" fmla="*/ 1179 w 1371"/>
              <a:gd name="T59" fmla="*/ 1051 h 1370"/>
              <a:gd name="T60" fmla="*/ 1311 w 1371"/>
              <a:gd name="T61" fmla="*/ 965 h 1370"/>
              <a:gd name="T62" fmla="*/ 1282 w 1371"/>
              <a:gd name="T63" fmla="*/ 831 h 1370"/>
              <a:gd name="T64" fmla="*/ 686 w 1371"/>
              <a:gd name="T65" fmla="*/ 1243 h 1370"/>
              <a:gd name="T66" fmla="*/ 686 w 1371"/>
              <a:gd name="T67" fmla="*/ 127 h 1370"/>
              <a:gd name="T68" fmla="*/ 686 w 1371"/>
              <a:gd name="T69" fmla="*/ 1243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71" h="1370">
                <a:moveTo>
                  <a:pt x="1358" y="820"/>
                </a:moveTo>
                <a:cubicBezTo>
                  <a:pt x="1365" y="781"/>
                  <a:pt x="1370" y="741"/>
                  <a:pt x="1371" y="701"/>
                </a:cubicBezTo>
                <a:cubicBezTo>
                  <a:pt x="1300" y="674"/>
                  <a:pt x="1300" y="674"/>
                  <a:pt x="1300" y="674"/>
                </a:cubicBezTo>
                <a:cubicBezTo>
                  <a:pt x="1300" y="647"/>
                  <a:pt x="1298" y="622"/>
                  <a:pt x="1294" y="596"/>
                </a:cubicBezTo>
                <a:cubicBezTo>
                  <a:pt x="1322" y="579"/>
                  <a:pt x="1343" y="567"/>
                  <a:pt x="1359" y="557"/>
                </a:cubicBezTo>
                <a:cubicBezTo>
                  <a:pt x="1351" y="518"/>
                  <a:pt x="1340" y="479"/>
                  <a:pt x="1326" y="442"/>
                </a:cubicBezTo>
                <a:cubicBezTo>
                  <a:pt x="1251" y="443"/>
                  <a:pt x="1251" y="443"/>
                  <a:pt x="1251" y="443"/>
                </a:cubicBezTo>
                <a:cubicBezTo>
                  <a:pt x="1238" y="416"/>
                  <a:pt x="1226" y="392"/>
                  <a:pt x="1212" y="367"/>
                </a:cubicBezTo>
                <a:cubicBezTo>
                  <a:pt x="1231" y="341"/>
                  <a:pt x="1246" y="321"/>
                  <a:pt x="1256" y="307"/>
                </a:cubicBezTo>
                <a:cubicBezTo>
                  <a:pt x="1234" y="273"/>
                  <a:pt x="1209" y="241"/>
                  <a:pt x="1181" y="212"/>
                </a:cubicBezTo>
                <a:cubicBezTo>
                  <a:pt x="1113" y="243"/>
                  <a:pt x="1113" y="243"/>
                  <a:pt x="1113" y="243"/>
                </a:cubicBezTo>
                <a:cubicBezTo>
                  <a:pt x="1094" y="225"/>
                  <a:pt x="1073" y="208"/>
                  <a:pt x="1053" y="192"/>
                </a:cubicBezTo>
                <a:cubicBezTo>
                  <a:pt x="1061" y="161"/>
                  <a:pt x="1067" y="137"/>
                  <a:pt x="1072" y="120"/>
                </a:cubicBezTo>
                <a:cubicBezTo>
                  <a:pt x="1039" y="97"/>
                  <a:pt x="1004" y="77"/>
                  <a:pt x="967" y="61"/>
                </a:cubicBezTo>
                <a:cubicBezTo>
                  <a:pt x="915" y="116"/>
                  <a:pt x="915" y="116"/>
                  <a:pt x="915" y="116"/>
                </a:cubicBezTo>
                <a:cubicBezTo>
                  <a:pt x="888" y="103"/>
                  <a:pt x="859" y="95"/>
                  <a:pt x="832" y="89"/>
                </a:cubicBezTo>
                <a:cubicBezTo>
                  <a:pt x="827" y="56"/>
                  <a:pt x="824" y="32"/>
                  <a:pt x="821" y="13"/>
                </a:cubicBezTo>
                <a:cubicBezTo>
                  <a:pt x="782" y="6"/>
                  <a:pt x="742" y="1"/>
                  <a:pt x="701" y="0"/>
                </a:cubicBezTo>
                <a:cubicBezTo>
                  <a:pt x="673" y="70"/>
                  <a:pt x="673" y="70"/>
                  <a:pt x="673" y="70"/>
                </a:cubicBezTo>
                <a:cubicBezTo>
                  <a:pt x="648" y="70"/>
                  <a:pt x="622" y="75"/>
                  <a:pt x="597" y="77"/>
                </a:cubicBezTo>
                <a:cubicBezTo>
                  <a:pt x="581" y="49"/>
                  <a:pt x="568" y="28"/>
                  <a:pt x="559" y="12"/>
                </a:cubicBezTo>
                <a:cubicBezTo>
                  <a:pt x="519" y="19"/>
                  <a:pt x="479" y="30"/>
                  <a:pt x="442" y="45"/>
                </a:cubicBezTo>
                <a:cubicBezTo>
                  <a:pt x="444" y="120"/>
                  <a:pt x="444" y="120"/>
                  <a:pt x="444" y="120"/>
                </a:cubicBezTo>
                <a:cubicBezTo>
                  <a:pt x="417" y="132"/>
                  <a:pt x="391" y="145"/>
                  <a:pt x="366" y="159"/>
                </a:cubicBezTo>
                <a:cubicBezTo>
                  <a:pt x="340" y="140"/>
                  <a:pt x="321" y="126"/>
                  <a:pt x="306" y="115"/>
                </a:cubicBezTo>
                <a:cubicBezTo>
                  <a:pt x="273" y="137"/>
                  <a:pt x="241" y="162"/>
                  <a:pt x="212" y="190"/>
                </a:cubicBezTo>
                <a:cubicBezTo>
                  <a:pt x="242" y="258"/>
                  <a:pt x="242" y="258"/>
                  <a:pt x="242" y="258"/>
                </a:cubicBezTo>
                <a:cubicBezTo>
                  <a:pt x="223" y="278"/>
                  <a:pt x="207" y="297"/>
                  <a:pt x="192" y="318"/>
                </a:cubicBezTo>
                <a:cubicBezTo>
                  <a:pt x="161" y="310"/>
                  <a:pt x="137" y="304"/>
                  <a:pt x="119" y="300"/>
                </a:cubicBezTo>
                <a:cubicBezTo>
                  <a:pt x="97" y="333"/>
                  <a:pt x="77" y="368"/>
                  <a:pt x="60" y="404"/>
                </a:cubicBezTo>
                <a:cubicBezTo>
                  <a:pt x="114" y="456"/>
                  <a:pt x="114" y="456"/>
                  <a:pt x="114" y="456"/>
                </a:cubicBezTo>
                <a:cubicBezTo>
                  <a:pt x="104" y="482"/>
                  <a:pt x="96" y="511"/>
                  <a:pt x="87" y="538"/>
                </a:cubicBezTo>
                <a:cubicBezTo>
                  <a:pt x="55" y="543"/>
                  <a:pt x="32" y="546"/>
                  <a:pt x="14" y="549"/>
                </a:cubicBezTo>
                <a:cubicBezTo>
                  <a:pt x="6" y="588"/>
                  <a:pt x="1" y="628"/>
                  <a:pt x="0" y="669"/>
                </a:cubicBezTo>
                <a:cubicBezTo>
                  <a:pt x="71" y="697"/>
                  <a:pt x="71" y="697"/>
                  <a:pt x="71" y="697"/>
                </a:cubicBezTo>
                <a:cubicBezTo>
                  <a:pt x="71" y="721"/>
                  <a:pt x="73" y="748"/>
                  <a:pt x="77" y="775"/>
                </a:cubicBezTo>
                <a:cubicBezTo>
                  <a:pt x="49" y="791"/>
                  <a:pt x="28" y="803"/>
                  <a:pt x="12" y="812"/>
                </a:cubicBezTo>
                <a:cubicBezTo>
                  <a:pt x="19" y="852"/>
                  <a:pt x="31" y="891"/>
                  <a:pt x="45" y="929"/>
                </a:cubicBezTo>
                <a:cubicBezTo>
                  <a:pt x="120" y="927"/>
                  <a:pt x="120" y="927"/>
                  <a:pt x="120" y="927"/>
                </a:cubicBezTo>
                <a:cubicBezTo>
                  <a:pt x="131" y="954"/>
                  <a:pt x="145" y="979"/>
                  <a:pt x="159" y="1004"/>
                </a:cubicBezTo>
                <a:cubicBezTo>
                  <a:pt x="140" y="1030"/>
                  <a:pt x="125" y="1049"/>
                  <a:pt x="115" y="1064"/>
                </a:cubicBezTo>
                <a:cubicBezTo>
                  <a:pt x="137" y="1097"/>
                  <a:pt x="162" y="1129"/>
                  <a:pt x="189" y="1157"/>
                </a:cubicBezTo>
                <a:cubicBezTo>
                  <a:pt x="258" y="1127"/>
                  <a:pt x="258" y="1127"/>
                  <a:pt x="258" y="1127"/>
                </a:cubicBezTo>
                <a:cubicBezTo>
                  <a:pt x="277" y="1146"/>
                  <a:pt x="298" y="1162"/>
                  <a:pt x="318" y="1177"/>
                </a:cubicBezTo>
                <a:cubicBezTo>
                  <a:pt x="310" y="1209"/>
                  <a:pt x="304" y="1233"/>
                  <a:pt x="299" y="1251"/>
                </a:cubicBezTo>
                <a:cubicBezTo>
                  <a:pt x="332" y="1273"/>
                  <a:pt x="367" y="1293"/>
                  <a:pt x="404" y="1310"/>
                </a:cubicBezTo>
                <a:cubicBezTo>
                  <a:pt x="457" y="1255"/>
                  <a:pt x="457" y="1255"/>
                  <a:pt x="457" y="1255"/>
                </a:cubicBezTo>
                <a:cubicBezTo>
                  <a:pt x="483" y="1265"/>
                  <a:pt x="510" y="1273"/>
                  <a:pt x="539" y="1282"/>
                </a:cubicBezTo>
                <a:cubicBezTo>
                  <a:pt x="544" y="1315"/>
                  <a:pt x="547" y="1339"/>
                  <a:pt x="550" y="1357"/>
                </a:cubicBezTo>
                <a:cubicBezTo>
                  <a:pt x="589" y="1365"/>
                  <a:pt x="628" y="1369"/>
                  <a:pt x="669" y="1370"/>
                </a:cubicBezTo>
                <a:cubicBezTo>
                  <a:pt x="696" y="1298"/>
                  <a:pt x="696" y="1298"/>
                  <a:pt x="696" y="1298"/>
                </a:cubicBezTo>
                <a:cubicBezTo>
                  <a:pt x="723" y="1298"/>
                  <a:pt x="749" y="1296"/>
                  <a:pt x="774" y="1292"/>
                </a:cubicBezTo>
                <a:cubicBezTo>
                  <a:pt x="791" y="1321"/>
                  <a:pt x="804" y="1343"/>
                  <a:pt x="813" y="1359"/>
                </a:cubicBezTo>
                <a:cubicBezTo>
                  <a:pt x="853" y="1351"/>
                  <a:pt x="892" y="1340"/>
                  <a:pt x="929" y="1326"/>
                </a:cubicBezTo>
                <a:cubicBezTo>
                  <a:pt x="927" y="1249"/>
                  <a:pt x="927" y="1249"/>
                  <a:pt x="927" y="1249"/>
                </a:cubicBezTo>
                <a:cubicBezTo>
                  <a:pt x="954" y="1238"/>
                  <a:pt x="981" y="1224"/>
                  <a:pt x="1003" y="1210"/>
                </a:cubicBezTo>
                <a:cubicBezTo>
                  <a:pt x="1030" y="1230"/>
                  <a:pt x="1050" y="1245"/>
                  <a:pt x="1064" y="1256"/>
                </a:cubicBezTo>
                <a:cubicBezTo>
                  <a:pt x="1098" y="1234"/>
                  <a:pt x="1130" y="1208"/>
                  <a:pt x="1159" y="1180"/>
                </a:cubicBezTo>
                <a:cubicBezTo>
                  <a:pt x="1127" y="1111"/>
                  <a:pt x="1127" y="1111"/>
                  <a:pt x="1127" y="1111"/>
                </a:cubicBezTo>
                <a:cubicBezTo>
                  <a:pt x="1146" y="1092"/>
                  <a:pt x="1162" y="1072"/>
                  <a:pt x="1179" y="1051"/>
                </a:cubicBezTo>
                <a:cubicBezTo>
                  <a:pt x="1211" y="1060"/>
                  <a:pt x="1234" y="1066"/>
                  <a:pt x="1252" y="1071"/>
                </a:cubicBezTo>
                <a:cubicBezTo>
                  <a:pt x="1275" y="1037"/>
                  <a:pt x="1295" y="1002"/>
                  <a:pt x="1311" y="965"/>
                </a:cubicBezTo>
                <a:cubicBezTo>
                  <a:pt x="1257" y="913"/>
                  <a:pt x="1257" y="913"/>
                  <a:pt x="1257" y="913"/>
                </a:cubicBezTo>
                <a:cubicBezTo>
                  <a:pt x="1267" y="886"/>
                  <a:pt x="1276" y="859"/>
                  <a:pt x="1282" y="831"/>
                </a:cubicBezTo>
                <a:lnTo>
                  <a:pt x="1358" y="820"/>
                </a:lnTo>
                <a:close/>
                <a:moveTo>
                  <a:pt x="686" y="1243"/>
                </a:moveTo>
                <a:cubicBezTo>
                  <a:pt x="378" y="1243"/>
                  <a:pt x="128" y="993"/>
                  <a:pt x="128" y="685"/>
                </a:cubicBezTo>
                <a:cubicBezTo>
                  <a:pt x="128" y="378"/>
                  <a:pt x="378" y="127"/>
                  <a:pt x="686" y="127"/>
                </a:cubicBezTo>
                <a:cubicBezTo>
                  <a:pt x="993" y="127"/>
                  <a:pt x="1244" y="378"/>
                  <a:pt x="1244" y="685"/>
                </a:cubicBezTo>
                <a:cubicBezTo>
                  <a:pt x="1244" y="993"/>
                  <a:pt x="993" y="1243"/>
                  <a:pt x="686" y="1243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215900" sx="96000" sy="96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552215" y="1576567"/>
            <a:ext cx="69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dt-business-01" panose="02000509000000000000" pitchFamily="49" charset="0"/>
                <a:cs typeface="Arial" panose="020B0604020202020204" pitchFamily="34" charset="0"/>
                <a:sym typeface="+mn-ea"/>
              </a:rPr>
              <a:t>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552215" y="2614204"/>
            <a:ext cx="69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dt-business-01" panose="02000509000000000000" pitchFamily="49" charset="0"/>
                <a:cs typeface="Arial" panose="020B0604020202020204" pitchFamily="34" charset="0"/>
                <a:sym typeface="+mn-ea"/>
              </a:rPr>
              <a:t>Q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552215" y="3648492"/>
            <a:ext cx="69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dt-business-01" panose="02000509000000000000" pitchFamily="49" charset="0"/>
                <a:cs typeface="Arial" panose="020B0604020202020204" pitchFamily="34" charset="0"/>
                <a:sym typeface="+mn-ea"/>
              </a:rPr>
              <a:t>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52215" y="4665739"/>
            <a:ext cx="69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dt-business-01" panose="02000509000000000000" pitchFamily="49" charset="0"/>
                <a:cs typeface="Arial" panose="020B0604020202020204" pitchFamily="34" charset="0"/>
                <a:sym typeface="+mn-ea"/>
              </a:rPr>
              <a:t>T</a:t>
            </a:r>
            <a:endParaRPr lang="en-US"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45000" decel="4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8" fill="hold" grpId="0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9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0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73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3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4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7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8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73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2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2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9" grpId="0" bldLvl="0" animBg="1"/>
          <p:bldP spid="20" grpId="0" bldLvl="0" animBg="1"/>
          <p:bldP spid="21" grpId="0" bldLvl="0" animBg="1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10" grpId="0" bldLvl="0" animBg="1"/>
          <p:bldP spid="36" grpId="0"/>
          <p:bldP spid="37" grpId="0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45000" decel="4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9" grpId="0" bldLvl="0" animBg="1"/>
          <p:bldP spid="20" grpId="0" bldLvl="0" animBg="1"/>
          <p:bldP spid="21" grpId="0" bldLvl="0" animBg="1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10" grpId="0" bldLvl="0" animBg="1"/>
          <p:bldP spid="36" grpId="0"/>
          <p:bldP spid="37" grpId="0"/>
          <p:bldP spid="38" grpId="0"/>
          <p:bldP spid="3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Box 1035"/>
          <p:cNvSpPr txBox="1"/>
          <p:nvPr/>
        </p:nvSpPr>
        <p:spPr>
          <a:xfrm>
            <a:off x="1733016" y="2690813"/>
            <a:ext cx="2789813" cy="1476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0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3000" dirty="0"/>
              <a:t>Goals and purposes for </a:t>
            </a:r>
            <a:endParaRPr lang="en-US" sz="3000" dirty="0"/>
          </a:p>
          <a:p>
            <a:r>
              <a:rPr lang="en-US" sz="3000" dirty="0"/>
              <a:t>this project.</a:t>
            </a:r>
            <a:endParaRPr lang="en-US" sz="3000" dirty="0"/>
          </a:p>
        </p:txBody>
      </p:sp>
      <p:sp>
        <p:nvSpPr>
          <p:cNvPr id="1037" name="TextBox 1036"/>
          <p:cNvSpPr txBox="1"/>
          <p:nvPr/>
        </p:nvSpPr>
        <p:spPr>
          <a:xfrm>
            <a:off x="4954175" y="2039570"/>
            <a:ext cx="1863063" cy="293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Completeley made for the consumer benefit</a:t>
            </a:r>
            <a:endParaRPr lang="en-US" sz="12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00" i="1" dirty="0"/>
              <a:t>1- Develops a good understanding of the surrounding world.</a:t>
            </a:r>
            <a:endParaRPr lang="en-US" sz="1000" i="1" dirty="0"/>
          </a:p>
          <a:p>
            <a:pPr>
              <a:lnSpc>
                <a:spcPct val="120000"/>
              </a:lnSpc>
            </a:pPr>
            <a:endParaRPr lang="en-US" sz="1000" i="1" dirty="0"/>
          </a:p>
          <a:p>
            <a:pPr>
              <a:lnSpc>
                <a:spcPct val="120000"/>
              </a:lnSpc>
            </a:pPr>
            <a:r>
              <a:rPr lang="en-US" sz="1000" i="1" dirty="0"/>
              <a:t>2- Develops the consumer’s memory and improves brain reflex and action taking rate.</a:t>
            </a:r>
            <a:endParaRPr lang="en-US" sz="1000" i="1" dirty="0"/>
          </a:p>
          <a:p>
            <a:pPr>
              <a:lnSpc>
                <a:spcPct val="120000"/>
              </a:lnSpc>
            </a:pPr>
            <a:endParaRPr lang="en-US" sz="1000" i="1" dirty="0"/>
          </a:p>
          <a:p>
            <a:pPr>
              <a:lnSpc>
                <a:spcPct val="120000"/>
              </a:lnSpc>
            </a:pPr>
            <a:r>
              <a:rPr lang="en-US" sz="1000" dirty="0"/>
              <a:t>3- Fun, Entertaining </a:t>
            </a:r>
            <a:endParaRPr lang="en-US" sz="1000" dirty="0"/>
          </a:p>
          <a:p>
            <a:pPr>
              <a:lnSpc>
                <a:spcPct val="120000"/>
              </a:lnSpc>
            </a:pPr>
            <a:r>
              <a:rPr lang="en-US" sz="1000" dirty="0"/>
              <a:t>environment that is appropriate for the consumer age with embedded benefits.</a:t>
            </a:r>
            <a:endParaRPr lang="en-US" sz="1200" dirty="0"/>
          </a:p>
          <a:p>
            <a:endParaRPr lang="en-US" sz="1200" b="1" dirty="0">
              <a:latin typeface="+mj-lt"/>
            </a:endParaRPr>
          </a:p>
        </p:txBody>
      </p:sp>
      <p:sp>
        <p:nvSpPr>
          <p:cNvPr id="1038" name="Freeform 5"/>
          <p:cNvSpPr/>
          <p:nvPr/>
        </p:nvSpPr>
        <p:spPr bwMode="auto">
          <a:xfrm rot="16200000">
            <a:off x="1031089" y="5051839"/>
            <a:ext cx="356106" cy="356106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/>
          <a:lstStyle/>
          <a:p>
            <a:endParaRPr lang="en-US" sz="700"/>
          </a:p>
        </p:txBody>
      </p:sp>
      <p:sp>
        <p:nvSpPr>
          <p:cNvPr id="1039" name="Freeform 5"/>
          <p:cNvSpPr/>
          <p:nvPr/>
        </p:nvSpPr>
        <p:spPr bwMode="auto">
          <a:xfrm>
            <a:off x="1031089" y="1452293"/>
            <a:ext cx="356106" cy="356106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accent6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/>
          <a:lstStyle/>
          <a:p>
            <a:endParaRPr lang="en-US" sz="700"/>
          </a:p>
        </p:txBody>
      </p:sp>
      <p:grpSp>
        <p:nvGrpSpPr>
          <p:cNvPr id="1333" name="Group 1332"/>
          <p:cNvGrpSpPr/>
          <p:nvPr/>
        </p:nvGrpSpPr>
        <p:grpSpPr>
          <a:xfrm>
            <a:off x="7607103" y="1823453"/>
            <a:ext cx="3908710" cy="3226967"/>
            <a:chOff x="13501688" y="3646488"/>
            <a:chExt cx="7818438" cy="6454775"/>
          </a:xfrm>
        </p:grpSpPr>
        <p:grpSp>
          <p:nvGrpSpPr>
            <p:cNvPr id="5" name="Group 205"/>
            <p:cNvGrpSpPr/>
            <p:nvPr/>
          </p:nvGrpSpPr>
          <p:grpSpPr bwMode="auto">
            <a:xfrm>
              <a:off x="13501688" y="3646488"/>
              <a:ext cx="7818438" cy="6454775"/>
              <a:chOff x="8505" y="2297"/>
              <a:chExt cx="4925" cy="4066"/>
            </a:xfrm>
          </p:grpSpPr>
          <p:sp>
            <p:nvSpPr>
              <p:cNvPr id="1133" name="Freeform 5"/>
              <p:cNvSpPr/>
              <p:nvPr/>
            </p:nvSpPr>
            <p:spPr bwMode="auto">
              <a:xfrm>
                <a:off x="8768" y="4919"/>
                <a:ext cx="2162" cy="1444"/>
              </a:xfrm>
              <a:custGeom>
                <a:avLst/>
                <a:gdLst>
                  <a:gd name="T0" fmla="*/ 940 w 1243"/>
                  <a:gd name="T1" fmla="*/ 778 h 830"/>
                  <a:gd name="T2" fmla="*/ 1004 w 1243"/>
                  <a:gd name="T3" fmla="*/ 677 h 830"/>
                  <a:gd name="T4" fmla="*/ 1176 w 1243"/>
                  <a:gd name="T5" fmla="*/ 501 h 830"/>
                  <a:gd name="T6" fmla="*/ 1232 w 1243"/>
                  <a:gd name="T7" fmla="*/ 395 h 830"/>
                  <a:gd name="T8" fmla="*/ 1010 w 1243"/>
                  <a:gd name="T9" fmla="*/ 258 h 830"/>
                  <a:gd name="T10" fmla="*/ 244 w 1243"/>
                  <a:gd name="T11" fmla="*/ 47 h 830"/>
                  <a:gd name="T12" fmla="*/ 97 w 1243"/>
                  <a:gd name="T13" fmla="*/ 2 h 830"/>
                  <a:gd name="T14" fmla="*/ 43 w 1243"/>
                  <a:gd name="T15" fmla="*/ 59 h 830"/>
                  <a:gd name="T16" fmla="*/ 69 w 1243"/>
                  <a:gd name="T17" fmla="*/ 290 h 830"/>
                  <a:gd name="T18" fmla="*/ 222 w 1243"/>
                  <a:gd name="T19" fmla="*/ 445 h 830"/>
                  <a:gd name="T20" fmla="*/ 430 w 1243"/>
                  <a:gd name="T21" fmla="*/ 497 h 830"/>
                  <a:gd name="T22" fmla="*/ 553 w 1243"/>
                  <a:gd name="T23" fmla="*/ 515 h 830"/>
                  <a:gd name="T24" fmla="*/ 704 w 1243"/>
                  <a:gd name="T25" fmla="*/ 547 h 830"/>
                  <a:gd name="T26" fmla="*/ 826 w 1243"/>
                  <a:gd name="T27" fmla="*/ 522 h 830"/>
                  <a:gd name="T28" fmla="*/ 815 w 1243"/>
                  <a:gd name="T29" fmla="*/ 551 h 830"/>
                  <a:gd name="T30" fmla="*/ 787 w 1243"/>
                  <a:gd name="T31" fmla="*/ 694 h 830"/>
                  <a:gd name="T32" fmla="*/ 940 w 1243"/>
                  <a:gd name="T33" fmla="*/ 778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43" h="830">
                    <a:moveTo>
                      <a:pt x="940" y="778"/>
                    </a:moveTo>
                    <a:cubicBezTo>
                      <a:pt x="949" y="754"/>
                      <a:pt x="985" y="693"/>
                      <a:pt x="1004" y="677"/>
                    </a:cubicBezTo>
                    <a:cubicBezTo>
                      <a:pt x="1024" y="661"/>
                      <a:pt x="1138" y="542"/>
                      <a:pt x="1176" y="501"/>
                    </a:cubicBezTo>
                    <a:cubicBezTo>
                      <a:pt x="1214" y="460"/>
                      <a:pt x="1243" y="420"/>
                      <a:pt x="1232" y="395"/>
                    </a:cubicBezTo>
                    <a:cubicBezTo>
                      <a:pt x="1221" y="370"/>
                      <a:pt x="1048" y="258"/>
                      <a:pt x="1010" y="258"/>
                    </a:cubicBezTo>
                    <a:cubicBezTo>
                      <a:pt x="973" y="258"/>
                      <a:pt x="292" y="69"/>
                      <a:pt x="244" y="47"/>
                    </a:cubicBezTo>
                    <a:cubicBezTo>
                      <a:pt x="196" y="26"/>
                      <a:pt x="123" y="0"/>
                      <a:pt x="97" y="2"/>
                    </a:cubicBezTo>
                    <a:cubicBezTo>
                      <a:pt x="72" y="3"/>
                      <a:pt x="47" y="37"/>
                      <a:pt x="43" y="59"/>
                    </a:cubicBezTo>
                    <a:cubicBezTo>
                      <a:pt x="40" y="80"/>
                      <a:pt x="0" y="204"/>
                      <a:pt x="69" y="290"/>
                    </a:cubicBezTo>
                    <a:cubicBezTo>
                      <a:pt x="138" y="377"/>
                      <a:pt x="190" y="431"/>
                      <a:pt x="222" y="445"/>
                    </a:cubicBezTo>
                    <a:cubicBezTo>
                      <a:pt x="254" y="460"/>
                      <a:pt x="369" y="493"/>
                      <a:pt x="430" y="497"/>
                    </a:cubicBezTo>
                    <a:cubicBezTo>
                      <a:pt x="491" y="501"/>
                      <a:pt x="541" y="510"/>
                      <a:pt x="553" y="515"/>
                    </a:cubicBezTo>
                    <a:cubicBezTo>
                      <a:pt x="564" y="519"/>
                      <a:pt x="650" y="552"/>
                      <a:pt x="704" y="547"/>
                    </a:cubicBezTo>
                    <a:cubicBezTo>
                      <a:pt x="758" y="541"/>
                      <a:pt x="817" y="526"/>
                      <a:pt x="826" y="522"/>
                    </a:cubicBezTo>
                    <a:cubicBezTo>
                      <a:pt x="835" y="519"/>
                      <a:pt x="819" y="542"/>
                      <a:pt x="815" y="551"/>
                    </a:cubicBezTo>
                    <a:cubicBezTo>
                      <a:pt x="811" y="560"/>
                      <a:pt x="771" y="674"/>
                      <a:pt x="787" y="694"/>
                    </a:cubicBezTo>
                    <a:cubicBezTo>
                      <a:pt x="898" y="830"/>
                      <a:pt x="940" y="778"/>
                      <a:pt x="940" y="778"/>
                    </a:cubicBezTo>
                  </a:path>
                </a:pathLst>
              </a:custGeom>
              <a:solidFill>
                <a:srgbClr val="F4B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34" name="Freeform 6"/>
              <p:cNvSpPr/>
              <p:nvPr/>
            </p:nvSpPr>
            <p:spPr bwMode="auto">
              <a:xfrm>
                <a:off x="11402" y="4477"/>
                <a:ext cx="1673" cy="851"/>
              </a:xfrm>
              <a:custGeom>
                <a:avLst/>
                <a:gdLst>
                  <a:gd name="T0" fmla="*/ 932 w 962"/>
                  <a:gd name="T1" fmla="*/ 276 h 489"/>
                  <a:gd name="T2" fmla="*/ 827 w 962"/>
                  <a:gd name="T3" fmla="*/ 401 h 489"/>
                  <a:gd name="T4" fmla="*/ 698 w 962"/>
                  <a:gd name="T5" fmla="*/ 432 h 489"/>
                  <a:gd name="T6" fmla="*/ 605 w 962"/>
                  <a:gd name="T7" fmla="*/ 468 h 489"/>
                  <a:gd name="T8" fmla="*/ 393 w 962"/>
                  <a:gd name="T9" fmla="*/ 477 h 489"/>
                  <a:gd name="T10" fmla="*/ 110 w 962"/>
                  <a:gd name="T11" fmla="*/ 393 h 489"/>
                  <a:gd name="T12" fmla="*/ 7 w 962"/>
                  <a:gd name="T13" fmla="*/ 260 h 489"/>
                  <a:gd name="T14" fmla="*/ 94 w 962"/>
                  <a:gd name="T15" fmla="*/ 96 h 489"/>
                  <a:gd name="T16" fmla="*/ 374 w 962"/>
                  <a:gd name="T17" fmla="*/ 18 h 489"/>
                  <a:gd name="T18" fmla="*/ 962 w 962"/>
                  <a:gd name="T19" fmla="*/ 0 h 489"/>
                  <a:gd name="T20" fmla="*/ 932 w 962"/>
                  <a:gd name="T21" fmla="*/ 276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2" h="489">
                    <a:moveTo>
                      <a:pt x="932" y="276"/>
                    </a:moveTo>
                    <a:cubicBezTo>
                      <a:pt x="914" y="308"/>
                      <a:pt x="870" y="383"/>
                      <a:pt x="827" y="401"/>
                    </a:cubicBezTo>
                    <a:cubicBezTo>
                      <a:pt x="784" y="419"/>
                      <a:pt x="712" y="425"/>
                      <a:pt x="698" y="432"/>
                    </a:cubicBezTo>
                    <a:cubicBezTo>
                      <a:pt x="684" y="440"/>
                      <a:pt x="633" y="461"/>
                      <a:pt x="605" y="468"/>
                    </a:cubicBezTo>
                    <a:cubicBezTo>
                      <a:pt x="576" y="475"/>
                      <a:pt x="479" y="489"/>
                      <a:pt x="393" y="477"/>
                    </a:cubicBezTo>
                    <a:cubicBezTo>
                      <a:pt x="307" y="466"/>
                      <a:pt x="160" y="415"/>
                      <a:pt x="110" y="393"/>
                    </a:cubicBezTo>
                    <a:cubicBezTo>
                      <a:pt x="60" y="372"/>
                      <a:pt x="0" y="296"/>
                      <a:pt x="7" y="260"/>
                    </a:cubicBezTo>
                    <a:cubicBezTo>
                      <a:pt x="14" y="224"/>
                      <a:pt x="36" y="120"/>
                      <a:pt x="94" y="96"/>
                    </a:cubicBezTo>
                    <a:cubicBezTo>
                      <a:pt x="151" y="71"/>
                      <a:pt x="374" y="18"/>
                      <a:pt x="374" y="18"/>
                    </a:cubicBezTo>
                    <a:cubicBezTo>
                      <a:pt x="962" y="0"/>
                      <a:pt x="962" y="0"/>
                      <a:pt x="962" y="0"/>
                    </a:cubicBezTo>
                    <a:cubicBezTo>
                      <a:pt x="932" y="276"/>
                      <a:pt x="932" y="276"/>
                      <a:pt x="932" y="276"/>
                    </a:cubicBezTo>
                  </a:path>
                </a:pathLst>
              </a:custGeom>
              <a:solidFill>
                <a:srgbClr val="FFD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35" name="Freeform 7"/>
              <p:cNvSpPr/>
              <p:nvPr/>
            </p:nvSpPr>
            <p:spPr bwMode="auto">
              <a:xfrm>
                <a:off x="8519" y="2313"/>
                <a:ext cx="4899" cy="3366"/>
              </a:xfrm>
              <a:custGeom>
                <a:avLst/>
                <a:gdLst>
                  <a:gd name="T0" fmla="*/ 1718 w 2816"/>
                  <a:gd name="T1" fmla="*/ 1616 h 1934"/>
                  <a:gd name="T2" fmla="*/ 1532 w 2816"/>
                  <a:gd name="T3" fmla="*/ 1899 h 1934"/>
                  <a:gd name="T4" fmla="*/ 1284 w 2816"/>
                  <a:gd name="T5" fmla="*/ 1862 h 1934"/>
                  <a:gd name="T6" fmla="*/ 903 w 2816"/>
                  <a:gd name="T7" fmla="*/ 1800 h 1934"/>
                  <a:gd name="T8" fmla="*/ 561 w 2816"/>
                  <a:gd name="T9" fmla="*/ 1714 h 1934"/>
                  <a:gd name="T10" fmla="*/ 275 w 2816"/>
                  <a:gd name="T11" fmla="*/ 1566 h 1934"/>
                  <a:gd name="T12" fmla="*/ 109 w 2816"/>
                  <a:gd name="T13" fmla="*/ 1400 h 1934"/>
                  <a:gd name="T14" fmla="*/ 41 w 2816"/>
                  <a:gd name="T15" fmla="*/ 1156 h 1934"/>
                  <a:gd name="T16" fmla="*/ 56 w 2816"/>
                  <a:gd name="T17" fmla="*/ 969 h 1934"/>
                  <a:gd name="T18" fmla="*/ 151 w 2816"/>
                  <a:gd name="T19" fmla="*/ 708 h 1934"/>
                  <a:gd name="T20" fmla="*/ 202 w 2816"/>
                  <a:gd name="T21" fmla="*/ 583 h 1934"/>
                  <a:gd name="T22" fmla="*/ 483 w 2816"/>
                  <a:gd name="T23" fmla="*/ 280 h 1934"/>
                  <a:gd name="T24" fmla="*/ 756 w 2816"/>
                  <a:gd name="T25" fmla="*/ 152 h 1934"/>
                  <a:gd name="T26" fmla="*/ 1063 w 2816"/>
                  <a:gd name="T27" fmla="*/ 66 h 1934"/>
                  <a:gd name="T28" fmla="*/ 1330 w 2816"/>
                  <a:gd name="T29" fmla="*/ 48 h 1934"/>
                  <a:gd name="T30" fmla="*/ 1649 w 2816"/>
                  <a:gd name="T31" fmla="*/ 57 h 1934"/>
                  <a:gd name="T32" fmla="*/ 1968 w 2816"/>
                  <a:gd name="T33" fmla="*/ 119 h 1934"/>
                  <a:gd name="T34" fmla="*/ 2319 w 2816"/>
                  <a:gd name="T35" fmla="*/ 304 h 1934"/>
                  <a:gd name="T36" fmla="*/ 2500 w 2816"/>
                  <a:gd name="T37" fmla="*/ 488 h 1934"/>
                  <a:gd name="T38" fmla="*/ 2582 w 2816"/>
                  <a:gd name="T39" fmla="*/ 600 h 1934"/>
                  <a:gd name="T40" fmla="*/ 2667 w 2816"/>
                  <a:gd name="T41" fmla="*/ 779 h 1934"/>
                  <a:gd name="T42" fmla="*/ 2738 w 2816"/>
                  <a:gd name="T43" fmla="*/ 977 h 1934"/>
                  <a:gd name="T44" fmla="*/ 2722 w 2816"/>
                  <a:gd name="T45" fmla="*/ 1300 h 1934"/>
                  <a:gd name="T46" fmla="*/ 2566 w 2816"/>
                  <a:gd name="T47" fmla="*/ 1546 h 1934"/>
                  <a:gd name="T48" fmla="*/ 2335 w 2816"/>
                  <a:gd name="T49" fmla="*/ 1681 h 1934"/>
                  <a:gd name="T50" fmla="*/ 2262 w 2816"/>
                  <a:gd name="T51" fmla="*/ 1711 h 1934"/>
                  <a:gd name="T52" fmla="*/ 2028 w 2816"/>
                  <a:gd name="T53" fmla="*/ 1720 h 1934"/>
                  <a:gd name="T54" fmla="*/ 1794 w 2816"/>
                  <a:gd name="T55" fmla="*/ 1652 h 1934"/>
                  <a:gd name="T56" fmla="*/ 1718 w 2816"/>
                  <a:gd name="T57" fmla="*/ 1616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16" h="1934">
                    <a:moveTo>
                      <a:pt x="1718" y="1616"/>
                    </a:moveTo>
                    <a:cubicBezTo>
                      <a:pt x="1743" y="1659"/>
                      <a:pt x="1739" y="1863"/>
                      <a:pt x="1532" y="1899"/>
                    </a:cubicBezTo>
                    <a:cubicBezTo>
                      <a:pt x="1332" y="1934"/>
                      <a:pt x="1284" y="1862"/>
                      <a:pt x="1284" y="1862"/>
                    </a:cubicBezTo>
                    <a:cubicBezTo>
                      <a:pt x="1284" y="1862"/>
                      <a:pt x="1069" y="1905"/>
                      <a:pt x="903" y="1800"/>
                    </a:cubicBezTo>
                    <a:cubicBezTo>
                      <a:pt x="903" y="1800"/>
                      <a:pt x="707" y="1810"/>
                      <a:pt x="561" y="1714"/>
                    </a:cubicBezTo>
                    <a:cubicBezTo>
                      <a:pt x="550" y="1707"/>
                      <a:pt x="384" y="1679"/>
                      <a:pt x="275" y="1566"/>
                    </a:cubicBezTo>
                    <a:cubicBezTo>
                      <a:pt x="275" y="1566"/>
                      <a:pt x="119" y="1538"/>
                      <a:pt x="109" y="1400"/>
                    </a:cubicBezTo>
                    <a:cubicBezTo>
                      <a:pt x="109" y="1400"/>
                      <a:pt x="6" y="1331"/>
                      <a:pt x="41" y="1156"/>
                    </a:cubicBezTo>
                    <a:cubicBezTo>
                      <a:pt x="41" y="1156"/>
                      <a:pt x="0" y="1066"/>
                      <a:pt x="56" y="969"/>
                    </a:cubicBezTo>
                    <a:cubicBezTo>
                      <a:pt x="53" y="958"/>
                      <a:pt x="33" y="801"/>
                      <a:pt x="151" y="708"/>
                    </a:cubicBezTo>
                    <a:cubicBezTo>
                      <a:pt x="151" y="708"/>
                      <a:pt x="147" y="624"/>
                      <a:pt x="202" y="583"/>
                    </a:cubicBezTo>
                    <a:cubicBezTo>
                      <a:pt x="202" y="583"/>
                      <a:pt x="274" y="375"/>
                      <a:pt x="483" y="280"/>
                    </a:cubicBezTo>
                    <a:cubicBezTo>
                      <a:pt x="483" y="280"/>
                      <a:pt x="611" y="137"/>
                      <a:pt x="756" y="152"/>
                    </a:cubicBezTo>
                    <a:cubicBezTo>
                      <a:pt x="756" y="152"/>
                      <a:pt x="884" y="51"/>
                      <a:pt x="1063" y="66"/>
                    </a:cubicBezTo>
                    <a:cubicBezTo>
                      <a:pt x="1063" y="66"/>
                      <a:pt x="1159" y="0"/>
                      <a:pt x="1330" y="48"/>
                    </a:cubicBezTo>
                    <a:cubicBezTo>
                      <a:pt x="1330" y="48"/>
                      <a:pt x="1463" y="2"/>
                      <a:pt x="1649" y="57"/>
                    </a:cubicBezTo>
                    <a:cubicBezTo>
                      <a:pt x="1649" y="57"/>
                      <a:pt x="1839" y="36"/>
                      <a:pt x="1968" y="119"/>
                    </a:cubicBezTo>
                    <a:cubicBezTo>
                      <a:pt x="1968" y="119"/>
                      <a:pt x="2194" y="126"/>
                      <a:pt x="2319" y="304"/>
                    </a:cubicBezTo>
                    <a:cubicBezTo>
                      <a:pt x="2319" y="304"/>
                      <a:pt x="2444" y="355"/>
                      <a:pt x="2500" y="488"/>
                    </a:cubicBezTo>
                    <a:cubicBezTo>
                      <a:pt x="2500" y="488"/>
                      <a:pt x="2561" y="524"/>
                      <a:pt x="2582" y="600"/>
                    </a:cubicBezTo>
                    <a:cubicBezTo>
                      <a:pt x="2582" y="600"/>
                      <a:pt x="2686" y="665"/>
                      <a:pt x="2667" y="779"/>
                    </a:cubicBezTo>
                    <a:cubicBezTo>
                      <a:pt x="2667" y="779"/>
                      <a:pt x="2753" y="873"/>
                      <a:pt x="2738" y="977"/>
                    </a:cubicBezTo>
                    <a:cubicBezTo>
                      <a:pt x="2738" y="977"/>
                      <a:pt x="2816" y="1128"/>
                      <a:pt x="2722" y="1300"/>
                    </a:cubicBezTo>
                    <a:cubicBezTo>
                      <a:pt x="2722" y="1300"/>
                      <a:pt x="2699" y="1490"/>
                      <a:pt x="2566" y="1546"/>
                    </a:cubicBezTo>
                    <a:cubicBezTo>
                      <a:pt x="2566" y="1546"/>
                      <a:pt x="2529" y="1653"/>
                      <a:pt x="2335" y="1681"/>
                    </a:cubicBezTo>
                    <a:cubicBezTo>
                      <a:pt x="2335" y="1681"/>
                      <a:pt x="2321" y="1706"/>
                      <a:pt x="2262" y="1711"/>
                    </a:cubicBezTo>
                    <a:cubicBezTo>
                      <a:pt x="2202" y="1716"/>
                      <a:pt x="2114" y="1746"/>
                      <a:pt x="2028" y="1720"/>
                    </a:cubicBezTo>
                    <a:cubicBezTo>
                      <a:pt x="1942" y="1694"/>
                      <a:pt x="1804" y="1656"/>
                      <a:pt x="1794" y="1652"/>
                    </a:cubicBezTo>
                    <a:cubicBezTo>
                      <a:pt x="1784" y="1648"/>
                      <a:pt x="1718" y="1616"/>
                      <a:pt x="1718" y="1616"/>
                    </a:cubicBezTo>
                  </a:path>
                </a:pathLst>
              </a:custGeom>
              <a:solidFill>
                <a:srgbClr val="FFD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36" name="Freeform 8"/>
              <p:cNvSpPr/>
              <p:nvPr/>
            </p:nvSpPr>
            <p:spPr bwMode="auto">
              <a:xfrm>
                <a:off x="8505" y="2297"/>
                <a:ext cx="4925" cy="3363"/>
              </a:xfrm>
              <a:custGeom>
                <a:avLst/>
                <a:gdLst>
                  <a:gd name="T0" fmla="*/ 1287 w 2831"/>
                  <a:gd name="T1" fmla="*/ 1886 h 1932"/>
                  <a:gd name="T2" fmla="*/ 562 w 2831"/>
                  <a:gd name="T3" fmla="*/ 1736 h 1932"/>
                  <a:gd name="T4" fmla="*/ 276 w 2831"/>
                  <a:gd name="T5" fmla="*/ 1588 h 1932"/>
                  <a:gd name="T6" fmla="*/ 103 w 2831"/>
                  <a:gd name="T7" fmla="*/ 1416 h 1932"/>
                  <a:gd name="T8" fmla="*/ 49 w 2831"/>
                  <a:gd name="T9" fmla="*/ 975 h 1932"/>
                  <a:gd name="T10" fmla="*/ 197 w 2831"/>
                  <a:gd name="T11" fmla="*/ 583 h 1932"/>
                  <a:gd name="T12" fmla="*/ 565 w 2831"/>
                  <a:gd name="T13" fmla="*/ 207 h 1932"/>
                  <a:gd name="T14" fmla="*/ 1068 w 2831"/>
                  <a:gd name="T15" fmla="*/ 60 h 1932"/>
                  <a:gd name="T16" fmla="*/ 1659 w 2831"/>
                  <a:gd name="T17" fmla="*/ 51 h 1932"/>
                  <a:gd name="T18" fmla="*/ 2336 w 2831"/>
                  <a:gd name="T19" fmla="*/ 302 h 1932"/>
                  <a:gd name="T20" fmla="*/ 2603 w 2831"/>
                  <a:gd name="T21" fmla="*/ 600 h 1932"/>
                  <a:gd name="T22" fmla="*/ 2761 w 2831"/>
                  <a:gd name="T23" fmla="*/ 984 h 1932"/>
                  <a:gd name="T24" fmla="*/ 2585 w 2831"/>
                  <a:gd name="T25" fmla="*/ 1566 h 1932"/>
                  <a:gd name="T26" fmla="*/ 2329 w 2831"/>
                  <a:gd name="T27" fmla="*/ 1692 h 1932"/>
                  <a:gd name="T28" fmla="*/ 2561 w 2831"/>
                  <a:gd name="T29" fmla="*/ 1550 h 1932"/>
                  <a:gd name="T30" fmla="*/ 2716 w 2831"/>
                  <a:gd name="T31" fmla="*/ 1307 h 1932"/>
                  <a:gd name="T32" fmla="*/ 2733 w 2831"/>
                  <a:gd name="T33" fmla="*/ 993 h 1932"/>
                  <a:gd name="T34" fmla="*/ 2665 w 2831"/>
                  <a:gd name="T35" fmla="*/ 798 h 1932"/>
                  <a:gd name="T36" fmla="*/ 2583 w 2831"/>
                  <a:gd name="T37" fmla="*/ 621 h 1932"/>
                  <a:gd name="T38" fmla="*/ 2501 w 2831"/>
                  <a:gd name="T39" fmla="*/ 509 h 1932"/>
                  <a:gd name="T40" fmla="*/ 2321 w 2831"/>
                  <a:gd name="T41" fmla="*/ 326 h 1932"/>
                  <a:gd name="T42" fmla="*/ 1976 w 2831"/>
                  <a:gd name="T43" fmla="*/ 143 h 1932"/>
                  <a:gd name="T44" fmla="*/ 1659 w 2831"/>
                  <a:gd name="T45" fmla="*/ 80 h 1932"/>
                  <a:gd name="T46" fmla="*/ 1343 w 2831"/>
                  <a:gd name="T47" fmla="*/ 70 h 1932"/>
                  <a:gd name="T48" fmla="*/ 1079 w 2831"/>
                  <a:gd name="T49" fmla="*/ 87 h 1932"/>
                  <a:gd name="T50" fmla="*/ 773 w 2831"/>
                  <a:gd name="T51" fmla="*/ 172 h 1932"/>
                  <a:gd name="T52" fmla="*/ 502 w 2831"/>
                  <a:gd name="T53" fmla="*/ 298 h 1932"/>
                  <a:gd name="T54" fmla="*/ 223 w 2831"/>
                  <a:gd name="T55" fmla="*/ 597 h 1932"/>
                  <a:gd name="T56" fmla="*/ 173 w 2831"/>
                  <a:gd name="T57" fmla="*/ 716 h 1932"/>
                  <a:gd name="T58" fmla="*/ 78 w 2831"/>
                  <a:gd name="T59" fmla="*/ 975 h 1932"/>
                  <a:gd name="T60" fmla="*/ 62 w 2831"/>
                  <a:gd name="T61" fmla="*/ 1159 h 1932"/>
                  <a:gd name="T62" fmla="*/ 125 w 2831"/>
                  <a:gd name="T63" fmla="*/ 1397 h 1932"/>
                  <a:gd name="T64" fmla="*/ 285 w 2831"/>
                  <a:gd name="T65" fmla="*/ 1561 h 1932"/>
                  <a:gd name="T66" fmla="*/ 552 w 2831"/>
                  <a:gd name="T67" fmla="*/ 1703 h 1932"/>
                  <a:gd name="T68" fmla="*/ 910 w 2831"/>
                  <a:gd name="T69" fmla="*/ 1795 h 1932"/>
                  <a:gd name="T70" fmla="*/ 1290 w 2831"/>
                  <a:gd name="T71" fmla="*/ 1857 h 1932"/>
                  <a:gd name="T72" fmla="*/ 1350 w 2831"/>
                  <a:gd name="T73" fmla="*/ 1890 h 1932"/>
                  <a:gd name="T74" fmla="*/ 1701 w 2831"/>
                  <a:gd name="T75" fmla="*/ 1777 h 1932"/>
                  <a:gd name="T76" fmla="*/ 1719 w 2831"/>
                  <a:gd name="T77" fmla="*/ 1613 h 1932"/>
                  <a:gd name="T78" fmla="*/ 1727 w 2831"/>
                  <a:gd name="T79" fmla="*/ 1789 h 1932"/>
                  <a:gd name="T80" fmla="*/ 1440 w 2831"/>
                  <a:gd name="T81" fmla="*/ 1932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31" h="1932">
                    <a:moveTo>
                      <a:pt x="1440" y="1932"/>
                    </a:moveTo>
                    <a:cubicBezTo>
                      <a:pt x="1344" y="1932"/>
                      <a:pt x="1302" y="1901"/>
                      <a:pt x="1287" y="1886"/>
                    </a:cubicBezTo>
                    <a:cubicBezTo>
                      <a:pt x="1245" y="1893"/>
                      <a:pt x="1059" y="1918"/>
                      <a:pt x="907" y="1824"/>
                    </a:cubicBezTo>
                    <a:cubicBezTo>
                      <a:pt x="876" y="1825"/>
                      <a:pt x="699" y="1826"/>
                      <a:pt x="562" y="1736"/>
                    </a:cubicBezTo>
                    <a:cubicBezTo>
                      <a:pt x="559" y="1735"/>
                      <a:pt x="552" y="1733"/>
                      <a:pt x="545" y="1731"/>
                    </a:cubicBezTo>
                    <a:cubicBezTo>
                      <a:pt x="496" y="1717"/>
                      <a:pt x="367" y="1681"/>
                      <a:pt x="276" y="1588"/>
                    </a:cubicBezTo>
                    <a:cubicBezTo>
                      <a:pt x="264" y="1585"/>
                      <a:pt x="231" y="1576"/>
                      <a:pt x="196" y="1556"/>
                    </a:cubicBezTo>
                    <a:cubicBezTo>
                      <a:pt x="142" y="1523"/>
                      <a:pt x="110" y="1475"/>
                      <a:pt x="103" y="1416"/>
                    </a:cubicBezTo>
                    <a:cubicBezTo>
                      <a:pt x="81" y="1398"/>
                      <a:pt x="4" y="1324"/>
                      <a:pt x="34" y="1166"/>
                    </a:cubicBezTo>
                    <a:cubicBezTo>
                      <a:pt x="26" y="1146"/>
                      <a:pt x="0" y="1064"/>
                      <a:pt x="49" y="975"/>
                    </a:cubicBezTo>
                    <a:cubicBezTo>
                      <a:pt x="45" y="944"/>
                      <a:pt x="34" y="802"/>
                      <a:pt x="144" y="710"/>
                    </a:cubicBezTo>
                    <a:cubicBezTo>
                      <a:pt x="145" y="688"/>
                      <a:pt x="150" y="621"/>
                      <a:pt x="197" y="583"/>
                    </a:cubicBezTo>
                    <a:cubicBezTo>
                      <a:pt x="209" y="553"/>
                      <a:pt x="286" y="368"/>
                      <a:pt x="482" y="277"/>
                    </a:cubicBezTo>
                    <a:cubicBezTo>
                      <a:pt x="490" y="268"/>
                      <a:pt x="521" y="237"/>
                      <a:pt x="565" y="207"/>
                    </a:cubicBezTo>
                    <a:cubicBezTo>
                      <a:pt x="631" y="163"/>
                      <a:pt x="699" y="142"/>
                      <a:pt x="760" y="146"/>
                    </a:cubicBezTo>
                    <a:cubicBezTo>
                      <a:pt x="785" y="128"/>
                      <a:pt x="904" y="48"/>
                      <a:pt x="1068" y="60"/>
                    </a:cubicBezTo>
                    <a:cubicBezTo>
                      <a:pt x="1089" y="48"/>
                      <a:pt x="1183" y="0"/>
                      <a:pt x="1338" y="42"/>
                    </a:cubicBezTo>
                    <a:cubicBezTo>
                      <a:pt x="1363" y="34"/>
                      <a:pt x="1488" y="2"/>
                      <a:pt x="1659" y="51"/>
                    </a:cubicBezTo>
                    <a:cubicBezTo>
                      <a:pt x="1684" y="49"/>
                      <a:pt x="1856" y="36"/>
                      <a:pt x="1981" y="114"/>
                    </a:cubicBezTo>
                    <a:cubicBezTo>
                      <a:pt x="2013" y="116"/>
                      <a:pt x="2216" y="134"/>
                      <a:pt x="2336" y="302"/>
                    </a:cubicBezTo>
                    <a:cubicBezTo>
                      <a:pt x="2358" y="312"/>
                      <a:pt x="2466" y="365"/>
                      <a:pt x="2520" y="487"/>
                    </a:cubicBezTo>
                    <a:cubicBezTo>
                      <a:pt x="2534" y="497"/>
                      <a:pt x="2582" y="534"/>
                      <a:pt x="2603" y="600"/>
                    </a:cubicBezTo>
                    <a:cubicBezTo>
                      <a:pt x="2623" y="614"/>
                      <a:pt x="2704" y="678"/>
                      <a:pt x="2690" y="784"/>
                    </a:cubicBezTo>
                    <a:cubicBezTo>
                      <a:pt x="2708" y="806"/>
                      <a:pt x="2772" y="889"/>
                      <a:pt x="2761" y="984"/>
                    </a:cubicBezTo>
                    <a:cubicBezTo>
                      <a:pt x="2773" y="1010"/>
                      <a:pt x="2831" y="1152"/>
                      <a:pt x="2744" y="1313"/>
                    </a:cubicBezTo>
                    <a:cubicBezTo>
                      <a:pt x="2740" y="1338"/>
                      <a:pt x="2712" y="1508"/>
                      <a:pt x="2585" y="1566"/>
                    </a:cubicBezTo>
                    <a:cubicBezTo>
                      <a:pt x="2574" y="1590"/>
                      <a:pt x="2521" y="1679"/>
                      <a:pt x="2345" y="1704"/>
                    </a:cubicBezTo>
                    <a:cubicBezTo>
                      <a:pt x="2338" y="1705"/>
                      <a:pt x="2330" y="1700"/>
                      <a:pt x="2329" y="1692"/>
                    </a:cubicBezTo>
                    <a:cubicBezTo>
                      <a:pt x="2328" y="1684"/>
                      <a:pt x="2334" y="1677"/>
                      <a:pt x="2341" y="1676"/>
                    </a:cubicBezTo>
                    <a:cubicBezTo>
                      <a:pt x="2523" y="1650"/>
                      <a:pt x="2559" y="1554"/>
                      <a:pt x="2561" y="1550"/>
                    </a:cubicBezTo>
                    <a:cubicBezTo>
                      <a:pt x="2562" y="1547"/>
                      <a:pt x="2565" y="1544"/>
                      <a:pt x="2569" y="1542"/>
                    </a:cubicBezTo>
                    <a:cubicBezTo>
                      <a:pt x="2692" y="1489"/>
                      <a:pt x="2715" y="1309"/>
                      <a:pt x="2716" y="1307"/>
                    </a:cubicBezTo>
                    <a:cubicBezTo>
                      <a:pt x="2716" y="1305"/>
                      <a:pt x="2716" y="1303"/>
                      <a:pt x="2717" y="1302"/>
                    </a:cubicBezTo>
                    <a:cubicBezTo>
                      <a:pt x="2807" y="1139"/>
                      <a:pt x="2734" y="994"/>
                      <a:pt x="2733" y="993"/>
                    </a:cubicBezTo>
                    <a:cubicBezTo>
                      <a:pt x="2732" y="990"/>
                      <a:pt x="2731" y="987"/>
                      <a:pt x="2732" y="984"/>
                    </a:cubicBezTo>
                    <a:cubicBezTo>
                      <a:pt x="2746" y="888"/>
                      <a:pt x="2666" y="799"/>
                      <a:pt x="2665" y="798"/>
                    </a:cubicBezTo>
                    <a:cubicBezTo>
                      <a:pt x="2662" y="795"/>
                      <a:pt x="2660" y="790"/>
                      <a:pt x="2661" y="786"/>
                    </a:cubicBezTo>
                    <a:cubicBezTo>
                      <a:pt x="2678" y="682"/>
                      <a:pt x="2584" y="621"/>
                      <a:pt x="2583" y="621"/>
                    </a:cubicBezTo>
                    <a:cubicBezTo>
                      <a:pt x="2580" y="619"/>
                      <a:pt x="2577" y="616"/>
                      <a:pt x="2576" y="613"/>
                    </a:cubicBezTo>
                    <a:cubicBezTo>
                      <a:pt x="2557" y="543"/>
                      <a:pt x="2502" y="510"/>
                      <a:pt x="2501" y="509"/>
                    </a:cubicBezTo>
                    <a:cubicBezTo>
                      <a:pt x="2498" y="508"/>
                      <a:pt x="2496" y="505"/>
                      <a:pt x="2495" y="503"/>
                    </a:cubicBezTo>
                    <a:cubicBezTo>
                      <a:pt x="2442" y="377"/>
                      <a:pt x="2322" y="327"/>
                      <a:pt x="2321" y="326"/>
                    </a:cubicBezTo>
                    <a:cubicBezTo>
                      <a:pt x="2319" y="325"/>
                      <a:pt x="2316" y="324"/>
                      <a:pt x="2315" y="321"/>
                    </a:cubicBezTo>
                    <a:cubicBezTo>
                      <a:pt x="2196" y="151"/>
                      <a:pt x="1978" y="143"/>
                      <a:pt x="1976" y="143"/>
                    </a:cubicBezTo>
                    <a:cubicBezTo>
                      <a:pt x="1973" y="143"/>
                      <a:pt x="1971" y="142"/>
                      <a:pt x="1968" y="140"/>
                    </a:cubicBezTo>
                    <a:cubicBezTo>
                      <a:pt x="1845" y="61"/>
                      <a:pt x="1661" y="80"/>
                      <a:pt x="1659" y="80"/>
                    </a:cubicBezTo>
                    <a:cubicBezTo>
                      <a:pt x="1657" y="80"/>
                      <a:pt x="1655" y="80"/>
                      <a:pt x="1653" y="79"/>
                    </a:cubicBezTo>
                    <a:cubicBezTo>
                      <a:pt x="1510" y="37"/>
                      <a:pt x="1388" y="55"/>
                      <a:pt x="1343" y="70"/>
                    </a:cubicBezTo>
                    <a:cubicBezTo>
                      <a:pt x="1340" y="71"/>
                      <a:pt x="1337" y="71"/>
                      <a:pt x="1335" y="71"/>
                    </a:cubicBezTo>
                    <a:cubicBezTo>
                      <a:pt x="1172" y="26"/>
                      <a:pt x="1080" y="86"/>
                      <a:pt x="1079" y="87"/>
                    </a:cubicBezTo>
                    <a:cubicBezTo>
                      <a:pt x="1077" y="89"/>
                      <a:pt x="1073" y="89"/>
                      <a:pt x="1070" y="89"/>
                    </a:cubicBezTo>
                    <a:cubicBezTo>
                      <a:pt x="899" y="75"/>
                      <a:pt x="774" y="171"/>
                      <a:pt x="773" y="172"/>
                    </a:cubicBezTo>
                    <a:cubicBezTo>
                      <a:pt x="770" y="175"/>
                      <a:pt x="766" y="176"/>
                      <a:pt x="763" y="175"/>
                    </a:cubicBezTo>
                    <a:cubicBezTo>
                      <a:pt x="626" y="161"/>
                      <a:pt x="503" y="297"/>
                      <a:pt x="502" y="298"/>
                    </a:cubicBezTo>
                    <a:cubicBezTo>
                      <a:pt x="500" y="300"/>
                      <a:pt x="499" y="301"/>
                      <a:pt x="497" y="302"/>
                    </a:cubicBezTo>
                    <a:cubicBezTo>
                      <a:pt x="296" y="394"/>
                      <a:pt x="224" y="595"/>
                      <a:pt x="223" y="597"/>
                    </a:cubicBezTo>
                    <a:cubicBezTo>
                      <a:pt x="222" y="599"/>
                      <a:pt x="220" y="602"/>
                      <a:pt x="218" y="603"/>
                    </a:cubicBezTo>
                    <a:cubicBezTo>
                      <a:pt x="171" y="639"/>
                      <a:pt x="173" y="716"/>
                      <a:pt x="173" y="716"/>
                    </a:cubicBezTo>
                    <a:cubicBezTo>
                      <a:pt x="173" y="721"/>
                      <a:pt x="171" y="725"/>
                      <a:pt x="167" y="728"/>
                    </a:cubicBezTo>
                    <a:cubicBezTo>
                      <a:pt x="53" y="818"/>
                      <a:pt x="78" y="974"/>
                      <a:pt x="78" y="975"/>
                    </a:cubicBezTo>
                    <a:cubicBezTo>
                      <a:pt x="79" y="979"/>
                      <a:pt x="78" y="982"/>
                      <a:pt x="76" y="985"/>
                    </a:cubicBezTo>
                    <a:cubicBezTo>
                      <a:pt x="25" y="1075"/>
                      <a:pt x="61" y="1158"/>
                      <a:pt x="62" y="1159"/>
                    </a:cubicBezTo>
                    <a:cubicBezTo>
                      <a:pt x="63" y="1161"/>
                      <a:pt x="63" y="1164"/>
                      <a:pt x="63" y="1167"/>
                    </a:cubicBezTo>
                    <a:cubicBezTo>
                      <a:pt x="30" y="1331"/>
                      <a:pt x="121" y="1394"/>
                      <a:pt x="125" y="1397"/>
                    </a:cubicBezTo>
                    <a:cubicBezTo>
                      <a:pt x="129" y="1399"/>
                      <a:pt x="131" y="1403"/>
                      <a:pt x="131" y="1408"/>
                    </a:cubicBezTo>
                    <a:cubicBezTo>
                      <a:pt x="140" y="1533"/>
                      <a:pt x="280" y="1559"/>
                      <a:pt x="285" y="1561"/>
                    </a:cubicBezTo>
                    <a:cubicBezTo>
                      <a:pt x="288" y="1561"/>
                      <a:pt x="291" y="1563"/>
                      <a:pt x="293" y="1565"/>
                    </a:cubicBezTo>
                    <a:cubicBezTo>
                      <a:pt x="379" y="1655"/>
                      <a:pt x="505" y="1690"/>
                      <a:pt x="552" y="1703"/>
                    </a:cubicBezTo>
                    <a:cubicBezTo>
                      <a:pt x="568" y="1707"/>
                      <a:pt x="573" y="1709"/>
                      <a:pt x="577" y="1711"/>
                    </a:cubicBezTo>
                    <a:cubicBezTo>
                      <a:pt x="718" y="1803"/>
                      <a:pt x="908" y="1795"/>
                      <a:pt x="910" y="1795"/>
                    </a:cubicBezTo>
                    <a:cubicBezTo>
                      <a:pt x="913" y="1795"/>
                      <a:pt x="916" y="1796"/>
                      <a:pt x="919" y="1797"/>
                    </a:cubicBezTo>
                    <a:cubicBezTo>
                      <a:pt x="1078" y="1898"/>
                      <a:pt x="1287" y="1857"/>
                      <a:pt x="1290" y="1857"/>
                    </a:cubicBezTo>
                    <a:cubicBezTo>
                      <a:pt x="1295" y="1856"/>
                      <a:pt x="1301" y="1858"/>
                      <a:pt x="1304" y="1863"/>
                    </a:cubicBezTo>
                    <a:cubicBezTo>
                      <a:pt x="1304" y="1863"/>
                      <a:pt x="1316" y="1878"/>
                      <a:pt x="1350" y="1890"/>
                    </a:cubicBezTo>
                    <a:cubicBezTo>
                      <a:pt x="1381" y="1901"/>
                      <a:pt x="1440" y="1911"/>
                      <a:pt x="1537" y="1894"/>
                    </a:cubicBezTo>
                    <a:cubicBezTo>
                      <a:pt x="1635" y="1877"/>
                      <a:pt x="1680" y="1821"/>
                      <a:pt x="1701" y="1777"/>
                    </a:cubicBezTo>
                    <a:cubicBezTo>
                      <a:pt x="1730" y="1716"/>
                      <a:pt x="1724" y="1651"/>
                      <a:pt x="1713" y="1632"/>
                    </a:cubicBezTo>
                    <a:cubicBezTo>
                      <a:pt x="1709" y="1625"/>
                      <a:pt x="1712" y="1617"/>
                      <a:pt x="1719" y="1613"/>
                    </a:cubicBezTo>
                    <a:cubicBezTo>
                      <a:pt x="1726" y="1609"/>
                      <a:pt x="1734" y="1611"/>
                      <a:pt x="1738" y="1618"/>
                    </a:cubicBezTo>
                    <a:cubicBezTo>
                      <a:pt x="1754" y="1646"/>
                      <a:pt x="1759" y="1720"/>
                      <a:pt x="1727" y="1789"/>
                    </a:cubicBezTo>
                    <a:cubicBezTo>
                      <a:pt x="1703" y="1839"/>
                      <a:pt x="1652" y="1903"/>
                      <a:pt x="1542" y="1922"/>
                    </a:cubicBezTo>
                    <a:cubicBezTo>
                      <a:pt x="1503" y="1929"/>
                      <a:pt x="1469" y="1932"/>
                      <a:pt x="1440" y="193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37" name="Freeform 9"/>
              <p:cNvSpPr/>
              <p:nvPr/>
            </p:nvSpPr>
            <p:spPr bwMode="auto">
              <a:xfrm>
                <a:off x="9208" y="2341"/>
                <a:ext cx="3900" cy="3004"/>
              </a:xfrm>
              <a:custGeom>
                <a:avLst/>
                <a:gdLst>
                  <a:gd name="T0" fmla="*/ 1350 w 2242"/>
                  <a:gd name="T1" fmla="*/ 1624 h 1726"/>
                  <a:gd name="T2" fmla="*/ 1020 w 2242"/>
                  <a:gd name="T3" fmla="*/ 1429 h 1726"/>
                  <a:gd name="T4" fmla="*/ 836 w 2242"/>
                  <a:gd name="T5" fmla="*/ 1320 h 1726"/>
                  <a:gd name="T6" fmla="*/ 478 w 2242"/>
                  <a:gd name="T7" fmla="*/ 1147 h 1726"/>
                  <a:gd name="T8" fmla="*/ 242 w 2242"/>
                  <a:gd name="T9" fmla="*/ 1041 h 1726"/>
                  <a:gd name="T10" fmla="*/ 26 w 2242"/>
                  <a:gd name="T11" fmla="*/ 718 h 1726"/>
                  <a:gd name="T12" fmla="*/ 74 w 2242"/>
                  <a:gd name="T13" fmla="*/ 695 h 1726"/>
                  <a:gd name="T14" fmla="*/ 53 w 2242"/>
                  <a:gd name="T15" fmla="*/ 733 h 1726"/>
                  <a:gd name="T16" fmla="*/ 266 w 2242"/>
                  <a:gd name="T17" fmla="*/ 1022 h 1726"/>
                  <a:gd name="T18" fmla="*/ 488 w 2242"/>
                  <a:gd name="T19" fmla="*/ 1117 h 1726"/>
                  <a:gd name="T20" fmla="*/ 788 w 2242"/>
                  <a:gd name="T21" fmla="*/ 1278 h 1726"/>
                  <a:gd name="T22" fmla="*/ 900 w 2242"/>
                  <a:gd name="T23" fmla="*/ 1308 h 1726"/>
                  <a:gd name="T24" fmla="*/ 1150 w 2242"/>
                  <a:gd name="T25" fmla="*/ 1502 h 1726"/>
                  <a:gd name="T26" fmla="*/ 1360 w 2242"/>
                  <a:gd name="T27" fmla="*/ 1597 h 1726"/>
                  <a:gd name="T28" fmla="*/ 1809 w 2242"/>
                  <a:gd name="T29" fmla="*/ 1692 h 1726"/>
                  <a:gd name="T30" fmla="*/ 2013 w 2242"/>
                  <a:gd name="T31" fmla="*/ 1614 h 1726"/>
                  <a:gd name="T32" fmla="*/ 2102 w 2242"/>
                  <a:gd name="T33" fmla="*/ 1461 h 1726"/>
                  <a:gd name="T34" fmla="*/ 2138 w 2242"/>
                  <a:gd name="T35" fmla="*/ 1085 h 1726"/>
                  <a:gd name="T36" fmla="*/ 2136 w 2242"/>
                  <a:gd name="T37" fmla="*/ 1077 h 1726"/>
                  <a:gd name="T38" fmla="*/ 2088 w 2242"/>
                  <a:gd name="T39" fmla="*/ 898 h 1726"/>
                  <a:gd name="T40" fmla="*/ 2051 w 2242"/>
                  <a:gd name="T41" fmla="*/ 769 h 1726"/>
                  <a:gd name="T42" fmla="*/ 2047 w 2242"/>
                  <a:gd name="T43" fmla="*/ 759 h 1726"/>
                  <a:gd name="T44" fmla="*/ 1990 w 2242"/>
                  <a:gd name="T45" fmla="*/ 639 h 1726"/>
                  <a:gd name="T46" fmla="*/ 1894 w 2242"/>
                  <a:gd name="T47" fmla="*/ 475 h 1726"/>
                  <a:gd name="T48" fmla="*/ 1887 w 2242"/>
                  <a:gd name="T49" fmla="*/ 466 h 1726"/>
                  <a:gd name="T50" fmla="*/ 1767 w 2242"/>
                  <a:gd name="T51" fmla="*/ 322 h 1726"/>
                  <a:gd name="T52" fmla="*/ 1594 w 2242"/>
                  <a:gd name="T53" fmla="*/ 186 h 1726"/>
                  <a:gd name="T54" fmla="*/ 1587 w 2242"/>
                  <a:gd name="T55" fmla="*/ 183 h 1726"/>
                  <a:gd name="T56" fmla="*/ 1229 w 2242"/>
                  <a:gd name="T57" fmla="*/ 105 h 1726"/>
                  <a:gd name="T58" fmla="*/ 1218 w 2242"/>
                  <a:gd name="T59" fmla="*/ 102 h 1726"/>
                  <a:gd name="T60" fmla="*/ 927 w 2242"/>
                  <a:gd name="T61" fmla="*/ 31 h 1726"/>
                  <a:gd name="T62" fmla="*/ 1232 w 2242"/>
                  <a:gd name="T63" fmla="*/ 76 h 1726"/>
                  <a:gd name="T64" fmla="*/ 1602 w 2242"/>
                  <a:gd name="T65" fmla="*/ 159 h 1726"/>
                  <a:gd name="T66" fmla="*/ 1914 w 2242"/>
                  <a:gd name="T67" fmla="*/ 453 h 1726"/>
                  <a:gd name="T68" fmla="*/ 2075 w 2242"/>
                  <a:gd name="T69" fmla="*/ 754 h 1726"/>
                  <a:gd name="T70" fmla="*/ 2165 w 2242"/>
                  <a:gd name="T71" fmla="*/ 1076 h 1726"/>
                  <a:gd name="T72" fmla="*/ 2031 w 2242"/>
                  <a:gd name="T73" fmla="*/ 1636 h 1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42" h="1726">
                    <a:moveTo>
                      <a:pt x="1723" y="1726"/>
                    </a:moveTo>
                    <a:cubicBezTo>
                      <a:pt x="1618" y="1726"/>
                      <a:pt x="1491" y="1700"/>
                      <a:pt x="1350" y="1624"/>
                    </a:cubicBezTo>
                    <a:cubicBezTo>
                      <a:pt x="1335" y="1621"/>
                      <a:pt x="1244" y="1598"/>
                      <a:pt x="1135" y="1526"/>
                    </a:cubicBezTo>
                    <a:cubicBezTo>
                      <a:pt x="1081" y="1491"/>
                      <a:pt x="1048" y="1458"/>
                      <a:pt x="1020" y="1429"/>
                    </a:cubicBezTo>
                    <a:cubicBezTo>
                      <a:pt x="984" y="1393"/>
                      <a:pt x="952" y="1362"/>
                      <a:pt x="889" y="1334"/>
                    </a:cubicBezTo>
                    <a:cubicBezTo>
                      <a:pt x="873" y="1327"/>
                      <a:pt x="855" y="1324"/>
                      <a:pt x="836" y="1320"/>
                    </a:cubicBezTo>
                    <a:cubicBezTo>
                      <a:pt x="817" y="1316"/>
                      <a:pt x="799" y="1312"/>
                      <a:pt x="779" y="1305"/>
                    </a:cubicBezTo>
                    <a:cubicBezTo>
                      <a:pt x="637" y="1256"/>
                      <a:pt x="535" y="1203"/>
                      <a:pt x="478" y="1147"/>
                    </a:cubicBezTo>
                    <a:cubicBezTo>
                      <a:pt x="455" y="1147"/>
                      <a:pt x="388" y="1137"/>
                      <a:pt x="250" y="1046"/>
                    </a:cubicBezTo>
                    <a:cubicBezTo>
                      <a:pt x="242" y="1041"/>
                      <a:pt x="242" y="1041"/>
                      <a:pt x="242" y="1041"/>
                    </a:cubicBezTo>
                    <a:cubicBezTo>
                      <a:pt x="96" y="945"/>
                      <a:pt x="0" y="881"/>
                      <a:pt x="25" y="724"/>
                    </a:cubicBezTo>
                    <a:cubicBezTo>
                      <a:pt x="26" y="718"/>
                      <a:pt x="26" y="718"/>
                      <a:pt x="26" y="718"/>
                    </a:cubicBezTo>
                    <a:cubicBezTo>
                      <a:pt x="54" y="694"/>
                      <a:pt x="54" y="694"/>
                      <a:pt x="54" y="694"/>
                    </a:cubicBezTo>
                    <a:cubicBezTo>
                      <a:pt x="60" y="688"/>
                      <a:pt x="69" y="689"/>
                      <a:pt x="74" y="695"/>
                    </a:cubicBezTo>
                    <a:cubicBezTo>
                      <a:pt x="80" y="701"/>
                      <a:pt x="79" y="710"/>
                      <a:pt x="73" y="715"/>
                    </a:cubicBezTo>
                    <a:cubicBezTo>
                      <a:pt x="53" y="733"/>
                      <a:pt x="53" y="733"/>
                      <a:pt x="53" y="733"/>
                    </a:cubicBezTo>
                    <a:cubicBezTo>
                      <a:pt x="33" y="869"/>
                      <a:pt x="114" y="922"/>
                      <a:pt x="258" y="1017"/>
                    </a:cubicBezTo>
                    <a:cubicBezTo>
                      <a:pt x="266" y="1022"/>
                      <a:pt x="266" y="1022"/>
                      <a:pt x="266" y="1022"/>
                    </a:cubicBezTo>
                    <a:cubicBezTo>
                      <a:pt x="420" y="1124"/>
                      <a:pt x="480" y="1118"/>
                      <a:pt x="481" y="1118"/>
                    </a:cubicBezTo>
                    <a:cubicBezTo>
                      <a:pt x="488" y="1117"/>
                      <a:pt x="488" y="1117"/>
                      <a:pt x="488" y="1117"/>
                    </a:cubicBezTo>
                    <a:cubicBezTo>
                      <a:pt x="493" y="1122"/>
                      <a:pt x="493" y="1122"/>
                      <a:pt x="493" y="1122"/>
                    </a:cubicBezTo>
                    <a:cubicBezTo>
                      <a:pt x="547" y="1177"/>
                      <a:pt x="646" y="1229"/>
                      <a:pt x="788" y="1278"/>
                    </a:cubicBezTo>
                    <a:cubicBezTo>
                      <a:pt x="806" y="1284"/>
                      <a:pt x="824" y="1288"/>
                      <a:pt x="841" y="1292"/>
                    </a:cubicBezTo>
                    <a:cubicBezTo>
                      <a:pt x="862" y="1296"/>
                      <a:pt x="882" y="1300"/>
                      <a:pt x="900" y="1308"/>
                    </a:cubicBezTo>
                    <a:cubicBezTo>
                      <a:pt x="969" y="1337"/>
                      <a:pt x="1003" y="1372"/>
                      <a:pt x="1040" y="1409"/>
                    </a:cubicBezTo>
                    <a:cubicBezTo>
                      <a:pt x="1069" y="1438"/>
                      <a:pt x="1099" y="1469"/>
                      <a:pt x="1150" y="1502"/>
                    </a:cubicBezTo>
                    <a:cubicBezTo>
                      <a:pt x="1263" y="1577"/>
                      <a:pt x="1357" y="1596"/>
                      <a:pt x="1358" y="1596"/>
                    </a:cubicBezTo>
                    <a:cubicBezTo>
                      <a:pt x="1360" y="1597"/>
                      <a:pt x="1360" y="1597"/>
                      <a:pt x="1360" y="1597"/>
                    </a:cubicBezTo>
                    <a:cubicBezTo>
                      <a:pt x="1362" y="1598"/>
                      <a:pt x="1362" y="1598"/>
                      <a:pt x="1362" y="1598"/>
                    </a:cubicBezTo>
                    <a:cubicBezTo>
                      <a:pt x="1552" y="1701"/>
                      <a:pt x="1709" y="1706"/>
                      <a:pt x="1809" y="1692"/>
                    </a:cubicBezTo>
                    <a:cubicBezTo>
                      <a:pt x="1923" y="1675"/>
                      <a:pt x="1996" y="1629"/>
                      <a:pt x="2013" y="1614"/>
                    </a:cubicBezTo>
                    <a:cubicBezTo>
                      <a:pt x="2013" y="1614"/>
                      <a:pt x="2013" y="1614"/>
                      <a:pt x="2013" y="1614"/>
                    </a:cubicBezTo>
                    <a:cubicBezTo>
                      <a:pt x="2014" y="1613"/>
                      <a:pt x="2094" y="1547"/>
                      <a:pt x="2101" y="1464"/>
                    </a:cubicBezTo>
                    <a:cubicBezTo>
                      <a:pt x="2102" y="1461"/>
                      <a:pt x="2102" y="1461"/>
                      <a:pt x="2102" y="1461"/>
                    </a:cubicBezTo>
                    <a:cubicBezTo>
                      <a:pt x="2103" y="1459"/>
                      <a:pt x="2103" y="1459"/>
                      <a:pt x="2103" y="1459"/>
                    </a:cubicBezTo>
                    <a:cubicBezTo>
                      <a:pt x="2104" y="1457"/>
                      <a:pt x="2215" y="1232"/>
                      <a:pt x="2138" y="1085"/>
                    </a:cubicBezTo>
                    <a:cubicBezTo>
                      <a:pt x="2136" y="1081"/>
                      <a:pt x="2136" y="1081"/>
                      <a:pt x="2136" y="1081"/>
                    </a:cubicBezTo>
                    <a:cubicBezTo>
                      <a:pt x="2136" y="1077"/>
                      <a:pt x="2136" y="1077"/>
                      <a:pt x="2136" y="1077"/>
                    </a:cubicBezTo>
                    <a:cubicBezTo>
                      <a:pt x="2137" y="1076"/>
                      <a:pt x="2148" y="984"/>
                      <a:pt x="2091" y="902"/>
                    </a:cubicBezTo>
                    <a:cubicBezTo>
                      <a:pt x="2088" y="898"/>
                      <a:pt x="2088" y="898"/>
                      <a:pt x="2088" y="898"/>
                    </a:cubicBezTo>
                    <a:cubicBezTo>
                      <a:pt x="2089" y="892"/>
                      <a:pt x="2089" y="892"/>
                      <a:pt x="2089" y="892"/>
                    </a:cubicBezTo>
                    <a:cubicBezTo>
                      <a:pt x="2089" y="891"/>
                      <a:pt x="2097" y="819"/>
                      <a:pt x="2051" y="769"/>
                    </a:cubicBezTo>
                    <a:cubicBezTo>
                      <a:pt x="2046" y="765"/>
                      <a:pt x="2046" y="765"/>
                      <a:pt x="2046" y="765"/>
                    </a:cubicBezTo>
                    <a:cubicBezTo>
                      <a:pt x="2047" y="759"/>
                      <a:pt x="2047" y="759"/>
                      <a:pt x="2047" y="759"/>
                    </a:cubicBezTo>
                    <a:cubicBezTo>
                      <a:pt x="2047" y="758"/>
                      <a:pt x="2049" y="686"/>
                      <a:pt x="1995" y="643"/>
                    </a:cubicBezTo>
                    <a:cubicBezTo>
                      <a:pt x="1990" y="639"/>
                      <a:pt x="1990" y="639"/>
                      <a:pt x="1990" y="639"/>
                    </a:cubicBezTo>
                    <a:cubicBezTo>
                      <a:pt x="1990" y="632"/>
                      <a:pt x="1990" y="632"/>
                      <a:pt x="1990" y="632"/>
                    </a:cubicBezTo>
                    <a:cubicBezTo>
                      <a:pt x="1990" y="631"/>
                      <a:pt x="1982" y="523"/>
                      <a:pt x="1894" y="475"/>
                    </a:cubicBezTo>
                    <a:cubicBezTo>
                      <a:pt x="1889" y="472"/>
                      <a:pt x="1889" y="472"/>
                      <a:pt x="1889" y="472"/>
                    </a:cubicBezTo>
                    <a:cubicBezTo>
                      <a:pt x="1887" y="466"/>
                      <a:pt x="1887" y="466"/>
                      <a:pt x="1887" y="466"/>
                    </a:cubicBezTo>
                    <a:cubicBezTo>
                      <a:pt x="1887" y="465"/>
                      <a:pt x="1864" y="370"/>
                      <a:pt x="1772" y="324"/>
                    </a:cubicBezTo>
                    <a:cubicBezTo>
                      <a:pt x="1767" y="322"/>
                      <a:pt x="1767" y="322"/>
                      <a:pt x="1767" y="322"/>
                    </a:cubicBezTo>
                    <a:cubicBezTo>
                      <a:pt x="1765" y="316"/>
                      <a:pt x="1765" y="316"/>
                      <a:pt x="1765" y="316"/>
                    </a:cubicBezTo>
                    <a:cubicBezTo>
                      <a:pt x="1765" y="315"/>
                      <a:pt x="1723" y="212"/>
                      <a:pt x="1594" y="186"/>
                    </a:cubicBezTo>
                    <a:cubicBezTo>
                      <a:pt x="1590" y="186"/>
                      <a:pt x="1590" y="186"/>
                      <a:pt x="1590" y="186"/>
                    </a:cubicBezTo>
                    <a:cubicBezTo>
                      <a:pt x="1587" y="183"/>
                      <a:pt x="1587" y="183"/>
                      <a:pt x="1587" y="183"/>
                    </a:cubicBezTo>
                    <a:cubicBezTo>
                      <a:pt x="1587" y="183"/>
                      <a:pt x="1554" y="157"/>
                      <a:pt x="1493" y="134"/>
                    </a:cubicBezTo>
                    <a:cubicBezTo>
                      <a:pt x="1437" y="113"/>
                      <a:pt x="1346" y="91"/>
                      <a:pt x="1229" y="105"/>
                    </a:cubicBezTo>
                    <a:cubicBezTo>
                      <a:pt x="1223" y="106"/>
                      <a:pt x="1223" y="106"/>
                      <a:pt x="1223" y="106"/>
                    </a:cubicBezTo>
                    <a:cubicBezTo>
                      <a:pt x="1218" y="102"/>
                      <a:pt x="1218" y="102"/>
                      <a:pt x="1218" y="102"/>
                    </a:cubicBezTo>
                    <a:cubicBezTo>
                      <a:pt x="1217" y="101"/>
                      <a:pt x="1126" y="28"/>
                      <a:pt x="943" y="44"/>
                    </a:cubicBezTo>
                    <a:cubicBezTo>
                      <a:pt x="935" y="45"/>
                      <a:pt x="928" y="39"/>
                      <a:pt x="927" y="31"/>
                    </a:cubicBezTo>
                    <a:cubicBezTo>
                      <a:pt x="927" y="23"/>
                      <a:pt x="932" y="16"/>
                      <a:pt x="940" y="15"/>
                    </a:cubicBezTo>
                    <a:cubicBezTo>
                      <a:pt x="1113" y="0"/>
                      <a:pt x="1209" y="60"/>
                      <a:pt x="1232" y="76"/>
                    </a:cubicBezTo>
                    <a:cubicBezTo>
                      <a:pt x="1300" y="69"/>
                      <a:pt x="1401" y="68"/>
                      <a:pt x="1504" y="108"/>
                    </a:cubicBezTo>
                    <a:cubicBezTo>
                      <a:pt x="1559" y="128"/>
                      <a:pt x="1593" y="152"/>
                      <a:pt x="1602" y="159"/>
                    </a:cubicBezTo>
                    <a:cubicBezTo>
                      <a:pt x="1730" y="185"/>
                      <a:pt x="1779" y="277"/>
                      <a:pt x="1790" y="301"/>
                    </a:cubicBezTo>
                    <a:cubicBezTo>
                      <a:pt x="1877" y="347"/>
                      <a:pt x="1907" y="429"/>
                      <a:pt x="1914" y="453"/>
                    </a:cubicBezTo>
                    <a:cubicBezTo>
                      <a:pt x="1998" y="503"/>
                      <a:pt x="2015" y="599"/>
                      <a:pt x="2018" y="624"/>
                    </a:cubicBezTo>
                    <a:cubicBezTo>
                      <a:pt x="2069" y="669"/>
                      <a:pt x="2075" y="734"/>
                      <a:pt x="2075" y="754"/>
                    </a:cubicBezTo>
                    <a:cubicBezTo>
                      <a:pt x="2120" y="805"/>
                      <a:pt x="2119" y="871"/>
                      <a:pt x="2118" y="890"/>
                    </a:cubicBezTo>
                    <a:cubicBezTo>
                      <a:pt x="2171" y="970"/>
                      <a:pt x="2167" y="1055"/>
                      <a:pt x="2165" y="1076"/>
                    </a:cubicBezTo>
                    <a:cubicBezTo>
                      <a:pt x="2242" y="1228"/>
                      <a:pt x="2143" y="1442"/>
                      <a:pt x="2130" y="1469"/>
                    </a:cubicBezTo>
                    <a:cubicBezTo>
                      <a:pt x="2121" y="1562"/>
                      <a:pt x="2038" y="1630"/>
                      <a:pt x="2031" y="1636"/>
                    </a:cubicBezTo>
                    <a:cubicBezTo>
                      <a:pt x="1999" y="1665"/>
                      <a:pt x="1887" y="1726"/>
                      <a:pt x="1723" y="172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38" name="Freeform 10"/>
              <p:cNvSpPr/>
              <p:nvPr/>
            </p:nvSpPr>
            <p:spPr bwMode="auto">
              <a:xfrm>
                <a:off x="10716" y="4585"/>
                <a:ext cx="256" cy="62"/>
              </a:xfrm>
              <a:custGeom>
                <a:avLst/>
                <a:gdLst>
                  <a:gd name="T0" fmla="*/ 37 w 147"/>
                  <a:gd name="T1" fmla="*/ 36 h 36"/>
                  <a:gd name="T2" fmla="*/ 7 w 147"/>
                  <a:gd name="T3" fmla="*/ 32 h 36"/>
                  <a:gd name="T4" fmla="*/ 1 w 147"/>
                  <a:gd name="T5" fmla="*/ 23 h 36"/>
                  <a:gd name="T6" fmla="*/ 11 w 147"/>
                  <a:gd name="T7" fmla="*/ 18 h 36"/>
                  <a:gd name="T8" fmla="*/ 134 w 147"/>
                  <a:gd name="T9" fmla="*/ 2 h 36"/>
                  <a:gd name="T10" fmla="*/ 145 w 147"/>
                  <a:gd name="T11" fmla="*/ 5 h 36"/>
                  <a:gd name="T12" fmla="*/ 142 w 147"/>
                  <a:gd name="T13" fmla="*/ 15 h 36"/>
                  <a:gd name="T14" fmla="*/ 37 w 147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36">
                    <a:moveTo>
                      <a:pt x="37" y="36"/>
                    </a:moveTo>
                    <a:cubicBezTo>
                      <a:pt x="25" y="36"/>
                      <a:pt x="14" y="35"/>
                      <a:pt x="7" y="32"/>
                    </a:cubicBezTo>
                    <a:cubicBezTo>
                      <a:pt x="2" y="31"/>
                      <a:pt x="0" y="27"/>
                      <a:pt x="1" y="23"/>
                    </a:cubicBezTo>
                    <a:cubicBezTo>
                      <a:pt x="3" y="19"/>
                      <a:pt x="7" y="16"/>
                      <a:pt x="11" y="18"/>
                    </a:cubicBezTo>
                    <a:cubicBezTo>
                      <a:pt x="38" y="26"/>
                      <a:pt x="111" y="15"/>
                      <a:pt x="134" y="2"/>
                    </a:cubicBezTo>
                    <a:cubicBezTo>
                      <a:pt x="138" y="0"/>
                      <a:pt x="142" y="1"/>
                      <a:pt x="145" y="5"/>
                    </a:cubicBezTo>
                    <a:cubicBezTo>
                      <a:pt x="147" y="8"/>
                      <a:pt x="145" y="13"/>
                      <a:pt x="142" y="15"/>
                    </a:cubicBezTo>
                    <a:cubicBezTo>
                      <a:pt x="122" y="26"/>
                      <a:pt x="73" y="36"/>
                      <a:pt x="37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39" name="Freeform 11"/>
              <p:cNvSpPr/>
              <p:nvPr/>
            </p:nvSpPr>
            <p:spPr bwMode="auto">
              <a:xfrm>
                <a:off x="11468" y="2821"/>
                <a:ext cx="1177" cy="1878"/>
              </a:xfrm>
              <a:custGeom>
                <a:avLst/>
                <a:gdLst>
                  <a:gd name="T0" fmla="*/ 313 w 677"/>
                  <a:gd name="T1" fmla="*/ 1056 h 1079"/>
                  <a:gd name="T2" fmla="*/ 202 w 677"/>
                  <a:gd name="T3" fmla="*/ 1034 h 1079"/>
                  <a:gd name="T4" fmla="*/ 193 w 677"/>
                  <a:gd name="T5" fmla="*/ 1031 h 1079"/>
                  <a:gd name="T6" fmla="*/ 188 w 677"/>
                  <a:gd name="T7" fmla="*/ 1021 h 1079"/>
                  <a:gd name="T8" fmla="*/ 198 w 677"/>
                  <a:gd name="T9" fmla="*/ 1016 h 1079"/>
                  <a:gd name="T10" fmla="*/ 207 w 677"/>
                  <a:gd name="T11" fmla="*/ 1019 h 1079"/>
                  <a:gd name="T12" fmla="*/ 476 w 677"/>
                  <a:gd name="T13" fmla="*/ 947 h 1079"/>
                  <a:gd name="T14" fmla="*/ 478 w 677"/>
                  <a:gd name="T15" fmla="*/ 944 h 1079"/>
                  <a:gd name="T16" fmla="*/ 482 w 677"/>
                  <a:gd name="T17" fmla="*/ 943 h 1079"/>
                  <a:gd name="T18" fmla="*/ 595 w 677"/>
                  <a:gd name="T19" fmla="*/ 813 h 1079"/>
                  <a:gd name="T20" fmla="*/ 595 w 677"/>
                  <a:gd name="T21" fmla="*/ 810 h 1079"/>
                  <a:gd name="T22" fmla="*/ 597 w 677"/>
                  <a:gd name="T23" fmla="*/ 808 h 1079"/>
                  <a:gd name="T24" fmla="*/ 616 w 677"/>
                  <a:gd name="T25" fmla="*/ 584 h 1079"/>
                  <a:gd name="T26" fmla="*/ 520 w 677"/>
                  <a:gd name="T27" fmla="*/ 455 h 1079"/>
                  <a:gd name="T28" fmla="*/ 461 w 677"/>
                  <a:gd name="T29" fmla="*/ 433 h 1079"/>
                  <a:gd name="T30" fmla="*/ 457 w 677"/>
                  <a:gd name="T31" fmla="*/ 432 h 1079"/>
                  <a:gd name="T32" fmla="*/ 455 w 677"/>
                  <a:gd name="T33" fmla="*/ 429 h 1079"/>
                  <a:gd name="T34" fmla="*/ 411 w 677"/>
                  <a:gd name="T35" fmla="*/ 282 h 1079"/>
                  <a:gd name="T36" fmla="*/ 313 w 677"/>
                  <a:gd name="T37" fmla="*/ 135 h 1079"/>
                  <a:gd name="T38" fmla="*/ 14 w 677"/>
                  <a:gd name="T39" fmla="*/ 94 h 1079"/>
                  <a:gd name="T40" fmla="*/ 3 w 677"/>
                  <a:gd name="T41" fmla="*/ 93 h 1079"/>
                  <a:gd name="T42" fmla="*/ 4 w 677"/>
                  <a:gd name="T43" fmla="*/ 82 h 1079"/>
                  <a:gd name="T44" fmla="*/ 210 w 677"/>
                  <a:gd name="T45" fmla="*/ 63 h 1079"/>
                  <a:gd name="T46" fmla="*/ 324 w 677"/>
                  <a:gd name="T47" fmla="*/ 124 h 1079"/>
                  <a:gd name="T48" fmla="*/ 327 w 677"/>
                  <a:gd name="T49" fmla="*/ 126 h 1079"/>
                  <a:gd name="T50" fmla="*/ 327 w 677"/>
                  <a:gd name="T51" fmla="*/ 128 h 1079"/>
                  <a:gd name="T52" fmla="*/ 425 w 677"/>
                  <a:gd name="T53" fmla="*/ 274 h 1079"/>
                  <a:gd name="T54" fmla="*/ 427 w 677"/>
                  <a:gd name="T55" fmla="*/ 276 h 1079"/>
                  <a:gd name="T56" fmla="*/ 427 w 677"/>
                  <a:gd name="T57" fmla="*/ 280 h 1079"/>
                  <a:gd name="T58" fmla="*/ 466 w 677"/>
                  <a:gd name="T59" fmla="*/ 418 h 1079"/>
                  <a:gd name="T60" fmla="*/ 630 w 677"/>
                  <a:gd name="T61" fmla="*/ 579 h 1079"/>
                  <a:gd name="T62" fmla="*/ 610 w 677"/>
                  <a:gd name="T63" fmla="*/ 816 h 1079"/>
                  <a:gd name="T64" fmla="*/ 487 w 677"/>
                  <a:gd name="T65" fmla="*/ 958 h 1079"/>
                  <a:gd name="T66" fmla="*/ 313 w 677"/>
                  <a:gd name="T67" fmla="*/ 1056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7" h="1079">
                    <a:moveTo>
                      <a:pt x="313" y="1056"/>
                    </a:moveTo>
                    <a:cubicBezTo>
                      <a:pt x="267" y="1056"/>
                      <a:pt x="227" y="1042"/>
                      <a:pt x="202" y="1034"/>
                    </a:cubicBezTo>
                    <a:cubicBezTo>
                      <a:pt x="199" y="1033"/>
                      <a:pt x="196" y="1032"/>
                      <a:pt x="193" y="1031"/>
                    </a:cubicBezTo>
                    <a:cubicBezTo>
                      <a:pt x="189" y="1030"/>
                      <a:pt x="186" y="1025"/>
                      <a:pt x="188" y="1021"/>
                    </a:cubicBezTo>
                    <a:cubicBezTo>
                      <a:pt x="189" y="1017"/>
                      <a:pt x="193" y="1015"/>
                      <a:pt x="198" y="1016"/>
                    </a:cubicBezTo>
                    <a:cubicBezTo>
                      <a:pt x="200" y="1017"/>
                      <a:pt x="203" y="1018"/>
                      <a:pt x="207" y="1019"/>
                    </a:cubicBezTo>
                    <a:cubicBezTo>
                      <a:pt x="265" y="1039"/>
                      <a:pt x="386" y="1079"/>
                      <a:pt x="476" y="947"/>
                    </a:cubicBezTo>
                    <a:cubicBezTo>
                      <a:pt x="478" y="944"/>
                      <a:pt x="478" y="944"/>
                      <a:pt x="478" y="944"/>
                    </a:cubicBezTo>
                    <a:cubicBezTo>
                      <a:pt x="482" y="943"/>
                      <a:pt x="482" y="943"/>
                      <a:pt x="482" y="943"/>
                    </a:cubicBezTo>
                    <a:cubicBezTo>
                      <a:pt x="486" y="943"/>
                      <a:pt x="592" y="931"/>
                      <a:pt x="595" y="813"/>
                    </a:cubicBezTo>
                    <a:cubicBezTo>
                      <a:pt x="595" y="810"/>
                      <a:pt x="595" y="810"/>
                      <a:pt x="595" y="810"/>
                    </a:cubicBezTo>
                    <a:cubicBezTo>
                      <a:pt x="597" y="808"/>
                      <a:pt x="597" y="808"/>
                      <a:pt x="597" y="808"/>
                    </a:cubicBezTo>
                    <a:cubicBezTo>
                      <a:pt x="597" y="807"/>
                      <a:pt x="663" y="724"/>
                      <a:pt x="616" y="584"/>
                    </a:cubicBezTo>
                    <a:cubicBezTo>
                      <a:pt x="591" y="511"/>
                      <a:pt x="550" y="474"/>
                      <a:pt x="520" y="455"/>
                    </a:cubicBezTo>
                    <a:cubicBezTo>
                      <a:pt x="488" y="436"/>
                      <a:pt x="461" y="433"/>
                      <a:pt x="461" y="433"/>
                    </a:cubicBezTo>
                    <a:cubicBezTo>
                      <a:pt x="457" y="432"/>
                      <a:pt x="457" y="432"/>
                      <a:pt x="457" y="432"/>
                    </a:cubicBezTo>
                    <a:cubicBezTo>
                      <a:pt x="455" y="429"/>
                      <a:pt x="455" y="429"/>
                      <a:pt x="455" y="429"/>
                    </a:cubicBezTo>
                    <a:cubicBezTo>
                      <a:pt x="453" y="425"/>
                      <a:pt x="406" y="343"/>
                      <a:pt x="411" y="282"/>
                    </a:cubicBezTo>
                    <a:cubicBezTo>
                      <a:pt x="397" y="266"/>
                      <a:pt x="328" y="191"/>
                      <a:pt x="313" y="135"/>
                    </a:cubicBezTo>
                    <a:cubicBezTo>
                      <a:pt x="291" y="119"/>
                      <a:pt x="117" y="0"/>
                      <a:pt x="14" y="94"/>
                    </a:cubicBezTo>
                    <a:cubicBezTo>
                      <a:pt x="11" y="97"/>
                      <a:pt x="6" y="96"/>
                      <a:pt x="3" y="93"/>
                    </a:cubicBezTo>
                    <a:cubicBezTo>
                      <a:pt x="0" y="90"/>
                      <a:pt x="1" y="85"/>
                      <a:pt x="4" y="82"/>
                    </a:cubicBezTo>
                    <a:cubicBezTo>
                      <a:pt x="53" y="37"/>
                      <a:pt x="125" y="30"/>
                      <a:pt x="210" y="63"/>
                    </a:cubicBezTo>
                    <a:cubicBezTo>
                      <a:pt x="274" y="86"/>
                      <a:pt x="322" y="122"/>
                      <a:pt x="324" y="124"/>
                    </a:cubicBezTo>
                    <a:cubicBezTo>
                      <a:pt x="327" y="126"/>
                      <a:pt x="327" y="126"/>
                      <a:pt x="327" y="126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341" y="186"/>
                      <a:pt x="424" y="273"/>
                      <a:pt x="425" y="274"/>
                    </a:cubicBezTo>
                    <a:cubicBezTo>
                      <a:pt x="427" y="276"/>
                      <a:pt x="427" y="276"/>
                      <a:pt x="427" y="276"/>
                    </a:cubicBezTo>
                    <a:cubicBezTo>
                      <a:pt x="427" y="280"/>
                      <a:pt x="427" y="280"/>
                      <a:pt x="427" y="280"/>
                    </a:cubicBezTo>
                    <a:cubicBezTo>
                      <a:pt x="421" y="330"/>
                      <a:pt x="458" y="402"/>
                      <a:pt x="466" y="418"/>
                    </a:cubicBezTo>
                    <a:cubicBezTo>
                      <a:pt x="488" y="421"/>
                      <a:pt x="585" y="444"/>
                      <a:pt x="630" y="579"/>
                    </a:cubicBezTo>
                    <a:cubicBezTo>
                      <a:pt x="677" y="716"/>
                      <a:pt x="621" y="801"/>
                      <a:pt x="610" y="816"/>
                    </a:cubicBezTo>
                    <a:cubicBezTo>
                      <a:pt x="606" y="933"/>
                      <a:pt x="507" y="955"/>
                      <a:pt x="487" y="958"/>
                    </a:cubicBezTo>
                    <a:cubicBezTo>
                      <a:pt x="433" y="1035"/>
                      <a:pt x="369" y="1056"/>
                      <a:pt x="313" y="10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0" name="Freeform 12"/>
              <p:cNvSpPr/>
              <p:nvPr/>
            </p:nvSpPr>
            <p:spPr bwMode="auto">
              <a:xfrm>
                <a:off x="8752" y="4076"/>
                <a:ext cx="639" cy="897"/>
              </a:xfrm>
              <a:custGeom>
                <a:avLst/>
                <a:gdLst>
                  <a:gd name="T0" fmla="*/ 358 w 367"/>
                  <a:gd name="T1" fmla="*/ 515 h 515"/>
                  <a:gd name="T2" fmla="*/ 357 w 367"/>
                  <a:gd name="T3" fmla="*/ 515 h 515"/>
                  <a:gd name="T4" fmla="*/ 69 w 367"/>
                  <a:gd name="T5" fmla="*/ 315 h 515"/>
                  <a:gd name="T6" fmla="*/ 67 w 367"/>
                  <a:gd name="T7" fmla="*/ 5 h 515"/>
                  <a:gd name="T8" fmla="*/ 77 w 367"/>
                  <a:gd name="T9" fmla="*/ 2 h 515"/>
                  <a:gd name="T10" fmla="*/ 81 w 367"/>
                  <a:gd name="T11" fmla="*/ 12 h 515"/>
                  <a:gd name="T12" fmla="*/ 57 w 367"/>
                  <a:gd name="T13" fmla="*/ 98 h 515"/>
                  <a:gd name="T14" fmla="*/ 83 w 367"/>
                  <a:gd name="T15" fmla="*/ 309 h 515"/>
                  <a:gd name="T16" fmla="*/ 245 w 367"/>
                  <a:gd name="T17" fmla="*/ 465 h 515"/>
                  <a:gd name="T18" fmla="*/ 359 w 367"/>
                  <a:gd name="T19" fmla="*/ 499 h 515"/>
                  <a:gd name="T20" fmla="*/ 366 w 367"/>
                  <a:gd name="T21" fmla="*/ 508 h 515"/>
                  <a:gd name="T22" fmla="*/ 358 w 367"/>
                  <a:gd name="T23" fmla="*/ 515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515">
                    <a:moveTo>
                      <a:pt x="358" y="515"/>
                    </a:moveTo>
                    <a:cubicBezTo>
                      <a:pt x="357" y="515"/>
                      <a:pt x="357" y="515"/>
                      <a:pt x="357" y="515"/>
                    </a:cubicBezTo>
                    <a:cubicBezTo>
                      <a:pt x="355" y="514"/>
                      <a:pt x="136" y="483"/>
                      <a:pt x="69" y="315"/>
                    </a:cubicBezTo>
                    <a:cubicBezTo>
                      <a:pt x="0" y="142"/>
                      <a:pt x="64" y="11"/>
                      <a:pt x="67" y="5"/>
                    </a:cubicBezTo>
                    <a:cubicBezTo>
                      <a:pt x="69" y="1"/>
                      <a:pt x="74" y="0"/>
                      <a:pt x="77" y="2"/>
                    </a:cubicBezTo>
                    <a:cubicBezTo>
                      <a:pt x="81" y="4"/>
                      <a:pt x="83" y="8"/>
                      <a:pt x="81" y="12"/>
                    </a:cubicBezTo>
                    <a:cubicBezTo>
                      <a:pt x="81" y="13"/>
                      <a:pt x="65" y="45"/>
                      <a:pt x="57" y="98"/>
                    </a:cubicBezTo>
                    <a:cubicBezTo>
                      <a:pt x="50" y="146"/>
                      <a:pt x="49" y="222"/>
                      <a:pt x="83" y="309"/>
                    </a:cubicBezTo>
                    <a:cubicBezTo>
                      <a:pt x="117" y="392"/>
                      <a:pt x="190" y="440"/>
                      <a:pt x="245" y="465"/>
                    </a:cubicBezTo>
                    <a:cubicBezTo>
                      <a:pt x="306" y="492"/>
                      <a:pt x="359" y="499"/>
                      <a:pt x="359" y="499"/>
                    </a:cubicBezTo>
                    <a:cubicBezTo>
                      <a:pt x="364" y="500"/>
                      <a:pt x="367" y="504"/>
                      <a:pt x="366" y="508"/>
                    </a:cubicBezTo>
                    <a:cubicBezTo>
                      <a:pt x="366" y="512"/>
                      <a:pt x="362" y="515"/>
                      <a:pt x="358" y="51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1" name="Freeform 13"/>
              <p:cNvSpPr/>
              <p:nvPr/>
            </p:nvSpPr>
            <p:spPr bwMode="auto">
              <a:xfrm>
                <a:off x="8815" y="3589"/>
                <a:ext cx="188" cy="506"/>
              </a:xfrm>
              <a:custGeom>
                <a:avLst/>
                <a:gdLst>
                  <a:gd name="T0" fmla="*/ 40 w 108"/>
                  <a:gd name="T1" fmla="*/ 291 h 291"/>
                  <a:gd name="T2" fmla="*/ 33 w 108"/>
                  <a:gd name="T3" fmla="*/ 286 h 291"/>
                  <a:gd name="T4" fmla="*/ 94 w 108"/>
                  <a:gd name="T5" fmla="*/ 4 h 291"/>
                  <a:gd name="T6" fmla="*/ 105 w 108"/>
                  <a:gd name="T7" fmla="*/ 3 h 291"/>
                  <a:gd name="T8" fmla="*/ 106 w 108"/>
                  <a:gd name="T9" fmla="*/ 14 h 291"/>
                  <a:gd name="T10" fmla="*/ 47 w 108"/>
                  <a:gd name="T11" fmla="*/ 280 h 291"/>
                  <a:gd name="T12" fmla="*/ 44 w 108"/>
                  <a:gd name="T13" fmla="*/ 290 h 291"/>
                  <a:gd name="T14" fmla="*/ 40 w 108"/>
                  <a:gd name="T15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91">
                    <a:moveTo>
                      <a:pt x="40" y="291"/>
                    </a:moveTo>
                    <a:cubicBezTo>
                      <a:pt x="37" y="291"/>
                      <a:pt x="35" y="289"/>
                      <a:pt x="33" y="286"/>
                    </a:cubicBezTo>
                    <a:cubicBezTo>
                      <a:pt x="17" y="252"/>
                      <a:pt x="0" y="115"/>
                      <a:pt x="94" y="4"/>
                    </a:cubicBezTo>
                    <a:cubicBezTo>
                      <a:pt x="96" y="1"/>
                      <a:pt x="101" y="0"/>
                      <a:pt x="105" y="3"/>
                    </a:cubicBezTo>
                    <a:cubicBezTo>
                      <a:pt x="108" y="6"/>
                      <a:pt x="108" y="11"/>
                      <a:pt x="106" y="14"/>
                    </a:cubicBezTo>
                    <a:cubicBezTo>
                      <a:pt x="16" y="120"/>
                      <a:pt x="34" y="252"/>
                      <a:pt x="47" y="280"/>
                    </a:cubicBezTo>
                    <a:cubicBezTo>
                      <a:pt x="49" y="284"/>
                      <a:pt x="47" y="288"/>
                      <a:pt x="44" y="290"/>
                    </a:cubicBezTo>
                    <a:cubicBezTo>
                      <a:pt x="43" y="291"/>
                      <a:pt x="41" y="291"/>
                      <a:pt x="40" y="2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2" name="Freeform 14"/>
              <p:cNvSpPr/>
              <p:nvPr/>
            </p:nvSpPr>
            <p:spPr bwMode="auto">
              <a:xfrm>
                <a:off x="9890" y="4764"/>
                <a:ext cx="637" cy="261"/>
              </a:xfrm>
              <a:custGeom>
                <a:avLst/>
                <a:gdLst>
                  <a:gd name="T0" fmla="*/ 296 w 366"/>
                  <a:gd name="T1" fmla="*/ 150 h 150"/>
                  <a:gd name="T2" fmla="*/ 2 w 366"/>
                  <a:gd name="T3" fmla="*/ 13 h 150"/>
                  <a:gd name="T4" fmla="*/ 4 w 366"/>
                  <a:gd name="T5" fmla="*/ 3 h 150"/>
                  <a:gd name="T6" fmla="*/ 15 w 366"/>
                  <a:gd name="T7" fmla="*/ 5 h 150"/>
                  <a:gd name="T8" fmla="*/ 339 w 366"/>
                  <a:gd name="T9" fmla="*/ 133 h 150"/>
                  <a:gd name="T10" fmla="*/ 360 w 366"/>
                  <a:gd name="T11" fmla="*/ 133 h 150"/>
                  <a:gd name="T12" fmla="*/ 365 w 366"/>
                  <a:gd name="T13" fmla="*/ 142 h 150"/>
                  <a:gd name="T14" fmla="*/ 356 w 366"/>
                  <a:gd name="T15" fmla="*/ 148 h 150"/>
                  <a:gd name="T16" fmla="*/ 340 w 366"/>
                  <a:gd name="T17" fmla="*/ 148 h 150"/>
                  <a:gd name="T18" fmla="*/ 296 w 366"/>
                  <a:gd name="T1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" h="150">
                    <a:moveTo>
                      <a:pt x="296" y="150"/>
                    </a:moveTo>
                    <a:cubicBezTo>
                      <a:pt x="216" y="150"/>
                      <a:pt x="80" y="134"/>
                      <a:pt x="2" y="13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106" y="145"/>
                      <a:pt x="282" y="136"/>
                      <a:pt x="339" y="133"/>
                    </a:cubicBezTo>
                    <a:cubicBezTo>
                      <a:pt x="352" y="132"/>
                      <a:pt x="357" y="132"/>
                      <a:pt x="360" y="133"/>
                    </a:cubicBezTo>
                    <a:cubicBezTo>
                      <a:pt x="364" y="134"/>
                      <a:pt x="366" y="138"/>
                      <a:pt x="365" y="142"/>
                    </a:cubicBezTo>
                    <a:cubicBezTo>
                      <a:pt x="364" y="146"/>
                      <a:pt x="360" y="149"/>
                      <a:pt x="356" y="148"/>
                    </a:cubicBezTo>
                    <a:cubicBezTo>
                      <a:pt x="354" y="147"/>
                      <a:pt x="347" y="148"/>
                      <a:pt x="340" y="148"/>
                    </a:cubicBezTo>
                    <a:cubicBezTo>
                      <a:pt x="329" y="149"/>
                      <a:pt x="314" y="149"/>
                      <a:pt x="296" y="15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3" name="Freeform 15"/>
              <p:cNvSpPr/>
              <p:nvPr/>
            </p:nvSpPr>
            <p:spPr bwMode="auto">
              <a:xfrm>
                <a:off x="9486" y="4565"/>
                <a:ext cx="432" cy="227"/>
              </a:xfrm>
              <a:custGeom>
                <a:avLst/>
                <a:gdLst>
                  <a:gd name="T0" fmla="*/ 239 w 248"/>
                  <a:gd name="T1" fmla="*/ 130 h 130"/>
                  <a:gd name="T2" fmla="*/ 237 w 248"/>
                  <a:gd name="T3" fmla="*/ 129 h 130"/>
                  <a:gd name="T4" fmla="*/ 230 w 248"/>
                  <a:gd name="T5" fmla="*/ 128 h 130"/>
                  <a:gd name="T6" fmla="*/ 2 w 248"/>
                  <a:gd name="T7" fmla="*/ 13 h 130"/>
                  <a:gd name="T8" fmla="*/ 5 w 248"/>
                  <a:gd name="T9" fmla="*/ 2 h 130"/>
                  <a:gd name="T10" fmla="*/ 15 w 248"/>
                  <a:gd name="T11" fmla="*/ 5 h 130"/>
                  <a:gd name="T12" fmla="*/ 233 w 248"/>
                  <a:gd name="T13" fmla="*/ 113 h 130"/>
                  <a:gd name="T14" fmla="*/ 241 w 248"/>
                  <a:gd name="T15" fmla="*/ 114 h 130"/>
                  <a:gd name="T16" fmla="*/ 246 w 248"/>
                  <a:gd name="T17" fmla="*/ 124 h 130"/>
                  <a:gd name="T18" fmla="*/ 239 w 248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130">
                    <a:moveTo>
                      <a:pt x="239" y="130"/>
                    </a:moveTo>
                    <a:cubicBezTo>
                      <a:pt x="238" y="130"/>
                      <a:pt x="237" y="129"/>
                      <a:pt x="237" y="129"/>
                    </a:cubicBezTo>
                    <a:cubicBezTo>
                      <a:pt x="236" y="129"/>
                      <a:pt x="233" y="129"/>
                      <a:pt x="230" y="128"/>
                    </a:cubicBezTo>
                    <a:cubicBezTo>
                      <a:pt x="82" y="104"/>
                      <a:pt x="24" y="52"/>
                      <a:pt x="2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6" y="42"/>
                      <a:pt x="91" y="90"/>
                      <a:pt x="233" y="113"/>
                    </a:cubicBezTo>
                    <a:cubicBezTo>
                      <a:pt x="239" y="114"/>
                      <a:pt x="240" y="114"/>
                      <a:pt x="241" y="114"/>
                    </a:cubicBezTo>
                    <a:cubicBezTo>
                      <a:pt x="245" y="116"/>
                      <a:pt x="248" y="120"/>
                      <a:pt x="246" y="124"/>
                    </a:cubicBezTo>
                    <a:cubicBezTo>
                      <a:pt x="245" y="128"/>
                      <a:pt x="242" y="130"/>
                      <a:pt x="23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4" name="Freeform 16"/>
              <p:cNvSpPr/>
              <p:nvPr/>
            </p:nvSpPr>
            <p:spPr bwMode="auto">
              <a:xfrm>
                <a:off x="9104" y="4344"/>
                <a:ext cx="410" cy="247"/>
              </a:xfrm>
              <a:custGeom>
                <a:avLst/>
                <a:gdLst>
                  <a:gd name="T0" fmla="*/ 228 w 236"/>
                  <a:gd name="T1" fmla="*/ 142 h 142"/>
                  <a:gd name="T2" fmla="*/ 227 w 236"/>
                  <a:gd name="T3" fmla="*/ 142 h 142"/>
                  <a:gd name="T4" fmla="*/ 128 w 236"/>
                  <a:gd name="T5" fmla="*/ 120 h 142"/>
                  <a:gd name="T6" fmla="*/ 1 w 236"/>
                  <a:gd name="T7" fmla="*/ 11 h 142"/>
                  <a:gd name="T8" fmla="*/ 6 w 236"/>
                  <a:gd name="T9" fmla="*/ 1 h 142"/>
                  <a:gd name="T10" fmla="*/ 16 w 236"/>
                  <a:gd name="T11" fmla="*/ 6 h 142"/>
                  <a:gd name="T12" fmla="*/ 228 w 236"/>
                  <a:gd name="T13" fmla="*/ 126 h 142"/>
                  <a:gd name="T14" fmla="*/ 235 w 236"/>
                  <a:gd name="T15" fmla="*/ 135 h 142"/>
                  <a:gd name="T16" fmla="*/ 228 w 236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142">
                    <a:moveTo>
                      <a:pt x="228" y="142"/>
                    </a:moveTo>
                    <a:cubicBezTo>
                      <a:pt x="227" y="142"/>
                      <a:pt x="227" y="142"/>
                      <a:pt x="227" y="142"/>
                    </a:cubicBezTo>
                    <a:cubicBezTo>
                      <a:pt x="225" y="142"/>
                      <a:pt x="179" y="138"/>
                      <a:pt x="128" y="120"/>
                    </a:cubicBezTo>
                    <a:cubicBezTo>
                      <a:pt x="59" y="96"/>
                      <a:pt x="15" y="5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47" y="110"/>
                      <a:pt x="226" y="126"/>
                      <a:pt x="228" y="126"/>
                    </a:cubicBezTo>
                    <a:cubicBezTo>
                      <a:pt x="232" y="127"/>
                      <a:pt x="236" y="130"/>
                      <a:pt x="235" y="135"/>
                    </a:cubicBezTo>
                    <a:cubicBezTo>
                      <a:pt x="235" y="139"/>
                      <a:pt x="232" y="142"/>
                      <a:pt x="228" y="14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5" name="Freeform 17"/>
              <p:cNvSpPr/>
              <p:nvPr/>
            </p:nvSpPr>
            <p:spPr bwMode="auto">
              <a:xfrm>
                <a:off x="10240" y="4504"/>
                <a:ext cx="220" cy="67"/>
              </a:xfrm>
              <a:custGeom>
                <a:avLst/>
                <a:gdLst>
                  <a:gd name="T0" fmla="*/ 8 w 127"/>
                  <a:gd name="T1" fmla="*/ 38 h 38"/>
                  <a:gd name="T2" fmla="*/ 3 w 127"/>
                  <a:gd name="T3" fmla="*/ 37 h 38"/>
                  <a:gd name="T4" fmla="*/ 2 w 127"/>
                  <a:gd name="T5" fmla="*/ 26 h 38"/>
                  <a:gd name="T6" fmla="*/ 120 w 127"/>
                  <a:gd name="T7" fmla="*/ 15 h 38"/>
                  <a:gd name="T8" fmla="*/ 125 w 127"/>
                  <a:gd name="T9" fmla="*/ 25 h 38"/>
                  <a:gd name="T10" fmla="*/ 115 w 127"/>
                  <a:gd name="T11" fmla="*/ 30 h 38"/>
                  <a:gd name="T12" fmla="*/ 14 w 127"/>
                  <a:gd name="T13" fmla="*/ 36 h 38"/>
                  <a:gd name="T14" fmla="*/ 8 w 12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8">
                    <a:moveTo>
                      <a:pt x="8" y="38"/>
                    </a:moveTo>
                    <a:cubicBezTo>
                      <a:pt x="7" y="38"/>
                      <a:pt x="5" y="38"/>
                      <a:pt x="3" y="37"/>
                    </a:cubicBezTo>
                    <a:cubicBezTo>
                      <a:pt x="0" y="34"/>
                      <a:pt x="0" y="29"/>
                      <a:pt x="2" y="26"/>
                    </a:cubicBezTo>
                    <a:cubicBezTo>
                      <a:pt x="24" y="0"/>
                      <a:pt x="78" y="1"/>
                      <a:pt x="120" y="15"/>
                    </a:cubicBezTo>
                    <a:cubicBezTo>
                      <a:pt x="124" y="16"/>
                      <a:pt x="127" y="21"/>
                      <a:pt x="125" y="25"/>
                    </a:cubicBezTo>
                    <a:cubicBezTo>
                      <a:pt x="124" y="29"/>
                      <a:pt x="119" y="31"/>
                      <a:pt x="115" y="30"/>
                    </a:cubicBezTo>
                    <a:cubicBezTo>
                      <a:pt x="79" y="17"/>
                      <a:pt x="31" y="16"/>
                      <a:pt x="14" y="36"/>
                    </a:cubicBezTo>
                    <a:cubicBezTo>
                      <a:pt x="13" y="37"/>
                      <a:pt x="11" y="38"/>
                      <a:pt x="8" y="3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6" name="Freeform 18"/>
              <p:cNvSpPr/>
              <p:nvPr/>
            </p:nvSpPr>
            <p:spPr bwMode="auto">
              <a:xfrm>
                <a:off x="11242" y="3530"/>
                <a:ext cx="179" cy="738"/>
              </a:xfrm>
              <a:custGeom>
                <a:avLst/>
                <a:gdLst>
                  <a:gd name="T0" fmla="*/ 9 w 103"/>
                  <a:gd name="T1" fmla="*/ 424 h 424"/>
                  <a:gd name="T2" fmla="*/ 2 w 103"/>
                  <a:gd name="T3" fmla="*/ 420 h 424"/>
                  <a:gd name="T4" fmla="*/ 5 w 103"/>
                  <a:gd name="T5" fmla="*/ 409 h 424"/>
                  <a:gd name="T6" fmla="*/ 54 w 103"/>
                  <a:gd name="T7" fmla="*/ 384 h 424"/>
                  <a:gd name="T8" fmla="*/ 85 w 103"/>
                  <a:gd name="T9" fmla="*/ 150 h 424"/>
                  <a:gd name="T10" fmla="*/ 36 w 103"/>
                  <a:gd name="T11" fmla="*/ 8 h 424"/>
                  <a:gd name="T12" fmla="*/ 43 w 103"/>
                  <a:gd name="T13" fmla="*/ 0 h 424"/>
                  <a:gd name="T14" fmla="*/ 43 w 103"/>
                  <a:gd name="T15" fmla="*/ 0 h 424"/>
                  <a:gd name="T16" fmla="*/ 51 w 103"/>
                  <a:gd name="T17" fmla="*/ 8 h 424"/>
                  <a:gd name="T18" fmla="*/ 101 w 103"/>
                  <a:gd name="T19" fmla="*/ 145 h 424"/>
                  <a:gd name="T20" fmla="*/ 101 w 103"/>
                  <a:gd name="T21" fmla="*/ 154 h 424"/>
                  <a:gd name="T22" fmla="*/ 70 w 103"/>
                  <a:gd name="T23" fmla="*/ 386 h 424"/>
                  <a:gd name="T24" fmla="*/ 67 w 103"/>
                  <a:gd name="T25" fmla="*/ 395 h 424"/>
                  <a:gd name="T26" fmla="*/ 13 w 103"/>
                  <a:gd name="T27" fmla="*/ 423 h 424"/>
                  <a:gd name="T28" fmla="*/ 9 w 103"/>
                  <a:gd name="T2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424">
                    <a:moveTo>
                      <a:pt x="9" y="424"/>
                    </a:moveTo>
                    <a:cubicBezTo>
                      <a:pt x="6" y="424"/>
                      <a:pt x="3" y="423"/>
                      <a:pt x="2" y="420"/>
                    </a:cubicBezTo>
                    <a:cubicBezTo>
                      <a:pt x="0" y="416"/>
                      <a:pt x="1" y="411"/>
                      <a:pt x="5" y="409"/>
                    </a:cubicBezTo>
                    <a:cubicBezTo>
                      <a:pt x="54" y="384"/>
                      <a:pt x="54" y="384"/>
                      <a:pt x="54" y="384"/>
                    </a:cubicBezTo>
                    <a:cubicBezTo>
                      <a:pt x="48" y="356"/>
                      <a:pt x="28" y="242"/>
                      <a:pt x="85" y="150"/>
                    </a:cubicBezTo>
                    <a:cubicBezTo>
                      <a:pt x="74" y="134"/>
                      <a:pt x="37" y="76"/>
                      <a:pt x="36" y="8"/>
                    </a:cubicBezTo>
                    <a:cubicBezTo>
                      <a:pt x="36" y="4"/>
                      <a:pt x="39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8" y="0"/>
                      <a:pt x="51" y="3"/>
                      <a:pt x="51" y="8"/>
                    </a:cubicBezTo>
                    <a:cubicBezTo>
                      <a:pt x="53" y="81"/>
                      <a:pt x="100" y="144"/>
                      <a:pt x="101" y="145"/>
                    </a:cubicBezTo>
                    <a:cubicBezTo>
                      <a:pt x="103" y="148"/>
                      <a:pt x="103" y="151"/>
                      <a:pt x="101" y="154"/>
                    </a:cubicBezTo>
                    <a:cubicBezTo>
                      <a:pt x="37" y="252"/>
                      <a:pt x="70" y="385"/>
                      <a:pt x="70" y="386"/>
                    </a:cubicBezTo>
                    <a:cubicBezTo>
                      <a:pt x="71" y="390"/>
                      <a:pt x="70" y="393"/>
                      <a:pt x="67" y="395"/>
                    </a:cubicBezTo>
                    <a:cubicBezTo>
                      <a:pt x="13" y="423"/>
                      <a:pt x="13" y="423"/>
                      <a:pt x="13" y="423"/>
                    </a:cubicBezTo>
                    <a:cubicBezTo>
                      <a:pt x="11" y="424"/>
                      <a:pt x="10" y="424"/>
                      <a:pt x="9" y="42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7" name="Freeform 19"/>
              <p:cNvSpPr/>
              <p:nvPr/>
            </p:nvSpPr>
            <p:spPr bwMode="auto">
              <a:xfrm>
                <a:off x="10772" y="2832"/>
                <a:ext cx="817" cy="623"/>
              </a:xfrm>
              <a:custGeom>
                <a:avLst/>
                <a:gdLst>
                  <a:gd name="T0" fmla="*/ 86 w 470"/>
                  <a:gd name="T1" fmla="*/ 358 h 358"/>
                  <a:gd name="T2" fmla="*/ 25 w 470"/>
                  <a:gd name="T3" fmla="*/ 330 h 358"/>
                  <a:gd name="T4" fmla="*/ 19 w 470"/>
                  <a:gd name="T5" fmla="*/ 190 h 358"/>
                  <a:gd name="T6" fmla="*/ 134 w 470"/>
                  <a:gd name="T7" fmla="*/ 56 h 358"/>
                  <a:gd name="T8" fmla="*/ 464 w 470"/>
                  <a:gd name="T9" fmla="*/ 113 h 358"/>
                  <a:gd name="T10" fmla="*/ 466 w 470"/>
                  <a:gd name="T11" fmla="*/ 114 h 358"/>
                  <a:gd name="T12" fmla="*/ 468 w 470"/>
                  <a:gd name="T13" fmla="*/ 125 h 358"/>
                  <a:gd name="T14" fmla="*/ 457 w 470"/>
                  <a:gd name="T15" fmla="*/ 127 h 358"/>
                  <a:gd name="T16" fmla="*/ 455 w 470"/>
                  <a:gd name="T17" fmla="*/ 125 h 358"/>
                  <a:gd name="T18" fmla="*/ 139 w 470"/>
                  <a:gd name="T19" fmla="*/ 71 h 358"/>
                  <a:gd name="T20" fmla="*/ 33 w 470"/>
                  <a:gd name="T21" fmla="*/ 195 h 358"/>
                  <a:gd name="T22" fmla="*/ 37 w 470"/>
                  <a:gd name="T23" fmla="*/ 320 h 358"/>
                  <a:gd name="T24" fmla="*/ 89 w 470"/>
                  <a:gd name="T25" fmla="*/ 342 h 358"/>
                  <a:gd name="T26" fmla="*/ 98 w 470"/>
                  <a:gd name="T27" fmla="*/ 350 h 358"/>
                  <a:gd name="T28" fmla="*/ 90 w 470"/>
                  <a:gd name="T29" fmla="*/ 358 h 358"/>
                  <a:gd name="T30" fmla="*/ 86 w 470"/>
                  <a:gd name="T31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0" h="358">
                    <a:moveTo>
                      <a:pt x="86" y="358"/>
                    </a:moveTo>
                    <a:cubicBezTo>
                      <a:pt x="60" y="358"/>
                      <a:pt x="39" y="348"/>
                      <a:pt x="25" y="330"/>
                    </a:cubicBezTo>
                    <a:cubicBezTo>
                      <a:pt x="2" y="299"/>
                      <a:pt x="0" y="247"/>
                      <a:pt x="19" y="190"/>
                    </a:cubicBezTo>
                    <a:cubicBezTo>
                      <a:pt x="42" y="120"/>
                      <a:pt x="80" y="76"/>
                      <a:pt x="134" y="56"/>
                    </a:cubicBezTo>
                    <a:cubicBezTo>
                      <a:pt x="290" y="0"/>
                      <a:pt x="417" y="77"/>
                      <a:pt x="464" y="113"/>
                    </a:cubicBezTo>
                    <a:cubicBezTo>
                      <a:pt x="465" y="113"/>
                      <a:pt x="466" y="114"/>
                      <a:pt x="466" y="114"/>
                    </a:cubicBezTo>
                    <a:cubicBezTo>
                      <a:pt x="469" y="116"/>
                      <a:pt x="470" y="121"/>
                      <a:pt x="468" y="125"/>
                    </a:cubicBezTo>
                    <a:cubicBezTo>
                      <a:pt x="466" y="128"/>
                      <a:pt x="461" y="129"/>
                      <a:pt x="457" y="127"/>
                    </a:cubicBezTo>
                    <a:cubicBezTo>
                      <a:pt x="457" y="127"/>
                      <a:pt x="456" y="126"/>
                      <a:pt x="455" y="125"/>
                    </a:cubicBezTo>
                    <a:cubicBezTo>
                      <a:pt x="409" y="91"/>
                      <a:pt x="288" y="18"/>
                      <a:pt x="139" y="71"/>
                    </a:cubicBezTo>
                    <a:cubicBezTo>
                      <a:pt x="90" y="89"/>
                      <a:pt x="55" y="130"/>
                      <a:pt x="33" y="195"/>
                    </a:cubicBezTo>
                    <a:cubicBezTo>
                      <a:pt x="16" y="246"/>
                      <a:pt x="18" y="294"/>
                      <a:pt x="37" y="320"/>
                    </a:cubicBezTo>
                    <a:cubicBezTo>
                      <a:pt x="49" y="336"/>
                      <a:pt x="67" y="343"/>
                      <a:pt x="89" y="342"/>
                    </a:cubicBezTo>
                    <a:cubicBezTo>
                      <a:pt x="94" y="342"/>
                      <a:pt x="97" y="346"/>
                      <a:pt x="98" y="350"/>
                    </a:cubicBezTo>
                    <a:cubicBezTo>
                      <a:pt x="98" y="354"/>
                      <a:pt x="94" y="358"/>
                      <a:pt x="90" y="358"/>
                    </a:cubicBezTo>
                    <a:cubicBezTo>
                      <a:pt x="89" y="358"/>
                      <a:pt x="87" y="358"/>
                      <a:pt x="86" y="35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8" name="Freeform 20"/>
              <p:cNvSpPr/>
              <p:nvPr/>
            </p:nvSpPr>
            <p:spPr bwMode="auto">
              <a:xfrm>
                <a:off x="9580" y="2929"/>
                <a:ext cx="811" cy="681"/>
              </a:xfrm>
              <a:custGeom>
                <a:avLst/>
                <a:gdLst>
                  <a:gd name="T0" fmla="*/ 7 w 466"/>
                  <a:gd name="T1" fmla="*/ 391 h 391"/>
                  <a:gd name="T2" fmla="*/ 7 w 466"/>
                  <a:gd name="T3" fmla="*/ 391 h 391"/>
                  <a:gd name="T4" fmla="*/ 0 w 466"/>
                  <a:gd name="T5" fmla="*/ 383 h 391"/>
                  <a:gd name="T6" fmla="*/ 22 w 466"/>
                  <a:gd name="T7" fmla="*/ 302 h 391"/>
                  <a:gd name="T8" fmla="*/ 142 w 466"/>
                  <a:gd name="T9" fmla="*/ 239 h 391"/>
                  <a:gd name="T10" fmla="*/ 144 w 466"/>
                  <a:gd name="T11" fmla="*/ 223 h 391"/>
                  <a:gd name="T12" fmla="*/ 206 w 466"/>
                  <a:gd name="T13" fmla="*/ 60 h 391"/>
                  <a:gd name="T14" fmla="*/ 460 w 466"/>
                  <a:gd name="T15" fmla="*/ 21 h 391"/>
                  <a:gd name="T16" fmla="*/ 464 w 466"/>
                  <a:gd name="T17" fmla="*/ 32 h 391"/>
                  <a:gd name="T18" fmla="*/ 454 w 466"/>
                  <a:gd name="T19" fmla="*/ 36 h 391"/>
                  <a:gd name="T20" fmla="*/ 217 w 466"/>
                  <a:gd name="T21" fmla="*/ 71 h 391"/>
                  <a:gd name="T22" fmla="*/ 159 w 466"/>
                  <a:gd name="T23" fmla="*/ 225 h 391"/>
                  <a:gd name="T24" fmla="*/ 156 w 466"/>
                  <a:gd name="T25" fmla="*/ 247 h 391"/>
                  <a:gd name="T26" fmla="*/ 151 w 466"/>
                  <a:gd name="T27" fmla="*/ 253 h 391"/>
                  <a:gd name="T28" fmla="*/ 35 w 466"/>
                  <a:gd name="T29" fmla="*/ 311 h 391"/>
                  <a:gd name="T30" fmla="*/ 15 w 466"/>
                  <a:gd name="T31" fmla="*/ 383 h 391"/>
                  <a:gd name="T32" fmla="*/ 7 w 466"/>
                  <a:gd name="T33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6" h="391">
                    <a:moveTo>
                      <a:pt x="7" y="391"/>
                    </a:moveTo>
                    <a:cubicBezTo>
                      <a:pt x="7" y="391"/>
                      <a:pt x="7" y="391"/>
                      <a:pt x="7" y="391"/>
                    </a:cubicBezTo>
                    <a:cubicBezTo>
                      <a:pt x="3" y="391"/>
                      <a:pt x="0" y="387"/>
                      <a:pt x="0" y="383"/>
                    </a:cubicBezTo>
                    <a:cubicBezTo>
                      <a:pt x="0" y="337"/>
                      <a:pt x="8" y="322"/>
                      <a:pt x="22" y="302"/>
                    </a:cubicBezTo>
                    <a:cubicBezTo>
                      <a:pt x="44" y="270"/>
                      <a:pt x="121" y="246"/>
                      <a:pt x="142" y="239"/>
                    </a:cubicBezTo>
                    <a:cubicBezTo>
                      <a:pt x="142" y="235"/>
                      <a:pt x="143" y="229"/>
                      <a:pt x="144" y="223"/>
                    </a:cubicBezTo>
                    <a:cubicBezTo>
                      <a:pt x="148" y="183"/>
                      <a:pt x="155" y="108"/>
                      <a:pt x="206" y="60"/>
                    </a:cubicBezTo>
                    <a:cubicBezTo>
                      <a:pt x="268" y="0"/>
                      <a:pt x="416" y="2"/>
                      <a:pt x="460" y="21"/>
                    </a:cubicBezTo>
                    <a:cubicBezTo>
                      <a:pt x="464" y="23"/>
                      <a:pt x="466" y="28"/>
                      <a:pt x="464" y="32"/>
                    </a:cubicBezTo>
                    <a:cubicBezTo>
                      <a:pt x="463" y="36"/>
                      <a:pt x="458" y="37"/>
                      <a:pt x="454" y="36"/>
                    </a:cubicBezTo>
                    <a:cubicBezTo>
                      <a:pt x="414" y="18"/>
                      <a:pt x="273" y="16"/>
                      <a:pt x="217" y="71"/>
                    </a:cubicBezTo>
                    <a:cubicBezTo>
                      <a:pt x="170" y="115"/>
                      <a:pt x="163" y="184"/>
                      <a:pt x="159" y="225"/>
                    </a:cubicBezTo>
                    <a:cubicBezTo>
                      <a:pt x="158" y="234"/>
                      <a:pt x="157" y="242"/>
                      <a:pt x="156" y="247"/>
                    </a:cubicBezTo>
                    <a:cubicBezTo>
                      <a:pt x="156" y="250"/>
                      <a:pt x="154" y="252"/>
                      <a:pt x="151" y="253"/>
                    </a:cubicBezTo>
                    <a:cubicBezTo>
                      <a:pt x="125" y="260"/>
                      <a:pt x="53" y="285"/>
                      <a:pt x="35" y="311"/>
                    </a:cubicBezTo>
                    <a:cubicBezTo>
                      <a:pt x="22" y="329"/>
                      <a:pt x="15" y="341"/>
                      <a:pt x="15" y="383"/>
                    </a:cubicBezTo>
                    <a:cubicBezTo>
                      <a:pt x="15" y="387"/>
                      <a:pt x="12" y="391"/>
                      <a:pt x="7" y="3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49" name="Freeform 21"/>
              <p:cNvSpPr/>
              <p:nvPr/>
            </p:nvSpPr>
            <p:spPr bwMode="auto">
              <a:xfrm>
                <a:off x="11723" y="4014"/>
                <a:ext cx="79" cy="94"/>
              </a:xfrm>
              <a:custGeom>
                <a:avLst/>
                <a:gdLst>
                  <a:gd name="T0" fmla="*/ 9 w 45"/>
                  <a:gd name="T1" fmla="*/ 54 h 54"/>
                  <a:gd name="T2" fmla="*/ 4 w 45"/>
                  <a:gd name="T3" fmla="*/ 53 h 54"/>
                  <a:gd name="T4" fmla="*/ 2 w 45"/>
                  <a:gd name="T5" fmla="*/ 42 h 54"/>
                  <a:gd name="T6" fmla="*/ 29 w 45"/>
                  <a:gd name="T7" fmla="*/ 5 h 54"/>
                  <a:gd name="T8" fmla="*/ 40 w 45"/>
                  <a:gd name="T9" fmla="*/ 3 h 54"/>
                  <a:gd name="T10" fmla="*/ 42 w 45"/>
                  <a:gd name="T11" fmla="*/ 14 h 54"/>
                  <a:gd name="T12" fmla="*/ 15 w 45"/>
                  <a:gd name="T13" fmla="*/ 51 h 54"/>
                  <a:gd name="T14" fmla="*/ 9 w 45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4">
                    <a:moveTo>
                      <a:pt x="9" y="54"/>
                    </a:moveTo>
                    <a:cubicBezTo>
                      <a:pt x="7" y="54"/>
                      <a:pt x="5" y="54"/>
                      <a:pt x="4" y="53"/>
                    </a:cubicBezTo>
                    <a:cubicBezTo>
                      <a:pt x="0" y="50"/>
                      <a:pt x="0" y="45"/>
                      <a:pt x="2" y="42"/>
                    </a:cubicBezTo>
                    <a:cubicBezTo>
                      <a:pt x="2" y="42"/>
                      <a:pt x="22" y="15"/>
                      <a:pt x="29" y="5"/>
                    </a:cubicBezTo>
                    <a:cubicBezTo>
                      <a:pt x="32" y="1"/>
                      <a:pt x="36" y="0"/>
                      <a:pt x="40" y="3"/>
                    </a:cubicBezTo>
                    <a:cubicBezTo>
                      <a:pt x="44" y="5"/>
                      <a:pt x="45" y="10"/>
                      <a:pt x="42" y="14"/>
                    </a:cubicBezTo>
                    <a:cubicBezTo>
                      <a:pt x="35" y="24"/>
                      <a:pt x="16" y="50"/>
                      <a:pt x="15" y="51"/>
                    </a:cubicBezTo>
                    <a:cubicBezTo>
                      <a:pt x="13" y="53"/>
                      <a:pt x="11" y="54"/>
                      <a:pt x="9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0" name="Freeform 22"/>
              <p:cNvSpPr/>
              <p:nvPr/>
            </p:nvSpPr>
            <p:spPr bwMode="auto">
              <a:xfrm>
                <a:off x="12245" y="4222"/>
                <a:ext cx="89" cy="263"/>
              </a:xfrm>
              <a:custGeom>
                <a:avLst/>
                <a:gdLst>
                  <a:gd name="T0" fmla="*/ 35 w 51"/>
                  <a:gd name="T1" fmla="*/ 151 h 151"/>
                  <a:gd name="T2" fmla="*/ 34 w 51"/>
                  <a:gd name="T3" fmla="*/ 151 h 151"/>
                  <a:gd name="T4" fmla="*/ 28 w 51"/>
                  <a:gd name="T5" fmla="*/ 142 h 151"/>
                  <a:gd name="T6" fmla="*/ 3 w 51"/>
                  <a:gd name="T7" fmla="*/ 13 h 151"/>
                  <a:gd name="T8" fmla="*/ 5 w 51"/>
                  <a:gd name="T9" fmla="*/ 2 h 151"/>
                  <a:gd name="T10" fmla="*/ 16 w 51"/>
                  <a:gd name="T11" fmla="*/ 5 h 151"/>
                  <a:gd name="T12" fmla="*/ 43 w 51"/>
                  <a:gd name="T13" fmla="*/ 145 h 151"/>
                  <a:gd name="T14" fmla="*/ 35 w 51"/>
                  <a:gd name="T15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51">
                    <a:moveTo>
                      <a:pt x="35" y="151"/>
                    </a:moveTo>
                    <a:cubicBezTo>
                      <a:pt x="35" y="151"/>
                      <a:pt x="35" y="151"/>
                      <a:pt x="34" y="151"/>
                    </a:cubicBezTo>
                    <a:cubicBezTo>
                      <a:pt x="30" y="151"/>
                      <a:pt x="27" y="147"/>
                      <a:pt x="28" y="142"/>
                    </a:cubicBezTo>
                    <a:cubicBezTo>
                      <a:pt x="35" y="100"/>
                      <a:pt x="25" y="49"/>
                      <a:pt x="3" y="13"/>
                    </a:cubicBezTo>
                    <a:cubicBezTo>
                      <a:pt x="0" y="9"/>
                      <a:pt x="2" y="5"/>
                      <a:pt x="5" y="2"/>
                    </a:cubicBezTo>
                    <a:cubicBezTo>
                      <a:pt x="9" y="0"/>
                      <a:pt x="14" y="1"/>
                      <a:pt x="16" y="5"/>
                    </a:cubicBezTo>
                    <a:cubicBezTo>
                      <a:pt x="40" y="45"/>
                      <a:pt x="51" y="99"/>
                      <a:pt x="43" y="145"/>
                    </a:cubicBezTo>
                    <a:cubicBezTo>
                      <a:pt x="42" y="149"/>
                      <a:pt x="39" y="151"/>
                      <a:pt x="35" y="1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1" name="Freeform 23"/>
              <p:cNvSpPr/>
              <p:nvPr/>
            </p:nvSpPr>
            <p:spPr bwMode="auto">
              <a:xfrm>
                <a:off x="11410" y="3709"/>
                <a:ext cx="990" cy="313"/>
              </a:xfrm>
              <a:custGeom>
                <a:avLst/>
                <a:gdLst>
                  <a:gd name="T0" fmla="*/ 560 w 569"/>
                  <a:gd name="T1" fmla="*/ 180 h 180"/>
                  <a:gd name="T2" fmla="*/ 555 w 569"/>
                  <a:gd name="T3" fmla="*/ 178 h 180"/>
                  <a:gd name="T4" fmla="*/ 517 w 569"/>
                  <a:gd name="T5" fmla="*/ 145 h 180"/>
                  <a:gd name="T6" fmla="*/ 516 w 569"/>
                  <a:gd name="T7" fmla="*/ 145 h 180"/>
                  <a:gd name="T8" fmla="*/ 399 w 569"/>
                  <a:gd name="T9" fmla="*/ 165 h 180"/>
                  <a:gd name="T10" fmla="*/ 394 w 569"/>
                  <a:gd name="T11" fmla="*/ 168 h 180"/>
                  <a:gd name="T12" fmla="*/ 390 w 569"/>
                  <a:gd name="T13" fmla="*/ 164 h 180"/>
                  <a:gd name="T14" fmla="*/ 10 w 569"/>
                  <a:gd name="T15" fmla="*/ 51 h 180"/>
                  <a:gd name="T16" fmla="*/ 1 w 569"/>
                  <a:gd name="T17" fmla="*/ 45 h 180"/>
                  <a:gd name="T18" fmla="*/ 7 w 569"/>
                  <a:gd name="T19" fmla="*/ 36 h 180"/>
                  <a:gd name="T20" fmla="*/ 396 w 569"/>
                  <a:gd name="T21" fmla="*/ 149 h 180"/>
                  <a:gd name="T22" fmla="*/ 518 w 569"/>
                  <a:gd name="T23" fmla="*/ 129 h 180"/>
                  <a:gd name="T24" fmla="*/ 521 w 569"/>
                  <a:gd name="T25" fmla="*/ 130 h 180"/>
                  <a:gd name="T26" fmla="*/ 524 w 569"/>
                  <a:gd name="T27" fmla="*/ 130 h 180"/>
                  <a:gd name="T28" fmla="*/ 526 w 569"/>
                  <a:gd name="T29" fmla="*/ 132 h 180"/>
                  <a:gd name="T30" fmla="*/ 565 w 569"/>
                  <a:gd name="T31" fmla="*/ 166 h 180"/>
                  <a:gd name="T32" fmla="*/ 566 w 569"/>
                  <a:gd name="T33" fmla="*/ 177 h 180"/>
                  <a:gd name="T34" fmla="*/ 560 w 569"/>
                  <a:gd name="T3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9" h="180">
                    <a:moveTo>
                      <a:pt x="560" y="180"/>
                    </a:moveTo>
                    <a:cubicBezTo>
                      <a:pt x="558" y="180"/>
                      <a:pt x="556" y="179"/>
                      <a:pt x="555" y="178"/>
                    </a:cubicBezTo>
                    <a:cubicBezTo>
                      <a:pt x="517" y="145"/>
                      <a:pt x="517" y="145"/>
                      <a:pt x="517" y="145"/>
                    </a:cubicBezTo>
                    <a:cubicBezTo>
                      <a:pt x="517" y="145"/>
                      <a:pt x="517" y="145"/>
                      <a:pt x="516" y="145"/>
                    </a:cubicBezTo>
                    <a:cubicBezTo>
                      <a:pt x="472" y="140"/>
                      <a:pt x="433" y="147"/>
                      <a:pt x="399" y="165"/>
                    </a:cubicBezTo>
                    <a:cubicBezTo>
                      <a:pt x="394" y="168"/>
                      <a:pt x="394" y="168"/>
                      <a:pt x="394" y="168"/>
                    </a:cubicBezTo>
                    <a:cubicBezTo>
                      <a:pt x="390" y="164"/>
                      <a:pt x="390" y="164"/>
                      <a:pt x="390" y="164"/>
                    </a:cubicBezTo>
                    <a:cubicBezTo>
                      <a:pt x="388" y="163"/>
                      <a:pt x="215" y="14"/>
                      <a:pt x="10" y="51"/>
                    </a:cubicBezTo>
                    <a:cubicBezTo>
                      <a:pt x="6" y="52"/>
                      <a:pt x="2" y="49"/>
                      <a:pt x="1" y="45"/>
                    </a:cubicBezTo>
                    <a:cubicBezTo>
                      <a:pt x="0" y="40"/>
                      <a:pt x="3" y="36"/>
                      <a:pt x="7" y="36"/>
                    </a:cubicBezTo>
                    <a:cubicBezTo>
                      <a:pt x="202" y="0"/>
                      <a:pt x="368" y="126"/>
                      <a:pt x="396" y="149"/>
                    </a:cubicBezTo>
                    <a:cubicBezTo>
                      <a:pt x="432" y="131"/>
                      <a:pt x="473" y="125"/>
                      <a:pt x="518" y="129"/>
                    </a:cubicBezTo>
                    <a:cubicBezTo>
                      <a:pt x="519" y="130"/>
                      <a:pt x="520" y="130"/>
                      <a:pt x="521" y="130"/>
                    </a:cubicBezTo>
                    <a:cubicBezTo>
                      <a:pt x="524" y="130"/>
                      <a:pt x="524" y="130"/>
                      <a:pt x="524" y="130"/>
                    </a:cubicBezTo>
                    <a:cubicBezTo>
                      <a:pt x="526" y="132"/>
                      <a:pt x="526" y="132"/>
                      <a:pt x="526" y="132"/>
                    </a:cubicBezTo>
                    <a:cubicBezTo>
                      <a:pt x="565" y="166"/>
                      <a:pt x="565" y="166"/>
                      <a:pt x="565" y="166"/>
                    </a:cubicBezTo>
                    <a:cubicBezTo>
                      <a:pt x="568" y="169"/>
                      <a:pt x="569" y="174"/>
                      <a:pt x="566" y="177"/>
                    </a:cubicBezTo>
                    <a:cubicBezTo>
                      <a:pt x="564" y="179"/>
                      <a:pt x="562" y="180"/>
                      <a:pt x="560" y="1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2" name="Freeform 24"/>
              <p:cNvSpPr/>
              <p:nvPr/>
            </p:nvSpPr>
            <p:spPr bwMode="auto">
              <a:xfrm>
                <a:off x="12301" y="3852"/>
                <a:ext cx="68" cy="109"/>
              </a:xfrm>
              <a:custGeom>
                <a:avLst/>
                <a:gdLst>
                  <a:gd name="T0" fmla="*/ 9 w 39"/>
                  <a:gd name="T1" fmla="*/ 63 h 63"/>
                  <a:gd name="T2" fmla="*/ 5 w 39"/>
                  <a:gd name="T3" fmla="*/ 63 h 63"/>
                  <a:gd name="T4" fmla="*/ 2 w 39"/>
                  <a:gd name="T5" fmla="*/ 52 h 63"/>
                  <a:gd name="T6" fmla="*/ 23 w 39"/>
                  <a:gd name="T7" fmla="*/ 6 h 63"/>
                  <a:gd name="T8" fmla="*/ 34 w 39"/>
                  <a:gd name="T9" fmla="*/ 2 h 63"/>
                  <a:gd name="T10" fmla="*/ 38 w 39"/>
                  <a:gd name="T11" fmla="*/ 12 h 63"/>
                  <a:gd name="T12" fmla="*/ 16 w 39"/>
                  <a:gd name="T13" fmla="*/ 59 h 63"/>
                  <a:gd name="T14" fmla="*/ 9 w 39"/>
                  <a:gd name="T1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63">
                    <a:moveTo>
                      <a:pt x="9" y="63"/>
                    </a:moveTo>
                    <a:cubicBezTo>
                      <a:pt x="8" y="63"/>
                      <a:pt x="6" y="63"/>
                      <a:pt x="5" y="63"/>
                    </a:cubicBezTo>
                    <a:cubicBezTo>
                      <a:pt x="1" y="61"/>
                      <a:pt x="0" y="56"/>
                      <a:pt x="2" y="5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2"/>
                      <a:pt x="30" y="0"/>
                      <a:pt x="34" y="2"/>
                    </a:cubicBezTo>
                    <a:cubicBezTo>
                      <a:pt x="38" y="4"/>
                      <a:pt x="39" y="8"/>
                      <a:pt x="38" y="1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4" y="62"/>
                      <a:pt x="12" y="63"/>
                      <a:pt x="9" y="6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3" name="Freeform 25"/>
              <p:cNvSpPr/>
              <p:nvPr/>
            </p:nvSpPr>
            <p:spPr bwMode="auto">
              <a:xfrm>
                <a:off x="12066" y="3540"/>
                <a:ext cx="247" cy="105"/>
              </a:xfrm>
              <a:custGeom>
                <a:avLst/>
                <a:gdLst>
                  <a:gd name="T0" fmla="*/ 9 w 142"/>
                  <a:gd name="T1" fmla="*/ 60 h 60"/>
                  <a:gd name="T2" fmla="*/ 4 w 142"/>
                  <a:gd name="T3" fmla="*/ 57 h 60"/>
                  <a:gd name="T4" fmla="*/ 4 w 142"/>
                  <a:gd name="T5" fmla="*/ 46 h 60"/>
                  <a:gd name="T6" fmla="*/ 135 w 142"/>
                  <a:gd name="T7" fmla="*/ 7 h 60"/>
                  <a:gd name="T8" fmla="*/ 141 w 142"/>
                  <a:gd name="T9" fmla="*/ 16 h 60"/>
                  <a:gd name="T10" fmla="*/ 132 w 142"/>
                  <a:gd name="T11" fmla="*/ 23 h 60"/>
                  <a:gd name="T12" fmla="*/ 15 w 142"/>
                  <a:gd name="T13" fmla="*/ 57 h 60"/>
                  <a:gd name="T14" fmla="*/ 9 w 142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60">
                    <a:moveTo>
                      <a:pt x="9" y="60"/>
                    </a:moveTo>
                    <a:cubicBezTo>
                      <a:pt x="7" y="60"/>
                      <a:pt x="5" y="59"/>
                      <a:pt x="4" y="57"/>
                    </a:cubicBezTo>
                    <a:cubicBezTo>
                      <a:pt x="0" y="54"/>
                      <a:pt x="1" y="49"/>
                      <a:pt x="4" y="46"/>
                    </a:cubicBezTo>
                    <a:cubicBezTo>
                      <a:pt x="17" y="33"/>
                      <a:pt x="86" y="0"/>
                      <a:pt x="135" y="7"/>
                    </a:cubicBezTo>
                    <a:cubicBezTo>
                      <a:pt x="139" y="8"/>
                      <a:pt x="142" y="12"/>
                      <a:pt x="141" y="16"/>
                    </a:cubicBezTo>
                    <a:cubicBezTo>
                      <a:pt x="141" y="21"/>
                      <a:pt x="137" y="23"/>
                      <a:pt x="132" y="23"/>
                    </a:cubicBezTo>
                    <a:cubicBezTo>
                      <a:pt x="88" y="16"/>
                      <a:pt x="24" y="48"/>
                      <a:pt x="15" y="57"/>
                    </a:cubicBezTo>
                    <a:cubicBezTo>
                      <a:pt x="13" y="59"/>
                      <a:pt x="11" y="60"/>
                      <a:pt x="9" y="6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4" name="Freeform 26"/>
              <p:cNvSpPr/>
              <p:nvPr/>
            </p:nvSpPr>
            <p:spPr bwMode="auto">
              <a:xfrm>
                <a:off x="11701" y="3528"/>
                <a:ext cx="466" cy="150"/>
              </a:xfrm>
              <a:custGeom>
                <a:avLst/>
                <a:gdLst>
                  <a:gd name="T0" fmla="*/ 260 w 268"/>
                  <a:gd name="T1" fmla="*/ 86 h 86"/>
                  <a:gd name="T2" fmla="*/ 255 w 268"/>
                  <a:gd name="T3" fmla="*/ 84 h 86"/>
                  <a:gd name="T4" fmla="*/ 38 w 268"/>
                  <a:gd name="T5" fmla="*/ 32 h 86"/>
                  <a:gd name="T6" fmla="*/ 15 w 268"/>
                  <a:gd name="T7" fmla="*/ 58 h 86"/>
                  <a:gd name="T8" fmla="*/ 4 w 268"/>
                  <a:gd name="T9" fmla="*/ 59 h 86"/>
                  <a:gd name="T10" fmla="*/ 3 w 268"/>
                  <a:gd name="T11" fmla="*/ 48 h 86"/>
                  <a:gd name="T12" fmla="*/ 30 w 268"/>
                  <a:gd name="T13" fmla="*/ 17 h 86"/>
                  <a:gd name="T14" fmla="*/ 32 w 268"/>
                  <a:gd name="T15" fmla="*/ 17 h 86"/>
                  <a:gd name="T16" fmla="*/ 264 w 268"/>
                  <a:gd name="T17" fmla="*/ 71 h 86"/>
                  <a:gd name="T18" fmla="*/ 266 w 268"/>
                  <a:gd name="T19" fmla="*/ 82 h 86"/>
                  <a:gd name="T20" fmla="*/ 260 w 268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8" h="86">
                    <a:moveTo>
                      <a:pt x="260" y="86"/>
                    </a:moveTo>
                    <a:cubicBezTo>
                      <a:pt x="258" y="86"/>
                      <a:pt x="256" y="85"/>
                      <a:pt x="255" y="84"/>
                    </a:cubicBezTo>
                    <a:cubicBezTo>
                      <a:pt x="239" y="73"/>
                      <a:pt x="109" y="18"/>
                      <a:pt x="38" y="32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2" y="61"/>
                      <a:pt x="7" y="62"/>
                      <a:pt x="4" y="59"/>
                    </a:cubicBezTo>
                    <a:cubicBezTo>
                      <a:pt x="0" y="56"/>
                      <a:pt x="0" y="51"/>
                      <a:pt x="3" y="4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08" y="0"/>
                      <a:pt x="246" y="59"/>
                      <a:pt x="264" y="71"/>
                    </a:cubicBezTo>
                    <a:cubicBezTo>
                      <a:pt x="268" y="74"/>
                      <a:pt x="268" y="79"/>
                      <a:pt x="266" y="82"/>
                    </a:cubicBezTo>
                    <a:cubicBezTo>
                      <a:pt x="264" y="84"/>
                      <a:pt x="262" y="86"/>
                      <a:pt x="260" y="8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5" name="Freeform 27"/>
              <p:cNvSpPr/>
              <p:nvPr/>
            </p:nvSpPr>
            <p:spPr bwMode="auto">
              <a:xfrm>
                <a:off x="9893" y="3935"/>
                <a:ext cx="206" cy="423"/>
              </a:xfrm>
              <a:custGeom>
                <a:avLst/>
                <a:gdLst>
                  <a:gd name="T0" fmla="*/ 110 w 118"/>
                  <a:gd name="T1" fmla="*/ 243 h 243"/>
                  <a:gd name="T2" fmla="*/ 103 w 118"/>
                  <a:gd name="T3" fmla="*/ 240 h 243"/>
                  <a:gd name="T4" fmla="*/ 95 w 118"/>
                  <a:gd name="T5" fmla="*/ 230 h 243"/>
                  <a:gd name="T6" fmla="*/ 17 w 118"/>
                  <a:gd name="T7" fmla="*/ 7 h 243"/>
                  <a:gd name="T8" fmla="*/ 26 w 118"/>
                  <a:gd name="T9" fmla="*/ 1 h 243"/>
                  <a:gd name="T10" fmla="*/ 32 w 118"/>
                  <a:gd name="T11" fmla="*/ 10 h 243"/>
                  <a:gd name="T12" fmla="*/ 107 w 118"/>
                  <a:gd name="T13" fmla="*/ 220 h 243"/>
                  <a:gd name="T14" fmla="*/ 116 w 118"/>
                  <a:gd name="T15" fmla="*/ 230 h 243"/>
                  <a:gd name="T16" fmla="*/ 114 w 118"/>
                  <a:gd name="T17" fmla="*/ 241 h 243"/>
                  <a:gd name="T18" fmla="*/ 110 w 118"/>
                  <a:gd name="T1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43">
                    <a:moveTo>
                      <a:pt x="110" y="243"/>
                    </a:moveTo>
                    <a:cubicBezTo>
                      <a:pt x="107" y="243"/>
                      <a:pt x="105" y="242"/>
                      <a:pt x="103" y="240"/>
                    </a:cubicBezTo>
                    <a:cubicBezTo>
                      <a:pt x="101" y="237"/>
                      <a:pt x="98" y="234"/>
                      <a:pt x="95" y="230"/>
                    </a:cubicBezTo>
                    <a:cubicBezTo>
                      <a:pt x="66" y="196"/>
                      <a:pt x="0" y="118"/>
                      <a:pt x="17" y="7"/>
                    </a:cubicBezTo>
                    <a:cubicBezTo>
                      <a:pt x="18" y="3"/>
                      <a:pt x="22" y="0"/>
                      <a:pt x="26" y="1"/>
                    </a:cubicBezTo>
                    <a:cubicBezTo>
                      <a:pt x="30" y="1"/>
                      <a:pt x="33" y="5"/>
                      <a:pt x="32" y="10"/>
                    </a:cubicBezTo>
                    <a:cubicBezTo>
                      <a:pt x="16" y="113"/>
                      <a:pt x="80" y="188"/>
                      <a:pt x="107" y="220"/>
                    </a:cubicBezTo>
                    <a:cubicBezTo>
                      <a:pt x="111" y="224"/>
                      <a:pt x="114" y="228"/>
                      <a:pt x="116" y="230"/>
                    </a:cubicBezTo>
                    <a:cubicBezTo>
                      <a:pt x="118" y="234"/>
                      <a:pt x="118" y="239"/>
                      <a:pt x="114" y="241"/>
                    </a:cubicBezTo>
                    <a:cubicBezTo>
                      <a:pt x="113" y="242"/>
                      <a:pt x="111" y="243"/>
                      <a:pt x="110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6" name="Freeform 28"/>
              <p:cNvSpPr/>
              <p:nvPr/>
            </p:nvSpPr>
            <p:spPr bwMode="auto">
              <a:xfrm>
                <a:off x="9871" y="3878"/>
                <a:ext cx="146" cy="90"/>
              </a:xfrm>
              <a:custGeom>
                <a:avLst/>
                <a:gdLst>
                  <a:gd name="T0" fmla="*/ 37 w 84"/>
                  <a:gd name="T1" fmla="*/ 52 h 52"/>
                  <a:gd name="T2" fmla="*/ 32 w 84"/>
                  <a:gd name="T3" fmla="*/ 48 h 52"/>
                  <a:gd name="T4" fmla="*/ 0 w 84"/>
                  <a:gd name="T5" fmla="*/ 8 h 52"/>
                  <a:gd name="T6" fmla="*/ 7 w 84"/>
                  <a:gd name="T7" fmla="*/ 0 h 52"/>
                  <a:gd name="T8" fmla="*/ 15 w 84"/>
                  <a:gd name="T9" fmla="*/ 6 h 52"/>
                  <a:gd name="T10" fmla="*/ 39 w 84"/>
                  <a:gd name="T11" fmla="*/ 32 h 52"/>
                  <a:gd name="T12" fmla="*/ 71 w 84"/>
                  <a:gd name="T13" fmla="*/ 10 h 52"/>
                  <a:gd name="T14" fmla="*/ 82 w 84"/>
                  <a:gd name="T15" fmla="*/ 13 h 52"/>
                  <a:gd name="T16" fmla="*/ 80 w 84"/>
                  <a:gd name="T17" fmla="*/ 23 h 52"/>
                  <a:gd name="T18" fmla="*/ 37 w 84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2">
                    <a:moveTo>
                      <a:pt x="37" y="52"/>
                    </a:moveTo>
                    <a:cubicBezTo>
                      <a:pt x="32" y="48"/>
                      <a:pt x="32" y="48"/>
                      <a:pt x="32" y="48"/>
                    </a:cubicBezTo>
                    <a:cubicBezTo>
                      <a:pt x="0" y="17"/>
                      <a:pt x="0" y="11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1" y="0"/>
                      <a:pt x="14" y="2"/>
                      <a:pt x="15" y="6"/>
                    </a:cubicBezTo>
                    <a:cubicBezTo>
                      <a:pt x="17" y="10"/>
                      <a:pt x="28" y="22"/>
                      <a:pt x="39" y="32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5" y="8"/>
                      <a:pt x="80" y="9"/>
                      <a:pt x="82" y="13"/>
                    </a:cubicBezTo>
                    <a:cubicBezTo>
                      <a:pt x="84" y="16"/>
                      <a:pt x="83" y="21"/>
                      <a:pt x="80" y="23"/>
                    </a:cubicBezTo>
                    <a:cubicBezTo>
                      <a:pt x="37" y="52"/>
                      <a:pt x="37" y="52"/>
                      <a:pt x="37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7" name="Freeform 29"/>
              <p:cNvSpPr/>
              <p:nvPr/>
            </p:nvSpPr>
            <p:spPr bwMode="auto">
              <a:xfrm>
                <a:off x="10873" y="3972"/>
                <a:ext cx="1002" cy="705"/>
              </a:xfrm>
              <a:custGeom>
                <a:avLst/>
                <a:gdLst>
                  <a:gd name="T0" fmla="*/ 201 w 576"/>
                  <a:gd name="T1" fmla="*/ 405 h 405"/>
                  <a:gd name="T2" fmla="*/ 119 w 576"/>
                  <a:gd name="T3" fmla="*/ 393 h 405"/>
                  <a:gd name="T4" fmla="*/ 40 w 576"/>
                  <a:gd name="T5" fmla="*/ 357 h 405"/>
                  <a:gd name="T6" fmla="*/ 1 w 576"/>
                  <a:gd name="T7" fmla="*/ 269 h 405"/>
                  <a:gd name="T8" fmla="*/ 37 w 576"/>
                  <a:gd name="T9" fmla="*/ 6 h 405"/>
                  <a:gd name="T10" fmla="*/ 47 w 576"/>
                  <a:gd name="T11" fmla="*/ 2 h 405"/>
                  <a:gd name="T12" fmla="*/ 51 w 576"/>
                  <a:gd name="T13" fmla="*/ 12 h 405"/>
                  <a:gd name="T14" fmla="*/ 17 w 576"/>
                  <a:gd name="T15" fmla="*/ 269 h 405"/>
                  <a:gd name="T16" fmla="*/ 51 w 576"/>
                  <a:gd name="T17" fmla="*/ 346 h 405"/>
                  <a:gd name="T18" fmla="*/ 123 w 576"/>
                  <a:gd name="T19" fmla="*/ 378 h 405"/>
                  <a:gd name="T20" fmla="*/ 207 w 576"/>
                  <a:gd name="T21" fmla="*/ 389 h 405"/>
                  <a:gd name="T22" fmla="*/ 285 w 576"/>
                  <a:gd name="T23" fmla="*/ 379 h 405"/>
                  <a:gd name="T24" fmla="*/ 390 w 576"/>
                  <a:gd name="T25" fmla="*/ 365 h 405"/>
                  <a:gd name="T26" fmla="*/ 423 w 576"/>
                  <a:gd name="T27" fmla="*/ 365 h 405"/>
                  <a:gd name="T28" fmla="*/ 558 w 576"/>
                  <a:gd name="T29" fmla="*/ 288 h 405"/>
                  <a:gd name="T30" fmla="*/ 456 w 576"/>
                  <a:gd name="T31" fmla="*/ 61 h 405"/>
                  <a:gd name="T32" fmla="*/ 453 w 576"/>
                  <a:gd name="T33" fmla="*/ 51 h 405"/>
                  <a:gd name="T34" fmla="*/ 464 w 576"/>
                  <a:gd name="T35" fmla="*/ 47 h 405"/>
                  <a:gd name="T36" fmla="*/ 574 w 576"/>
                  <a:gd name="T37" fmla="*/ 288 h 405"/>
                  <a:gd name="T38" fmla="*/ 423 w 576"/>
                  <a:gd name="T39" fmla="*/ 381 h 405"/>
                  <a:gd name="T40" fmla="*/ 390 w 576"/>
                  <a:gd name="T41" fmla="*/ 381 h 405"/>
                  <a:gd name="T42" fmla="*/ 288 w 576"/>
                  <a:gd name="T43" fmla="*/ 394 h 405"/>
                  <a:gd name="T44" fmla="*/ 207 w 576"/>
                  <a:gd name="T45" fmla="*/ 405 h 405"/>
                  <a:gd name="T46" fmla="*/ 201 w 576"/>
                  <a:gd name="T47" fmla="*/ 40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6" h="405">
                    <a:moveTo>
                      <a:pt x="201" y="405"/>
                    </a:moveTo>
                    <a:cubicBezTo>
                      <a:pt x="180" y="405"/>
                      <a:pt x="148" y="401"/>
                      <a:pt x="119" y="393"/>
                    </a:cubicBezTo>
                    <a:cubicBezTo>
                      <a:pt x="85" y="384"/>
                      <a:pt x="52" y="369"/>
                      <a:pt x="40" y="357"/>
                    </a:cubicBezTo>
                    <a:cubicBezTo>
                      <a:pt x="15" y="332"/>
                      <a:pt x="1" y="302"/>
                      <a:pt x="1" y="269"/>
                    </a:cubicBezTo>
                    <a:cubicBezTo>
                      <a:pt x="0" y="168"/>
                      <a:pt x="19" y="49"/>
                      <a:pt x="37" y="6"/>
                    </a:cubicBezTo>
                    <a:cubicBezTo>
                      <a:pt x="39" y="2"/>
                      <a:pt x="43" y="0"/>
                      <a:pt x="47" y="2"/>
                    </a:cubicBezTo>
                    <a:cubicBezTo>
                      <a:pt x="51" y="4"/>
                      <a:pt x="53" y="8"/>
                      <a:pt x="51" y="12"/>
                    </a:cubicBezTo>
                    <a:cubicBezTo>
                      <a:pt x="36" y="49"/>
                      <a:pt x="15" y="164"/>
                      <a:pt x="17" y="269"/>
                    </a:cubicBezTo>
                    <a:cubicBezTo>
                      <a:pt x="17" y="305"/>
                      <a:pt x="36" y="331"/>
                      <a:pt x="51" y="346"/>
                    </a:cubicBezTo>
                    <a:cubicBezTo>
                      <a:pt x="60" y="355"/>
                      <a:pt x="89" y="369"/>
                      <a:pt x="123" y="378"/>
                    </a:cubicBezTo>
                    <a:cubicBezTo>
                      <a:pt x="154" y="387"/>
                      <a:pt x="189" y="390"/>
                      <a:pt x="207" y="389"/>
                    </a:cubicBezTo>
                    <a:cubicBezTo>
                      <a:pt x="242" y="387"/>
                      <a:pt x="263" y="383"/>
                      <a:pt x="285" y="379"/>
                    </a:cubicBezTo>
                    <a:cubicBezTo>
                      <a:pt x="311" y="373"/>
                      <a:pt x="338" y="368"/>
                      <a:pt x="390" y="365"/>
                    </a:cubicBezTo>
                    <a:cubicBezTo>
                      <a:pt x="400" y="365"/>
                      <a:pt x="411" y="365"/>
                      <a:pt x="423" y="365"/>
                    </a:cubicBezTo>
                    <a:cubicBezTo>
                      <a:pt x="499" y="366"/>
                      <a:pt x="557" y="360"/>
                      <a:pt x="558" y="288"/>
                    </a:cubicBezTo>
                    <a:cubicBezTo>
                      <a:pt x="561" y="191"/>
                      <a:pt x="505" y="86"/>
                      <a:pt x="456" y="61"/>
                    </a:cubicBezTo>
                    <a:cubicBezTo>
                      <a:pt x="453" y="59"/>
                      <a:pt x="451" y="55"/>
                      <a:pt x="453" y="51"/>
                    </a:cubicBezTo>
                    <a:cubicBezTo>
                      <a:pt x="455" y="47"/>
                      <a:pt x="460" y="45"/>
                      <a:pt x="464" y="47"/>
                    </a:cubicBezTo>
                    <a:cubicBezTo>
                      <a:pt x="518" y="75"/>
                      <a:pt x="576" y="184"/>
                      <a:pt x="574" y="288"/>
                    </a:cubicBezTo>
                    <a:cubicBezTo>
                      <a:pt x="572" y="382"/>
                      <a:pt x="486" y="381"/>
                      <a:pt x="423" y="381"/>
                    </a:cubicBezTo>
                    <a:cubicBezTo>
                      <a:pt x="411" y="380"/>
                      <a:pt x="400" y="380"/>
                      <a:pt x="390" y="381"/>
                    </a:cubicBezTo>
                    <a:cubicBezTo>
                      <a:pt x="340" y="383"/>
                      <a:pt x="313" y="389"/>
                      <a:pt x="288" y="394"/>
                    </a:cubicBezTo>
                    <a:cubicBezTo>
                      <a:pt x="265" y="399"/>
                      <a:pt x="244" y="403"/>
                      <a:pt x="207" y="405"/>
                    </a:cubicBezTo>
                    <a:cubicBezTo>
                      <a:pt x="205" y="405"/>
                      <a:pt x="203" y="405"/>
                      <a:pt x="201" y="4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8" name="Freeform 30"/>
              <p:cNvSpPr/>
              <p:nvPr/>
            </p:nvSpPr>
            <p:spPr bwMode="auto">
              <a:xfrm>
                <a:off x="11332" y="4189"/>
                <a:ext cx="106" cy="89"/>
              </a:xfrm>
              <a:custGeom>
                <a:avLst/>
                <a:gdLst>
                  <a:gd name="T0" fmla="*/ 52 w 61"/>
                  <a:gd name="T1" fmla="*/ 51 h 51"/>
                  <a:gd name="T2" fmla="*/ 48 w 61"/>
                  <a:gd name="T3" fmla="*/ 50 h 51"/>
                  <a:gd name="T4" fmla="*/ 3 w 61"/>
                  <a:gd name="T5" fmla="*/ 7 h 51"/>
                  <a:gd name="T6" fmla="*/ 13 w 61"/>
                  <a:gd name="T7" fmla="*/ 1 h 51"/>
                  <a:gd name="T8" fmla="*/ 19 w 61"/>
                  <a:gd name="T9" fmla="*/ 8 h 51"/>
                  <a:gd name="T10" fmla="*/ 56 w 61"/>
                  <a:gd name="T11" fmla="*/ 37 h 51"/>
                  <a:gd name="T12" fmla="*/ 59 w 61"/>
                  <a:gd name="T13" fmla="*/ 47 h 51"/>
                  <a:gd name="T14" fmla="*/ 52 w 61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1">
                    <a:moveTo>
                      <a:pt x="52" y="51"/>
                    </a:moveTo>
                    <a:cubicBezTo>
                      <a:pt x="50" y="51"/>
                      <a:pt x="49" y="51"/>
                      <a:pt x="48" y="50"/>
                    </a:cubicBezTo>
                    <a:cubicBezTo>
                      <a:pt x="0" y="20"/>
                      <a:pt x="2" y="11"/>
                      <a:pt x="3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6" y="2"/>
                      <a:pt x="18" y="5"/>
                      <a:pt x="19" y="8"/>
                    </a:cubicBezTo>
                    <a:cubicBezTo>
                      <a:pt x="22" y="13"/>
                      <a:pt x="40" y="27"/>
                      <a:pt x="56" y="37"/>
                    </a:cubicBezTo>
                    <a:cubicBezTo>
                      <a:pt x="60" y="39"/>
                      <a:pt x="61" y="44"/>
                      <a:pt x="59" y="47"/>
                    </a:cubicBezTo>
                    <a:cubicBezTo>
                      <a:pt x="57" y="50"/>
                      <a:pt x="54" y="51"/>
                      <a:pt x="52" y="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59" name="Freeform 31"/>
              <p:cNvSpPr/>
              <p:nvPr/>
            </p:nvSpPr>
            <p:spPr bwMode="auto">
              <a:xfrm>
                <a:off x="11697" y="3502"/>
                <a:ext cx="79" cy="82"/>
              </a:xfrm>
              <a:custGeom>
                <a:avLst/>
                <a:gdLst>
                  <a:gd name="T0" fmla="*/ 36 w 45"/>
                  <a:gd name="T1" fmla="*/ 47 h 47"/>
                  <a:gd name="T2" fmla="*/ 30 w 45"/>
                  <a:gd name="T3" fmla="*/ 45 h 47"/>
                  <a:gd name="T4" fmla="*/ 3 w 45"/>
                  <a:gd name="T5" fmla="*/ 14 h 47"/>
                  <a:gd name="T6" fmla="*/ 4 w 45"/>
                  <a:gd name="T7" fmla="*/ 3 h 47"/>
                  <a:gd name="T8" fmla="*/ 15 w 45"/>
                  <a:gd name="T9" fmla="*/ 4 h 47"/>
                  <a:gd name="T10" fmla="*/ 42 w 45"/>
                  <a:gd name="T11" fmla="*/ 34 h 47"/>
                  <a:gd name="T12" fmla="*/ 41 w 45"/>
                  <a:gd name="T13" fmla="*/ 45 h 47"/>
                  <a:gd name="T14" fmla="*/ 36 w 45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7">
                    <a:moveTo>
                      <a:pt x="36" y="47"/>
                    </a:moveTo>
                    <a:cubicBezTo>
                      <a:pt x="34" y="47"/>
                      <a:pt x="32" y="46"/>
                      <a:pt x="30" y="4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0" y="11"/>
                      <a:pt x="1" y="6"/>
                      <a:pt x="4" y="3"/>
                    </a:cubicBezTo>
                    <a:cubicBezTo>
                      <a:pt x="7" y="0"/>
                      <a:pt x="12" y="1"/>
                      <a:pt x="15" y="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5" y="38"/>
                      <a:pt x="44" y="43"/>
                      <a:pt x="41" y="45"/>
                    </a:cubicBezTo>
                    <a:cubicBezTo>
                      <a:pt x="40" y="47"/>
                      <a:pt x="38" y="47"/>
                      <a:pt x="36" y="4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0" name="Freeform 32"/>
              <p:cNvSpPr/>
              <p:nvPr/>
            </p:nvSpPr>
            <p:spPr bwMode="auto">
              <a:xfrm>
                <a:off x="11302" y="3187"/>
                <a:ext cx="552" cy="371"/>
              </a:xfrm>
              <a:custGeom>
                <a:avLst/>
                <a:gdLst>
                  <a:gd name="T0" fmla="*/ 8 w 317"/>
                  <a:gd name="T1" fmla="*/ 213 h 213"/>
                  <a:gd name="T2" fmla="*/ 5 w 317"/>
                  <a:gd name="T3" fmla="*/ 212 h 213"/>
                  <a:gd name="T4" fmla="*/ 1 w 317"/>
                  <a:gd name="T5" fmla="*/ 202 h 213"/>
                  <a:gd name="T6" fmla="*/ 189 w 317"/>
                  <a:gd name="T7" fmla="*/ 96 h 213"/>
                  <a:gd name="T8" fmla="*/ 298 w 317"/>
                  <a:gd name="T9" fmla="*/ 32 h 213"/>
                  <a:gd name="T10" fmla="*/ 285 w 317"/>
                  <a:gd name="T11" fmla="*/ 14 h 213"/>
                  <a:gd name="T12" fmla="*/ 286 w 317"/>
                  <a:gd name="T13" fmla="*/ 3 h 213"/>
                  <a:gd name="T14" fmla="*/ 297 w 317"/>
                  <a:gd name="T15" fmla="*/ 5 h 213"/>
                  <a:gd name="T16" fmla="*/ 317 w 317"/>
                  <a:gd name="T17" fmla="*/ 32 h 213"/>
                  <a:gd name="T18" fmla="*/ 314 w 317"/>
                  <a:gd name="T19" fmla="*/ 36 h 213"/>
                  <a:gd name="T20" fmla="*/ 192 w 317"/>
                  <a:gd name="T21" fmla="*/ 111 h 213"/>
                  <a:gd name="T22" fmla="*/ 191 w 317"/>
                  <a:gd name="T23" fmla="*/ 111 h 213"/>
                  <a:gd name="T24" fmla="*/ 190 w 317"/>
                  <a:gd name="T25" fmla="*/ 111 h 213"/>
                  <a:gd name="T26" fmla="*/ 16 w 317"/>
                  <a:gd name="T27" fmla="*/ 208 h 213"/>
                  <a:gd name="T28" fmla="*/ 8 w 317"/>
                  <a:gd name="T2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7" h="213">
                    <a:moveTo>
                      <a:pt x="8" y="213"/>
                    </a:moveTo>
                    <a:cubicBezTo>
                      <a:pt x="7" y="213"/>
                      <a:pt x="6" y="212"/>
                      <a:pt x="5" y="212"/>
                    </a:cubicBezTo>
                    <a:cubicBezTo>
                      <a:pt x="1" y="210"/>
                      <a:pt x="0" y="205"/>
                      <a:pt x="1" y="202"/>
                    </a:cubicBezTo>
                    <a:cubicBezTo>
                      <a:pt x="21" y="160"/>
                      <a:pt x="93" y="98"/>
                      <a:pt x="189" y="96"/>
                    </a:cubicBezTo>
                    <a:cubicBezTo>
                      <a:pt x="198" y="93"/>
                      <a:pt x="270" y="70"/>
                      <a:pt x="298" y="32"/>
                    </a:cubicBezTo>
                    <a:cubicBezTo>
                      <a:pt x="285" y="14"/>
                      <a:pt x="285" y="14"/>
                      <a:pt x="285" y="14"/>
                    </a:cubicBezTo>
                    <a:cubicBezTo>
                      <a:pt x="282" y="10"/>
                      <a:pt x="283" y="5"/>
                      <a:pt x="286" y="3"/>
                    </a:cubicBezTo>
                    <a:cubicBezTo>
                      <a:pt x="290" y="0"/>
                      <a:pt x="295" y="1"/>
                      <a:pt x="297" y="5"/>
                    </a:cubicBezTo>
                    <a:cubicBezTo>
                      <a:pt x="317" y="32"/>
                      <a:pt x="317" y="32"/>
                      <a:pt x="317" y="32"/>
                    </a:cubicBezTo>
                    <a:cubicBezTo>
                      <a:pt x="314" y="36"/>
                      <a:pt x="314" y="36"/>
                      <a:pt x="314" y="36"/>
                    </a:cubicBezTo>
                    <a:cubicBezTo>
                      <a:pt x="283" y="84"/>
                      <a:pt x="196" y="110"/>
                      <a:pt x="192" y="111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90" y="111"/>
                      <a:pt x="190" y="111"/>
                      <a:pt x="190" y="111"/>
                    </a:cubicBezTo>
                    <a:cubicBezTo>
                      <a:pt x="101" y="113"/>
                      <a:pt x="33" y="170"/>
                      <a:pt x="16" y="208"/>
                    </a:cubicBezTo>
                    <a:cubicBezTo>
                      <a:pt x="14" y="211"/>
                      <a:pt x="11" y="213"/>
                      <a:pt x="8" y="21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1" name="Freeform 33"/>
              <p:cNvSpPr/>
              <p:nvPr/>
            </p:nvSpPr>
            <p:spPr bwMode="auto">
              <a:xfrm>
                <a:off x="11823" y="3197"/>
                <a:ext cx="85" cy="59"/>
              </a:xfrm>
              <a:custGeom>
                <a:avLst/>
                <a:gdLst>
                  <a:gd name="T0" fmla="*/ 9 w 49"/>
                  <a:gd name="T1" fmla="*/ 34 h 34"/>
                  <a:gd name="T2" fmla="*/ 2 w 49"/>
                  <a:gd name="T3" fmla="*/ 30 h 34"/>
                  <a:gd name="T4" fmla="*/ 5 w 49"/>
                  <a:gd name="T5" fmla="*/ 19 h 34"/>
                  <a:gd name="T6" fmla="*/ 37 w 49"/>
                  <a:gd name="T7" fmla="*/ 2 h 34"/>
                  <a:gd name="T8" fmla="*/ 47 w 49"/>
                  <a:gd name="T9" fmla="*/ 5 h 34"/>
                  <a:gd name="T10" fmla="*/ 44 w 49"/>
                  <a:gd name="T11" fmla="*/ 16 h 34"/>
                  <a:gd name="T12" fmla="*/ 12 w 49"/>
                  <a:gd name="T13" fmla="*/ 33 h 34"/>
                  <a:gd name="T14" fmla="*/ 9 w 49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34">
                    <a:moveTo>
                      <a:pt x="9" y="34"/>
                    </a:moveTo>
                    <a:cubicBezTo>
                      <a:pt x="6" y="34"/>
                      <a:pt x="3" y="32"/>
                      <a:pt x="2" y="30"/>
                    </a:cubicBezTo>
                    <a:cubicBezTo>
                      <a:pt x="0" y="26"/>
                      <a:pt x="1" y="21"/>
                      <a:pt x="5" y="19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49" y="9"/>
                      <a:pt x="48" y="14"/>
                      <a:pt x="44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4"/>
                      <a:pt x="10" y="34"/>
                      <a:pt x="9" y="3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2" name="Freeform 34"/>
              <p:cNvSpPr/>
              <p:nvPr/>
            </p:nvSpPr>
            <p:spPr bwMode="auto">
              <a:xfrm>
                <a:off x="11080" y="3164"/>
                <a:ext cx="108" cy="272"/>
              </a:xfrm>
              <a:custGeom>
                <a:avLst/>
                <a:gdLst>
                  <a:gd name="T0" fmla="*/ 11 w 62"/>
                  <a:gd name="T1" fmla="*/ 156 h 156"/>
                  <a:gd name="T2" fmla="*/ 3 w 62"/>
                  <a:gd name="T3" fmla="*/ 148 h 156"/>
                  <a:gd name="T4" fmla="*/ 47 w 62"/>
                  <a:gd name="T5" fmla="*/ 5 h 156"/>
                  <a:gd name="T6" fmla="*/ 58 w 62"/>
                  <a:gd name="T7" fmla="*/ 3 h 156"/>
                  <a:gd name="T8" fmla="*/ 60 w 62"/>
                  <a:gd name="T9" fmla="*/ 14 h 156"/>
                  <a:gd name="T10" fmla="*/ 19 w 62"/>
                  <a:gd name="T11" fmla="*/ 147 h 156"/>
                  <a:gd name="T12" fmla="*/ 11 w 62"/>
                  <a:gd name="T13" fmla="*/ 156 h 156"/>
                  <a:gd name="T14" fmla="*/ 11 w 62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56">
                    <a:moveTo>
                      <a:pt x="11" y="156"/>
                    </a:moveTo>
                    <a:cubicBezTo>
                      <a:pt x="7" y="156"/>
                      <a:pt x="3" y="152"/>
                      <a:pt x="3" y="148"/>
                    </a:cubicBezTo>
                    <a:cubicBezTo>
                      <a:pt x="0" y="111"/>
                      <a:pt x="20" y="46"/>
                      <a:pt x="47" y="5"/>
                    </a:cubicBezTo>
                    <a:cubicBezTo>
                      <a:pt x="49" y="1"/>
                      <a:pt x="54" y="0"/>
                      <a:pt x="58" y="3"/>
                    </a:cubicBezTo>
                    <a:cubicBezTo>
                      <a:pt x="61" y="5"/>
                      <a:pt x="62" y="10"/>
                      <a:pt x="60" y="14"/>
                    </a:cubicBezTo>
                    <a:cubicBezTo>
                      <a:pt x="35" y="52"/>
                      <a:pt x="16" y="113"/>
                      <a:pt x="19" y="147"/>
                    </a:cubicBezTo>
                    <a:cubicBezTo>
                      <a:pt x="19" y="151"/>
                      <a:pt x="16" y="155"/>
                      <a:pt x="11" y="156"/>
                    </a:cubicBezTo>
                    <a:cubicBezTo>
                      <a:pt x="11" y="156"/>
                      <a:pt x="11" y="156"/>
                      <a:pt x="11" y="1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3" name="Freeform 35"/>
              <p:cNvSpPr/>
              <p:nvPr/>
            </p:nvSpPr>
            <p:spPr bwMode="auto">
              <a:xfrm>
                <a:off x="10812" y="2491"/>
                <a:ext cx="586" cy="478"/>
              </a:xfrm>
              <a:custGeom>
                <a:avLst/>
                <a:gdLst>
                  <a:gd name="T0" fmla="*/ 81 w 337"/>
                  <a:gd name="T1" fmla="*/ 275 h 275"/>
                  <a:gd name="T2" fmla="*/ 36 w 337"/>
                  <a:gd name="T3" fmla="*/ 256 h 275"/>
                  <a:gd name="T4" fmla="*/ 43 w 337"/>
                  <a:gd name="T5" fmla="*/ 126 h 275"/>
                  <a:gd name="T6" fmla="*/ 178 w 337"/>
                  <a:gd name="T7" fmla="*/ 34 h 275"/>
                  <a:gd name="T8" fmla="*/ 328 w 337"/>
                  <a:gd name="T9" fmla="*/ 0 h 275"/>
                  <a:gd name="T10" fmla="*/ 337 w 337"/>
                  <a:gd name="T11" fmla="*/ 7 h 275"/>
                  <a:gd name="T12" fmla="*/ 330 w 337"/>
                  <a:gd name="T13" fmla="*/ 16 h 275"/>
                  <a:gd name="T14" fmla="*/ 56 w 337"/>
                  <a:gd name="T15" fmla="*/ 134 h 275"/>
                  <a:gd name="T16" fmla="*/ 47 w 337"/>
                  <a:gd name="T17" fmla="*/ 245 h 275"/>
                  <a:gd name="T18" fmla="*/ 103 w 337"/>
                  <a:gd name="T19" fmla="*/ 254 h 275"/>
                  <a:gd name="T20" fmla="*/ 113 w 337"/>
                  <a:gd name="T21" fmla="*/ 258 h 275"/>
                  <a:gd name="T22" fmla="*/ 109 w 337"/>
                  <a:gd name="T23" fmla="*/ 268 h 275"/>
                  <a:gd name="T24" fmla="*/ 81 w 337"/>
                  <a:gd name="T2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7" h="275">
                    <a:moveTo>
                      <a:pt x="81" y="275"/>
                    </a:moveTo>
                    <a:cubicBezTo>
                      <a:pt x="64" y="275"/>
                      <a:pt x="48" y="268"/>
                      <a:pt x="36" y="256"/>
                    </a:cubicBezTo>
                    <a:cubicBezTo>
                      <a:pt x="24" y="243"/>
                      <a:pt x="0" y="204"/>
                      <a:pt x="43" y="126"/>
                    </a:cubicBezTo>
                    <a:cubicBezTo>
                      <a:pt x="63" y="89"/>
                      <a:pt x="109" y="58"/>
                      <a:pt x="178" y="34"/>
                    </a:cubicBezTo>
                    <a:cubicBezTo>
                      <a:pt x="240" y="13"/>
                      <a:pt x="304" y="3"/>
                      <a:pt x="328" y="0"/>
                    </a:cubicBezTo>
                    <a:cubicBezTo>
                      <a:pt x="332" y="0"/>
                      <a:pt x="336" y="3"/>
                      <a:pt x="337" y="7"/>
                    </a:cubicBezTo>
                    <a:cubicBezTo>
                      <a:pt x="337" y="11"/>
                      <a:pt x="334" y="15"/>
                      <a:pt x="330" y="16"/>
                    </a:cubicBezTo>
                    <a:cubicBezTo>
                      <a:pt x="293" y="21"/>
                      <a:pt x="104" y="48"/>
                      <a:pt x="56" y="134"/>
                    </a:cubicBezTo>
                    <a:cubicBezTo>
                      <a:pt x="30" y="181"/>
                      <a:pt x="26" y="223"/>
                      <a:pt x="47" y="245"/>
                    </a:cubicBezTo>
                    <a:cubicBezTo>
                      <a:pt x="61" y="260"/>
                      <a:pt x="83" y="263"/>
                      <a:pt x="103" y="254"/>
                    </a:cubicBezTo>
                    <a:cubicBezTo>
                      <a:pt x="107" y="252"/>
                      <a:pt x="111" y="254"/>
                      <a:pt x="113" y="258"/>
                    </a:cubicBezTo>
                    <a:cubicBezTo>
                      <a:pt x="115" y="262"/>
                      <a:pt x="113" y="267"/>
                      <a:pt x="109" y="268"/>
                    </a:cubicBezTo>
                    <a:cubicBezTo>
                      <a:pt x="100" y="273"/>
                      <a:pt x="90" y="275"/>
                      <a:pt x="81" y="27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4" name="Freeform 36"/>
              <p:cNvSpPr/>
              <p:nvPr/>
            </p:nvSpPr>
            <p:spPr bwMode="auto">
              <a:xfrm>
                <a:off x="10716" y="2665"/>
                <a:ext cx="185" cy="85"/>
              </a:xfrm>
              <a:custGeom>
                <a:avLst/>
                <a:gdLst>
                  <a:gd name="T0" fmla="*/ 97 w 106"/>
                  <a:gd name="T1" fmla="*/ 49 h 49"/>
                  <a:gd name="T2" fmla="*/ 91 w 106"/>
                  <a:gd name="T3" fmla="*/ 45 h 49"/>
                  <a:gd name="T4" fmla="*/ 13 w 106"/>
                  <a:gd name="T5" fmla="*/ 38 h 49"/>
                  <a:gd name="T6" fmla="*/ 2 w 106"/>
                  <a:gd name="T7" fmla="*/ 35 h 49"/>
                  <a:gd name="T8" fmla="*/ 5 w 106"/>
                  <a:gd name="T9" fmla="*/ 25 h 49"/>
                  <a:gd name="T10" fmla="*/ 104 w 106"/>
                  <a:gd name="T11" fmla="*/ 37 h 49"/>
                  <a:gd name="T12" fmla="*/ 102 w 106"/>
                  <a:gd name="T13" fmla="*/ 47 h 49"/>
                  <a:gd name="T14" fmla="*/ 97 w 106"/>
                  <a:gd name="T1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49">
                    <a:moveTo>
                      <a:pt x="97" y="49"/>
                    </a:moveTo>
                    <a:cubicBezTo>
                      <a:pt x="95" y="49"/>
                      <a:pt x="93" y="48"/>
                      <a:pt x="91" y="45"/>
                    </a:cubicBezTo>
                    <a:cubicBezTo>
                      <a:pt x="88" y="42"/>
                      <a:pt x="50" y="18"/>
                      <a:pt x="13" y="38"/>
                    </a:cubicBezTo>
                    <a:cubicBezTo>
                      <a:pt x="9" y="40"/>
                      <a:pt x="5" y="39"/>
                      <a:pt x="2" y="35"/>
                    </a:cubicBezTo>
                    <a:cubicBezTo>
                      <a:pt x="0" y="31"/>
                      <a:pt x="2" y="27"/>
                      <a:pt x="5" y="25"/>
                    </a:cubicBezTo>
                    <a:cubicBezTo>
                      <a:pt x="50" y="0"/>
                      <a:pt x="98" y="27"/>
                      <a:pt x="104" y="37"/>
                    </a:cubicBezTo>
                    <a:cubicBezTo>
                      <a:pt x="106" y="40"/>
                      <a:pt x="105" y="45"/>
                      <a:pt x="102" y="47"/>
                    </a:cubicBezTo>
                    <a:cubicBezTo>
                      <a:pt x="100" y="48"/>
                      <a:pt x="99" y="49"/>
                      <a:pt x="97" y="4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5" name="Freeform 37"/>
              <p:cNvSpPr/>
              <p:nvPr/>
            </p:nvSpPr>
            <p:spPr bwMode="auto">
              <a:xfrm>
                <a:off x="12644" y="4203"/>
                <a:ext cx="314" cy="314"/>
              </a:xfrm>
              <a:custGeom>
                <a:avLst/>
                <a:gdLst>
                  <a:gd name="T0" fmla="*/ 9 w 181"/>
                  <a:gd name="T1" fmla="*/ 180 h 180"/>
                  <a:gd name="T2" fmla="*/ 1 w 181"/>
                  <a:gd name="T3" fmla="*/ 174 h 180"/>
                  <a:gd name="T4" fmla="*/ 7 w 181"/>
                  <a:gd name="T5" fmla="*/ 164 h 180"/>
                  <a:gd name="T6" fmla="*/ 165 w 181"/>
                  <a:gd name="T7" fmla="*/ 7 h 180"/>
                  <a:gd name="T8" fmla="*/ 174 w 181"/>
                  <a:gd name="T9" fmla="*/ 0 h 180"/>
                  <a:gd name="T10" fmla="*/ 181 w 181"/>
                  <a:gd name="T11" fmla="*/ 9 h 180"/>
                  <a:gd name="T12" fmla="*/ 11 w 181"/>
                  <a:gd name="T13" fmla="*/ 180 h 180"/>
                  <a:gd name="T14" fmla="*/ 9 w 181"/>
                  <a:gd name="T1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180">
                    <a:moveTo>
                      <a:pt x="9" y="180"/>
                    </a:moveTo>
                    <a:cubicBezTo>
                      <a:pt x="5" y="180"/>
                      <a:pt x="2" y="177"/>
                      <a:pt x="1" y="174"/>
                    </a:cubicBezTo>
                    <a:cubicBezTo>
                      <a:pt x="0" y="169"/>
                      <a:pt x="3" y="165"/>
                      <a:pt x="7" y="164"/>
                    </a:cubicBezTo>
                    <a:cubicBezTo>
                      <a:pt x="85" y="148"/>
                      <a:pt x="160" y="56"/>
                      <a:pt x="165" y="7"/>
                    </a:cubicBezTo>
                    <a:cubicBezTo>
                      <a:pt x="166" y="3"/>
                      <a:pt x="170" y="0"/>
                      <a:pt x="174" y="0"/>
                    </a:cubicBezTo>
                    <a:cubicBezTo>
                      <a:pt x="178" y="1"/>
                      <a:pt x="181" y="4"/>
                      <a:pt x="181" y="9"/>
                    </a:cubicBezTo>
                    <a:cubicBezTo>
                      <a:pt x="175" y="63"/>
                      <a:pt x="96" y="161"/>
                      <a:pt x="11" y="180"/>
                    </a:cubicBezTo>
                    <a:cubicBezTo>
                      <a:pt x="10" y="180"/>
                      <a:pt x="9" y="180"/>
                      <a:pt x="9" y="1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6" name="Freeform 38"/>
              <p:cNvSpPr/>
              <p:nvPr/>
            </p:nvSpPr>
            <p:spPr bwMode="auto">
              <a:xfrm>
                <a:off x="12444" y="4383"/>
                <a:ext cx="255" cy="182"/>
              </a:xfrm>
              <a:custGeom>
                <a:avLst/>
                <a:gdLst>
                  <a:gd name="T0" fmla="*/ 138 w 147"/>
                  <a:gd name="T1" fmla="*/ 105 h 105"/>
                  <a:gd name="T2" fmla="*/ 131 w 147"/>
                  <a:gd name="T3" fmla="*/ 101 h 105"/>
                  <a:gd name="T4" fmla="*/ 8 w 147"/>
                  <a:gd name="T5" fmla="*/ 19 h 105"/>
                  <a:gd name="T6" fmla="*/ 0 w 147"/>
                  <a:gd name="T7" fmla="*/ 12 h 105"/>
                  <a:gd name="T8" fmla="*/ 7 w 147"/>
                  <a:gd name="T9" fmla="*/ 3 h 105"/>
                  <a:gd name="T10" fmla="*/ 97 w 147"/>
                  <a:gd name="T11" fmla="*/ 37 h 105"/>
                  <a:gd name="T12" fmla="*/ 145 w 147"/>
                  <a:gd name="T13" fmla="*/ 94 h 105"/>
                  <a:gd name="T14" fmla="*/ 142 w 147"/>
                  <a:gd name="T15" fmla="*/ 105 h 105"/>
                  <a:gd name="T16" fmla="*/ 138 w 147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105">
                    <a:moveTo>
                      <a:pt x="138" y="105"/>
                    </a:moveTo>
                    <a:cubicBezTo>
                      <a:pt x="135" y="105"/>
                      <a:pt x="132" y="104"/>
                      <a:pt x="131" y="101"/>
                    </a:cubicBezTo>
                    <a:cubicBezTo>
                      <a:pt x="119" y="77"/>
                      <a:pt x="69" y="14"/>
                      <a:pt x="8" y="19"/>
                    </a:cubicBezTo>
                    <a:cubicBezTo>
                      <a:pt x="4" y="19"/>
                      <a:pt x="0" y="16"/>
                      <a:pt x="0" y="12"/>
                    </a:cubicBezTo>
                    <a:cubicBezTo>
                      <a:pt x="0" y="7"/>
                      <a:pt x="3" y="3"/>
                      <a:pt x="7" y="3"/>
                    </a:cubicBezTo>
                    <a:cubicBezTo>
                      <a:pt x="45" y="0"/>
                      <a:pt x="77" y="20"/>
                      <a:pt x="97" y="37"/>
                    </a:cubicBezTo>
                    <a:cubicBezTo>
                      <a:pt x="120" y="56"/>
                      <a:pt x="138" y="79"/>
                      <a:pt x="145" y="94"/>
                    </a:cubicBezTo>
                    <a:cubicBezTo>
                      <a:pt x="147" y="98"/>
                      <a:pt x="145" y="103"/>
                      <a:pt x="142" y="105"/>
                    </a:cubicBezTo>
                    <a:cubicBezTo>
                      <a:pt x="140" y="105"/>
                      <a:pt x="139" y="105"/>
                      <a:pt x="138" y="1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7" name="Freeform 39"/>
              <p:cNvSpPr/>
              <p:nvPr/>
            </p:nvSpPr>
            <p:spPr bwMode="auto">
              <a:xfrm>
                <a:off x="12772" y="3894"/>
                <a:ext cx="101" cy="144"/>
              </a:xfrm>
              <a:custGeom>
                <a:avLst/>
                <a:gdLst>
                  <a:gd name="T0" fmla="*/ 9 w 58"/>
                  <a:gd name="T1" fmla="*/ 83 h 83"/>
                  <a:gd name="T2" fmla="*/ 4 w 58"/>
                  <a:gd name="T3" fmla="*/ 81 h 83"/>
                  <a:gd name="T4" fmla="*/ 3 w 58"/>
                  <a:gd name="T5" fmla="*/ 70 h 83"/>
                  <a:gd name="T6" fmla="*/ 42 w 58"/>
                  <a:gd name="T7" fmla="*/ 6 h 83"/>
                  <a:gd name="T8" fmla="*/ 52 w 58"/>
                  <a:gd name="T9" fmla="*/ 1 h 83"/>
                  <a:gd name="T10" fmla="*/ 57 w 58"/>
                  <a:gd name="T11" fmla="*/ 10 h 83"/>
                  <a:gd name="T12" fmla="*/ 15 w 58"/>
                  <a:gd name="T13" fmla="*/ 80 h 83"/>
                  <a:gd name="T14" fmla="*/ 9 w 58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83">
                    <a:moveTo>
                      <a:pt x="9" y="83"/>
                    </a:moveTo>
                    <a:cubicBezTo>
                      <a:pt x="7" y="83"/>
                      <a:pt x="5" y="82"/>
                      <a:pt x="4" y="81"/>
                    </a:cubicBezTo>
                    <a:cubicBezTo>
                      <a:pt x="1" y="78"/>
                      <a:pt x="0" y="73"/>
                      <a:pt x="3" y="70"/>
                    </a:cubicBezTo>
                    <a:cubicBezTo>
                      <a:pt x="24" y="48"/>
                      <a:pt x="38" y="24"/>
                      <a:pt x="42" y="6"/>
                    </a:cubicBezTo>
                    <a:cubicBezTo>
                      <a:pt x="43" y="2"/>
                      <a:pt x="47" y="0"/>
                      <a:pt x="52" y="1"/>
                    </a:cubicBezTo>
                    <a:cubicBezTo>
                      <a:pt x="56" y="2"/>
                      <a:pt x="58" y="6"/>
                      <a:pt x="57" y="10"/>
                    </a:cubicBezTo>
                    <a:cubicBezTo>
                      <a:pt x="51" y="38"/>
                      <a:pt x="28" y="66"/>
                      <a:pt x="15" y="80"/>
                    </a:cubicBezTo>
                    <a:cubicBezTo>
                      <a:pt x="13" y="82"/>
                      <a:pt x="11" y="83"/>
                      <a:pt x="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8" name="Freeform 40"/>
              <p:cNvSpPr/>
              <p:nvPr/>
            </p:nvSpPr>
            <p:spPr bwMode="auto">
              <a:xfrm>
                <a:off x="8818" y="3055"/>
                <a:ext cx="1075" cy="337"/>
              </a:xfrm>
              <a:custGeom>
                <a:avLst/>
                <a:gdLst>
                  <a:gd name="T0" fmla="*/ 8 w 618"/>
                  <a:gd name="T1" fmla="*/ 194 h 194"/>
                  <a:gd name="T2" fmla="*/ 3 w 618"/>
                  <a:gd name="T3" fmla="*/ 192 h 194"/>
                  <a:gd name="T4" fmla="*/ 3 w 618"/>
                  <a:gd name="T5" fmla="*/ 181 h 194"/>
                  <a:gd name="T6" fmla="*/ 239 w 618"/>
                  <a:gd name="T7" fmla="*/ 62 h 194"/>
                  <a:gd name="T8" fmla="*/ 345 w 618"/>
                  <a:gd name="T9" fmla="*/ 70 h 194"/>
                  <a:gd name="T10" fmla="*/ 494 w 618"/>
                  <a:gd name="T11" fmla="*/ 7 h 194"/>
                  <a:gd name="T12" fmla="*/ 614 w 618"/>
                  <a:gd name="T13" fmla="*/ 31 h 194"/>
                  <a:gd name="T14" fmla="*/ 615 w 618"/>
                  <a:gd name="T15" fmla="*/ 42 h 194"/>
                  <a:gd name="T16" fmla="*/ 604 w 618"/>
                  <a:gd name="T17" fmla="*/ 43 h 194"/>
                  <a:gd name="T18" fmla="*/ 354 w 618"/>
                  <a:gd name="T19" fmla="*/ 84 h 194"/>
                  <a:gd name="T20" fmla="*/ 350 w 618"/>
                  <a:gd name="T21" fmla="*/ 88 h 194"/>
                  <a:gd name="T22" fmla="*/ 345 w 618"/>
                  <a:gd name="T23" fmla="*/ 87 h 194"/>
                  <a:gd name="T24" fmla="*/ 14 w 618"/>
                  <a:gd name="T25" fmla="*/ 192 h 194"/>
                  <a:gd name="T26" fmla="*/ 8 w 618"/>
                  <a:gd name="T27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8" h="194">
                    <a:moveTo>
                      <a:pt x="8" y="194"/>
                    </a:moveTo>
                    <a:cubicBezTo>
                      <a:pt x="6" y="194"/>
                      <a:pt x="4" y="193"/>
                      <a:pt x="3" y="192"/>
                    </a:cubicBezTo>
                    <a:cubicBezTo>
                      <a:pt x="0" y="189"/>
                      <a:pt x="0" y="184"/>
                      <a:pt x="3" y="181"/>
                    </a:cubicBezTo>
                    <a:cubicBezTo>
                      <a:pt x="89" y="92"/>
                      <a:pt x="179" y="67"/>
                      <a:pt x="239" y="62"/>
                    </a:cubicBezTo>
                    <a:cubicBezTo>
                      <a:pt x="292" y="57"/>
                      <a:pt x="332" y="66"/>
                      <a:pt x="345" y="70"/>
                    </a:cubicBezTo>
                    <a:cubicBezTo>
                      <a:pt x="379" y="33"/>
                      <a:pt x="432" y="10"/>
                      <a:pt x="494" y="7"/>
                    </a:cubicBezTo>
                    <a:cubicBezTo>
                      <a:pt x="550" y="4"/>
                      <a:pt x="597" y="17"/>
                      <a:pt x="614" y="31"/>
                    </a:cubicBezTo>
                    <a:cubicBezTo>
                      <a:pt x="617" y="34"/>
                      <a:pt x="618" y="39"/>
                      <a:pt x="615" y="42"/>
                    </a:cubicBezTo>
                    <a:cubicBezTo>
                      <a:pt x="612" y="45"/>
                      <a:pt x="607" y="46"/>
                      <a:pt x="604" y="43"/>
                    </a:cubicBezTo>
                    <a:cubicBezTo>
                      <a:pt x="575" y="18"/>
                      <a:pt x="425" y="0"/>
                      <a:pt x="354" y="84"/>
                    </a:cubicBezTo>
                    <a:cubicBezTo>
                      <a:pt x="350" y="88"/>
                      <a:pt x="350" y="88"/>
                      <a:pt x="350" y="88"/>
                    </a:cubicBezTo>
                    <a:cubicBezTo>
                      <a:pt x="345" y="87"/>
                      <a:pt x="345" y="87"/>
                      <a:pt x="345" y="87"/>
                    </a:cubicBezTo>
                    <a:cubicBezTo>
                      <a:pt x="343" y="86"/>
                      <a:pt x="173" y="29"/>
                      <a:pt x="14" y="192"/>
                    </a:cubicBezTo>
                    <a:cubicBezTo>
                      <a:pt x="12" y="193"/>
                      <a:pt x="10" y="194"/>
                      <a:pt x="8" y="19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69" name="Freeform 41"/>
              <p:cNvSpPr/>
              <p:nvPr/>
            </p:nvSpPr>
            <p:spPr bwMode="auto">
              <a:xfrm>
                <a:off x="9913" y="2623"/>
                <a:ext cx="307" cy="433"/>
              </a:xfrm>
              <a:custGeom>
                <a:avLst/>
                <a:gdLst>
                  <a:gd name="T0" fmla="*/ 20 w 177"/>
                  <a:gd name="T1" fmla="*/ 249 h 249"/>
                  <a:gd name="T2" fmla="*/ 14 w 177"/>
                  <a:gd name="T3" fmla="*/ 245 h 249"/>
                  <a:gd name="T4" fmla="*/ 22 w 177"/>
                  <a:gd name="T5" fmla="*/ 123 h 249"/>
                  <a:gd name="T6" fmla="*/ 167 w 177"/>
                  <a:gd name="T7" fmla="*/ 1 h 249"/>
                  <a:gd name="T8" fmla="*/ 176 w 177"/>
                  <a:gd name="T9" fmla="*/ 7 h 249"/>
                  <a:gd name="T10" fmla="*/ 170 w 177"/>
                  <a:gd name="T11" fmla="*/ 16 h 249"/>
                  <a:gd name="T12" fmla="*/ 36 w 177"/>
                  <a:gd name="T13" fmla="*/ 129 h 249"/>
                  <a:gd name="T14" fmla="*/ 27 w 177"/>
                  <a:gd name="T15" fmla="*/ 237 h 249"/>
                  <a:gd name="T16" fmla="*/ 25 w 177"/>
                  <a:gd name="T17" fmla="*/ 248 h 249"/>
                  <a:gd name="T18" fmla="*/ 20 w 177"/>
                  <a:gd name="T19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249">
                    <a:moveTo>
                      <a:pt x="20" y="249"/>
                    </a:moveTo>
                    <a:cubicBezTo>
                      <a:pt x="18" y="249"/>
                      <a:pt x="15" y="248"/>
                      <a:pt x="14" y="245"/>
                    </a:cubicBezTo>
                    <a:cubicBezTo>
                      <a:pt x="5" y="232"/>
                      <a:pt x="0" y="178"/>
                      <a:pt x="22" y="123"/>
                    </a:cubicBezTo>
                    <a:cubicBezTo>
                      <a:pt x="39" y="79"/>
                      <a:pt x="78" y="23"/>
                      <a:pt x="167" y="1"/>
                    </a:cubicBezTo>
                    <a:cubicBezTo>
                      <a:pt x="171" y="0"/>
                      <a:pt x="175" y="3"/>
                      <a:pt x="176" y="7"/>
                    </a:cubicBezTo>
                    <a:cubicBezTo>
                      <a:pt x="177" y="11"/>
                      <a:pt x="175" y="15"/>
                      <a:pt x="170" y="16"/>
                    </a:cubicBezTo>
                    <a:cubicBezTo>
                      <a:pt x="88" y="36"/>
                      <a:pt x="52" y="88"/>
                      <a:pt x="36" y="129"/>
                    </a:cubicBezTo>
                    <a:cubicBezTo>
                      <a:pt x="15" y="181"/>
                      <a:pt x="22" y="229"/>
                      <a:pt x="27" y="237"/>
                    </a:cubicBezTo>
                    <a:cubicBezTo>
                      <a:pt x="29" y="240"/>
                      <a:pt x="28" y="245"/>
                      <a:pt x="25" y="248"/>
                    </a:cubicBezTo>
                    <a:cubicBezTo>
                      <a:pt x="23" y="249"/>
                      <a:pt x="22" y="249"/>
                      <a:pt x="20" y="24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0" name="Freeform 42"/>
              <p:cNvSpPr/>
              <p:nvPr/>
            </p:nvSpPr>
            <p:spPr bwMode="auto">
              <a:xfrm>
                <a:off x="9794" y="2565"/>
                <a:ext cx="221" cy="220"/>
              </a:xfrm>
              <a:custGeom>
                <a:avLst/>
                <a:gdLst>
                  <a:gd name="T0" fmla="*/ 118 w 127"/>
                  <a:gd name="T1" fmla="*/ 126 h 126"/>
                  <a:gd name="T2" fmla="*/ 110 w 127"/>
                  <a:gd name="T3" fmla="*/ 121 h 126"/>
                  <a:gd name="T4" fmla="*/ 7 w 127"/>
                  <a:gd name="T5" fmla="*/ 16 h 126"/>
                  <a:gd name="T6" fmla="*/ 1 w 127"/>
                  <a:gd name="T7" fmla="*/ 7 h 126"/>
                  <a:gd name="T8" fmla="*/ 10 w 127"/>
                  <a:gd name="T9" fmla="*/ 1 h 126"/>
                  <a:gd name="T10" fmla="*/ 125 w 127"/>
                  <a:gd name="T11" fmla="*/ 116 h 126"/>
                  <a:gd name="T12" fmla="*/ 120 w 127"/>
                  <a:gd name="T13" fmla="*/ 126 h 126"/>
                  <a:gd name="T14" fmla="*/ 118 w 127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126">
                    <a:moveTo>
                      <a:pt x="118" y="126"/>
                    </a:moveTo>
                    <a:cubicBezTo>
                      <a:pt x="115" y="126"/>
                      <a:pt x="111" y="124"/>
                      <a:pt x="110" y="121"/>
                    </a:cubicBezTo>
                    <a:cubicBezTo>
                      <a:pt x="106" y="107"/>
                      <a:pt x="67" y="28"/>
                      <a:pt x="7" y="16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2" y="3"/>
                      <a:pt x="6" y="0"/>
                      <a:pt x="10" y="1"/>
                    </a:cubicBezTo>
                    <a:cubicBezTo>
                      <a:pt x="78" y="14"/>
                      <a:pt x="120" y="100"/>
                      <a:pt x="125" y="116"/>
                    </a:cubicBezTo>
                    <a:cubicBezTo>
                      <a:pt x="127" y="120"/>
                      <a:pt x="124" y="124"/>
                      <a:pt x="120" y="126"/>
                    </a:cubicBezTo>
                    <a:cubicBezTo>
                      <a:pt x="119" y="126"/>
                      <a:pt x="119" y="126"/>
                      <a:pt x="118" y="12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1" name="Freeform 43"/>
              <p:cNvSpPr/>
              <p:nvPr/>
            </p:nvSpPr>
            <p:spPr bwMode="auto">
              <a:xfrm>
                <a:off x="10253" y="3422"/>
                <a:ext cx="621" cy="726"/>
              </a:xfrm>
              <a:custGeom>
                <a:avLst/>
                <a:gdLst>
                  <a:gd name="T0" fmla="*/ 144 w 357"/>
                  <a:gd name="T1" fmla="*/ 417 h 417"/>
                  <a:gd name="T2" fmla="*/ 134 w 357"/>
                  <a:gd name="T3" fmla="*/ 417 h 417"/>
                  <a:gd name="T4" fmla="*/ 3 w 357"/>
                  <a:gd name="T5" fmla="*/ 347 h 417"/>
                  <a:gd name="T6" fmla="*/ 3 w 357"/>
                  <a:gd name="T7" fmla="*/ 336 h 417"/>
                  <a:gd name="T8" fmla="*/ 14 w 357"/>
                  <a:gd name="T9" fmla="*/ 336 h 417"/>
                  <a:gd name="T10" fmla="*/ 135 w 357"/>
                  <a:gd name="T11" fmla="*/ 401 h 417"/>
                  <a:gd name="T12" fmla="*/ 167 w 357"/>
                  <a:gd name="T13" fmla="*/ 394 h 417"/>
                  <a:gd name="T14" fmla="*/ 180 w 357"/>
                  <a:gd name="T15" fmla="*/ 320 h 417"/>
                  <a:gd name="T16" fmla="*/ 179 w 357"/>
                  <a:gd name="T17" fmla="*/ 302 h 417"/>
                  <a:gd name="T18" fmla="*/ 345 w 357"/>
                  <a:gd name="T19" fmla="*/ 2 h 417"/>
                  <a:gd name="T20" fmla="*/ 355 w 357"/>
                  <a:gd name="T21" fmla="*/ 6 h 417"/>
                  <a:gd name="T22" fmla="*/ 352 w 357"/>
                  <a:gd name="T23" fmla="*/ 16 h 417"/>
                  <a:gd name="T24" fmla="*/ 195 w 357"/>
                  <a:gd name="T25" fmla="*/ 302 h 417"/>
                  <a:gd name="T26" fmla="*/ 195 w 357"/>
                  <a:gd name="T27" fmla="*/ 320 h 417"/>
                  <a:gd name="T28" fmla="*/ 177 w 357"/>
                  <a:gd name="T29" fmla="*/ 406 h 417"/>
                  <a:gd name="T30" fmla="*/ 144 w 357"/>
                  <a:gd name="T31" fmla="*/ 417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7" h="417">
                    <a:moveTo>
                      <a:pt x="144" y="417"/>
                    </a:moveTo>
                    <a:cubicBezTo>
                      <a:pt x="140" y="417"/>
                      <a:pt x="137" y="417"/>
                      <a:pt x="134" y="417"/>
                    </a:cubicBezTo>
                    <a:cubicBezTo>
                      <a:pt x="67" y="409"/>
                      <a:pt x="13" y="357"/>
                      <a:pt x="3" y="347"/>
                    </a:cubicBezTo>
                    <a:cubicBezTo>
                      <a:pt x="0" y="344"/>
                      <a:pt x="0" y="339"/>
                      <a:pt x="3" y="336"/>
                    </a:cubicBezTo>
                    <a:cubicBezTo>
                      <a:pt x="6" y="333"/>
                      <a:pt x="11" y="333"/>
                      <a:pt x="14" y="336"/>
                    </a:cubicBezTo>
                    <a:cubicBezTo>
                      <a:pt x="23" y="346"/>
                      <a:pt x="74" y="394"/>
                      <a:pt x="135" y="401"/>
                    </a:cubicBezTo>
                    <a:cubicBezTo>
                      <a:pt x="150" y="403"/>
                      <a:pt x="160" y="401"/>
                      <a:pt x="167" y="394"/>
                    </a:cubicBezTo>
                    <a:cubicBezTo>
                      <a:pt x="182" y="380"/>
                      <a:pt x="181" y="348"/>
                      <a:pt x="180" y="320"/>
                    </a:cubicBezTo>
                    <a:cubicBezTo>
                      <a:pt x="180" y="314"/>
                      <a:pt x="179" y="308"/>
                      <a:pt x="179" y="302"/>
                    </a:cubicBezTo>
                    <a:cubicBezTo>
                      <a:pt x="178" y="166"/>
                      <a:pt x="237" y="59"/>
                      <a:pt x="345" y="2"/>
                    </a:cubicBezTo>
                    <a:cubicBezTo>
                      <a:pt x="348" y="0"/>
                      <a:pt x="353" y="2"/>
                      <a:pt x="355" y="6"/>
                    </a:cubicBezTo>
                    <a:cubicBezTo>
                      <a:pt x="357" y="9"/>
                      <a:pt x="356" y="14"/>
                      <a:pt x="352" y="16"/>
                    </a:cubicBezTo>
                    <a:cubicBezTo>
                      <a:pt x="250" y="70"/>
                      <a:pt x="194" y="172"/>
                      <a:pt x="195" y="302"/>
                    </a:cubicBezTo>
                    <a:cubicBezTo>
                      <a:pt x="195" y="308"/>
                      <a:pt x="195" y="314"/>
                      <a:pt x="195" y="320"/>
                    </a:cubicBezTo>
                    <a:cubicBezTo>
                      <a:pt x="196" y="351"/>
                      <a:pt x="198" y="387"/>
                      <a:pt x="177" y="406"/>
                    </a:cubicBezTo>
                    <a:cubicBezTo>
                      <a:pt x="169" y="413"/>
                      <a:pt x="158" y="417"/>
                      <a:pt x="144" y="41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2" name="Freeform 44"/>
              <p:cNvSpPr/>
              <p:nvPr/>
            </p:nvSpPr>
            <p:spPr bwMode="auto">
              <a:xfrm>
                <a:off x="9660" y="4200"/>
                <a:ext cx="146" cy="75"/>
              </a:xfrm>
              <a:custGeom>
                <a:avLst/>
                <a:gdLst>
                  <a:gd name="T0" fmla="*/ 9 w 84"/>
                  <a:gd name="T1" fmla="*/ 43 h 43"/>
                  <a:gd name="T2" fmla="*/ 3 w 84"/>
                  <a:gd name="T3" fmla="*/ 40 h 43"/>
                  <a:gd name="T4" fmla="*/ 4 w 84"/>
                  <a:gd name="T5" fmla="*/ 29 h 43"/>
                  <a:gd name="T6" fmla="*/ 77 w 84"/>
                  <a:gd name="T7" fmla="*/ 7 h 43"/>
                  <a:gd name="T8" fmla="*/ 84 w 84"/>
                  <a:gd name="T9" fmla="*/ 16 h 43"/>
                  <a:gd name="T10" fmla="*/ 75 w 84"/>
                  <a:gd name="T11" fmla="*/ 22 h 43"/>
                  <a:gd name="T12" fmla="*/ 14 w 84"/>
                  <a:gd name="T13" fmla="*/ 41 h 43"/>
                  <a:gd name="T14" fmla="*/ 9 w 8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43">
                    <a:moveTo>
                      <a:pt x="9" y="43"/>
                    </a:moveTo>
                    <a:cubicBezTo>
                      <a:pt x="7" y="43"/>
                      <a:pt x="4" y="42"/>
                      <a:pt x="3" y="40"/>
                    </a:cubicBezTo>
                    <a:cubicBezTo>
                      <a:pt x="0" y="37"/>
                      <a:pt x="1" y="32"/>
                      <a:pt x="4" y="29"/>
                    </a:cubicBezTo>
                    <a:cubicBezTo>
                      <a:pt x="14" y="21"/>
                      <a:pt x="40" y="0"/>
                      <a:pt x="77" y="7"/>
                    </a:cubicBezTo>
                    <a:cubicBezTo>
                      <a:pt x="81" y="7"/>
                      <a:pt x="84" y="11"/>
                      <a:pt x="84" y="16"/>
                    </a:cubicBezTo>
                    <a:cubicBezTo>
                      <a:pt x="83" y="20"/>
                      <a:pt x="79" y="23"/>
                      <a:pt x="75" y="22"/>
                    </a:cubicBezTo>
                    <a:cubicBezTo>
                      <a:pt x="45" y="17"/>
                      <a:pt x="23" y="34"/>
                      <a:pt x="14" y="41"/>
                    </a:cubicBezTo>
                    <a:cubicBezTo>
                      <a:pt x="12" y="43"/>
                      <a:pt x="11" y="43"/>
                      <a:pt x="9" y="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3" name="Freeform 45"/>
              <p:cNvSpPr/>
              <p:nvPr/>
            </p:nvSpPr>
            <p:spPr bwMode="auto">
              <a:xfrm>
                <a:off x="9060" y="4437"/>
                <a:ext cx="129" cy="90"/>
              </a:xfrm>
              <a:custGeom>
                <a:avLst/>
                <a:gdLst>
                  <a:gd name="T0" fmla="*/ 9 w 74"/>
                  <a:gd name="T1" fmla="*/ 52 h 52"/>
                  <a:gd name="T2" fmla="*/ 3 w 74"/>
                  <a:gd name="T3" fmla="*/ 50 h 52"/>
                  <a:gd name="T4" fmla="*/ 3 w 74"/>
                  <a:gd name="T5" fmla="*/ 39 h 52"/>
                  <a:gd name="T6" fmla="*/ 62 w 74"/>
                  <a:gd name="T7" fmla="*/ 2 h 52"/>
                  <a:gd name="T8" fmla="*/ 72 w 74"/>
                  <a:gd name="T9" fmla="*/ 6 h 52"/>
                  <a:gd name="T10" fmla="*/ 68 w 74"/>
                  <a:gd name="T11" fmla="*/ 16 h 52"/>
                  <a:gd name="T12" fmla="*/ 14 w 74"/>
                  <a:gd name="T13" fmla="*/ 50 h 52"/>
                  <a:gd name="T14" fmla="*/ 9 w 74"/>
                  <a:gd name="T1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52">
                    <a:moveTo>
                      <a:pt x="9" y="52"/>
                    </a:moveTo>
                    <a:cubicBezTo>
                      <a:pt x="7" y="52"/>
                      <a:pt x="5" y="51"/>
                      <a:pt x="3" y="50"/>
                    </a:cubicBezTo>
                    <a:cubicBezTo>
                      <a:pt x="0" y="47"/>
                      <a:pt x="0" y="42"/>
                      <a:pt x="3" y="39"/>
                    </a:cubicBezTo>
                    <a:cubicBezTo>
                      <a:pt x="11" y="31"/>
                      <a:pt x="52" y="5"/>
                      <a:pt x="62" y="2"/>
                    </a:cubicBezTo>
                    <a:cubicBezTo>
                      <a:pt x="66" y="0"/>
                      <a:pt x="70" y="2"/>
                      <a:pt x="72" y="6"/>
                    </a:cubicBezTo>
                    <a:cubicBezTo>
                      <a:pt x="74" y="10"/>
                      <a:pt x="72" y="14"/>
                      <a:pt x="68" y="16"/>
                    </a:cubicBezTo>
                    <a:cubicBezTo>
                      <a:pt x="60" y="19"/>
                      <a:pt x="21" y="43"/>
                      <a:pt x="14" y="50"/>
                    </a:cubicBezTo>
                    <a:cubicBezTo>
                      <a:pt x="13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4" name="Freeform 46"/>
              <p:cNvSpPr/>
              <p:nvPr/>
            </p:nvSpPr>
            <p:spPr bwMode="auto">
              <a:xfrm>
                <a:off x="10041" y="5376"/>
                <a:ext cx="117" cy="115"/>
              </a:xfrm>
              <a:custGeom>
                <a:avLst/>
                <a:gdLst>
                  <a:gd name="T0" fmla="*/ 59 w 67"/>
                  <a:gd name="T1" fmla="*/ 66 h 66"/>
                  <a:gd name="T2" fmla="*/ 55 w 67"/>
                  <a:gd name="T3" fmla="*/ 65 h 66"/>
                  <a:gd name="T4" fmla="*/ 2 w 67"/>
                  <a:gd name="T5" fmla="*/ 13 h 66"/>
                  <a:gd name="T6" fmla="*/ 5 w 67"/>
                  <a:gd name="T7" fmla="*/ 2 h 66"/>
                  <a:gd name="T8" fmla="*/ 16 w 67"/>
                  <a:gd name="T9" fmla="*/ 5 h 66"/>
                  <a:gd name="T10" fmla="*/ 62 w 67"/>
                  <a:gd name="T11" fmla="*/ 51 h 66"/>
                  <a:gd name="T12" fmla="*/ 65 w 67"/>
                  <a:gd name="T13" fmla="*/ 62 h 66"/>
                  <a:gd name="T14" fmla="*/ 59 w 67"/>
                  <a:gd name="T15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66">
                    <a:moveTo>
                      <a:pt x="59" y="66"/>
                    </a:moveTo>
                    <a:cubicBezTo>
                      <a:pt x="57" y="66"/>
                      <a:pt x="56" y="66"/>
                      <a:pt x="55" y="65"/>
                    </a:cubicBezTo>
                    <a:cubicBezTo>
                      <a:pt x="34" y="54"/>
                      <a:pt x="15" y="34"/>
                      <a:pt x="2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9" y="0"/>
                      <a:pt x="13" y="1"/>
                      <a:pt x="16" y="5"/>
                    </a:cubicBezTo>
                    <a:cubicBezTo>
                      <a:pt x="27" y="24"/>
                      <a:pt x="44" y="41"/>
                      <a:pt x="62" y="51"/>
                    </a:cubicBezTo>
                    <a:cubicBezTo>
                      <a:pt x="66" y="53"/>
                      <a:pt x="67" y="58"/>
                      <a:pt x="65" y="62"/>
                    </a:cubicBezTo>
                    <a:cubicBezTo>
                      <a:pt x="64" y="64"/>
                      <a:pt x="61" y="66"/>
                      <a:pt x="59" y="6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5" name="Freeform 47"/>
              <p:cNvSpPr/>
              <p:nvPr/>
            </p:nvSpPr>
            <p:spPr bwMode="auto">
              <a:xfrm>
                <a:off x="9352" y="4931"/>
                <a:ext cx="1150" cy="425"/>
              </a:xfrm>
              <a:custGeom>
                <a:avLst/>
                <a:gdLst>
                  <a:gd name="T0" fmla="*/ 622 w 661"/>
                  <a:gd name="T1" fmla="*/ 244 h 244"/>
                  <a:gd name="T2" fmla="*/ 489 w 661"/>
                  <a:gd name="T3" fmla="*/ 192 h 244"/>
                  <a:gd name="T4" fmla="*/ 171 w 661"/>
                  <a:gd name="T5" fmla="*/ 131 h 244"/>
                  <a:gd name="T6" fmla="*/ 3 w 661"/>
                  <a:gd name="T7" fmla="*/ 14 h 244"/>
                  <a:gd name="T8" fmla="*/ 4 w 661"/>
                  <a:gd name="T9" fmla="*/ 3 h 244"/>
                  <a:gd name="T10" fmla="*/ 15 w 661"/>
                  <a:gd name="T11" fmla="*/ 4 h 244"/>
                  <a:gd name="T12" fmla="*/ 178 w 661"/>
                  <a:gd name="T13" fmla="*/ 117 h 244"/>
                  <a:gd name="T14" fmla="*/ 489 w 661"/>
                  <a:gd name="T15" fmla="*/ 176 h 244"/>
                  <a:gd name="T16" fmla="*/ 493 w 661"/>
                  <a:gd name="T17" fmla="*/ 175 h 244"/>
                  <a:gd name="T18" fmla="*/ 496 w 661"/>
                  <a:gd name="T19" fmla="*/ 177 h 244"/>
                  <a:gd name="T20" fmla="*/ 626 w 661"/>
                  <a:gd name="T21" fmla="*/ 229 h 244"/>
                  <a:gd name="T22" fmla="*/ 647 w 661"/>
                  <a:gd name="T23" fmla="*/ 202 h 244"/>
                  <a:gd name="T24" fmla="*/ 658 w 661"/>
                  <a:gd name="T25" fmla="*/ 202 h 244"/>
                  <a:gd name="T26" fmla="*/ 658 w 661"/>
                  <a:gd name="T27" fmla="*/ 213 h 244"/>
                  <a:gd name="T28" fmla="*/ 637 w 661"/>
                  <a:gd name="T29" fmla="*/ 241 h 244"/>
                  <a:gd name="T30" fmla="*/ 635 w 661"/>
                  <a:gd name="T31" fmla="*/ 244 h 244"/>
                  <a:gd name="T32" fmla="*/ 632 w 661"/>
                  <a:gd name="T33" fmla="*/ 244 h 244"/>
                  <a:gd name="T34" fmla="*/ 622 w 661"/>
                  <a:gd name="T35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1" h="244">
                    <a:moveTo>
                      <a:pt x="622" y="244"/>
                    </a:moveTo>
                    <a:cubicBezTo>
                      <a:pt x="601" y="244"/>
                      <a:pt x="549" y="239"/>
                      <a:pt x="489" y="192"/>
                    </a:cubicBezTo>
                    <a:cubicBezTo>
                      <a:pt x="466" y="196"/>
                      <a:pt x="341" y="213"/>
                      <a:pt x="171" y="131"/>
                    </a:cubicBezTo>
                    <a:cubicBezTo>
                      <a:pt x="68" y="82"/>
                      <a:pt x="23" y="40"/>
                      <a:pt x="3" y="14"/>
                    </a:cubicBezTo>
                    <a:cubicBezTo>
                      <a:pt x="0" y="10"/>
                      <a:pt x="1" y="6"/>
                      <a:pt x="4" y="3"/>
                    </a:cubicBezTo>
                    <a:cubicBezTo>
                      <a:pt x="8" y="0"/>
                      <a:pt x="13" y="1"/>
                      <a:pt x="15" y="4"/>
                    </a:cubicBezTo>
                    <a:cubicBezTo>
                      <a:pt x="34" y="29"/>
                      <a:pt x="78" y="69"/>
                      <a:pt x="178" y="117"/>
                    </a:cubicBezTo>
                    <a:cubicBezTo>
                      <a:pt x="357" y="204"/>
                      <a:pt x="488" y="176"/>
                      <a:pt x="489" y="176"/>
                    </a:cubicBezTo>
                    <a:cubicBezTo>
                      <a:pt x="493" y="175"/>
                      <a:pt x="493" y="175"/>
                      <a:pt x="493" y="175"/>
                    </a:cubicBezTo>
                    <a:cubicBezTo>
                      <a:pt x="496" y="177"/>
                      <a:pt x="496" y="177"/>
                      <a:pt x="496" y="177"/>
                    </a:cubicBezTo>
                    <a:cubicBezTo>
                      <a:pt x="560" y="228"/>
                      <a:pt x="613" y="229"/>
                      <a:pt x="626" y="229"/>
                    </a:cubicBezTo>
                    <a:cubicBezTo>
                      <a:pt x="631" y="222"/>
                      <a:pt x="642" y="207"/>
                      <a:pt x="647" y="202"/>
                    </a:cubicBezTo>
                    <a:cubicBezTo>
                      <a:pt x="650" y="199"/>
                      <a:pt x="655" y="199"/>
                      <a:pt x="658" y="202"/>
                    </a:cubicBezTo>
                    <a:cubicBezTo>
                      <a:pt x="661" y="205"/>
                      <a:pt x="661" y="210"/>
                      <a:pt x="658" y="213"/>
                    </a:cubicBezTo>
                    <a:cubicBezTo>
                      <a:pt x="654" y="217"/>
                      <a:pt x="643" y="232"/>
                      <a:pt x="637" y="241"/>
                    </a:cubicBezTo>
                    <a:cubicBezTo>
                      <a:pt x="635" y="244"/>
                      <a:pt x="635" y="244"/>
                      <a:pt x="635" y="244"/>
                    </a:cubicBezTo>
                    <a:cubicBezTo>
                      <a:pt x="632" y="244"/>
                      <a:pt x="632" y="244"/>
                      <a:pt x="632" y="244"/>
                    </a:cubicBezTo>
                    <a:cubicBezTo>
                      <a:pt x="631" y="244"/>
                      <a:pt x="628" y="244"/>
                      <a:pt x="622" y="24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6" name="Freeform 48"/>
              <p:cNvSpPr/>
              <p:nvPr/>
            </p:nvSpPr>
            <p:spPr bwMode="auto">
              <a:xfrm>
                <a:off x="10434" y="5326"/>
                <a:ext cx="80" cy="64"/>
              </a:xfrm>
              <a:custGeom>
                <a:avLst/>
                <a:gdLst>
                  <a:gd name="T0" fmla="*/ 37 w 46"/>
                  <a:gd name="T1" fmla="*/ 37 h 37"/>
                  <a:gd name="T2" fmla="*/ 33 w 46"/>
                  <a:gd name="T3" fmla="*/ 36 h 37"/>
                  <a:gd name="T4" fmla="*/ 4 w 46"/>
                  <a:gd name="T5" fmla="*/ 16 h 37"/>
                  <a:gd name="T6" fmla="*/ 2 w 46"/>
                  <a:gd name="T7" fmla="*/ 5 h 37"/>
                  <a:gd name="T8" fmla="*/ 13 w 46"/>
                  <a:gd name="T9" fmla="*/ 3 h 37"/>
                  <a:gd name="T10" fmla="*/ 42 w 46"/>
                  <a:gd name="T11" fmla="*/ 23 h 37"/>
                  <a:gd name="T12" fmla="*/ 44 w 46"/>
                  <a:gd name="T13" fmla="*/ 34 h 37"/>
                  <a:gd name="T14" fmla="*/ 37 w 4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7">
                    <a:moveTo>
                      <a:pt x="37" y="37"/>
                    </a:moveTo>
                    <a:cubicBezTo>
                      <a:pt x="36" y="37"/>
                      <a:pt x="34" y="36"/>
                      <a:pt x="33" y="3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5" y="1"/>
                      <a:pt x="10" y="0"/>
                      <a:pt x="13" y="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25"/>
                      <a:pt x="46" y="30"/>
                      <a:pt x="44" y="34"/>
                    </a:cubicBezTo>
                    <a:cubicBezTo>
                      <a:pt x="42" y="36"/>
                      <a:pt x="40" y="37"/>
                      <a:pt x="37" y="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7" name="Freeform 49"/>
              <p:cNvSpPr/>
              <p:nvPr/>
            </p:nvSpPr>
            <p:spPr bwMode="auto">
              <a:xfrm>
                <a:off x="11113" y="5046"/>
                <a:ext cx="292" cy="599"/>
              </a:xfrm>
              <a:custGeom>
                <a:avLst/>
                <a:gdLst>
                  <a:gd name="T0" fmla="*/ 9 w 168"/>
                  <a:gd name="T1" fmla="*/ 344 h 344"/>
                  <a:gd name="T2" fmla="*/ 1 w 168"/>
                  <a:gd name="T3" fmla="*/ 338 h 344"/>
                  <a:gd name="T4" fmla="*/ 7 w 168"/>
                  <a:gd name="T5" fmla="*/ 329 h 344"/>
                  <a:gd name="T6" fmla="*/ 104 w 168"/>
                  <a:gd name="T7" fmla="*/ 223 h 344"/>
                  <a:gd name="T8" fmla="*/ 104 w 168"/>
                  <a:gd name="T9" fmla="*/ 222 h 344"/>
                  <a:gd name="T10" fmla="*/ 105 w 168"/>
                  <a:gd name="T11" fmla="*/ 220 h 344"/>
                  <a:gd name="T12" fmla="*/ 135 w 168"/>
                  <a:gd name="T13" fmla="*/ 12 h 344"/>
                  <a:gd name="T14" fmla="*/ 139 w 168"/>
                  <a:gd name="T15" fmla="*/ 2 h 344"/>
                  <a:gd name="T16" fmla="*/ 149 w 168"/>
                  <a:gd name="T17" fmla="*/ 6 h 344"/>
                  <a:gd name="T18" fmla="*/ 119 w 168"/>
                  <a:gd name="T19" fmla="*/ 228 h 344"/>
                  <a:gd name="T20" fmla="*/ 10 w 168"/>
                  <a:gd name="T21" fmla="*/ 344 h 344"/>
                  <a:gd name="T22" fmla="*/ 9 w 168"/>
                  <a:gd name="T23" fmla="*/ 344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44">
                    <a:moveTo>
                      <a:pt x="9" y="344"/>
                    </a:moveTo>
                    <a:cubicBezTo>
                      <a:pt x="5" y="344"/>
                      <a:pt x="2" y="342"/>
                      <a:pt x="1" y="338"/>
                    </a:cubicBezTo>
                    <a:cubicBezTo>
                      <a:pt x="0" y="334"/>
                      <a:pt x="3" y="330"/>
                      <a:pt x="7" y="329"/>
                    </a:cubicBezTo>
                    <a:cubicBezTo>
                      <a:pt x="82" y="311"/>
                      <a:pt x="104" y="224"/>
                      <a:pt x="104" y="223"/>
                    </a:cubicBezTo>
                    <a:cubicBezTo>
                      <a:pt x="104" y="222"/>
                      <a:pt x="104" y="222"/>
                      <a:pt x="104" y="222"/>
                    </a:cubicBezTo>
                    <a:cubicBezTo>
                      <a:pt x="105" y="220"/>
                      <a:pt x="105" y="220"/>
                      <a:pt x="105" y="220"/>
                    </a:cubicBezTo>
                    <a:cubicBezTo>
                      <a:pt x="152" y="156"/>
                      <a:pt x="147" y="43"/>
                      <a:pt x="135" y="12"/>
                    </a:cubicBezTo>
                    <a:cubicBezTo>
                      <a:pt x="133" y="8"/>
                      <a:pt x="135" y="3"/>
                      <a:pt x="139" y="2"/>
                    </a:cubicBezTo>
                    <a:cubicBezTo>
                      <a:pt x="143" y="0"/>
                      <a:pt x="148" y="2"/>
                      <a:pt x="149" y="6"/>
                    </a:cubicBezTo>
                    <a:cubicBezTo>
                      <a:pt x="163" y="41"/>
                      <a:pt x="168" y="158"/>
                      <a:pt x="119" y="228"/>
                    </a:cubicBezTo>
                    <a:cubicBezTo>
                      <a:pt x="115" y="241"/>
                      <a:pt x="91" y="325"/>
                      <a:pt x="10" y="344"/>
                    </a:cubicBezTo>
                    <a:cubicBezTo>
                      <a:pt x="10" y="344"/>
                      <a:pt x="9" y="344"/>
                      <a:pt x="9" y="34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8" name="Freeform 50"/>
              <p:cNvSpPr/>
              <p:nvPr/>
            </p:nvSpPr>
            <p:spPr bwMode="auto">
              <a:xfrm>
                <a:off x="13169" y="4468"/>
                <a:ext cx="103" cy="136"/>
              </a:xfrm>
              <a:custGeom>
                <a:avLst/>
                <a:gdLst>
                  <a:gd name="T0" fmla="*/ 51 w 59"/>
                  <a:gd name="T1" fmla="*/ 78 h 78"/>
                  <a:gd name="T2" fmla="*/ 51 w 59"/>
                  <a:gd name="T3" fmla="*/ 78 h 78"/>
                  <a:gd name="T4" fmla="*/ 44 w 59"/>
                  <a:gd name="T5" fmla="*/ 70 h 78"/>
                  <a:gd name="T6" fmla="*/ 6 w 59"/>
                  <a:gd name="T7" fmla="*/ 16 h 78"/>
                  <a:gd name="T8" fmla="*/ 1 w 59"/>
                  <a:gd name="T9" fmla="*/ 7 h 78"/>
                  <a:gd name="T10" fmla="*/ 11 w 59"/>
                  <a:gd name="T11" fmla="*/ 2 h 78"/>
                  <a:gd name="T12" fmla="*/ 59 w 59"/>
                  <a:gd name="T13" fmla="*/ 71 h 78"/>
                  <a:gd name="T14" fmla="*/ 51 w 59"/>
                  <a:gd name="T1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8">
                    <a:moveTo>
                      <a:pt x="51" y="78"/>
                    </a:moveTo>
                    <a:cubicBezTo>
                      <a:pt x="51" y="78"/>
                      <a:pt x="51" y="78"/>
                      <a:pt x="51" y="78"/>
                    </a:cubicBezTo>
                    <a:cubicBezTo>
                      <a:pt x="47" y="78"/>
                      <a:pt x="44" y="75"/>
                      <a:pt x="44" y="70"/>
                    </a:cubicBezTo>
                    <a:cubicBezTo>
                      <a:pt x="44" y="44"/>
                      <a:pt x="24" y="23"/>
                      <a:pt x="6" y="16"/>
                    </a:cubicBezTo>
                    <a:cubicBezTo>
                      <a:pt x="2" y="15"/>
                      <a:pt x="0" y="11"/>
                      <a:pt x="1" y="7"/>
                    </a:cubicBezTo>
                    <a:cubicBezTo>
                      <a:pt x="3" y="2"/>
                      <a:pt x="7" y="0"/>
                      <a:pt x="11" y="2"/>
                    </a:cubicBezTo>
                    <a:cubicBezTo>
                      <a:pt x="35" y="10"/>
                      <a:pt x="59" y="36"/>
                      <a:pt x="59" y="71"/>
                    </a:cubicBezTo>
                    <a:cubicBezTo>
                      <a:pt x="59" y="75"/>
                      <a:pt x="56" y="78"/>
                      <a:pt x="51" y="7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79" name="Freeform 51"/>
              <p:cNvSpPr/>
              <p:nvPr/>
            </p:nvSpPr>
            <p:spPr bwMode="auto">
              <a:xfrm>
                <a:off x="13150" y="3974"/>
                <a:ext cx="155" cy="236"/>
              </a:xfrm>
              <a:custGeom>
                <a:avLst/>
                <a:gdLst>
                  <a:gd name="T0" fmla="*/ 9 w 89"/>
                  <a:gd name="T1" fmla="*/ 136 h 136"/>
                  <a:gd name="T2" fmla="*/ 2 w 89"/>
                  <a:gd name="T3" fmla="*/ 132 h 136"/>
                  <a:gd name="T4" fmla="*/ 5 w 89"/>
                  <a:gd name="T5" fmla="*/ 121 h 136"/>
                  <a:gd name="T6" fmla="*/ 73 w 89"/>
                  <a:gd name="T7" fmla="*/ 7 h 136"/>
                  <a:gd name="T8" fmla="*/ 82 w 89"/>
                  <a:gd name="T9" fmla="*/ 0 h 136"/>
                  <a:gd name="T10" fmla="*/ 89 w 89"/>
                  <a:gd name="T11" fmla="*/ 8 h 136"/>
                  <a:gd name="T12" fmla="*/ 13 w 89"/>
                  <a:gd name="T13" fmla="*/ 135 h 136"/>
                  <a:gd name="T14" fmla="*/ 9 w 89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136">
                    <a:moveTo>
                      <a:pt x="9" y="136"/>
                    </a:moveTo>
                    <a:cubicBezTo>
                      <a:pt x="6" y="136"/>
                      <a:pt x="4" y="134"/>
                      <a:pt x="2" y="132"/>
                    </a:cubicBezTo>
                    <a:cubicBezTo>
                      <a:pt x="0" y="128"/>
                      <a:pt x="1" y="123"/>
                      <a:pt x="5" y="121"/>
                    </a:cubicBezTo>
                    <a:cubicBezTo>
                      <a:pt x="62" y="89"/>
                      <a:pt x="72" y="31"/>
                      <a:pt x="73" y="7"/>
                    </a:cubicBezTo>
                    <a:cubicBezTo>
                      <a:pt x="74" y="3"/>
                      <a:pt x="77" y="0"/>
                      <a:pt x="82" y="0"/>
                    </a:cubicBezTo>
                    <a:cubicBezTo>
                      <a:pt x="86" y="0"/>
                      <a:pt x="89" y="4"/>
                      <a:pt x="89" y="8"/>
                    </a:cubicBezTo>
                    <a:cubicBezTo>
                      <a:pt x="87" y="34"/>
                      <a:pt x="76" y="98"/>
                      <a:pt x="13" y="135"/>
                    </a:cubicBezTo>
                    <a:cubicBezTo>
                      <a:pt x="12" y="136"/>
                      <a:pt x="10" y="136"/>
                      <a:pt x="9" y="1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0" name="Freeform 52"/>
              <p:cNvSpPr/>
              <p:nvPr/>
            </p:nvSpPr>
            <p:spPr bwMode="auto">
              <a:xfrm>
                <a:off x="12583" y="3115"/>
                <a:ext cx="365" cy="112"/>
              </a:xfrm>
              <a:custGeom>
                <a:avLst/>
                <a:gdLst>
                  <a:gd name="T0" fmla="*/ 201 w 210"/>
                  <a:gd name="T1" fmla="*/ 64 h 64"/>
                  <a:gd name="T2" fmla="*/ 195 w 210"/>
                  <a:gd name="T3" fmla="*/ 61 h 64"/>
                  <a:gd name="T4" fmla="*/ 71 w 210"/>
                  <a:gd name="T5" fmla="*/ 19 h 64"/>
                  <a:gd name="T6" fmla="*/ 16 w 210"/>
                  <a:gd name="T7" fmla="*/ 49 h 64"/>
                  <a:gd name="T8" fmla="*/ 8 w 210"/>
                  <a:gd name="T9" fmla="*/ 57 h 64"/>
                  <a:gd name="T10" fmla="*/ 8 w 210"/>
                  <a:gd name="T11" fmla="*/ 57 h 64"/>
                  <a:gd name="T12" fmla="*/ 0 w 210"/>
                  <a:gd name="T13" fmla="*/ 49 h 64"/>
                  <a:gd name="T14" fmla="*/ 70 w 210"/>
                  <a:gd name="T15" fmla="*/ 3 h 64"/>
                  <a:gd name="T16" fmla="*/ 207 w 210"/>
                  <a:gd name="T17" fmla="*/ 51 h 64"/>
                  <a:gd name="T18" fmla="*/ 206 w 210"/>
                  <a:gd name="T19" fmla="*/ 62 h 64"/>
                  <a:gd name="T20" fmla="*/ 201 w 210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64">
                    <a:moveTo>
                      <a:pt x="201" y="64"/>
                    </a:moveTo>
                    <a:cubicBezTo>
                      <a:pt x="199" y="64"/>
                      <a:pt x="197" y="63"/>
                      <a:pt x="195" y="61"/>
                    </a:cubicBezTo>
                    <a:cubicBezTo>
                      <a:pt x="175" y="39"/>
                      <a:pt x="131" y="14"/>
                      <a:pt x="71" y="19"/>
                    </a:cubicBezTo>
                    <a:cubicBezTo>
                      <a:pt x="30" y="22"/>
                      <a:pt x="16" y="37"/>
                      <a:pt x="16" y="49"/>
                    </a:cubicBezTo>
                    <a:cubicBezTo>
                      <a:pt x="16" y="53"/>
                      <a:pt x="12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4" y="57"/>
                      <a:pt x="0" y="53"/>
                      <a:pt x="0" y="49"/>
                    </a:cubicBezTo>
                    <a:cubicBezTo>
                      <a:pt x="0" y="30"/>
                      <a:pt x="19" y="7"/>
                      <a:pt x="70" y="3"/>
                    </a:cubicBezTo>
                    <a:cubicBezTo>
                      <a:pt x="111" y="0"/>
                      <a:pt x="171" y="11"/>
                      <a:pt x="207" y="51"/>
                    </a:cubicBezTo>
                    <a:cubicBezTo>
                      <a:pt x="210" y="54"/>
                      <a:pt x="209" y="59"/>
                      <a:pt x="206" y="62"/>
                    </a:cubicBezTo>
                    <a:cubicBezTo>
                      <a:pt x="205" y="63"/>
                      <a:pt x="203" y="64"/>
                      <a:pt x="201" y="6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1" name="Freeform 53"/>
              <p:cNvSpPr/>
              <p:nvPr/>
            </p:nvSpPr>
            <p:spPr bwMode="auto">
              <a:xfrm>
                <a:off x="12000" y="2959"/>
                <a:ext cx="43" cy="122"/>
              </a:xfrm>
              <a:custGeom>
                <a:avLst/>
                <a:gdLst>
                  <a:gd name="T0" fmla="*/ 17 w 25"/>
                  <a:gd name="T1" fmla="*/ 70 h 70"/>
                  <a:gd name="T2" fmla="*/ 9 w 25"/>
                  <a:gd name="T3" fmla="*/ 64 h 70"/>
                  <a:gd name="T4" fmla="*/ 5 w 25"/>
                  <a:gd name="T5" fmla="*/ 7 h 70"/>
                  <a:gd name="T6" fmla="*/ 14 w 25"/>
                  <a:gd name="T7" fmla="*/ 1 h 70"/>
                  <a:gd name="T8" fmla="*/ 20 w 25"/>
                  <a:gd name="T9" fmla="*/ 10 h 70"/>
                  <a:gd name="T10" fmla="*/ 24 w 25"/>
                  <a:gd name="T11" fmla="*/ 60 h 70"/>
                  <a:gd name="T12" fmla="*/ 19 w 25"/>
                  <a:gd name="T13" fmla="*/ 70 h 70"/>
                  <a:gd name="T14" fmla="*/ 17 w 25"/>
                  <a:gd name="T1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70">
                    <a:moveTo>
                      <a:pt x="17" y="70"/>
                    </a:moveTo>
                    <a:cubicBezTo>
                      <a:pt x="13" y="70"/>
                      <a:pt x="10" y="67"/>
                      <a:pt x="9" y="64"/>
                    </a:cubicBezTo>
                    <a:cubicBezTo>
                      <a:pt x="7" y="55"/>
                      <a:pt x="0" y="26"/>
                      <a:pt x="5" y="7"/>
                    </a:cubicBezTo>
                    <a:cubicBezTo>
                      <a:pt x="6" y="2"/>
                      <a:pt x="10" y="0"/>
                      <a:pt x="14" y="1"/>
                    </a:cubicBezTo>
                    <a:cubicBezTo>
                      <a:pt x="19" y="2"/>
                      <a:pt x="21" y="6"/>
                      <a:pt x="20" y="10"/>
                    </a:cubicBezTo>
                    <a:cubicBezTo>
                      <a:pt x="17" y="23"/>
                      <a:pt x="20" y="44"/>
                      <a:pt x="24" y="60"/>
                    </a:cubicBezTo>
                    <a:cubicBezTo>
                      <a:pt x="25" y="64"/>
                      <a:pt x="23" y="68"/>
                      <a:pt x="19" y="70"/>
                    </a:cubicBezTo>
                    <a:cubicBezTo>
                      <a:pt x="18" y="70"/>
                      <a:pt x="18" y="70"/>
                      <a:pt x="17" y="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2" name="Freeform 54"/>
              <p:cNvSpPr/>
              <p:nvPr/>
            </p:nvSpPr>
            <p:spPr bwMode="auto">
              <a:xfrm>
                <a:off x="12525" y="3787"/>
                <a:ext cx="157" cy="80"/>
              </a:xfrm>
              <a:custGeom>
                <a:avLst/>
                <a:gdLst>
                  <a:gd name="T0" fmla="*/ 56 w 90"/>
                  <a:gd name="T1" fmla="*/ 46 h 46"/>
                  <a:gd name="T2" fmla="*/ 2 w 90"/>
                  <a:gd name="T3" fmla="*/ 12 h 46"/>
                  <a:gd name="T4" fmla="*/ 6 w 90"/>
                  <a:gd name="T5" fmla="*/ 2 h 46"/>
                  <a:gd name="T6" fmla="*/ 16 w 90"/>
                  <a:gd name="T7" fmla="*/ 6 h 46"/>
                  <a:gd name="T8" fmla="*/ 78 w 90"/>
                  <a:gd name="T9" fmla="*/ 25 h 46"/>
                  <a:gd name="T10" fmla="*/ 88 w 90"/>
                  <a:gd name="T11" fmla="*/ 30 h 46"/>
                  <a:gd name="T12" fmla="*/ 84 w 90"/>
                  <a:gd name="T13" fmla="*/ 40 h 46"/>
                  <a:gd name="T14" fmla="*/ 56 w 90"/>
                  <a:gd name="T1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6">
                    <a:moveTo>
                      <a:pt x="56" y="46"/>
                    </a:moveTo>
                    <a:cubicBezTo>
                      <a:pt x="33" y="46"/>
                      <a:pt x="12" y="34"/>
                      <a:pt x="2" y="12"/>
                    </a:cubicBezTo>
                    <a:cubicBezTo>
                      <a:pt x="0" y="8"/>
                      <a:pt x="2" y="4"/>
                      <a:pt x="6" y="2"/>
                    </a:cubicBezTo>
                    <a:cubicBezTo>
                      <a:pt x="10" y="0"/>
                      <a:pt x="14" y="2"/>
                      <a:pt x="16" y="6"/>
                    </a:cubicBezTo>
                    <a:cubicBezTo>
                      <a:pt x="27" y="28"/>
                      <a:pt x="53" y="36"/>
                      <a:pt x="78" y="25"/>
                    </a:cubicBezTo>
                    <a:cubicBezTo>
                      <a:pt x="82" y="24"/>
                      <a:pt x="86" y="26"/>
                      <a:pt x="88" y="30"/>
                    </a:cubicBezTo>
                    <a:cubicBezTo>
                      <a:pt x="90" y="34"/>
                      <a:pt x="88" y="38"/>
                      <a:pt x="84" y="40"/>
                    </a:cubicBezTo>
                    <a:cubicBezTo>
                      <a:pt x="75" y="44"/>
                      <a:pt x="65" y="46"/>
                      <a:pt x="56" y="4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3" name="Freeform 55"/>
              <p:cNvSpPr/>
              <p:nvPr/>
            </p:nvSpPr>
            <p:spPr bwMode="auto">
              <a:xfrm>
                <a:off x="10327" y="3169"/>
                <a:ext cx="179" cy="145"/>
              </a:xfrm>
              <a:custGeom>
                <a:avLst/>
                <a:gdLst>
                  <a:gd name="T0" fmla="*/ 8 w 103"/>
                  <a:gd name="T1" fmla="*/ 83 h 83"/>
                  <a:gd name="T2" fmla="*/ 7 w 103"/>
                  <a:gd name="T3" fmla="*/ 83 h 83"/>
                  <a:gd name="T4" fmla="*/ 0 w 103"/>
                  <a:gd name="T5" fmla="*/ 74 h 83"/>
                  <a:gd name="T6" fmla="*/ 37 w 103"/>
                  <a:gd name="T7" fmla="*/ 20 h 83"/>
                  <a:gd name="T8" fmla="*/ 96 w 103"/>
                  <a:gd name="T9" fmla="*/ 1 h 83"/>
                  <a:gd name="T10" fmla="*/ 103 w 103"/>
                  <a:gd name="T11" fmla="*/ 9 h 83"/>
                  <a:gd name="T12" fmla="*/ 95 w 103"/>
                  <a:gd name="T13" fmla="*/ 17 h 83"/>
                  <a:gd name="T14" fmla="*/ 16 w 103"/>
                  <a:gd name="T15" fmla="*/ 76 h 83"/>
                  <a:gd name="T16" fmla="*/ 8 w 103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83">
                    <a:moveTo>
                      <a:pt x="8" y="83"/>
                    </a:moveTo>
                    <a:cubicBezTo>
                      <a:pt x="7" y="83"/>
                      <a:pt x="7" y="83"/>
                      <a:pt x="7" y="83"/>
                    </a:cubicBezTo>
                    <a:cubicBezTo>
                      <a:pt x="3" y="83"/>
                      <a:pt x="0" y="79"/>
                      <a:pt x="0" y="74"/>
                    </a:cubicBezTo>
                    <a:cubicBezTo>
                      <a:pt x="3" y="54"/>
                      <a:pt x="16" y="34"/>
                      <a:pt x="37" y="20"/>
                    </a:cubicBezTo>
                    <a:cubicBezTo>
                      <a:pt x="55" y="7"/>
                      <a:pt x="77" y="0"/>
                      <a:pt x="96" y="1"/>
                    </a:cubicBezTo>
                    <a:cubicBezTo>
                      <a:pt x="100" y="1"/>
                      <a:pt x="103" y="5"/>
                      <a:pt x="103" y="9"/>
                    </a:cubicBezTo>
                    <a:cubicBezTo>
                      <a:pt x="103" y="14"/>
                      <a:pt x="99" y="17"/>
                      <a:pt x="95" y="17"/>
                    </a:cubicBezTo>
                    <a:cubicBezTo>
                      <a:pt x="66" y="16"/>
                      <a:pt x="20" y="40"/>
                      <a:pt x="16" y="76"/>
                    </a:cubicBezTo>
                    <a:cubicBezTo>
                      <a:pt x="15" y="80"/>
                      <a:pt x="12" y="83"/>
                      <a:pt x="8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4" name="Freeform 56"/>
              <p:cNvSpPr/>
              <p:nvPr/>
            </p:nvSpPr>
            <p:spPr bwMode="auto">
              <a:xfrm>
                <a:off x="10295" y="2377"/>
                <a:ext cx="588" cy="1184"/>
              </a:xfrm>
              <a:custGeom>
                <a:avLst/>
                <a:gdLst>
                  <a:gd name="T0" fmla="*/ 46 w 338"/>
                  <a:gd name="T1" fmla="*/ 680 h 680"/>
                  <a:gd name="T2" fmla="*/ 39 w 338"/>
                  <a:gd name="T3" fmla="*/ 675 h 680"/>
                  <a:gd name="T4" fmla="*/ 27 w 338"/>
                  <a:gd name="T5" fmla="*/ 487 h 680"/>
                  <a:gd name="T6" fmla="*/ 131 w 338"/>
                  <a:gd name="T7" fmla="*/ 196 h 680"/>
                  <a:gd name="T8" fmla="*/ 328 w 338"/>
                  <a:gd name="T9" fmla="*/ 1 h 680"/>
                  <a:gd name="T10" fmla="*/ 337 w 338"/>
                  <a:gd name="T11" fmla="*/ 7 h 680"/>
                  <a:gd name="T12" fmla="*/ 331 w 338"/>
                  <a:gd name="T13" fmla="*/ 16 h 680"/>
                  <a:gd name="T14" fmla="*/ 146 w 338"/>
                  <a:gd name="T15" fmla="*/ 200 h 680"/>
                  <a:gd name="T16" fmla="*/ 144 w 338"/>
                  <a:gd name="T17" fmla="*/ 205 h 680"/>
                  <a:gd name="T18" fmla="*/ 42 w 338"/>
                  <a:gd name="T19" fmla="*/ 486 h 680"/>
                  <a:gd name="T20" fmla="*/ 42 w 338"/>
                  <a:gd name="T21" fmla="*/ 490 h 680"/>
                  <a:gd name="T22" fmla="*/ 53 w 338"/>
                  <a:gd name="T23" fmla="*/ 669 h 680"/>
                  <a:gd name="T24" fmla="*/ 49 w 338"/>
                  <a:gd name="T25" fmla="*/ 679 h 680"/>
                  <a:gd name="T26" fmla="*/ 46 w 338"/>
                  <a:gd name="T27" fmla="*/ 68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8" h="680">
                    <a:moveTo>
                      <a:pt x="46" y="680"/>
                    </a:moveTo>
                    <a:cubicBezTo>
                      <a:pt x="43" y="680"/>
                      <a:pt x="40" y="678"/>
                      <a:pt x="39" y="675"/>
                    </a:cubicBezTo>
                    <a:cubicBezTo>
                      <a:pt x="37" y="672"/>
                      <a:pt x="0" y="583"/>
                      <a:pt x="27" y="487"/>
                    </a:cubicBezTo>
                    <a:cubicBezTo>
                      <a:pt x="25" y="469"/>
                      <a:pt x="13" y="324"/>
                      <a:pt x="131" y="196"/>
                    </a:cubicBezTo>
                    <a:cubicBezTo>
                      <a:pt x="134" y="175"/>
                      <a:pt x="160" y="41"/>
                      <a:pt x="328" y="1"/>
                    </a:cubicBezTo>
                    <a:cubicBezTo>
                      <a:pt x="332" y="0"/>
                      <a:pt x="336" y="3"/>
                      <a:pt x="337" y="7"/>
                    </a:cubicBezTo>
                    <a:cubicBezTo>
                      <a:pt x="338" y="11"/>
                      <a:pt x="335" y="15"/>
                      <a:pt x="331" y="16"/>
                    </a:cubicBezTo>
                    <a:cubicBezTo>
                      <a:pt x="161" y="56"/>
                      <a:pt x="146" y="199"/>
                      <a:pt x="146" y="200"/>
                    </a:cubicBezTo>
                    <a:cubicBezTo>
                      <a:pt x="146" y="202"/>
                      <a:pt x="145" y="203"/>
                      <a:pt x="144" y="205"/>
                    </a:cubicBezTo>
                    <a:cubicBezTo>
                      <a:pt x="23" y="334"/>
                      <a:pt x="42" y="485"/>
                      <a:pt x="42" y="486"/>
                    </a:cubicBezTo>
                    <a:cubicBezTo>
                      <a:pt x="42" y="487"/>
                      <a:pt x="42" y="489"/>
                      <a:pt x="42" y="490"/>
                    </a:cubicBezTo>
                    <a:cubicBezTo>
                      <a:pt x="16" y="581"/>
                      <a:pt x="53" y="668"/>
                      <a:pt x="53" y="669"/>
                    </a:cubicBezTo>
                    <a:cubicBezTo>
                      <a:pt x="55" y="673"/>
                      <a:pt x="53" y="678"/>
                      <a:pt x="49" y="679"/>
                    </a:cubicBezTo>
                    <a:cubicBezTo>
                      <a:pt x="48" y="680"/>
                      <a:pt x="47" y="680"/>
                      <a:pt x="46" y="6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5" name="Freeform 57"/>
              <p:cNvSpPr/>
              <p:nvPr/>
            </p:nvSpPr>
            <p:spPr bwMode="auto">
              <a:xfrm>
                <a:off x="9919" y="3535"/>
                <a:ext cx="206" cy="90"/>
              </a:xfrm>
              <a:custGeom>
                <a:avLst/>
                <a:gdLst>
                  <a:gd name="T0" fmla="*/ 9 w 118"/>
                  <a:gd name="T1" fmla="*/ 52 h 52"/>
                  <a:gd name="T2" fmla="*/ 3 w 118"/>
                  <a:gd name="T3" fmla="*/ 48 h 52"/>
                  <a:gd name="T4" fmla="*/ 5 w 118"/>
                  <a:gd name="T5" fmla="*/ 37 h 52"/>
                  <a:gd name="T6" fmla="*/ 58 w 118"/>
                  <a:gd name="T7" fmla="*/ 2 h 52"/>
                  <a:gd name="T8" fmla="*/ 66 w 118"/>
                  <a:gd name="T9" fmla="*/ 2 h 52"/>
                  <a:gd name="T10" fmla="*/ 114 w 118"/>
                  <a:gd name="T11" fmla="*/ 31 h 52"/>
                  <a:gd name="T12" fmla="*/ 115 w 118"/>
                  <a:gd name="T13" fmla="*/ 42 h 52"/>
                  <a:gd name="T14" fmla="*/ 104 w 118"/>
                  <a:gd name="T15" fmla="*/ 44 h 52"/>
                  <a:gd name="T16" fmla="*/ 63 w 118"/>
                  <a:gd name="T17" fmla="*/ 18 h 52"/>
                  <a:gd name="T18" fmla="*/ 13 w 118"/>
                  <a:gd name="T19" fmla="*/ 51 h 52"/>
                  <a:gd name="T20" fmla="*/ 9 w 118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52">
                    <a:moveTo>
                      <a:pt x="9" y="52"/>
                    </a:moveTo>
                    <a:cubicBezTo>
                      <a:pt x="7" y="52"/>
                      <a:pt x="4" y="51"/>
                      <a:pt x="3" y="48"/>
                    </a:cubicBezTo>
                    <a:cubicBezTo>
                      <a:pt x="0" y="45"/>
                      <a:pt x="1" y="40"/>
                      <a:pt x="5" y="37"/>
                    </a:cubicBezTo>
                    <a:cubicBezTo>
                      <a:pt x="39" y="16"/>
                      <a:pt x="58" y="2"/>
                      <a:pt x="58" y="2"/>
                    </a:cubicBezTo>
                    <a:cubicBezTo>
                      <a:pt x="61" y="0"/>
                      <a:pt x="64" y="0"/>
                      <a:pt x="66" y="2"/>
                    </a:cubicBezTo>
                    <a:cubicBezTo>
                      <a:pt x="67" y="2"/>
                      <a:pt x="92" y="15"/>
                      <a:pt x="114" y="31"/>
                    </a:cubicBezTo>
                    <a:cubicBezTo>
                      <a:pt x="117" y="34"/>
                      <a:pt x="118" y="39"/>
                      <a:pt x="115" y="42"/>
                    </a:cubicBezTo>
                    <a:cubicBezTo>
                      <a:pt x="113" y="46"/>
                      <a:pt x="108" y="46"/>
                      <a:pt x="104" y="44"/>
                    </a:cubicBezTo>
                    <a:cubicBezTo>
                      <a:pt x="89" y="32"/>
                      <a:pt x="71" y="22"/>
                      <a:pt x="63" y="18"/>
                    </a:cubicBezTo>
                    <a:cubicBezTo>
                      <a:pt x="56" y="23"/>
                      <a:pt x="39" y="35"/>
                      <a:pt x="13" y="51"/>
                    </a:cubicBezTo>
                    <a:cubicBezTo>
                      <a:pt x="12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6" name="Freeform 58"/>
              <p:cNvSpPr/>
              <p:nvPr/>
            </p:nvSpPr>
            <p:spPr bwMode="auto">
              <a:xfrm>
                <a:off x="10015" y="3166"/>
                <a:ext cx="99" cy="397"/>
              </a:xfrm>
              <a:custGeom>
                <a:avLst/>
                <a:gdLst>
                  <a:gd name="T0" fmla="*/ 12 w 57"/>
                  <a:gd name="T1" fmla="*/ 228 h 228"/>
                  <a:gd name="T2" fmla="*/ 7 w 57"/>
                  <a:gd name="T3" fmla="*/ 225 h 228"/>
                  <a:gd name="T4" fmla="*/ 1 w 57"/>
                  <a:gd name="T5" fmla="*/ 174 h 228"/>
                  <a:gd name="T6" fmla="*/ 43 w 57"/>
                  <a:gd name="T7" fmla="*/ 3 h 228"/>
                  <a:gd name="T8" fmla="*/ 54 w 57"/>
                  <a:gd name="T9" fmla="*/ 3 h 228"/>
                  <a:gd name="T10" fmla="*/ 54 w 57"/>
                  <a:gd name="T11" fmla="*/ 14 h 228"/>
                  <a:gd name="T12" fmla="*/ 18 w 57"/>
                  <a:gd name="T13" fmla="*/ 215 h 228"/>
                  <a:gd name="T14" fmla="*/ 18 w 57"/>
                  <a:gd name="T15" fmla="*/ 226 h 228"/>
                  <a:gd name="T16" fmla="*/ 12 w 57"/>
                  <a:gd name="T17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28">
                    <a:moveTo>
                      <a:pt x="12" y="228"/>
                    </a:moveTo>
                    <a:cubicBezTo>
                      <a:pt x="10" y="228"/>
                      <a:pt x="8" y="227"/>
                      <a:pt x="7" y="225"/>
                    </a:cubicBezTo>
                    <a:cubicBezTo>
                      <a:pt x="5" y="224"/>
                      <a:pt x="0" y="218"/>
                      <a:pt x="1" y="174"/>
                    </a:cubicBezTo>
                    <a:cubicBezTo>
                      <a:pt x="1" y="160"/>
                      <a:pt x="4" y="39"/>
                      <a:pt x="43" y="3"/>
                    </a:cubicBezTo>
                    <a:cubicBezTo>
                      <a:pt x="46" y="0"/>
                      <a:pt x="51" y="0"/>
                      <a:pt x="54" y="3"/>
                    </a:cubicBezTo>
                    <a:cubicBezTo>
                      <a:pt x="57" y="6"/>
                      <a:pt x="57" y="11"/>
                      <a:pt x="54" y="14"/>
                    </a:cubicBezTo>
                    <a:cubicBezTo>
                      <a:pt x="17" y="49"/>
                      <a:pt x="13" y="200"/>
                      <a:pt x="18" y="215"/>
                    </a:cubicBezTo>
                    <a:cubicBezTo>
                      <a:pt x="21" y="218"/>
                      <a:pt x="20" y="223"/>
                      <a:pt x="18" y="226"/>
                    </a:cubicBezTo>
                    <a:cubicBezTo>
                      <a:pt x="16" y="227"/>
                      <a:pt x="14" y="228"/>
                      <a:pt x="12" y="22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7" name="Freeform 59"/>
              <p:cNvSpPr/>
              <p:nvPr/>
            </p:nvSpPr>
            <p:spPr bwMode="auto">
              <a:xfrm>
                <a:off x="9304" y="2753"/>
                <a:ext cx="111" cy="232"/>
              </a:xfrm>
              <a:custGeom>
                <a:avLst/>
                <a:gdLst>
                  <a:gd name="T0" fmla="*/ 15 w 64"/>
                  <a:gd name="T1" fmla="*/ 133 h 133"/>
                  <a:gd name="T2" fmla="*/ 8 w 64"/>
                  <a:gd name="T3" fmla="*/ 129 h 133"/>
                  <a:gd name="T4" fmla="*/ 51 w 64"/>
                  <a:gd name="T5" fmla="*/ 2 h 133"/>
                  <a:gd name="T6" fmla="*/ 62 w 64"/>
                  <a:gd name="T7" fmla="*/ 3 h 133"/>
                  <a:gd name="T8" fmla="*/ 61 w 64"/>
                  <a:gd name="T9" fmla="*/ 14 h 133"/>
                  <a:gd name="T10" fmla="*/ 22 w 64"/>
                  <a:gd name="T11" fmla="*/ 121 h 133"/>
                  <a:gd name="T12" fmla="*/ 19 w 64"/>
                  <a:gd name="T13" fmla="*/ 131 h 133"/>
                  <a:gd name="T14" fmla="*/ 15 w 64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33">
                    <a:moveTo>
                      <a:pt x="15" y="133"/>
                    </a:moveTo>
                    <a:cubicBezTo>
                      <a:pt x="12" y="133"/>
                      <a:pt x="10" y="131"/>
                      <a:pt x="8" y="129"/>
                    </a:cubicBezTo>
                    <a:cubicBezTo>
                      <a:pt x="0" y="116"/>
                      <a:pt x="16" y="33"/>
                      <a:pt x="51" y="2"/>
                    </a:cubicBezTo>
                    <a:cubicBezTo>
                      <a:pt x="54" y="0"/>
                      <a:pt x="59" y="0"/>
                      <a:pt x="62" y="3"/>
                    </a:cubicBezTo>
                    <a:cubicBezTo>
                      <a:pt x="64" y="6"/>
                      <a:pt x="64" y="11"/>
                      <a:pt x="61" y="14"/>
                    </a:cubicBezTo>
                    <a:cubicBezTo>
                      <a:pt x="30" y="41"/>
                      <a:pt x="20" y="111"/>
                      <a:pt x="22" y="121"/>
                    </a:cubicBezTo>
                    <a:cubicBezTo>
                      <a:pt x="24" y="125"/>
                      <a:pt x="23" y="129"/>
                      <a:pt x="19" y="131"/>
                    </a:cubicBezTo>
                    <a:cubicBezTo>
                      <a:pt x="18" y="132"/>
                      <a:pt x="16" y="133"/>
                      <a:pt x="15" y="133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8" name="Freeform 60"/>
              <p:cNvSpPr/>
              <p:nvPr/>
            </p:nvSpPr>
            <p:spPr bwMode="auto">
              <a:xfrm>
                <a:off x="9224" y="3538"/>
                <a:ext cx="64" cy="79"/>
              </a:xfrm>
              <a:custGeom>
                <a:avLst/>
                <a:gdLst>
                  <a:gd name="T0" fmla="*/ 28 w 37"/>
                  <a:gd name="T1" fmla="*/ 45 h 45"/>
                  <a:gd name="T2" fmla="*/ 21 w 37"/>
                  <a:gd name="T3" fmla="*/ 41 h 45"/>
                  <a:gd name="T4" fmla="*/ 2 w 37"/>
                  <a:gd name="T5" fmla="*/ 14 h 45"/>
                  <a:gd name="T6" fmla="*/ 4 w 37"/>
                  <a:gd name="T7" fmla="*/ 3 h 45"/>
                  <a:gd name="T8" fmla="*/ 15 w 37"/>
                  <a:gd name="T9" fmla="*/ 5 h 45"/>
                  <a:gd name="T10" fmla="*/ 34 w 37"/>
                  <a:gd name="T11" fmla="*/ 32 h 45"/>
                  <a:gd name="T12" fmla="*/ 32 w 37"/>
                  <a:gd name="T13" fmla="*/ 43 h 45"/>
                  <a:gd name="T14" fmla="*/ 28 w 37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5">
                    <a:moveTo>
                      <a:pt x="28" y="45"/>
                    </a:moveTo>
                    <a:cubicBezTo>
                      <a:pt x="25" y="45"/>
                      <a:pt x="23" y="43"/>
                      <a:pt x="21" y="4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7" y="36"/>
                      <a:pt x="36" y="41"/>
                      <a:pt x="32" y="43"/>
                    </a:cubicBezTo>
                    <a:cubicBezTo>
                      <a:pt x="31" y="44"/>
                      <a:pt x="29" y="45"/>
                      <a:pt x="28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89" name="Freeform 61"/>
              <p:cNvSpPr/>
              <p:nvPr/>
            </p:nvSpPr>
            <p:spPr bwMode="auto">
              <a:xfrm>
                <a:off x="9165" y="3900"/>
                <a:ext cx="207" cy="126"/>
              </a:xfrm>
              <a:custGeom>
                <a:avLst/>
                <a:gdLst>
                  <a:gd name="T0" fmla="*/ 9 w 119"/>
                  <a:gd name="T1" fmla="*/ 72 h 72"/>
                  <a:gd name="T2" fmla="*/ 4 w 119"/>
                  <a:gd name="T3" fmla="*/ 71 h 72"/>
                  <a:gd name="T4" fmla="*/ 2 w 119"/>
                  <a:gd name="T5" fmla="*/ 60 h 72"/>
                  <a:gd name="T6" fmla="*/ 111 w 119"/>
                  <a:gd name="T7" fmla="*/ 1 h 72"/>
                  <a:gd name="T8" fmla="*/ 119 w 119"/>
                  <a:gd name="T9" fmla="*/ 8 h 72"/>
                  <a:gd name="T10" fmla="*/ 111 w 119"/>
                  <a:gd name="T11" fmla="*/ 16 h 72"/>
                  <a:gd name="T12" fmla="*/ 15 w 119"/>
                  <a:gd name="T13" fmla="*/ 68 h 72"/>
                  <a:gd name="T14" fmla="*/ 9 w 119"/>
                  <a:gd name="T1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72">
                    <a:moveTo>
                      <a:pt x="9" y="72"/>
                    </a:moveTo>
                    <a:cubicBezTo>
                      <a:pt x="7" y="72"/>
                      <a:pt x="6" y="71"/>
                      <a:pt x="4" y="71"/>
                    </a:cubicBezTo>
                    <a:cubicBezTo>
                      <a:pt x="1" y="68"/>
                      <a:pt x="0" y="64"/>
                      <a:pt x="2" y="60"/>
                    </a:cubicBezTo>
                    <a:cubicBezTo>
                      <a:pt x="23" y="26"/>
                      <a:pt x="74" y="3"/>
                      <a:pt x="111" y="1"/>
                    </a:cubicBezTo>
                    <a:cubicBezTo>
                      <a:pt x="115" y="0"/>
                      <a:pt x="119" y="4"/>
                      <a:pt x="119" y="8"/>
                    </a:cubicBezTo>
                    <a:cubicBezTo>
                      <a:pt x="119" y="12"/>
                      <a:pt x="116" y="16"/>
                      <a:pt x="111" y="16"/>
                    </a:cubicBezTo>
                    <a:cubicBezTo>
                      <a:pt x="80" y="18"/>
                      <a:pt x="34" y="39"/>
                      <a:pt x="15" y="68"/>
                    </a:cubicBezTo>
                    <a:cubicBezTo>
                      <a:pt x="14" y="71"/>
                      <a:pt x="11" y="72"/>
                      <a:pt x="9" y="7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0" name="Freeform 62"/>
              <p:cNvSpPr/>
              <p:nvPr/>
            </p:nvSpPr>
            <p:spPr bwMode="auto">
              <a:xfrm>
                <a:off x="9469" y="3427"/>
                <a:ext cx="181" cy="51"/>
              </a:xfrm>
              <a:custGeom>
                <a:avLst/>
                <a:gdLst>
                  <a:gd name="T0" fmla="*/ 9 w 104"/>
                  <a:gd name="T1" fmla="*/ 29 h 29"/>
                  <a:gd name="T2" fmla="*/ 2 w 104"/>
                  <a:gd name="T3" fmla="*/ 25 h 29"/>
                  <a:gd name="T4" fmla="*/ 5 w 104"/>
                  <a:gd name="T5" fmla="*/ 15 h 29"/>
                  <a:gd name="T6" fmla="*/ 97 w 104"/>
                  <a:gd name="T7" fmla="*/ 2 h 29"/>
                  <a:gd name="T8" fmla="*/ 104 w 104"/>
                  <a:gd name="T9" fmla="*/ 10 h 29"/>
                  <a:gd name="T10" fmla="*/ 96 w 104"/>
                  <a:gd name="T11" fmla="*/ 17 h 29"/>
                  <a:gd name="T12" fmla="*/ 12 w 104"/>
                  <a:gd name="T13" fmla="*/ 28 h 29"/>
                  <a:gd name="T14" fmla="*/ 9 w 104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29">
                    <a:moveTo>
                      <a:pt x="9" y="29"/>
                    </a:moveTo>
                    <a:cubicBezTo>
                      <a:pt x="6" y="29"/>
                      <a:pt x="3" y="28"/>
                      <a:pt x="2" y="25"/>
                    </a:cubicBezTo>
                    <a:cubicBezTo>
                      <a:pt x="0" y="22"/>
                      <a:pt x="1" y="17"/>
                      <a:pt x="5" y="15"/>
                    </a:cubicBezTo>
                    <a:cubicBezTo>
                      <a:pt x="19" y="7"/>
                      <a:pt x="58" y="0"/>
                      <a:pt x="97" y="2"/>
                    </a:cubicBezTo>
                    <a:cubicBezTo>
                      <a:pt x="101" y="2"/>
                      <a:pt x="104" y="6"/>
                      <a:pt x="104" y="10"/>
                    </a:cubicBezTo>
                    <a:cubicBezTo>
                      <a:pt x="104" y="14"/>
                      <a:pt x="100" y="17"/>
                      <a:pt x="96" y="17"/>
                    </a:cubicBezTo>
                    <a:cubicBezTo>
                      <a:pt x="58" y="15"/>
                      <a:pt x="23" y="22"/>
                      <a:pt x="12" y="28"/>
                    </a:cubicBezTo>
                    <a:cubicBezTo>
                      <a:pt x="11" y="29"/>
                      <a:pt x="10" y="29"/>
                      <a:pt x="9" y="2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1" name="Freeform 63"/>
              <p:cNvSpPr/>
              <p:nvPr/>
            </p:nvSpPr>
            <p:spPr bwMode="auto">
              <a:xfrm>
                <a:off x="10473" y="4118"/>
                <a:ext cx="200" cy="507"/>
              </a:xfrm>
              <a:custGeom>
                <a:avLst/>
                <a:gdLst>
                  <a:gd name="T0" fmla="*/ 106 w 115"/>
                  <a:gd name="T1" fmla="*/ 291 h 291"/>
                  <a:gd name="T2" fmla="*/ 103 w 115"/>
                  <a:gd name="T3" fmla="*/ 290 h 291"/>
                  <a:gd name="T4" fmla="*/ 46 w 115"/>
                  <a:gd name="T5" fmla="*/ 161 h 291"/>
                  <a:gd name="T6" fmla="*/ 43 w 115"/>
                  <a:gd name="T7" fmla="*/ 134 h 291"/>
                  <a:gd name="T8" fmla="*/ 42 w 115"/>
                  <a:gd name="T9" fmla="*/ 124 h 291"/>
                  <a:gd name="T10" fmla="*/ 5 w 115"/>
                  <a:gd name="T11" fmla="*/ 16 h 291"/>
                  <a:gd name="T12" fmla="*/ 2 w 115"/>
                  <a:gd name="T13" fmla="*/ 5 h 291"/>
                  <a:gd name="T14" fmla="*/ 12 w 115"/>
                  <a:gd name="T15" fmla="*/ 2 h 291"/>
                  <a:gd name="T16" fmla="*/ 57 w 115"/>
                  <a:gd name="T17" fmla="*/ 122 h 291"/>
                  <a:gd name="T18" fmla="*/ 59 w 115"/>
                  <a:gd name="T19" fmla="*/ 133 h 291"/>
                  <a:gd name="T20" fmla="*/ 61 w 115"/>
                  <a:gd name="T21" fmla="*/ 160 h 291"/>
                  <a:gd name="T22" fmla="*/ 109 w 115"/>
                  <a:gd name="T23" fmla="*/ 276 h 291"/>
                  <a:gd name="T24" fmla="*/ 113 w 115"/>
                  <a:gd name="T25" fmla="*/ 286 h 291"/>
                  <a:gd name="T26" fmla="*/ 106 w 115"/>
                  <a:gd name="T27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91">
                    <a:moveTo>
                      <a:pt x="106" y="291"/>
                    </a:moveTo>
                    <a:cubicBezTo>
                      <a:pt x="105" y="291"/>
                      <a:pt x="104" y="291"/>
                      <a:pt x="103" y="290"/>
                    </a:cubicBezTo>
                    <a:cubicBezTo>
                      <a:pt x="56" y="272"/>
                      <a:pt x="51" y="213"/>
                      <a:pt x="46" y="161"/>
                    </a:cubicBezTo>
                    <a:cubicBezTo>
                      <a:pt x="45" y="152"/>
                      <a:pt x="44" y="143"/>
                      <a:pt x="43" y="134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36" y="76"/>
                      <a:pt x="30" y="30"/>
                      <a:pt x="5" y="16"/>
                    </a:cubicBezTo>
                    <a:cubicBezTo>
                      <a:pt x="1" y="14"/>
                      <a:pt x="0" y="9"/>
                      <a:pt x="2" y="5"/>
                    </a:cubicBezTo>
                    <a:cubicBezTo>
                      <a:pt x="4" y="1"/>
                      <a:pt x="8" y="0"/>
                      <a:pt x="12" y="2"/>
                    </a:cubicBezTo>
                    <a:cubicBezTo>
                      <a:pt x="45" y="20"/>
                      <a:pt x="51" y="70"/>
                      <a:pt x="57" y="122"/>
                    </a:cubicBezTo>
                    <a:cubicBezTo>
                      <a:pt x="59" y="133"/>
                      <a:pt x="59" y="133"/>
                      <a:pt x="59" y="133"/>
                    </a:cubicBezTo>
                    <a:cubicBezTo>
                      <a:pt x="60" y="141"/>
                      <a:pt x="61" y="150"/>
                      <a:pt x="61" y="160"/>
                    </a:cubicBezTo>
                    <a:cubicBezTo>
                      <a:pt x="66" y="207"/>
                      <a:pt x="71" y="261"/>
                      <a:pt x="109" y="276"/>
                    </a:cubicBezTo>
                    <a:cubicBezTo>
                      <a:pt x="113" y="277"/>
                      <a:pt x="115" y="282"/>
                      <a:pt x="113" y="286"/>
                    </a:cubicBezTo>
                    <a:cubicBezTo>
                      <a:pt x="112" y="289"/>
                      <a:pt x="109" y="291"/>
                      <a:pt x="106" y="2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2" name="Freeform 64"/>
              <p:cNvSpPr/>
              <p:nvPr/>
            </p:nvSpPr>
            <p:spPr bwMode="auto">
              <a:xfrm>
                <a:off x="9385" y="3171"/>
                <a:ext cx="60" cy="115"/>
              </a:xfrm>
              <a:custGeom>
                <a:avLst/>
                <a:gdLst>
                  <a:gd name="T0" fmla="*/ 9 w 34"/>
                  <a:gd name="T1" fmla="*/ 66 h 66"/>
                  <a:gd name="T2" fmla="*/ 8 w 34"/>
                  <a:gd name="T3" fmla="*/ 66 h 66"/>
                  <a:gd name="T4" fmla="*/ 1 w 34"/>
                  <a:gd name="T5" fmla="*/ 58 h 66"/>
                  <a:gd name="T6" fmla="*/ 1 w 34"/>
                  <a:gd name="T7" fmla="*/ 49 h 66"/>
                  <a:gd name="T8" fmla="*/ 20 w 34"/>
                  <a:gd name="T9" fmla="*/ 3 h 66"/>
                  <a:gd name="T10" fmla="*/ 31 w 34"/>
                  <a:gd name="T11" fmla="*/ 3 h 66"/>
                  <a:gd name="T12" fmla="*/ 31 w 34"/>
                  <a:gd name="T13" fmla="*/ 14 h 66"/>
                  <a:gd name="T14" fmla="*/ 17 w 34"/>
                  <a:gd name="T15" fmla="*/ 49 h 66"/>
                  <a:gd name="T16" fmla="*/ 17 w 34"/>
                  <a:gd name="T17" fmla="*/ 59 h 66"/>
                  <a:gd name="T18" fmla="*/ 9 w 34"/>
                  <a:gd name="T1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66">
                    <a:moveTo>
                      <a:pt x="9" y="66"/>
                    </a:moveTo>
                    <a:cubicBezTo>
                      <a:pt x="8" y="66"/>
                      <a:pt x="8" y="66"/>
                      <a:pt x="8" y="66"/>
                    </a:cubicBezTo>
                    <a:cubicBezTo>
                      <a:pt x="4" y="66"/>
                      <a:pt x="1" y="62"/>
                      <a:pt x="1" y="58"/>
                    </a:cubicBezTo>
                    <a:cubicBezTo>
                      <a:pt x="1" y="55"/>
                      <a:pt x="1" y="52"/>
                      <a:pt x="1" y="49"/>
                    </a:cubicBezTo>
                    <a:cubicBezTo>
                      <a:pt x="1" y="37"/>
                      <a:pt x="0" y="21"/>
                      <a:pt x="20" y="3"/>
                    </a:cubicBezTo>
                    <a:cubicBezTo>
                      <a:pt x="24" y="0"/>
                      <a:pt x="28" y="0"/>
                      <a:pt x="31" y="3"/>
                    </a:cubicBezTo>
                    <a:cubicBezTo>
                      <a:pt x="34" y="7"/>
                      <a:pt x="34" y="11"/>
                      <a:pt x="31" y="14"/>
                    </a:cubicBezTo>
                    <a:cubicBezTo>
                      <a:pt x="16" y="28"/>
                      <a:pt x="16" y="38"/>
                      <a:pt x="17" y="49"/>
                    </a:cubicBezTo>
                    <a:cubicBezTo>
                      <a:pt x="17" y="52"/>
                      <a:pt x="17" y="56"/>
                      <a:pt x="17" y="59"/>
                    </a:cubicBezTo>
                    <a:cubicBezTo>
                      <a:pt x="16" y="63"/>
                      <a:pt x="13" y="66"/>
                      <a:pt x="9" y="6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3" name="Freeform 65"/>
              <p:cNvSpPr/>
              <p:nvPr/>
            </p:nvSpPr>
            <p:spPr bwMode="auto">
              <a:xfrm>
                <a:off x="8782" y="4967"/>
                <a:ext cx="1465" cy="923"/>
              </a:xfrm>
              <a:custGeom>
                <a:avLst/>
                <a:gdLst>
                  <a:gd name="T0" fmla="*/ 688 w 842"/>
                  <a:gd name="T1" fmla="*/ 530 h 530"/>
                  <a:gd name="T2" fmla="*/ 540 w 842"/>
                  <a:gd name="T3" fmla="*/ 497 h 530"/>
                  <a:gd name="T4" fmla="*/ 454 w 842"/>
                  <a:gd name="T5" fmla="*/ 484 h 530"/>
                  <a:gd name="T6" fmla="*/ 251 w 842"/>
                  <a:gd name="T7" fmla="*/ 443 h 530"/>
                  <a:gd name="T8" fmla="*/ 25 w 842"/>
                  <a:gd name="T9" fmla="*/ 213 h 530"/>
                  <a:gd name="T10" fmla="*/ 35 w 842"/>
                  <a:gd name="T11" fmla="*/ 8 h 530"/>
                  <a:gd name="T12" fmla="*/ 50 w 842"/>
                  <a:gd name="T13" fmla="*/ 2 h 530"/>
                  <a:gd name="T14" fmla="*/ 56 w 842"/>
                  <a:gd name="T15" fmla="*/ 18 h 530"/>
                  <a:gd name="T16" fmla="*/ 47 w 842"/>
                  <a:gd name="T17" fmla="*/ 205 h 530"/>
                  <a:gd name="T18" fmla="*/ 261 w 842"/>
                  <a:gd name="T19" fmla="*/ 422 h 530"/>
                  <a:gd name="T20" fmla="*/ 456 w 842"/>
                  <a:gd name="T21" fmla="*/ 461 h 530"/>
                  <a:gd name="T22" fmla="*/ 550 w 842"/>
                  <a:gd name="T23" fmla="*/ 476 h 530"/>
                  <a:gd name="T24" fmla="*/ 822 w 842"/>
                  <a:gd name="T25" fmla="*/ 474 h 530"/>
                  <a:gd name="T26" fmla="*/ 838 w 842"/>
                  <a:gd name="T27" fmla="*/ 477 h 530"/>
                  <a:gd name="T28" fmla="*/ 836 w 842"/>
                  <a:gd name="T29" fmla="*/ 493 h 530"/>
                  <a:gd name="T30" fmla="*/ 688 w 842"/>
                  <a:gd name="T31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2" h="530">
                    <a:moveTo>
                      <a:pt x="688" y="530"/>
                    </a:moveTo>
                    <a:cubicBezTo>
                      <a:pt x="641" y="530"/>
                      <a:pt x="590" y="521"/>
                      <a:pt x="540" y="497"/>
                    </a:cubicBezTo>
                    <a:cubicBezTo>
                      <a:pt x="522" y="489"/>
                      <a:pt x="491" y="487"/>
                      <a:pt x="454" y="484"/>
                    </a:cubicBezTo>
                    <a:cubicBezTo>
                      <a:pt x="395" y="480"/>
                      <a:pt x="321" y="476"/>
                      <a:pt x="251" y="443"/>
                    </a:cubicBezTo>
                    <a:cubicBezTo>
                      <a:pt x="168" y="404"/>
                      <a:pt x="65" y="324"/>
                      <a:pt x="25" y="213"/>
                    </a:cubicBezTo>
                    <a:cubicBezTo>
                      <a:pt x="0" y="144"/>
                      <a:pt x="3" y="75"/>
                      <a:pt x="35" y="8"/>
                    </a:cubicBezTo>
                    <a:cubicBezTo>
                      <a:pt x="38" y="2"/>
                      <a:pt x="45" y="0"/>
                      <a:pt x="50" y="2"/>
                    </a:cubicBezTo>
                    <a:cubicBezTo>
                      <a:pt x="56" y="5"/>
                      <a:pt x="59" y="12"/>
                      <a:pt x="56" y="18"/>
                    </a:cubicBezTo>
                    <a:cubicBezTo>
                      <a:pt x="27" y="79"/>
                      <a:pt x="24" y="142"/>
                      <a:pt x="47" y="205"/>
                    </a:cubicBezTo>
                    <a:cubicBezTo>
                      <a:pt x="85" y="309"/>
                      <a:pt x="182" y="385"/>
                      <a:pt x="261" y="422"/>
                    </a:cubicBezTo>
                    <a:cubicBezTo>
                      <a:pt x="327" y="453"/>
                      <a:pt x="398" y="457"/>
                      <a:pt x="456" y="461"/>
                    </a:cubicBezTo>
                    <a:cubicBezTo>
                      <a:pt x="496" y="464"/>
                      <a:pt x="529" y="466"/>
                      <a:pt x="550" y="476"/>
                    </a:cubicBezTo>
                    <a:cubicBezTo>
                      <a:pt x="617" y="508"/>
                      <a:pt x="749" y="526"/>
                      <a:pt x="822" y="474"/>
                    </a:cubicBezTo>
                    <a:cubicBezTo>
                      <a:pt x="827" y="470"/>
                      <a:pt x="835" y="471"/>
                      <a:pt x="838" y="477"/>
                    </a:cubicBezTo>
                    <a:cubicBezTo>
                      <a:pt x="842" y="482"/>
                      <a:pt x="841" y="489"/>
                      <a:pt x="836" y="493"/>
                    </a:cubicBezTo>
                    <a:cubicBezTo>
                      <a:pt x="807" y="513"/>
                      <a:pt x="752" y="530"/>
                      <a:pt x="688" y="5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4" name="Freeform 66"/>
              <p:cNvSpPr/>
              <p:nvPr/>
            </p:nvSpPr>
            <p:spPr bwMode="auto">
              <a:xfrm>
                <a:off x="10215" y="2404"/>
                <a:ext cx="426" cy="121"/>
              </a:xfrm>
              <a:custGeom>
                <a:avLst/>
                <a:gdLst>
                  <a:gd name="T0" fmla="*/ 236 w 245"/>
                  <a:gd name="T1" fmla="*/ 70 h 70"/>
                  <a:gd name="T2" fmla="*/ 231 w 245"/>
                  <a:gd name="T3" fmla="*/ 68 h 70"/>
                  <a:gd name="T4" fmla="*/ 9 w 245"/>
                  <a:gd name="T5" fmla="*/ 24 h 70"/>
                  <a:gd name="T6" fmla="*/ 0 w 245"/>
                  <a:gd name="T7" fmla="*/ 17 h 70"/>
                  <a:gd name="T8" fmla="*/ 7 w 245"/>
                  <a:gd name="T9" fmla="*/ 8 h 70"/>
                  <a:gd name="T10" fmla="*/ 241 w 245"/>
                  <a:gd name="T11" fmla="*/ 56 h 70"/>
                  <a:gd name="T12" fmla="*/ 242 w 245"/>
                  <a:gd name="T13" fmla="*/ 67 h 70"/>
                  <a:gd name="T14" fmla="*/ 236 w 245"/>
                  <a:gd name="T1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70">
                    <a:moveTo>
                      <a:pt x="236" y="70"/>
                    </a:moveTo>
                    <a:cubicBezTo>
                      <a:pt x="234" y="70"/>
                      <a:pt x="232" y="69"/>
                      <a:pt x="231" y="68"/>
                    </a:cubicBezTo>
                    <a:cubicBezTo>
                      <a:pt x="218" y="58"/>
                      <a:pt x="81" y="16"/>
                      <a:pt x="9" y="24"/>
                    </a:cubicBezTo>
                    <a:cubicBezTo>
                      <a:pt x="4" y="24"/>
                      <a:pt x="1" y="21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cubicBezTo>
                      <a:pt x="83" y="0"/>
                      <a:pt x="223" y="42"/>
                      <a:pt x="241" y="56"/>
                    </a:cubicBezTo>
                    <a:cubicBezTo>
                      <a:pt x="244" y="59"/>
                      <a:pt x="245" y="64"/>
                      <a:pt x="242" y="67"/>
                    </a:cubicBezTo>
                    <a:cubicBezTo>
                      <a:pt x="240" y="69"/>
                      <a:pt x="238" y="70"/>
                      <a:pt x="236" y="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5" name="Freeform 67"/>
              <p:cNvSpPr/>
              <p:nvPr/>
            </p:nvSpPr>
            <p:spPr bwMode="auto">
              <a:xfrm>
                <a:off x="9610" y="2877"/>
                <a:ext cx="90" cy="207"/>
              </a:xfrm>
              <a:custGeom>
                <a:avLst/>
                <a:gdLst>
                  <a:gd name="T0" fmla="*/ 43 w 52"/>
                  <a:gd name="T1" fmla="*/ 119 h 119"/>
                  <a:gd name="T2" fmla="*/ 37 w 52"/>
                  <a:gd name="T3" fmla="*/ 116 h 119"/>
                  <a:gd name="T4" fmla="*/ 6 w 52"/>
                  <a:gd name="T5" fmla="*/ 7 h 119"/>
                  <a:gd name="T6" fmla="*/ 15 w 52"/>
                  <a:gd name="T7" fmla="*/ 0 h 119"/>
                  <a:gd name="T8" fmla="*/ 21 w 52"/>
                  <a:gd name="T9" fmla="*/ 9 h 119"/>
                  <a:gd name="T10" fmla="*/ 49 w 52"/>
                  <a:gd name="T11" fmla="*/ 106 h 119"/>
                  <a:gd name="T12" fmla="*/ 48 w 52"/>
                  <a:gd name="T13" fmla="*/ 117 h 119"/>
                  <a:gd name="T14" fmla="*/ 43 w 52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119">
                    <a:moveTo>
                      <a:pt x="43" y="119"/>
                    </a:moveTo>
                    <a:cubicBezTo>
                      <a:pt x="41" y="119"/>
                      <a:pt x="38" y="118"/>
                      <a:pt x="37" y="116"/>
                    </a:cubicBezTo>
                    <a:cubicBezTo>
                      <a:pt x="25" y="100"/>
                      <a:pt x="0" y="41"/>
                      <a:pt x="6" y="7"/>
                    </a:cubicBezTo>
                    <a:cubicBezTo>
                      <a:pt x="7" y="3"/>
                      <a:pt x="11" y="0"/>
                      <a:pt x="15" y="0"/>
                    </a:cubicBezTo>
                    <a:cubicBezTo>
                      <a:pt x="19" y="1"/>
                      <a:pt x="22" y="5"/>
                      <a:pt x="21" y="9"/>
                    </a:cubicBezTo>
                    <a:cubicBezTo>
                      <a:pt x="17" y="38"/>
                      <a:pt x="39" y="92"/>
                      <a:pt x="49" y="106"/>
                    </a:cubicBezTo>
                    <a:cubicBezTo>
                      <a:pt x="52" y="110"/>
                      <a:pt x="51" y="115"/>
                      <a:pt x="48" y="117"/>
                    </a:cubicBezTo>
                    <a:cubicBezTo>
                      <a:pt x="46" y="118"/>
                      <a:pt x="45" y="119"/>
                      <a:pt x="43" y="11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6" name="Freeform 68"/>
              <p:cNvSpPr/>
              <p:nvPr/>
            </p:nvSpPr>
            <p:spPr bwMode="auto">
              <a:xfrm>
                <a:off x="10387" y="5638"/>
                <a:ext cx="548" cy="644"/>
              </a:xfrm>
              <a:custGeom>
                <a:avLst/>
                <a:gdLst>
                  <a:gd name="T0" fmla="*/ 8 w 315"/>
                  <a:gd name="T1" fmla="*/ 370 h 370"/>
                  <a:gd name="T2" fmla="*/ 5 w 315"/>
                  <a:gd name="T3" fmla="*/ 369 h 370"/>
                  <a:gd name="T4" fmla="*/ 1 w 315"/>
                  <a:gd name="T5" fmla="*/ 359 h 370"/>
                  <a:gd name="T6" fmla="*/ 68 w 315"/>
                  <a:gd name="T7" fmla="*/ 259 h 370"/>
                  <a:gd name="T8" fmla="*/ 175 w 315"/>
                  <a:gd name="T9" fmla="*/ 150 h 370"/>
                  <a:gd name="T10" fmla="*/ 299 w 315"/>
                  <a:gd name="T11" fmla="*/ 8 h 370"/>
                  <a:gd name="T12" fmla="*/ 308 w 315"/>
                  <a:gd name="T13" fmla="*/ 1 h 370"/>
                  <a:gd name="T14" fmla="*/ 315 w 315"/>
                  <a:gd name="T15" fmla="*/ 9 h 370"/>
                  <a:gd name="T16" fmla="*/ 186 w 315"/>
                  <a:gd name="T17" fmla="*/ 161 h 370"/>
                  <a:gd name="T18" fmla="*/ 79 w 315"/>
                  <a:gd name="T19" fmla="*/ 270 h 370"/>
                  <a:gd name="T20" fmla="*/ 15 w 315"/>
                  <a:gd name="T21" fmla="*/ 366 h 370"/>
                  <a:gd name="T22" fmla="*/ 8 w 315"/>
                  <a:gd name="T23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5" h="370">
                    <a:moveTo>
                      <a:pt x="8" y="370"/>
                    </a:moveTo>
                    <a:cubicBezTo>
                      <a:pt x="7" y="370"/>
                      <a:pt x="6" y="370"/>
                      <a:pt x="5" y="369"/>
                    </a:cubicBezTo>
                    <a:cubicBezTo>
                      <a:pt x="1" y="367"/>
                      <a:pt x="0" y="363"/>
                      <a:pt x="1" y="359"/>
                    </a:cubicBezTo>
                    <a:cubicBezTo>
                      <a:pt x="14" y="333"/>
                      <a:pt x="36" y="294"/>
                      <a:pt x="68" y="259"/>
                    </a:cubicBezTo>
                    <a:cubicBezTo>
                      <a:pt x="101" y="223"/>
                      <a:pt x="139" y="186"/>
                      <a:pt x="175" y="150"/>
                    </a:cubicBezTo>
                    <a:cubicBezTo>
                      <a:pt x="236" y="91"/>
                      <a:pt x="298" y="30"/>
                      <a:pt x="299" y="8"/>
                    </a:cubicBezTo>
                    <a:cubicBezTo>
                      <a:pt x="300" y="4"/>
                      <a:pt x="303" y="0"/>
                      <a:pt x="308" y="1"/>
                    </a:cubicBezTo>
                    <a:cubicBezTo>
                      <a:pt x="312" y="1"/>
                      <a:pt x="315" y="5"/>
                      <a:pt x="315" y="9"/>
                    </a:cubicBezTo>
                    <a:cubicBezTo>
                      <a:pt x="313" y="35"/>
                      <a:pt x="265" y="84"/>
                      <a:pt x="186" y="161"/>
                    </a:cubicBezTo>
                    <a:cubicBezTo>
                      <a:pt x="150" y="197"/>
                      <a:pt x="112" y="234"/>
                      <a:pt x="79" y="270"/>
                    </a:cubicBezTo>
                    <a:cubicBezTo>
                      <a:pt x="49" y="303"/>
                      <a:pt x="28" y="340"/>
                      <a:pt x="15" y="366"/>
                    </a:cubicBezTo>
                    <a:cubicBezTo>
                      <a:pt x="14" y="368"/>
                      <a:pt x="11" y="370"/>
                      <a:pt x="8" y="37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7" name="Freeform 69"/>
              <p:cNvSpPr/>
              <p:nvPr/>
            </p:nvSpPr>
            <p:spPr bwMode="auto">
              <a:xfrm>
                <a:off x="12240" y="4548"/>
                <a:ext cx="760" cy="397"/>
              </a:xfrm>
              <a:custGeom>
                <a:avLst/>
                <a:gdLst>
                  <a:gd name="T0" fmla="*/ 105 w 437"/>
                  <a:gd name="T1" fmla="*/ 228 h 228"/>
                  <a:gd name="T2" fmla="*/ 6 w 437"/>
                  <a:gd name="T3" fmla="*/ 213 h 228"/>
                  <a:gd name="T4" fmla="*/ 1 w 437"/>
                  <a:gd name="T5" fmla="*/ 203 h 228"/>
                  <a:gd name="T6" fmla="*/ 11 w 437"/>
                  <a:gd name="T7" fmla="*/ 198 h 228"/>
                  <a:gd name="T8" fmla="*/ 169 w 437"/>
                  <a:gd name="T9" fmla="*/ 208 h 228"/>
                  <a:gd name="T10" fmla="*/ 421 w 437"/>
                  <a:gd name="T11" fmla="*/ 7 h 228"/>
                  <a:gd name="T12" fmla="*/ 431 w 437"/>
                  <a:gd name="T13" fmla="*/ 1 h 228"/>
                  <a:gd name="T14" fmla="*/ 437 w 437"/>
                  <a:gd name="T15" fmla="*/ 11 h 228"/>
                  <a:gd name="T16" fmla="*/ 171 w 437"/>
                  <a:gd name="T17" fmla="*/ 223 h 228"/>
                  <a:gd name="T18" fmla="*/ 105 w 437"/>
                  <a:gd name="T19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7" h="228">
                    <a:moveTo>
                      <a:pt x="105" y="228"/>
                    </a:moveTo>
                    <a:cubicBezTo>
                      <a:pt x="66" y="228"/>
                      <a:pt x="33" y="223"/>
                      <a:pt x="6" y="213"/>
                    </a:cubicBezTo>
                    <a:cubicBezTo>
                      <a:pt x="2" y="211"/>
                      <a:pt x="0" y="207"/>
                      <a:pt x="1" y="203"/>
                    </a:cubicBezTo>
                    <a:cubicBezTo>
                      <a:pt x="3" y="199"/>
                      <a:pt x="7" y="197"/>
                      <a:pt x="11" y="198"/>
                    </a:cubicBezTo>
                    <a:cubicBezTo>
                      <a:pt x="50" y="212"/>
                      <a:pt x="105" y="216"/>
                      <a:pt x="169" y="208"/>
                    </a:cubicBezTo>
                    <a:cubicBezTo>
                      <a:pt x="309" y="191"/>
                      <a:pt x="402" y="94"/>
                      <a:pt x="421" y="7"/>
                    </a:cubicBezTo>
                    <a:cubicBezTo>
                      <a:pt x="422" y="3"/>
                      <a:pt x="426" y="0"/>
                      <a:pt x="431" y="1"/>
                    </a:cubicBezTo>
                    <a:cubicBezTo>
                      <a:pt x="435" y="2"/>
                      <a:pt x="437" y="7"/>
                      <a:pt x="437" y="11"/>
                    </a:cubicBezTo>
                    <a:cubicBezTo>
                      <a:pt x="416" y="103"/>
                      <a:pt x="318" y="205"/>
                      <a:pt x="171" y="223"/>
                    </a:cubicBezTo>
                    <a:cubicBezTo>
                      <a:pt x="147" y="226"/>
                      <a:pt x="125" y="228"/>
                      <a:pt x="105" y="22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8" name="Freeform 70"/>
              <p:cNvSpPr/>
              <p:nvPr/>
            </p:nvSpPr>
            <p:spPr bwMode="auto">
              <a:xfrm>
                <a:off x="11221" y="4651"/>
                <a:ext cx="1108" cy="339"/>
              </a:xfrm>
              <a:custGeom>
                <a:avLst/>
                <a:gdLst>
                  <a:gd name="T0" fmla="*/ 407 w 637"/>
                  <a:gd name="T1" fmla="*/ 195 h 195"/>
                  <a:gd name="T2" fmla="*/ 395 w 637"/>
                  <a:gd name="T3" fmla="*/ 195 h 195"/>
                  <a:gd name="T4" fmla="*/ 2 w 637"/>
                  <a:gd name="T5" fmla="*/ 12 h 195"/>
                  <a:gd name="T6" fmla="*/ 6 w 637"/>
                  <a:gd name="T7" fmla="*/ 2 h 195"/>
                  <a:gd name="T8" fmla="*/ 16 w 637"/>
                  <a:gd name="T9" fmla="*/ 6 h 195"/>
                  <a:gd name="T10" fmla="*/ 395 w 637"/>
                  <a:gd name="T11" fmla="*/ 179 h 195"/>
                  <a:gd name="T12" fmla="*/ 622 w 637"/>
                  <a:gd name="T13" fmla="*/ 107 h 195"/>
                  <a:gd name="T14" fmla="*/ 633 w 637"/>
                  <a:gd name="T15" fmla="*/ 104 h 195"/>
                  <a:gd name="T16" fmla="*/ 635 w 637"/>
                  <a:gd name="T17" fmla="*/ 115 h 195"/>
                  <a:gd name="T18" fmla="*/ 407 w 637"/>
                  <a:gd name="T1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7" h="195">
                    <a:moveTo>
                      <a:pt x="407" y="195"/>
                    </a:moveTo>
                    <a:cubicBezTo>
                      <a:pt x="403" y="195"/>
                      <a:pt x="399" y="195"/>
                      <a:pt x="395" y="195"/>
                    </a:cubicBezTo>
                    <a:cubicBezTo>
                      <a:pt x="175" y="190"/>
                      <a:pt x="30" y="83"/>
                      <a:pt x="2" y="12"/>
                    </a:cubicBezTo>
                    <a:cubicBezTo>
                      <a:pt x="0" y="8"/>
                      <a:pt x="2" y="3"/>
                      <a:pt x="6" y="2"/>
                    </a:cubicBezTo>
                    <a:cubicBezTo>
                      <a:pt x="10" y="0"/>
                      <a:pt x="14" y="2"/>
                      <a:pt x="16" y="6"/>
                    </a:cubicBezTo>
                    <a:cubicBezTo>
                      <a:pt x="37" y="58"/>
                      <a:pt x="162" y="174"/>
                      <a:pt x="395" y="179"/>
                    </a:cubicBezTo>
                    <a:cubicBezTo>
                      <a:pt x="544" y="182"/>
                      <a:pt x="613" y="122"/>
                      <a:pt x="622" y="107"/>
                    </a:cubicBezTo>
                    <a:cubicBezTo>
                      <a:pt x="624" y="103"/>
                      <a:pt x="629" y="102"/>
                      <a:pt x="633" y="104"/>
                    </a:cubicBezTo>
                    <a:cubicBezTo>
                      <a:pt x="636" y="107"/>
                      <a:pt x="637" y="111"/>
                      <a:pt x="635" y="115"/>
                    </a:cubicBezTo>
                    <a:cubicBezTo>
                      <a:pt x="625" y="132"/>
                      <a:pt x="556" y="195"/>
                      <a:pt x="407" y="19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199" name="Freeform 71"/>
              <p:cNvSpPr/>
              <p:nvPr/>
            </p:nvSpPr>
            <p:spPr bwMode="auto">
              <a:xfrm>
                <a:off x="12847" y="3753"/>
                <a:ext cx="185" cy="62"/>
              </a:xfrm>
              <a:custGeom>
                <a:avLst/>
                <a:gdLst>
                  <a:gd name="T0" fmla="*/ 50 w 106"/>
                  <a:gd name="T1" fmla="*/ 36 h 36"/>
                  <a:gd name="T2" fmla="*/ 5 w 106"/>
                  <a:gd name="T3" fmla="*/ 24 h 36"/>
                  <a:gd name="T4" fmla="*/ 2 w 106"/>
                  <a:gd name="T5" fmla="*/ 13 h 36"/>
                  <a:gd name="T6" fmla="*/ 13 w 106"/>
                  <a:gd name="T7" fmla="*/ 11 h 36"/>
                  <a:gd name="T8" fmla="*/ 73 w 106"/>
                  <a:gd name="T9" fmla="*/ 17 h 36"/>
                  <a:gd name="T10" fmla="*/ 90 w 106"/>
                  <a:gd name="T11" fmla="*/ 5 h 36"/>
                  <a:gd name="T12" fmla="*/ 100 w 106"/>
                  <a:gd name="T13" fmla="*/ 1 h 36"/>
                  <a:gd name="T14" fmla="*/ 104 w 106"/>
                  <a:gd name="T15" fmla="*/ 11 h 36"/>
                  <a:gd name="T16" fmla="*/ 78 w 106"/>
                  <a:gd name="T17" fmla="*/ 32 h 36"/>
                  <a:gd name="T18" fmla="*/ 50 w 106"/>
                  <a:gd name="T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36">
                    <a:moveTo>
                      <a:pt x="50" y="36"/>
                    </a:moveTo>
                    <a:cubicBezTo>
                      <a:pt x="35" y="36"/>
                      <a:pt x="18" y="33"/>
                      <a:pt x="5" y="24"/>
                    </a:cubicBezTo>
                    <a:cubicBezTo>
                      <a:pt x="1" y="22"/>
                      <a:pt x="0" y="17"/>
                      <a:pt x="2" y="13"/>
                    </a:cubicBezTo>
                    <a:cubicBezTo>
                      <a:pt x="5" y="10"/>
                      <a:pt x="10" y="9"/>
                      <a:pt x="13" y="11"/>
                    </a:cubicBezTo>
                    <a:cubicBezTo>
                      <a:pt x="31" y="22"/>
                      <a:pt x="57" y="22"/>
                      <a:pt x="73" y="17"/>
                    </a:cubicBezTo>
                    <a:cubicBezTo>
                      <a:pt x="82" y="14"/>
                      <a:pt x="88" y="10"/>
                      <a:pt x="90" y="5"/>
                    </a:cubicBezTo>
                    <a:cubicBezTo>
                      <a:pt x="91" y="1"/>
                      <a:pt x="96" y="0"/>
                      <a:pt x="100" y="1"/>
                    </a:cubicBezTo>
                    <a:cubicBezTo>
                      <a:pt x="104" y="3"/>
                      <a:pt x="106" y="7"/>
                      <a:pt x="104" y="11"/>
                    </a:cubicBezTo>
                    <a:cubicBezTo>
                      <a:pt x="101" y="20"/>
                      <a:pt x="91" y="28"/>
                      <a:pt x="78" y="32"/>
                    </a:cubicBezTo>
                    <a:cubicBezTo>
                      <a:pt x="70" y="34"/>
                      <a:pt x="60" y="36"/>
                      <a:pt x="50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0" name="Freeform 72"/>
              <p:cNvSpPr/>
              <p:nvPr/>
            </p:nvSpPr>
            <p:spPr bwMode="auto">
              <a:xfrm>
                <a:off x="12847" y="3342"/>
                <a:ext cx="198" cy="68"/>
              </a:xfrm>
              <a:custGeom>
                <a:avLst/>
                <a:gdLst>
                  <a:gd name="T0" fmla="*/ 8 w 114"/>
                  <a:gd name="T1" fmla="*/ 39 h 39"/>
                  <a:gd name="T2" fmla="*/ 3 w 114"/>
                  <a:gd name="T3" fmla="*/ 37 h 39"/>
                  <a:gd name="T4" fmla="*/ 3 w 114"/>
                  <a:gd name="T5" fmla="*/ 26 h 39"/>
                  <a:gd name="T6" fmla="*/ 107 w 114"/>
                  <a:gd name="T7" fmla="*/ 8 h 39"/>
                  <a:gd name="T8" fmla="*/ 113 w 114"/>
                  <a:gd name="T9" fmla="*/ 18 h 39"/>
                  <a:gd name="T10" fmla="*/ 103 w 114"/>
                  <a:gd name="T11" fmla="*/ 23 h 39"/>
                  <a:gd name="T12" fmla="*/ 14 w 114"/>
                  <a:gd name="T13" fmla="*/ 36 h 39"/>
                  <a:gd name="T14" fmla="*/ 8 w 114"/>
                  <a:gd name="T1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39">
                    <a:moveTo>
                      <a:pt x="8" y="39"/>
                    </a:moveTo>
                    <a:cubicBezTo>
                      <a:pt x="7" y="39"/>
                      <a:pt x="5" y="38"/>
                      <a:pt x="3" y="37"/>
                    </a:cubicBezTo>
                    <a:cubicBezTo>
                      <a:pt x="0" y="34"/>
                      <a:pt x="0" y="29"/>
                      <a:pt x="3" y="26"/>
                    </a:cubicBezTo>
                    <a:cubicBezTo>
                      <a:pt x="23" y="4"/>
                      <a:pt x="79" y="0"/>
                      <a:pt x="107" y="8"/>
                    </a:cubicBezTo>
                    <a:cubicBezTo>
                      <a:pt x="112" y="9"/>
                      <a:pt x="114" y="14"/>
                      <a:pt x="113" y="18"/>
                    </a:cubicBezTo>
                    <a:cubicBezTo>
                      <a:pt x="112" y="22"/>
                      <a:pt x="107" y="24"/>
                      <a:pt x="103" y="23"/>
                    </a:cubicBezTo>
                    <a:cubicBezTo>
                      <a:pt x="80" y="16"/>
                      <a:pt x="30" y="20"/>
                      <a:pt x="14" y="36"/>
                    </a:cubicBezTo>
                    <a:cubicBezTo>
                      <a:pt x="13" y="38"/>
                      <a:pt x="10" y="39"/>
                      <a:pt x="8" y="3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1" name="Freeform 73"/>
              <p:cNvSpPr/>
              <p:nvPr/>
            </p:nvSpPr>
            <p:spPr bwMode="auto">
              <a:xfrm>
                <a:off x="12398" y="3250"/>
                <a:ext cx="348" cy="243"/>
              </a:xfrm>
              <a:custGeom>
                <a:avLst/>
                <a:gdLst>
                  <a:gd name="T0" fmla="*/ 191 w 200"/>
                  <a:gd name="T1" fmla="*/ 140 h 140"/>
                  <a:gd name="T2" fmla="*/ 184 w 200"/>
                  <a:gd name="T3" fmla="*/ 136 h 140"/>
                  <a:gd name="T4" fmla="*/ 129 w 200"/>
                  <a:gd name="T5" fmla="*/ 99 h 140"/>
                  <a:gd name="T6" fmla="*/ 75 w 200"/>
                  <a:gd name="T7" fmla="*/ 78 h 140"/>
                  <a:gd name="T8" fmla="*/ 7 w 200"/>
                  <a:gd name="T9" fmla="*/ 21 h 140"/>
                  <a:gd name="T10" fmla="*/ 3 w 200"/>
                  <a:gd name="T11" fmla="*/ 13 h 140"/>
                  <a:gd name="T12" fmla="*/ 5 w 200"/>
                  <a:gd name="T13" fmla="*/ 2 h 140"/>
                  <a:gd name="T14" fmla="*/ 16 w 200"/>
                  <a:gd name="T15" fmla="*/ 5 h 140"/>
                  <a:gd name="T16" fmla="*/ 21 w 200"/>
                  <a:gd name="T17" fmla="*/ 14 h 140"/>
                  <a:gd name="T18" fmla="*/ 81 w 200"/>
                  <a:gd name="T19" fmla="*/ 63 h 140"/>
                  <a:gd name="T20" fmla="*/ 134 w 200"/>
                  <a:gd name="T21" fmla="*/ 84 h 140"/>
                  <a:gd name="T22" fmla="*/ 197 w 200"/>
                  <a:gd name="T23" fmla="*/ 128 h 140"/>
                  <a:gd name="T24" fmla="*/ 195 w 200"/>
                  <a:gd name="T25" fmla="*/ 139 h 140"/>
                  <a:gd name="T26" fmla="*/ 191 w 200"/>
                  <a:gd name="T27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140">
                    <a:moveTo>
                      <a:pt x="191" y="140"/>
                    </a:moveTo>
                    <a:cubicBezTo>
                      <a:pt x="188" y="140"/>
                      <a:pt x="186" y="139"/>
                      <a:pt x="184" y="136"/>
                    </a:cubicBezTo>
                    <a:cubicBezTo>
                      <a:pt x="170" y="113"/>
                      <a:pt x="159" y="110"/>
                      <a:pt x="129" y="99"/>
                    </a:cubicBezTo>
                    <a:cubicBezTo>
                      <a:pt x="115" y="94"/>
                      <a:pt x="98" y="88"/>
                      <a:pt x="75" y="78"/>
                    </a:cubicBezTo>
                    <a:cubicBezTo>
                      <a:pt x="27" y="57"/>
                      <a:pt x="18" y="41"/>
                      <a:pt x="7" y="21"/>
                    </a:cubicBezTo>
                    <a:cubicBezTo>
                      <a:pt x="6" y="19"/>
                      <a:pt x="4" y="16"/>
                      <a:pt x="3" y="13"/>
                    </a:cubicBezTo>
                    <a:cubicBezTo>
                      <a:pt x="0" y="9"/>
                      <a:pt x="1" y="4"/>
                      <a:pt x="5" y="2"/>
                    </a:cubicBezTo>
                    <a:cubicBezTo>
                      <a:pt x="9" y="0"/>
                      <a:pt x="14" y="1"/>
                      <a:pt x="16" y="5"/>
                    </a:cubicBezTo>
                    <a:cubicBezTo>
                      <a:pt x="18" y="8"/>
                      <a:pt x="19" y="11"/>
                      <a:pt x="21" y="14"/>
                    </a:cubicBezTo>
                    <a:cubicBezTo>
                      <a:pt x="31" y="31"/>
                      <a:pt x="38" y="45"/>
                      <a:pt x="81" y="63"/>
                    </a:cubicBezTo>
                    <a:cubicBezTo>
                      <a:pt x="104" y="73"/>
                      <a:pt x="121" y="79"/>
                      <a:pt x="134" y="84"/>
                    </a:cubicBezTo>
                    <a:cubicBezTo>
                      <a:pt x="166" y="95"/>
                      <a:pt x="180" y="101"/>
                      <a:pt x="197" y="128"/>
                    </a:cubicBezTo>
                    <a:cubicBezTo>
                      <a:pt x="200" y="132"/>
                      <a:pt x="199" y="136"/>
                      <a:pt x="195" y="139"/>
                    </a:cubicBezTo>
                    <a:cubicBezTo>
                      <a:pt x="194" y="139"/>
                      <a:pt x="192" y="140"/>
                      <a:pt x="191" y="14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2" name="Freeform 74"/>
              <p:cNvSpPr/>
              <p:nvPr/>
            </p:nvSpPr>
            <p:spPr bwMode="auto">
              <a:xfrm>
                <a:off x="11128" y="2555"/>
                <a:ext cx="865" cy="138"/>
              </a:xfrm>
              <a:custGeom>
                <a:avLst/>
                <a:gdLst>
                  <a:gd name="T0" fmla="*/ 23 w 497"/>
                  <a:gd name="T1" fmla="*/ 79 h 79"/>
                  <a:gd name="T2" fmla="*/ 3 w 497"/>
                  <a:gd name="T3" fmla="*/ 70 h 79"/>
                  <a:gd name="T4" fmla="*/ 4 w 497"/>
                  <a:gd name="T5" fmla="*/ 59 h 79"/>
                  <a:gd name="T6" fmla="*/ 15 w 497"/>
                  <a:gd name="T7" fmla="*/ 61 h 79"/>
                  <a:gd name="T8" fmla="*/ 73 w 497"/>
                  <a:gd name="T9" fmla="*/ 50 h 79"/>
                  <a:gd name="T10" fmla="*/ 216 w 497"/>
                  <a:gd name="T11" fmla="*/ 16 h 79"/>
                  <a:gd name="T12" fmla="*/ 488 w 497"/>
                  <a:gd name="T13" fmla="*/ 38 h 79"/>
                  <a:gd name="T14" fmla="*/ 491 w 497"/>
                  <a:gd name="T15" fmla="*/ 39 h 79"/>
                  <a:gd name="T16" fmla="*/ 496 w 497"/>
                  <a:gd name="T17" fmla="*/ 49 h 79"/>
                  <a:gd name="T18" fmla="*/ 486 w 497"/>
                  <a:gd name="T19" fmla="*/ 54 h 79"/>
                  <a:gd name="T20" fmla="*/ 483 w 497"/>
                  <a:gd name="T21" fmla="*/ 53 h 79"/>
                  <a:gd name="T22" fmla="*/ 218 w 497"/>
                  <a:gd name="T23" fmla="*/ 31 h 79"/>
                  <a:gd name="T24" fmla="*/ 78 w 497"/>
                  <a:gd name="T25" fmla="*/ 65 h 79"/>
                  <a:gd name="T26" fmla="*/ 23 w 497"/>
                  <a:gd name="T2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7" h="79">
                    <a:moveTo>
                      <a:pt x="23" y="79"/>
                    </a:moveTo>
                    <a:cubicBezTo>
                      <a:pt x="14" y="79"/>
                      <a:pt x="8" y="76"/>
                      <a:pt x="3" y="70"/>
                    </a:cubicBezTo>
                    <a:cubicBezTo>
                      <a:pt x="0" y="66"/>
                      <a:pt x="1" y="62"/>
                      <a:pt x="4" y="59"/>
                    </a:cubicBezTo>
                    <a:cubicBezTo>
                      <a:pt x="8" y="56"/>
                      <a:pt x="13" y="57"/>
                      <a:pt x="15" y="61"/>
                    </a:cubicBezTo>
                    <a:cubicBezTo>
                      <a:pt x="21" y="68"/>
                      <a:pt x="44" y="60"/>
                      <a:pt x="73" y="50"/>
                    </a:cubicBezTo>
                    <a:cubicBezTo>
                      <a:pt x="108" y="39"/>
                      <a:pt x="156" y="22"/>
                      <a:pt x="216" y="16"/>
                    </a:cubicBezTo>
                    <a:cubicBezTo>
                      <a:pt x="358" y="0"/>
                      <a:pt x="407" y="14"/>
                      <a:pt x="488" y="38"/>
                    </a:cubicBezTo>
                    <a:cubicBezTo>
                      <a:pt x="491" y="39"/>
                      <a:pt x="491" y="39"/>
                      <a:pt x="491" y="39"/>
                    </a:cubicBezTo>
                    <a:cubicBezTo>
                      <a:pt x="495" y="40"/>
                      <a:pt x="497" y="45"/>
                      <a:pt x="496" y="49"/>
                    </a:cubicBezTo>
                    <a:cubicBezTo>
                      <a:pt x="495" y="53"/>
                      <a:pt x="491" y="55"/>
                      <a:pt x="486" y="54"/>
                    </a:cubicBezTo>
                    <a:cubicBezTo>
                      <a:pt x="483" y="53"/>
                      <a:pt x="483" y="53"/>
                      <a:pt x="483" y="53"/>
                    </a:cubicBezTo>
                    <a:cubicBezTo>
                      <a:pt x="402" y="29"/>
                      <a:pt x="357" y="15"/>
                      <a:pt x="218" y="31"/>
                    </a:cubicBezTo>
                    <a:cubicBezTo>
                      <a:pt x="159" y="38"/>
                      <a:pt x="112" y="54"/>
                      <a:pt x="78" y="65"/>
                    </a:cubicBezTo>
                    <a:cubicBezTo>
                      <a:pt x="55" y="73"/>
                      <a:pt x="37" y="79"/>
                      <a:pt x="23" y="7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3" name="Freeform 75"/>
              <p:cNvSpPr/>
              <p:nvPr/>
            </p:nvSpPr>
            <p:spPr bwMode="auto">
              <a:xfrm>
                <a:off x="11878" y="4964"/>
                <a:ext cx="68" cy="103"/>
              </a:xfrm>
              <a:custGeom>
                <a:avLst/>
                <a:gdLst>
                  <a:gd name="T0" fmla="*/ 31 w 39"/>
                  <a:gd name="T1" fmla="*/ 59 h 59"/>
                  <a:gd name="T2" fmla="*/ 23 w 39"/>
                  <a:gd name="T3" fmla="*/ 52 h 59"/>
                  <a:gd name="T4" fmla="*/ 3 w 39"/>
                  <a:gd name="T5" fmla="*/ 14 h 59"/>
                  <a:gd name="T6" fmla="*/ 3 w 39"/>
                  <a:gd name="T7" fmla="*/ 3 h 59"/>
                  <a:gd name="T8" fmla="*/ 14 w 39"/>
                  <a:gd name="T9" fmla="*/ 3 h 59"/>
                  <a:gd name="T10" fmla="*/ 39 w 39"/>
                  <a:gd name="T11" fmla="*/ 51 h 59"/>
                  <a:gd name="T12" fmla="*/ 31 w 39"/>
                  <a:gd name="T13" fmla="*/ 59 h 59"/>
                  <a:gd name="T14" fmla="*/ 31 w 39"/>
                  <a:gd name="T1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59">
                    <a:moveTo>
                      <a:pt x="31" y="59"/>
                    </a:moveTo>
                    <a:cubicBezTo>
                      <a:pt x="27" y="59"/>
                      <a:pt x="24" y="56"/>
                      <a:pt x="23" y="52"/>
                    </a:cubicBezTo>
                    <a:cubicBezTo>
                      <a:pt x="23" y="39"/>
                      <a:pt x="12" y="24"/>
                      <a:pt x="3" y="14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9" y="9"/>
                      <a:pt x="38" y="30"/>
                      <a:pt x="39" y="51"/>
                    </a:cubicBezTo>
                    <a:cubicBezTo>
                      <a:pt x="39" y="56"/>
                      <a:pt x="36" y="59"/>
                      <a:pt x="31" y="59"/>
                    </a:cubicBezTo>
                    <a:cubicBezTo>
                      <a:pt x="31" y="59"/>
                      <a:pt x="31" y="59"/>
                      <a:pt x="31" y="5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4" name="Freeform 76"/>
              <p:cNvSpPr/>
              <p:nvPr/>
            </p:nvSpPr>
            <p:spPr bwMode="auto">
              <a:xfrm>
                <a:off x="11118" y="4870"/>
                <a:ext cx="84" cy="181"/>
              </a:xfrm>
              <a:custGeom>
                <a:avLst/>
                <a:gdLst>
                  <a:gd name="T0" fmla="*/ 29 w 48"/>
                  <a:gd name="T1" fmla="*/ 104 h 104"/>
                  <a:gd name="T2" fmla="*/ 27 w 48"/>
                  <a:gd name="T3" fmla="*/ 104 h 104"/>
                  <a:gd name="T4" fmla="*/ 21 w 48"/>
                  <a:gd name="T5" fmla="*/ 95 h 104"/>
                  <a:gd name="T6" fmla="*/ 22 w 48"/>
                  <a:gd name="T7" fmla="*/ 91 h 104"/>
                  <a:gd name="T8" fmla="*/ 3 w 48"/>
                  <a:gd name="T9" fmla="*/ 14 h 104"/>
                  <a:gd name="T10" fmla="*/ 5 w 48"/>
                  <a:gd name="T11" fmla="*/ 3 h 104"/>
                  <a:gd name="T12" fmla="*/ 16 w 48"/>
                  <a:gd name="T13" fmla="*/ 5 h 104"/>
                  <a:gd name="T14" fmla="*/ 37 w 48"/>
                  <a:gd name="T15" fmla="*/ 95 h 104"/>
                  <a:gd name="T16" fmla="*/ 37 w 48"/>
                  <a:gd name="T17" fmla="*/ 98 h 104"/>
                  <a:gd name="T18" fmla="*/ 29 w 48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104">
                    <a:moveTo>
                      <a:pt x="29" y="104"/>
                    </a:moveTo>
                    <a:cubicBezTo>
                      <a:pt x="28" y="104"/>
                      <a:pt x="28" y="104"/>
                      <a:pt x="27" y="104"/>
                    </a:cubicBezTo>
                    <a:cubicBezTo>
                      <a:pt x="23" y="103"/>
                      <a:pt x="20" y="99"/>
                      <a:pt x="21" y="95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27" y="72"/>
                      <a:pt x="31" y="54"/>
                      <a:pt x="3" y="14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8" y="0"/>
                      <a:pt x="13" y="1"/>
                      <a:pt x="16" y="5"/>
                    </a:cubicBezTo>
                    <a:cubicBezTo>
                      <a:pt x="48" y="51"/>
                      <a:pt x="42" y="74"/>
                      <a:pt x="37" y="95"/>
                    </a:cubicBezTo>
                    <a:cubicBezTo>
                      <a:pt x="37" y="98"/>
                      <a:pt x="37" y="98"/>
                      <a:pt x="37" y="98"/>
                    </a:cubicBezTo>
                    <a:cubicBezTo>
                      <a:pt x="36" y="102"/>
                      <a:pt x="33" y="104"/>
                      <a:pt x="29" y="10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5" name="Freeform 77"/>
              <p:cNvSpPr/>
              <p:nvPr/>
            </p:nvSpPr>
            <p:spPr bwMode="auto">
              <a:xfrm>
                <a:off x="11995" y="5142"/>
                <a:ext cx="295" cy="179"/>
              </a:xfrm>
              <a:custGeom>
                <a:avLst/>
                <a:gdLst>
                  <a:gd name="T0" fmla="*/ 55 w 170"/>
                  <a:gd name="T1" fmla="*/ 103 h 103"/>
                  <a:gd name="T2" fmla="*/ 7 w 170"/>
                  <a:gd name="T3" fmla="*/ 99 h 103"/>
                  <a:gd name="T4" fmla="*/ 1 w 170"/>
                  <a:gd name="T5" fmla="*/ 91 h 103"/>
                  <a:gd name="T6" fmla="*/ 9 w 170"/>
                  <a:gd name="T7" fmla="*/ 84 h 103"/>
                  <a:gd name="T8" fmla="*/ 154 w 170"/>
                  <a:gd name="T9" fmla="*/ 7 h 103"/>
                  <a:gd name="T10" fmla="*/ 163 w 170"/>
                  <a:gd name="T11" fmla="*/ 1 h 103"/>
                  <a:gd name="T12" fmla="*/ 170 w 170"/>
                  <a:gd name="T13" fmla="*/ 10 h 103"/>
                  <a:gd name="T14" fmla="*/ 55 w 170"/>
                  <a:gd name="T1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0" h="103">
                    <a:moveTo>
                      <a:pt x="55" y="103"/>
                    </a:moveTo>
                    <a:cubicBezTo>
                      <a:pt x="38" y="103"/>
                      <a:pt x="21" y="101"/>
                      <a:pt x="7" y="99"/>
                    </a:cubicBezTo>
                    <a:cubicBezTo>
                      <a:pt x="3" y="99"/>
                      <a:pt x="0" y="95"/>
                      <a:pt x="1" y="91"/>
                    </a:cubicBezTo>
                    <a:cubicBezTo>
                      <a:pt x="1" y="86"/>
                      <a:pt x="5" y="83"/>
                      <a:pt x="9" y="84"/>
                    </a:cubicBezTo>
                    <a:cubicBezTo>
                      <a:pt x="73" y="92"/>
                      <a:pt x="137" y="93"/>
                      <a:pt x="154" y="7"/>
                    </a:cubicBezTo>
                    <a:cubicBezTo>
                      <a:pt x="155" y="3"/>
                      <a:pt x="159" y="0"/>
                      <a:pt x="163" y="1"/>
                    </a:cubicBezTo>
                    <a:cubicBezTo>
                      <a:pt x="168" y="2"/>
                      <a:pt x="170" y="6"/>
                      <a:pt x="170" y="10"/>
                    </a:cubicBezTo>
                    <a:cubicBezTo>
                      <a:pt x="153" y="88"/>
                      <a:pt x="101" y="103"/>
                      <a:pt x="55" y="10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6" name="Freeform 78"/>
              <p:cNvSpPr/>
              <p:nvPr/>
            </p:nvSpPr>
            <p:spPr bwMode="auto">
              <a:xfrm>
                <a:off x="12948" y="4635"/>
                <a:ext cx="108" cy="388"/>
              </a:xfrm>
              <a:custGeom>
                <a:avLst/>
                <a:gdLst>
                  <a:gd name="T0" fmla="*/ 23 w 62"/>
                  <a:gd name="T1" fmla="*/ 223 h 223"/>
                  <a:gd name="T2" fmla="*/ 19 w 62"/>
                  <a:gd name="T3" fmla="*/ 222 h 223"/>
                  <a:gd name="T4" fmla="*/ 16 w 62"/>
                  <a:gd name="T5" fmla="*/ 211 h 223"/>
                  <a:gd name="T6" fmla="*/ 3 w 62"/>
                  <a:gd name="T7" fmla="*/ 15 h 223"/>
                  <a:gd name="T8" fmla="*/ 3 w 62"/>
                  <a:gd name="T9" fmla="*/ 4 h 223"/>
                  <a:gd name="T10" fmla="*/ 14 w 62"/>
                  <a:gd name="T11" fmla="*/ 3 h 223"/>
                  <a:gd name="T12" fmla="*/ 30 w 62"/>
                  <a:gd name="T13" fmla="*/ 219 h 223"/>
                  <a:gd name="T14" fmla="*/ 23 w 62"/>
                  <a:gd name="T15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223">
                    <a:moveTo>
                      <a:pt x="23" y="223"/>
                    </a:moveTo>
                    <a:cubicBezTo>
                      <a:pt x="22" y="223"/>
                      <a:pt x="20" y="223"/>
                      <a:pt x="19" y="222"/>
                    </a:cubicBezTo>
                    <a:cubicBezTo>
                      <a:pt x="15" y="220"/>
                      <a:pt x="14" y="215"/>
                      <a:pt x="16" y="211"/>
                    </a:cubicBezTo>
                    <a:cubicBezTo>
                      <a:pt x="42" y="167"/>
                      <a:pt x="39" y="48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1"/>
                      <a:pt x="11" y="0"/>
                      <a:pt x="14" y="3"/>
                    </a:cubicBezTo>
                    <a:cubicBezTo>
                      <a:pt x="53" y="39"/>
                      <a:pt x="62" y="164"/>
                      <a:pt x="30" y="219"/>
                    </a:cubicBezTo>
                    <a:cubicBezTo>
                      <a:pt x="28" y="222"/>
                      <a:pt x="26" y="223"/>
                      <a:pt x="23" y="22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7" name="Freeform 79"/>
              <p:cNvSpPr/>
              <p:nvPr/>
            </p:nvSpPr>
            <p:spPr bwMode="auto">
              <a:xfrm>
                <a:off x="8966" y="3521"/>
                <a:ext cx="108" cy="101"/>
              </a:xfrm>
              <a:custGeom>
                <a:avLst/>
                <a:gdLst>
                  <a:gd name="T0" fmla="*/ 0 w 62"/>
                  <a:gd name="T1" fmla="*/ 58 h 58"/>
                  <a:gd name="T2" fmla="*/ 0 w 62"/>
                  <a:gd name="T3" fmla="*/ 8 h 58"/>
                  <a:gd name="T4" fmla="*/ 8 w 62"/>
                  <a:gd name="T5" fmla="*/ 0 h 58"/>
                  <a:gd name="T6" fmla="*/ 8 w 62"/>
                  <a:gd name="T7" fmla="*/ 0 h 58"/>
                  <a:gd name="T8" fmla="*/ 15 w 62"/>
                  <a:gd name="T9" fmla="*/ 8 h 58"/>
                  <a:gd name="T10" fmla="*/ 15 w 62"/>
                  <a:gd name="T11" fmla="*/ 41 h 58"/>
                  <a:gd name="T12" fmla="*/ 54 w 62"/>
                  <a:gd name="T13" fmla="*/ 38 h 58"/>
                  <a:gd name="T14" fmla="*/ 62 w 62"/>
                  <a:gd name="T15" fmla="*/ 46 h 58"/>
                  <a:gd name="T16" fmla="*/ 55 w 62"/>
                  <a:gd name="T17" fmla="*/ 54 h 58"/>
                  <a:gd name="T18" fmla="*/ 0 w 62"/>
                  <a:gd name="T1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58">
                    <a:moveTo>
                      <a:pt x="0" y="58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3"/>
                      <a:pt x="15" y="8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8" y="38"/>
                      <a:pt x="62" y="41"/>
                      <a:pt x="62" y="46"/>
                    </a:cubicBezTo>
                    <a:cubicBezTo>
                      <a:pt x="62" y="50"/>
                      <a:pt x="59" y="54"/>
                      <a:pt x="55" y="54"/>
                    </a:cubicBez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8" name="Freeform 80"/>
              <p:cNvSpPr/>
              <p:nvPr/>
            </p:nvSpPr>
            <p:spPr bwMode="auto">
              <a:xfrm>
                <a:off x="11600" y="5060"/>
                <a:ext cx="118" cy="165"/>
              </a:xfrm>
              <a:custGeom>
                <a:avLst/>
                <a:gdLst>
                  <a:gd name="T0" fmla="*/ 59 w 68"/>
                  <a:gd name="T1" fmla="*/ 95 h 95"/>
                  <a:gd name="T2" fmla="*/ 55 w 68"/>
                  <a:gd name="T3" fmla="*/ 94 h 95"/>
                  <a:gd name="T4" fmla="*/ 4 w 68"/>
                  <a:gd name="T5" fmla="*/ 7 h 95"/>
                  <a:gd name="T6" fmla="*/ 13 w 68"/>
                  <a:gd name="T7" fmla="*/ 1 h 95"/>
                  <a:gd name="T8" fmla="*/ 19 w 68"/>
                  <a:gd name="T9" fmla="*/ 10 h 95"/>
                  <a:gd name="T10" fmla="*/ 63 w 68"/>
                  <a:gd name="T11" fmla="*/ 81 h 95"/>
                  <a:gd name="T12" fmla="*/ 66 w 68"/>
                  <a:gd name="T13" fmla="*/ 91 h 95"/>
                  <a:gd name="T14" fmla="*/ 59 w 68"/>
                  <a:gd name="T1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95">
                    <a:moveTo>
                      <a:pt x="59" y="95"/>
                    </a:moveTo>
                    <a:cubicBezTo>
                      <a:pt x="57" y="95"/>
                      <a:pt x="56" y="95"/>
                      <a:pt x="55" y="94"/>
                    </a:cubicBezTo>
                    <a:cubicBezTo>
                      <a:pt x="2" y="63"/>
                      <a:pt x="0" y="31"/>
                      <a:pt x="4" y="7"/>
                    </a:cubicBezTo>
                    <a:cubicBezTo>
                      <a:pt x="4" y="3"/>
                      <a:pt x="8" y="0"/>
                      <a:pt x="13" y="1"/>
                    </a:cubicBezTo>
                    <a:cubicBezTo>
                      <a:pt x="17" y="1"/>
                      <a:pt x="20" y="5"/>
                      <a:pt x="19" y="10"/>
                    </a:cubicBezTo>
                    <a:cubicBezTo>
                      <a:pt x="14" y="39"/>
                      <a:pt x="27" y="60"/>
                      <a:pt x="63" y="81"/>
                    </a:cubicBezTo>
                    <a:cubicBezTo>
                      <a:pt x="66" y="83"/>
                      <a:pt x="68" y="88"/>
                      <a:pt x="66" y="91"/>
                    </a:cubicBezTo>
                    <a:cubicBezTo>
                      <a:pt x="64" y="94"/>
                      <a:pt x="62" y="95"/>
                      <a:pt x="59" y="9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09" name="Freeform 81"/>
              <p:cNvSpPr/>
              <p:nvPr/>
            </p:nvSpPr>
            <p:spPr bwMode="auto">
              <a:xfrm>
                <a:off x="10716" y="5446"/>
                <a:ext cx="82" cy="145"/>
              </a:xfrm>
              <a:custGeom>
                <a:avLst/>
                <a:gdLst>
                  <a:gd name="T0" fmla="*/ 39 w 47"/>
                  <a:gd name="T1" fmla="*/ 83 h 83"/>
                  <a:gd name="T2" fmla="*/ 32 w 47"/>
                  <a:gd name="T3" fmla="*/ 80 h 83"/>
                  <a:gd name="T4" fmla="*/ 9 w 47"/>
                  <a:gd name="T5" fmla="*/ 6 h 83"/>
                  <a:gd name="T6" fmla="*/ 18 w 47"/>
                  <a:gd name="T7" fmla="*/ 1 h 83"/>
                  <a:gd name="T8" fmla="*/ 24 w 47"/>
                  <a:gd name="T9" fmla="*/ 10 h 83"/>
                  <a:gd name="T10" fmla="*/ 45 w 47"/>
                  <a:gd name="T11" fmla="*/ 70 h 83"/>
                  <a:gd name="T12" fmla="*/ 43 w 47"/>
                  <a:gd name="T13" fmla="*/ 81 h 83"/>
                  <a:gd name="T14" fmla="*/ 39 w 47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83">
                    <a:moveTo>
                      <a:pt x="39" y="83"/>
                    </a:moveTo>
                    <a:cubicBezTo>
                      <a:pt x="36" y="83"/>
                      <a:pt x="34" y="82"/>
                      <a:pt x="32" y="80"/>
                    </a:cubicBezTo>
                    <a:cubicBezTo>
                      <a:pt x="24" y="69"/>
                      <a:pt x="0" y="39"/>
                      <a:pt x="9" y="6"/>
                    </a:cubicBezTo>
                    <a:cubicBezTo>
                      <a:pt x="10" y="2"/>
                      <a:pt x="14" y="0"/>
                      <a:pt x="18" y="1"/>
                    </a:cubicBezTo>
                    <a:cubicBezTo>
                      <a:pt x="22" y="2"/>
                      <a:pt x="25" y="6"/>
                      <a:pt x="24" y="10"/>
                    </a:cubicBezTo>
                    <a:cubicBezTo>
                      <a:pt x="18" y="33"/>
                      <a:pt x="32" y="54"/>
                      <a:pt x="45" y="70"/>
                    </a:cubicBezTo>
                    <a:cubicBezTo>
                      <a:pt x="47" y="74"/>
                      <a:pt x="47" y="79"/>
                      <a:pt x="43" y="81"/>
                    </a:cubicBezTo>
                    <a:cubicBezTo>
                      <a:pt x="42" y="82"/>
                      <a:pt x="40" y="83"/>
                      <a:pt x="3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0" name="Freeform 82"/>
              <p:cNvSpPr/>
              <p:nvPr/>
            </p:nvSpPr>
            <p:spPr bwMode="auto">
              <a:xfrm>
                <a:off x="9471" y="4473"/>
                <a:ext cx="47" cy="124"/>
              </a:xfrm>
              <a:custGeom>
                <a:avLst/>
                <a:gdLst>
                  <a:gd name="T0" fmla="*/ 18 w 27"/>
                  <a:gd name="T1" fmla="*/ 71 h 71"/>
                  <a:gd name="T2" fmla="*/ 12 w 27"/>
                  <a:gd name="T3" fmla="*/ 68 h 71"/>
                  <a:gd name="T4" fmla="*/ 10 w 27"/>
                  <a:gd name="T5" fmla="*/ 4 h 71"/>
                  <a:gd name="T6" fmla="*/ 21 w 27"/>
                  <a:gd name="T7" fmla="*/ 2 h 71"/>
                  <a:gd name="T8" fmla="*/ 23 w 27"/>
                  <a:gd name="T9" fmla="*/ 13 h 71"/>
                  <a:gd name="T10" fmla="*/ 24 w 27"/>
                  <a:gd name="T11" fmla="*/ 59 h 71"/>
                  <a:gd name="T12" fmla="*/ 22 w 27"/>
                  <a:gd name="T13" fmla="*/ 70 h 71"/>
                  <a:gd name="T14" fmla="*/ 18 w 27"/>
                  <a:gd name="T1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71">
                    <a:moveTo>
                      <a:pt x="18" y="71"/>
                    </a:moveTo>
                    <a:cubicBezTo>
                      <a:pt x="15" y="71"/>
                      <a:pt x="13" y="70"/>
                      <a:pt x="12" y="68"/>
                    </a:cubicBezTo>
                    <a:cubicBezTo>
                      <a:pt x="1" y="52"/>
                      <a:pt x="0" y="17"/>
                      <a:pt x="10" y="4"/>
                    </a:cubicBezTo>
                    <a:cubicBezTo>
                      <a:pt x="13" y="0"/>
                      <a:pt x="18" y="0"/>
                      <a:pt x="21" y="2"/>
                    </a:cubicBezTo>
                    <a:cubicBezTo>
                      <a:pt x="25" y="5"/>
                      <a:pt x="25" y="10"/>
                      <a:pt x="23" y="13"/>
                    </a:cubicBezTo>
                    <a:cubicBezTo>
                      <a:pt x="17" y="21"/>
                      <a:pt x="17" y="48"/>
                      <a:pt x="24" y="59"/>
                    </a:cubicBezTo>
                    <a:cubicBezTo>
                      <a:pt x="27" y="62"/>
                      <a:pt x="26" y="67"/>
                      <a:pt x="22" y="70"/>
                    </a:cubicBezTo>
                    <a:cubicBezTo>
                      <a:pt x="21" y="71"/>
                      <a:pt x="19" y="71"/>
                      <a:pt x="18" y="7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1" name="Freeform 83"/>
              <p:cNvSpPr/>
              <p:nvPr/>
            </p:nvSpPr>
            <p:spPr bwMode="auto">
              <a:xfrm>
                <a:off x="10490" y="4873"/>
                <a:ext cx="49" cy="154"/>
              </a:xfrm>
              <a:custGeom>
                <a:avLst/>
                <a:gdLst>
                  <a:gd name="T0" fmla="*/ 16 w 28"/>
                  <a:gd name="T1" fmla="*/ 88 h 88"/>
                  <a:gd name="T2" fmla="*/ 9 w 28"/>
                  <a:gd name="T3" fmla="*/ 84 h 88"/>
                  <a:gd name="T4" fmla="*/ 12 w 28"/>
                  <a:gd name="T5" fmla="*/ 6 h 88"/>
                  <a:gd name="T6" fmla="*/ 22 w 28"/>
                  <a:gd name="T7" fmla="*/ 2 h 88"/>
                  <a:gd name="T8" fmla="*/ 26 w 28"/>
                  <a:gd name="T9" fmla="*/ 12 h 88"/>
                  <a:gd name="T10" fmla="*/ 23 w 28"/>
                  <a:gd name="T11" fmla="*/ 77 h 88"/>
                  <a:gd name="T12" fmla="*/ 20 w 28"/>
                  <a:gd name="T13" fmla="*/ 88 h 88"/>
                  <a:gd name="T14" fmla="*/ 16 w 28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88">
                    <a:moveTo>
                      <a:pt x="16" y="88"/>
                    </a:moveTo>
                    <a:cubicBezTo>
                      <a:pt x="13" y="88"/>
                      <a:pt x="11" y="87"/>
                      <a:pt x="9" y="84"/>
                    </a:cubicBezTo>
                    <a:cubicBezTo>
                      <a:pt x="0" y="68"/>
                      <a:pt x="3" y="28"/>
                      <a:pt x="12" y="6"/>
                    </a:cubicBezTo>
                    <a:cubicBezTo>
                      <a:pt x="13" y="2"/>
                      <a:pt x="18" y="0"/>
                      <a:pt x="22" y="2"/>
                    </a:cubicBezTo>
                    <a:cubicBezTo>
                      <a:pt x="26" y="3"/>
                      <a:pt x="28" y="8"/>
                      <a:pt x="26" y="12"/>
                    </a:cubicBezTo>
                    <a:cubicBezTo>
                      <a:pt x="18" y="33"/>
                      <a:pt x="17" y="67"/>
                      <a:pt x="23" y="77"/>
                    </a:cubicBezTo>
                    <a:cubicBezTo>
                      <a:pt x="25" y="81"/>
                      <a:pt x="24" y="85"/>
                      <a:pt x="20" y="88"/>
                    </a:cubicBezTo>
                    <a:cubicBezTo>
                      <a:pt x="19" y="88"/>
                      <a:pt x="17" y="88"/>
                      <a:pt x="16" y="8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2" name="Freeform 84"/>
              <p:cNvSpPr/>
              <p:nvPr/>
            </p:nvSpPr>
            <p:spPr bwMode="auto">
              <a:xfrm>
                <a:off x="9876" y="4612"/>
                <a:ext cx="64" cy="208"/>
              </a:xfrm>
              <a:custGeom>
                <a:avLst/>
                <a:gdLst>
                  <a:gd name="T0" fmla="*/ 28 w 37"/>
                  <a:gd name="T1" fmla="*/ 119 h 119"/>
                  <a:gd name="T2" fmla="*/ 22 w 37"/>
                  <a:gd name="T3" fmla="*/ 117 h 119"/>
                  <a:gd name="T4" fmla="*/ 9 w 37"/>
                  <a:gd name="T5" fmla="*/ 7 h 119"/>
                  <a:gd name="T6" fmla="*/ 19 w 37"/>
                  <a:gd name="T7" fmla="*/ 1 h 119"/>
                  <a:gd name="T8" fmla="*/ 24 w 37"/>
                  <a:gd name="T9" fmla="*/ 11 h 119"/>
                  <a:gd name="T10" fmla="*/ 34 w 37"/>
                  <a:gd name="T11" fmla="*/ 107 h 119"/>
                  <a:gd name="T12" fmla="*/ 33 w 37"/>
                  <a:gd name="T13" fmla="*/ 117 h 119"/>
                  <a:gd name="T14" fmla="*/ 28 w 37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19">
                    <a:moveTo>
                      <a:pt x="28" y="119"/>
                    </a:moveTo>
                    <a:cubicBezTo>
                      <a:pt x="26" y="119"/>
                      <a:pt x="24" y="118"/>
                      <a:pt x="22" y="117"/>
                    </a:cubicBezTo>
                    <a:cubicBezTo>
                      <a:pt x="2" y="93"/>
                      <a:pt x="0" y="41"/>
                      <a:pt x="9" y="7"/>
                    </a:cubicBezTo>
                    <a:cubicBezTo>
                      <a:pt x="10" y="3"/>
                      <a:pt x="15" y="0"/>
                      <a:pt x="19" y="1"/>
                    </a:cubicBezTo>
                    <a:cubicBezTo>
                      <a:pt x="23" y="2"/>
                      <a:pt x="25" y="7"/>
                      <a:pt x="24" y="11"/>
                    </a:cubicBezTo>
                    <a:cubicBezTo>
                      <a:pt x="15" y="45"/>
                      <a:pt x="19" y="90"/>
                      <a:pt x="34" y="107"/>
                    </a:cubicBezTo>
                    <a:cubicBezTo>
                      <a:pt x="37" y="110"/>
                      <a:pt x="36" y="115"/>
                      <a:pt x="33" y="117"/>
                    </a:cubicBezTo>
                    <a:cubicBezTo>
                      <a:pt x="32" y="119"/>
                      <a:pt x="30" y="119"/>
                      <a:pt x="28" y="11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3" name="Freeform 85"/>
              <p:cNvSpPr/>
              <p:nvPr/>
            </p:nvSpPr>
            <p:spPr bwMode="auto">
              <a:xfrm>
                <a:off x="9956" y="4927"/>
                <a:ext cx="158" cy="94"/>
              </a:xfrm>
              <a:custGeom>
                <a:avLst/>
                <a:gdLst>
                  <a:gd name="T0" fmla="*/ 8 w 91"/>
                  <a:gd name="T1" fmla="*/ 54 h 54"/>
                  <a:gd name="T2" fmla="*/ 6 w 91"/>
                  <a:gd name="T3" fmla="*/ 54 h 54"/>
                  <a:gd name="T4" fmla="*/ 1 w 91"/>
                  <a:gd name="T5" fmla="*/ 44 h 54"/>
                  <a:gd name="T6" fmla="*/ 41 w 91"/>
                  <a:gd name="T7" fmla="*/ 7 h 54"/>
                  <a:gd name="T8" fmla="*/ 86 w 91"/>
                  <a:gd name="T9" fmla="*/ 6 h 54"/>
                  <a:gd name="T10" fmla="*/ 89 w 91"/>
                  <a:gd name="T11" fmla="*/ 17 h 54"/>
                  <a:gd name="T12" fmla="*/ 78 w 91"/>
                  <a:gd name="T13" fmla="*/ 20 h 54"/>
                  <a:gd name="T14" fmla="*/ 47 w 91"/>
                  <a:gd name="T15" fmla="*/ 22 h 54"/>
                  <a:gd name="T16" fmla="*/ 16 w 91"/>
                  <a:gd name="T17" fmla="*/ 49 h 54"/>
                  <a:gd name="T18" fmla="*/ 8 w 91"/>
                  <a:gd name="T1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54">
                    <a:moveTo>
                      <a:pt x="8" y="54"/>
                    </a:moveTo>
                    <a:cubicBezTo>
                      <a:pt x="7" y="54"/>
                      <a:pt x="7" y="54"/>
                      <a:pt x="6" y="54"/>
                    </a:cubicBezTo>
                    <a:cubicBezTo>
                      <a:pt x="2" y="53"/>
                      <a:pt x="0" y="48"/>
                      <a:pt x="1" y="44"/>
                    </a:cubicBezTo>
                    <a:cubicBezTo>
                      <a:pt x="6" y="29"/>
                      <a:pt x="21" y="15"/>
                      <a:pt x="41" y="7"/>
                    </a:cubicBezTo>
                    <a:cubicBezTo>
                      <a:pt x="58" y="1"/>
                      <a:pt x="75" y="0"/>
                      <a:pt x="86" y="6"/>
                    </a:cubicBezTo>
                    <a:cubicBezTo>
                      <a:pt x="89" y="8"/>
                      <a:pt x="91" y="13"/>
                      <a:pt x="89" y="17"/>
                    </a:cubicBezTo>
                    <a:cubicBezTo>
                      <a:pt x="87" y="21"/>
                      <a:pt x="82" y="22"/>
                      <a:pt x="78" y="20"/>
                    </a:cubicBezTo>
                    <a:cubicBezTo>
                      <a:pt x="72" y="16"/>
                      <a:pt x="59" y="17"/>
                      <a:pt x="47" y="22"/>
                    </a:cubicBezTo>
                    <a:cubicBezTo>
                      <a:pt x="31" y="28"/>
                      <a:pt x="19" y="38"/>
                      <a:pt x="16" y="49"/>
                    </a:cubicBezTo>
                    <a:cubicBezTo>
                      <a:pt x="15" y="52"/>
                      <a:pt x="12" y="54"/>
                      <a:pt x="8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4" name="Freeform 86"/>
              <p:cNvSpPr/>
              <p:nvPr/>
            </p:nvSpPr>
            <p:spPr bwMode="auto">
              <a:xfrm>
                <a:off x="9335" y="4755"/>
                <a:ext cx="87" cy="226"/>
              </a:xfrm>
              <a:custGeom>
                <a:avLst/>
                <a:gdLst>
                  <a:gd name="T0" fmla="*/ 29 w 50"/>
                  <a:gd name="T1" fmla="*/ 130 h 130"/>
                  <a:gd name="T2" fmla="*/ 24 w 50"/>
                  <a:gd name="T3" fmla="*/ 128 h 130"/>
                  <a:gd name="T4" fmla="*/ 2 w 50"/>
                  <a:gd name="T5" fmla="*/ 63 h 130"/>
                  <a:gd name="T6" fmla="*/ 37 w 50"/>
                  <a:gd name="T7" fmla="*/ 2 h 130"/>
                  <a:gd name="T8" fmla="*/ 47 w 50"/>
                  <a:gd name="T9" fmla="*/ 5 h 130"/>
                  <a:gd name="T10" fmla="*/ 45 w 50"/>
                  <a:gd name="T11" fmla="*/ 15 h 130"/>
                  <a:gd name="T12" fmla="*/ 17 w 50"/>
                  <a:gd name="T13" fmla="*/ 64 h 130"/>
                  <a:gd name="T14" fmla="*/ 35 w 50"/>
                  <a:gd name="T15" fmla="*/ 116 h 130"/>
                  <a:gd name="T16" fmla="*/ 35 w 50"/>
                  <a:gd name="T17" fmla="*/ 127 h 130"/>
                  <a:gd name="T18" fmla="*/ 29 w 50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30">
                    <a:moveTo>
                      <a:pt x="29" y="130"/>
                    </a:moveTo>
                    <a:cubicBezTo>
                      <a:pt x="28" y="130"/>
                      <a:pt x="26" y="129"/>
                      <a:pt x="24" y="128"/>
                    </a:cubicBezTo>
                    <a:cubicBezTo>
                      <a:pt x="9" y="115"/>
                      <a:pt x="0" y="89"/>
                      <a:pt x="2" y="63"/>
                    </a:cubicBezTo>
                    <a:cubicBezTo>
                      <a:pt x="3" y="38"/>
                      <a:pt x="16" y="16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50" y="8"/>
                      <a:pt x="49" y="13"/>
                      <a:pt x="45" y="15"/>
                    </a:cubicBezTo>
                    <a:cubicBezTo>
                      <a:pt x="24" y="29"/>
                      <a:pt x="18" y="50"/>
                      <a:pt x="17" y="64"/>
                    </a:cubicBezTo>
                    <a:cubicBezTo>
                      <a:pt x="16" y="87"/>
                      <a:pt x="25" y="108"/>
                      <a:pt x="35" y="116"/>
                    </a:cubicBezTo>
                    <a:cubicBezTo>
                      <a:pt x="38" y="119"/>
                      <a:pt x="38" y="124"/>
                      <a:pt x="35" y="127"/>
                    </a:cubicBezTo>
                    <a:cubicBezTo>
                      <a:pt x="34" y="129"/>
                      <a:pt x="32" y="130"/>
                      <a:pt x="2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5" name="Freeform 87"/>
              <p:cNvSpPr/>
              <p:nvPr/>
            </p:nvSpPr>
            <p:spPr bwMode="auto">
              <a:xfrm>
                <a:off x="8994" y="4945"/>
                <a:ext cx="52" cy="132"/>
              </a:xfrm>
              <a:custGeom>
                <a:avLst/>
                <a:gdLst>
                  <a:gd name="T0" fmla="*/ 19 w 30"/>
                  <a:gd name="T1" fmla="*/ 76 h 76"/>
                  <a:gd name="T2" fmla="*/ 13 w 30"/>
                  <a:gd name="T3" fmla="*/ 73 h 76"/>
                  <a:gd name="T4" fmla="*/ 14 w 30"/>
                  <a:gd name="T5" fmla="*/ 6 h 76"/>
                  <a:gd name="T6" fmla="*/ 23 w 30"/>
                  <a:gd name="T7" fmla="*/ 1 h 76"/>
                  <a:gd name="T8" fmla="*/ 29 w 30"/>
                  <a:gd name="T9" fmla="*/ 11 h 76"/>
                  <a:gd name="T10" fmla="*/ 25 w 30"/>
                  <a:gd name="T11" fmla="*/ 63 h 76"/>
                  <a:gd name="T12" fmla="*/ 24 w 30"/>
                  <a:gd name="T13" fmla="*/ 74 h 76"/>
                  <a:gd name="T14" fmla="*/ 19 w 30"/>
                  <a:gd name="T1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76">
                    <a:moveTo>
                      <a:pt x="19" y="76"/>
                    </a:moveTo>
                    <a:cubicBezTo>
                      <a:pt x="17" y="76"/>
                      <a:pt x="15" y="75"/>
                      <a:pt x="13" y="73"/>
                    </a:cubicBezTo>
                    <a:cubicBezTo>
                      <a:pt x="0" y="57"/>
                      <a:pt x="7" y="27"/>
                      <a:pt x="14" y="6"/>
                    </a:cubicBezTo>
                    <a:cubicBezTo>
                      <a:pt x="15" y="2"/>
                      <a:pt x="19" y="0"/>
                      <a:pt x="23" y="1"/>
                    </a:cubicBezTo>
                    <a:cubicBezTo>
                      <a:pt x="28" y="2"/>
                      <a:pt x="30" y="7"/>
                      <a:pt x="29" y="11"/>
                    </a:cubicBezTo>
                    <a:cubicBezTo>
                      <a:pt x="18" y="45"/>
                      <a:pt x="21" y="58"/>
                      <a:pt x="25" y="63"/>
                    </a:cubicBezTo>
                    <a:cubicBezTo>
                      <a:pt x="28" y="66"/>
                      <a:pt x="27" y="71"/>
                      <a:pt x="24" y="74"/>
                    </a:cubicBezTo>
                    <a:cubicBezTo>
                      <a:pt x="23" y="75"/>
                      <a:pt x="21" y="76"/>
                      <a:pt x="19" y="7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6" name="Freeform 88"/>
              <p:cNvSpPr/>
              <p:nvPr/>
            </p:nvSpPr>
            <p:spPr bwMode="auto">
              <a:xfrm>
                <a:off x="8742" y="4355"/>
                <a:ext cx="104" cy="78"/>
              </a:xfrm>
              <a:custGeom>
                <a:avLst/>
                <a:gdLst>
                  <a:gd name="T0" fmla="*/ 9 w 60"/>
                  <a:gd name="T1" fmla="*/ 45 h 45"/>
                  <a:gd name="T2" fmla="*/ 1 w 60"/>
                  <a:gd name="T3" fmla="*/ 40 h 45"/>
                  <a:gd name="T4" fmla="*/ 6 w 60"/>
                  <a:gd name="T5" fmla="*/ 30 h 45"/>
                  <a:gd name="T6" fmla="*/ 8 w 60"/>
                  <a:gd name="T7" fmla="*/ 29 h 45"/>
                  <a:gd name="T8" fmla="*/ 44 w 60"/>
                  <a:gd name="T9" fmla="*/ 7 h 45"/>
                  <a:gd name="T10" fmla="*/ 53 w 60"/>
                  <a:gd name="T11" fmla="*/ 0 h 45"/>
                  <a:gd name="T12" fmla="*/ 59 w 60"/>
                  <a:gd name="T13" fmla="*/ 9 h 45"/>
                  <a:gd name="T14" fmla="*/ 12 w 60"/>
                  <a:gd name="T15" fmla="*/ 44 h 45"/>
                  <a:gd name="T16" fmla="*/ 11 w 60"/>
                  <a:gd name="T17" fmla="*/ 45 h 45"/>
                  <a:gd name="T18" fmla="*/ 9 w 60"/>
                  <a:gd name="T1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5">
                    <a:moveTo>
                      <a:pt x="9" y="45"/>
                    </a:moveTo>
                    <a:cubicBezTo>
                      <a:pt x="6" y="45"/>
                      <a:pt x="3" y="43"/>
                      <a:pt x="1" y="40"/>
                    </a:cubicBezTo>
                    <a:cubicBezTo>
                      <a:pt x="0" y="35"/>
                      <a:pt x="2" y="31"/>
                      <a:pt x="6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39" y="19"/>
                      <a:pt x="43" y="9"/>
                      <a:pt x="44" y="7"/>
                    </a:cubicBezTo>
                    <a:cubicBezTo>
                      <a:pt x="45" y="2"/>
                      <a:pt x="49" y="0"/>
                      <a:pt x="53" y="0"/>
                    </a:cubicBezTo>
                    <a:cubicBezTo>
                      <a:pt x="57" y="1"/>
                      <a:pt x="60" y="5"/>
                      <a:pt x="59" y="9"/>
                    </a:cubicBezTo>
                    <a:cubicBezTo>
                      <a:pt x="57" y="24"/>
                      <a:pt x="41" y="35"/>
                      <a:pt x="12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0" y="45"/>
                      <a:pt x="9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7" name="Freeform 89"/>
              <p:cNvSpPr/>
              <p:nvPr/>
            </p:nvSpPr>
            <p:spPr bwMode="auto">
              <a:xfrm>
                <a:off x="8865" y="4054"/>
                <a:ext cx="96" cy="116"/>
              </a:xfrm>
              <a:custGeom>
                <a:avLst/>
                <a:gdLst>
                  <a:gd name="T0" fmla="*/ 46 w 55"/>
                  <a:gd name="T1" fmla="*/ 67 h 67"/>
                  <a:gd name="T2" fmla="*/ 43 w 55"/>
                  <a:gd name="T3" fmla="*/ 66 h 67"/>
                  <a:gd name="T4" fmla="*/ 1 w 55"/>
                  <a:gd name="T5" fmla="*/ 11 h 67"/>
                  <a:gd name="T6" fmla="*/ 6 w 55"/>
                  <a:gd name="T7" fmla="*/ 1 h 67"/>
                  <a:gd name="T8" fmla="*/ 16 w 55"/>
                  <a:gd name="T9" fmla="*/ 6 h 67"/>
                  <a:gd name="T10" fmla="*/ 50 w 55"/>
                  <a:gd name="T11" fmla="*/ 52 h 67"/>
                  <a:gd name="T12" fmla="*/ 53 w 55"/>
                  <a:gd name="T13" fmla="*/ 62 h 67"/>
                  <a:gd name="T14" fmla="*/ 46 w 55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7">
                    <a:moveTo>
                      <a:pt x="46" y="67"/>
                    </a:moveTo>
                    <a:cubicBezTo>
                      <a:pt x="45" y="67"/>
                      <a:pt x="44" y="66"/>
                      <a:pt x="43" y="66"/>
                    </a:cubicBezTo>
                    <a:cubicBezTo>
                      <a:pt x="36" y="62"/>
                      <a:pt x="12" y="4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25" y="38"/>
                      <a:pt x="46" y="50"/>
                      <a:pt x="50" y="52"/>
                    </a:cubicBezTo>
                    <a:cubicBezTo>
                      <a:pt x="54" y="54"/>
                      <a:pt x="55" y="59"/>
                      <a:pt x="53" y="62"/>
                    </a:cubicBezTo>
                    <a:cubicBezTo>
                      <a:pt x="52" y="65"/>
                      <a:pt x="49" y="67"/>
                      <a:pt x="46" y="6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8" name="Freeform 90"/>
              <p:cNvSpPr/>
              <p:nvPr/>
            </p:nvSpPr>
            <p:spPr bwMode="auto">
              <a:xfrm>
                <a:off x="10838" y="5215"/>
                <a:ext cx="198" cy="255"/>
              </a:xfrm>
              <a:custGeom>
                <a:avLst/>
                <a:gdLst>
                  <a:gd name="T0" fmla="*/ 106 w 114"/>
                  <a:gd name="T1" fmla="*/ 147 h 147"/>
                  <a:gd name="T2" fmla="*/ 106 w 114"/>
                  <a:gd name="T3" fmla="*/ 147 h 147"/>
                  <a:gd name="T4" fmla="*/ 98 w 114"/>
                  <a:gd name="T5" fmla="*/ 140 h 147"/>
                  <a:gd name="T6" fmla="*/ 74 w 114"/>
                  <a:gd name="T7" fmla="*/ 71 h 147"/>
                  <a:gd name="T8" fmla="*/ 7 w 114"/>
                  <a:gd name="T9" fmla="*/ 16 h 147"/>
                  <a:gd name="T10" fmla="*/ 1 w 114"/>
                  <a:gd name="T11" fmla="*/ 7 h 147"/>
                  <a:gd name="T12" fmla="*/ 10 w 114"/>
                  <a:gd name="T13" fmla="*/ 1 h 147"/>
                  <a:gd name="T14" fmla="*/ 114 w 114"/>
                  <a:gd name="T15" fmla="*/ 140 h 147"/>
                  <a:gd name="T16" fmla="*/ 106 w 114"/>
                  <a:gd name="T17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47">
                    <a:moveTo>
                      <a:pt x="106" y="147"/>
                    </a:moveTo>
                    <a:cubicBezTo>
                      <a:pt x="106" y="147"/>
                      <a:pt x="106" y="147"/>
                      <a:pt x="106" y="147"/>
                    </a:cubicBezTo>
                    <a:cubicBezTo>
                      <a:pt x="101" y="147"/>
                      <a:pt x="98" y="144"/>
                      <a:pt x="98" y="140"/>
                    </a:cubicBezTo>
                    <a:cubicBezTo>
                      <a:pt x="98" y="126"/>
                      <a:pt x="90" y="98"/>
                      <a:pt x="74" y="71"/>
                    </a:cubicBezTo>
                    <a:cubicBezTo>
                      <a:pt x="63" y="54"/>
                      <a:pt x="40" y="23"/>
                      <a:pt x="7" y="16"/>
                    </a:cubicBezTo>
                    <a:cubicBezTo>
                      <a:pt x="3" y="16"/>
                      <a:pt x="0" y="12"/>
                      <a:pt x="1" y="7"/>
                    </a:cubicBezTo>
                    <a:cubicBezTo>
                      <a:pt x="2" y="3"/>
                      <a:pt x="6" y="0"/>
                      <a:pt x="10" y="1"/>
                    </a:cubicBezTo>
                    <a:cubicBezTo>
                      <a:pt x="75" y="14"/>
                      <a:pt x="114" y="104"/>
                      <a:pt x="114" y="140"/>
                    </a:cubicBezTo>
                    <a:cubicBezTo>
                      <a:pt x="113" y="144"/>
                      <a:pt x="110" y="147"/>
                      <a:pt x="106" y="14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19" name="Freeform 91"/>
              <p:cNvSpPr/>
              <p:nvPr/>
            </p:nvSpPr>
            <p:spPr bwMode="auto">
              <a:xfrm>
                <a:off x="8592" y="3927"/>
                <a:ext cx="162" cy="118"/>
              </a:xfrm>
              <a:custGeom>
                <a:avLst/>
                <a:gdLst>
                  <a:gd name="T0" fmla="*/ 9 w 93"/>
                  <a:gd name="T1" fmla="*/ 68 h 68"/>
                  <a:gd name="T2" fmla="*/ 6 w 93"/>
                  <a:gd name="T3" fmla="*/ 68 h 68"/>
                  <a:gd name="T4" fmla="*/ 2 w 93"/>
                  <a:gd name="T5" fmla="*/ 57 h 68"/>
                  <a:gd name="T6" fmla="*/ 68 w 93"/>
                  <a:gd name="T7" fmla="*/ 8 h 68"/>
                  <a:gd name="T8" fmla="*/ 81 w 93"/>
                  <a:gd name="T9" fmla="*/ 2 h 68"/>
                  <a:gd name="T10" fmla="*/ 92 w 93"/>
                  <a:gd name="T11" fmla="*/ 6 h 68"/>
                  <a:gd name="T12" fmla="*/ 88 w 93"/>
                  <a:gd name="T13" fmla="*/ 16 h 68"/>
                  <a:gd name="T14" fmla="*/ 74 w 93"/>
                  <a:gd name="T15" fmla="*/ 23 h 68"/>
                  <a:gd name="T16" fmla="*/ 16 w 93"/>
                  <a:gd name="T17" fmla="*/ 63 h 68"/>
                  <a:gd name="T18" fmla="*/ 9 w 93"/>
                  <a:gd name="T1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68">
                    <a:moveTo>
                      <a:pt x="9" y="68"/>
                    </a:moveTo>
                    <a:cubicBezTo>
                      <a:pt x="8" y="68"/>
                      <a:pt x="7" y="68"/>
                      <a:pt x="6" y="68"/>
                    </a:cubicBezTo>
                    <a:cubicBezTo>
                      <a:pt x="2" y="66"/>
                      <a:pt x="0" y="61"/>
                      <a:pt x="2" y="57"/>
                    </a:cubicBezTo>
                    <a:cubicBezTo>
                      <a:pt x="11" y="34"/>
                      <a:pt x="38" y="22"/>
                      <a:pt x="68" y="8"/>
                    </a:cubicBezTo>
                    <a:cubicBezTo>
                      <a:pt x="72" y="6"/>
                      <a:pt x="77" y="4"/>
                      <a:pt x="81" y="2"/>
                    </a:cubicBezTo>
                    <a:cubicBezTo>
                      <a:pt x="85" y="0"/>
                      <a:pt x="90" y="2"/>
                      <a:pt x="92" y="6"/>
                    </a:cubicBezTo>
                    <a:cubicBezTo>
                      <a:pt x="93" y="10"/>
                      <a:pt x="92" y="15"/>
                      <a:pt x="88" y="16"/>
                    </a:cubicBezTo>
                    <a:cubicBezTo>
                      <a:pt x="83" y="19"/>
                      <a:pt x="79" y="21"/>
                      <a:pt x="74" y="23"/>
                    </a:cubicBezTo>
                    <a:cubicBezTo>
                      <a:pt x="46" y="35"/>
                      <a:pt x="23" y="45"/>
                      <a:pt x="16" y="63"/>
                    </a:cubicBezTo>
                    <a:cubicBezTo>
                      <a:pt x="15" y="66"/>
                      <a:pt x="12" y="68"/>
                      <a:pt x="9" y="6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0" name="Freeform 92"/>
              <p:cNvSpPr/>
              <p:nvPr/>
            </p:nvSpPr>
            <p:spPr bwMode="auto">
              <a:xfrm>
                <a:off x="8898" y="5441"/>
                <a:ext cx="1469" cy="249"/>
              </a:xfrm>
              <a:custGeom>
                <a:avLst/>
                <a:gdLst>
                  <a:gd name="T0" fmla="*/ 355 w 844"/>
                  <a:gd name="T1" fmla="*/ 137 h 143"/>
                  <a:gd name="T2" fmla="*/ 219 w 844"/>
                  <a:gd name="T3" fmla="*/ 119 h 143"/>
                  <a:gd name="T4" fmla="*/ 138 w 844"/>
                  <a:gd name="T5" fmla="*/ 98 h 143"/>
                  <a:gd name="T6" fmla="*/ 3 w 844"/>
                  <a:gd name="T7" fmla="*/ 14 h 143"/>
                  <a:gd name="T8" fmla="*/ 4 w 844"/>
                  <a:gd name="T9" fmla="*/ 3 h 143"/>
                  <a:gd name="T10" fmla="*/ 15 w 844"/>
                  <a:gd name="T11" fmla="*/ 4 h 143"/>
                  <a:gd name="T12" fmla="*/ 222 w 844"/>
                  <a:gd name="T13" fmla="*/ 104 h 143"/>
                  <a:gd name="T14" fmla="*/ 223 w 844"/>
                  <a:gd name="T15" fmla="*/ 104 h 143"/>
                  <a:gd name="T16" fmla="*/ 588 w 844"/>
                  <a:gd name="T17" fmla="*/ 86 h 143"/>
                  <a:gd name="T18" fmla="*/ 837 w 844"/>
                  <a:gd name="T19" fmla="*/ 55 h 143"/>
                  <a:gd name="T20" fmla="*/ 843 w 844"/>
                  <a:gd name="T21" fmla="*/ 64 h 143"/>
                  <a:gd name="T22" fmla="*/ 834 w 844"/>
                  <a:gd name="T23" fmla="*/ 70 h 143"/>
                  <a:gd name="T24" fmla="*/ 593 w 844"/>
                  <a:gd name="T25" fmla="*/ 101 h 143"/>
                  <a:gd name="T26" fmla="*/ 355 w 844"/>
                  <a:gd name="T27" fmla="*/ 13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4" h="143">
                    <a:moveTo>
                      <a:pt x="355" y="137"/>
                    </a:moveTo>
                    <a:cubicBezTo>
                      <a:pt x="309" y="137"/>
                      <a:pt x="263" y="132"/>
                      <a:pt x="219" y="119"/>
                    </a:cubicBezTo>
                    <a:cubicBezTo>
                      <a:pt x="214" y="118"/>
                      <a:pt x="180" y="113"/>
                      <a:pt x="138" y="98"/>
                    </a:cubicBezTo>
                    <a:cubicBezTo>
                      <a:pt x="78" y="77"/>
                      <a:pt x="32" y="48"/>
                      <a:pt x="3" y="14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1"/>
                      <a:pt x="15" y="4"/>
                    </a:cubicBezTo>
                    <a:cubicBezTo>
                      <a:pt x="81" y="81"/>
                      <a:pt x="221" y="104"/>
                      <a:pt x="222" y="104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351" y="143"/>
                      <a:pt x="507" y="109"/>
                      <a:pt x="588" y="86"/>
                    </a:cubicBezTo>
                    <a:cubicBezTo>
                      <a:pt x="656" y="67"/>
                      <a:pt x="780" y="45"/>
                      <a:pt x="837" y="55"/>
                    </a:cubicBezTo>
                    <a:cubicBezTo>
                      <a:pt x="841" y="56"/>
                      <a:pt x="844" y="60"/>
                      <a:pt x="843" y="64"/>
                    </a:cubicBezTo>
                    <a:cubicBezTo>
                      <a:pt x="843" y="68"/>
                      <a:pt x="838" y="71"/>
                      <a:pt x="834" y="70"/>
                    </a:cubicBezTo>
                    <a:cubicBezTo>
                      <a:pt x="779" y="61"/>
                      <a:pt x="659" y="82"/>
                      <a:pt x="593" y="101"/>
                    </a:cubicBezTo>
                    <a:cubicBezTo>
                      <a:pt x="537" y="117"/>
                      <a:pt x="448" y="137"/>
                      <a:pt x="355" y="1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1" name="Freeform 93"/>
              <p:cNvSpPr/>
              <p:nvPr/>
            </p:nvSpPr>
            <p:spPr bwMode="auto">
              <a:xfrm>
                <a:off x="9921" y="5422"/>
                <a:ext cx="185" cy="160"/>
              </a:xfrm>
              <a:custGeom>
                <a:avLst/>
                <a:gdLst>
                  <a:gd name="T0" fmla="*/ 93 w 106"/>
                  <a:gd name="T1" fmla="*/ 92 h 92"/>
                  <a:gd name="T2" fmla="*/ 85 w 106"/>
                  <a:gd name="T3" fmla="*/ 87 h 92"/>
                  <a:gd name="T4" fmla="*/ 10 w 106"/>
                  <a:gd name="T5" fmla="*/ 22 h 92"/>
                  <a:gd name="T6" fmla="*/ 1 w 106"/>
                  <a:gd name="T7" fmla="*/ 10 h 92"/>
                  <a:gd name="T8" fmla="*/ 13 w 106"/>
                  <a:gd name="T9" fmla="*/ 1 h 92"/>
                  <a:gd name="T10" fmla="*/ 102 w 106"/>
                  <a:gd name="T11" fmla="*/ 75 h 92"/>
                  <a:gd name="T12" fmla="*/ 100 w 106"/>
                  <a:gd name="T13" fmla="*/ 90 h 92"/>
                  <a:gd name="T14" fmla="*/ 93 w 106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92">
                    <a:moveTo>
                      <a:pt x="93" y="92"/>
                    </a:moveTo>
                    <a:cubicBezTo>
                      <a:pt x="90" y="92"/>
                      <a:pt x="87" y="90"/>
                      <a:pt x="85" y="87"/>
                    </a:cubicBezTo>
                    <a:cubicBezTo>
                      <a:pt x="72" y="70"/>
                      <a:pt x="35" y="25"/>
                      <a:pt x="10" y="22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7" y="0"/>
                      <a:pt x="13" y="1"/>
                    </a:cubicBezTo>
                    <a:cubicBezTo>
                      <a:pt x="52" y="6"/>
                      <a:pt x="97" y="68"/>
                      <a:pt x="102" y="75"/>
                    </a:cubicBezTo>
                    <a:cubicBezTo>
                      <a:pt x="106" y="80"/>
                      <a:pt x="104" y="86"/>
                      <a:pt x="100" y="90"/>
                    </a:cubicBezTo>
                    <a:cubicBezTo>
                      <a:pt x="98" y="91"/>
                      <a:pt x="96" y="92"/>
                      <a:pt x="93" y="9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2" name="Freeform 94"/>
              <p:cNvSpPr/>
              <p:nvPr/>
            </p:nvSpPr>
            <p:spPr bwMode="auto">
              <a:xfrm>
                <a:off x="8797" y="5117"/>
                <a:ext cx="642" cy="557"/>
              </a:xfrm>
              <a:custGeom>
                <a:avLst/>
                <a:gdLst>
                  <a:gd name="T0" fmla="*/ 357 w 369"/>
                  <a:gd name="T1" fmla="*/ 320 h 320"/>
                  <a:gd name="T2" fmla="*/ 348 w 369"/>
                  <a:gd name="T3" fmla="*/ 316 h 320"/>
                  <a:gd name="T4" fmla="*/ 153 w 369"/>
                  <a:gd name="T5" fmla="*/ 103 h 320"/>
                  <a:gd name="T6" fmla="*/ 13 w 369"/>
                  <a:gd name="T7" fmla="*/ 23 h 320"/>
                  <a:gd name="T8" fmla="*/ 1 w 369"/>
                  <a:gd name="T9" fmla="*/ 14 h 320"/>
                  <a:gd name="T10" fmla="*/ 10 w 369"/>
                  <a:gd name="T11" fmla="*/ 2 h 320"/>
                  <a:gd name="T12" fmla="*/ 167 w 369"/>
                  <a:gd name="T13" fmla="*/ 86 h 320"/>
                  <a:gd name="T14" fmla="*/ 365 w 369"/>
                  <a:gd name="T15" fmla="*/ 303 h 320"/>
                  <a:gd name="T16" fmla="*/ 363 w 369"/>
                  <a:gd name="T17" fmla="*/ 318 h 320"/>
                  <a:gd name="T18" fmla="*/ 357 w 369"/>
                  <a:gd name="T1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9" h="320">
                    <a:moveTo>
                      <a:pt x="357" y="320"/>
                    </a:moveTo>
                    <a:cubicBezTo>
                      <a:pt x="354" y="320"/>
                      <a:pt x="350" y="319"/>
                      <a:pt x="348" y="316"/>
                    </a:cubicBezTo>
                    <a:cubicBezTo>
                      <a:pt x="347" y="315"/>
                      <a:pt x="234" y="171"/>
                      <a:pt x="153" y="103"/>
                    </a:cubicBezTo>
                    <a:cubicBezTo>
                      <a:pt x="71" y="33"/>
                      <a:pt x="21" y="22"/>
                      <a:pt x="13" y="23"/>
                    </a:cubicBezTo>
                    <a:cubicBezTo>
                      <a:pt x="7" y="24"/>
                      <a:pt x="2" y="20"/>
                      <a:pt x="1" y="14"/>
                    </a:cubicBezTo>
                    <a:cubicBezTo>
                      <a:pt x="0" y="9"/>
                      <a:pt x="4" y="3"/>
                      <a:pt x="10" y="2"/>
                    </a:cubicBezTo>
                    <a:cubicBezTo>
                      <a:pt x="23" y="0"/>
                      <a:pt x="78" y="11"/>
                      <a:pt x="167" y="86"/>
                    </a:cubicBezTo>
                    <a:cubicBezTo>
                      <a:pt x="250" y="156"/>
                      <a:pt x="361" y="297"/>
                      <a:pt x="365" y="303"/>
                    </a:cubicBezTo>
                    <a:cubicBezTo>
                      <a:pt x="369" y="308"/>
                      <a:pt x="368" y="314"/>
                      <a:pt x="363" y="318"/>
                    </a:cubicBezTo>
                    <a:cubicBezTo>
                      <a:pt x="361" y="319"/>
                      <a:pt x="359" y="320"/>
                      <a:pt x="357" y="32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3" name="Freeform 95"/>
              <p:cNvSpPr/>
              <p:nvPr/>
            </p:nvSpPr>
            <p:spPr bwMode="auto">
              <a:xfrm>
                <a:off x="8829" y="5016"/>
                <a:ext cx="690" cy="655"/>
              </a:xfrm>
              <a:custGeom>
                <a:avLst/>
                <a:gdLst>
                  <a:gd name="T0" fmla="*/ 385 w 397"/>
                  <a:gd name="T1" fmla="*/ 376 h 376"/>
                  <a:gd name="T2" fmla="*/ 376 w 397"/>
                  <a:gd name="T3" fmla="*/ 371 h 376"/>
                  <a:gd name="T4" fmla="*/ 173 w 397"/>
                  <a:gd name="T5" fmla="*/ 127 h 376"/>
                  <a:gd name="T6" fmla="*/ 8 w 397"/>
                  <a:gd name="T7" fmla="*/ 22 h 376"/>
                  <a:gd name="T8" fmla="*/ 2 w 397"/>
                  <a:gd name="T9" fmla="*/ 8 h 376"/>
                  <a:gd name="T10" fmla="*/ 16 w 397"/>
                  <a:gd name="T11" fmla="*/ 2 h 376"/>
                  <a:gd name="T12" fmla="*/ 186 w 397"/>
                  <a:gd name="T13" fmla="*/ 110 h 376"/>
                  <a:gd name="T14" fmla="*/ 394 w 397"/>
                  <a:gd name="T15" fmla="*/ 360 h 376"/>
                  <a:gd name="T16" fmla="*/ 390 w 397"/>
                  <a:gd name="T17" fmla="*/ 374 h 376"/>
                  <a:gd name="T18" fmla="*/ 385 w 397"/>
                  <a:gd name="T19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76">
                    <a:moveTo>
                      <a:pt x="385" y="376"/>
                    </a:moveTo>
                    <a:cubicBezTo>
                      <a:pt x="381" y="376"/>
                      <a:pt x="378" y="374"/>
                      <a:pt x="376" y="371"/>
                    </a:cubicBezTo>
                    <a:cubicBezTo>
                      <a:pt x="374" y="369"/>
                      <a:pt x="269" y="203"/>
                      <a:pt x="173" y="127"/>
                    </a:cubicBezTo>
                    <a:cubicBezTo>
                      <a:pt x="77" y="51"/>
                      <a:pt x="8" y="22"/>
                      <a:pt x="8" y="22"/>
                    </a:cubicBezTo>
                    <a:cubicBezTo>
                      <a:pt x="2" y="19"/>
                      <a:pt x="0" y="13"/>
                      <a:pt x="2" y="8"/>
                    </a:cubicBezTo>
                    <a:cubicBezTo>
                      <a:pt x="4" y="2"/>
                      <a:pt x="11" y="0"/>
                      <a:pt x="16" y="2"/>
                    </a:cubicBezTo>
                    <a:cubicBezTo>
                      <a:pt x="19" y="3"/>
                      <a:pt x="88" y="32"/>
                      <a:pt x="186" y="110"/>
                    </a:cubicBezTo>
                    <a:cubicBezTo>
                      <a:pt x="285" y="188"/>
                      <a:pt x="389" y="353"/>
                      <a:pt x="394" y="360"/>
                    </a:cubicBezTo>
                    <a:cubicBezTo>
                      <a:pt x="397" y="365"/>
                      <a:pt x="395" y="371"/>
                      <a:pt x="390" y="374"/>
                    </a:cubicBezTo>
                    <a:cubicBezTo>
                      <a:pt x="389" y="376"/>
                      <a:pt x="387" y="376"/>
                      <a:pt x="385" y="37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4" name="Freeform 96"/>
              <p:cNvSpPr/>
              <p:nvPr/>
            </p:nvSpPr>
            <p:spPr bwMode="auto">
              <a:xfrm>
                <a:off x="9239" y="5194"/>
                <a:ext cx="362" cy="471"/>
              </a:xfrm>
              <a:custGeom>
                <a:avLst/>
                <a:gdLst>
                  <a:gd name="T0" fmla="*/ 196 w 208"/>
                  <a:gd name="T1" fmla="*/ 271 h 271"/>
                  <a:gd name="T2" fmla="*/ 187 w 208"/>
                  <a:gd name="T3" fmla="*/ 266 h 271"/>
                  <a:gd name="T4" fmla="*/ 5 w 208"/>
                  <a:gd name="T5" fmla="*/ 21 h 271"/>
                  <a:gd name="T6" fmla="*/ 3 w 208"/>
                  <a:gd name="T7" fmla="*/ 6 h 271"/>
                  <a:gd name="T8" fmla="*/ 19 w 208"/>
                  <a:gd name="T9" fmla="*/ 4 h 271"/>
                  <a:gd name="T10" fmla="*/ 205 w 208"/>
                  <a:gd name="T11" fmla="*/ 255 h 271"/>
                  <a:gd name="T12" fmla="*/ 201 w 208"/>
                  <a:gd name="T13" fmla="*/ 270 h 271"/>
                  <a:gd name="T14" fmla="*/ 196 w 208"/>
                  <a:gd name="T15" fmla="*/ 27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271">
                    <a:moveTo>
                      <a:pt x="196" y="271"/>
                    </a:moveTo>
                    <a:cubicBezTo>
                      <a:pt x="192" y="271"/>
                      <a:pt x="189" y="269"/>
                      <a:pt x="187" y="266"/>
                    </a:cubicBezTo>
                    <a:cubicBezTo>
                      <a:pt x="185" y="264"/>
                      <a:pt x="65" y="67"/>
                      <a:pt x="5" y="21"/>
                    </a:cubicBezTo>
                    <a:cubicBezTo>
                      <a:pt x="1" y="17"/>
                      <a:pt x="0" y="10"/>
                      <a:pt x="3" y="6"/>
                    </a:cubicBezTo>
                    <a:cubicBezTo>
                      <a:pt x="7" y="1"/>
                      <a:pt x="14" y="0"/>
                      <a:pt x="19" y="4"/>
                    </a:cubicBezTo>
                    <a:cubicBezTo>
                      <a:pt x="81" y="52"/>
                      <a:pt x="200" y="247"/>
                      <a:pt x="205" y="255"/>
                    </a:cubicBezTo>
                    <a:cubicBezTo>
                      <a:pt x="208" y="260"/>
                      <a:pt x="207" y="267"/>
                      <a:pt x="201" y="270"/>
                    </a:cubicBezTo>
                    <a:cubicBezTo>
                      <a:pt x="200" y="271"/>
                      <a:pt x="198" y="271"/>
                      <a:pt x="196" y="27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5" name="Freeform 97"/>
              <p:cNvSpPr/>
              <p:nvPr/>
            </p:nvSpPr>
            <p:spPr bwMode="auto">
              <a:xfrm>
                <a:off x="9378" y="5246"/>
                <a:ext cx="310" cy="423"/>
              </a:xfrm>
              <a:custGeom>
                <a:avLst/>
                <a:gdLst>
                  <a:gd name="T0" fmla="*/ 166 w 178"/>
                  <a:gd name="T1" fmla="*/ 243 h 243"/>
                  <a:gd name="T2" fmla="*/ 157 w 178"/>
                  <a:gd name="T3" fmla="*/ 237 h 243"/>
                  <a:gd name="T4" fmla="*/ 6 w 178"/>
                  <a:gd name="T5" fmla="*/ 21 h 243"/>
                  <a:gd name="T6" fmla="*/ 3 w 178"/>
                  <a:gd name="T7" fmla="*/ 6 h 243"/>
                  <a:gd name="T8" fmla="*/ 18 w 178"/>
                  <a:gd name="T9" fmla="*/ 4 h 243"/>
                  <a:gd name="T10" fmla="*/ 176 w 178"/>
                  <a:gd name="T11" fmla="*/ 227 h 243"/>
                  <a:gd name="T12" fmla="*/ 171 w 178"/>
                  <a:gd name="T13" fmla="*/ 242 h 243"/>
                  <a:gd name="T14" fmla="*/ 166 w 178"/>
                  <a:gd name="T15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43">
                    <a:moveTo>
                      <a:pt x="166" y="243"/>
                    </a:moveTo>
                    <a:cubicBezTo>
                      <a:pt x="162" y="243"/>
                      <a:pt x="158" y="241"/>
                      <a:pt x="157" y="237"/>
                    </a:cubicBezTo>
                    <a:cubicBezTo>
                      <a:pt x="156" y="235"/>
                      <a:pt x="62" y="63"/>
                      <a:pt x="6" y="21"/>
                    </a:cubicBezTo>
                    <a:cubicBezTo>
                      <a:pt x="1" y="18"/>
                      <a:pt x="0" y="11"/>
                      <a:pt x="3" y="6"/>
                    </a:cubicBezTo>
                    <a:cubicBezTo>
                      <a:pt x="7" y="1"/>
                      <a:pt x="13" y="0"/>
                      <a:pt x="18" y="4"/>
                    </a:cubicBezTo>
                    <a:cubicBezTo>
                      <a:pt x="79" y="48"/>
                      <a:pt x="172" y="220"/>
                      <a:pt x="176" y="227"/>
                    </a:cubicBezTo>
                    <a:cubicBezTo>
                      <a:pt x="178" y="232"/>
                      <a:pt x="176" y="239"/>
                      <a:pt x="171" y="242"/>
                    </a:cubicBezTo>
                    <a:cubicBezTo>
                      <a:pt x="169" y="242"/>
                      <a:pt x="168" y="243"/>
                      <a:pt x="166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6" name="Freeform 98"/>
              <p:cNvSpPr/>
              <p:nvPr/>
            </p:nvSpPr>
            <p:spPr bwMode="auto">
              <a:xfrm>
                <a:off x="9528" y="5307"/>
                <a:ext cx="244" cy="345"/>
              </a:xfrm>
              <a:custGeom>
                <a:avLst/>
                <a:gdLst>
                  <a:gd name="T0" fmla="*/ 128 w 140"/>
                  <a:gd name="T1" fmla="*/ 198 h 198"/>
                  <a:gd name="T2" fmla="*/ 118 w 140"/>
                  <a:gd name="T3" fmla="*/ 192 h 198"/>
                  <a:gd name="T4" fmla="*/ 4 w 140"/>
                  <a:gd name="T5" fmla="*/ 19 h 198"/>
                  <a:gd name="T6" fmla="*/ 4 w 140"/>
                  <a:gd name="T7" fmla="*/ 4 h 198"/>
                  <a:gd name="T8" fmla="*/ 19 w 140"/>
                  <a:gd name="T9" fmla="*/ 4 h 198"/>
                  <a:gd name="T10" fmla="*/ 137 w 140"/>
                  <a:gd name="T11" fmla="*/ 182 h 198"/>
                  <a:gd name="T12" fmla="*/ 133 w 140"/>
                  <a:gd name="T13" fmla="*/ 197 h 198"/>
                  <a:gd name="T14" fmla="*/ 128 w 140"/>
                  <a:gd name="T15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98">
                    <a:moveTo>
                      <a:pt x="128" y="198"/>
                    </a:moveTo>
                    <a:cubicBezTo>
                      <a:pt x="124" y="198"/>
                      <a:pt x="120" y="196"/>
                      <a:pt x="118" y="192"/>
                    </a:cubicBezTo>
                    <a:cubicBezTo>
                      <a:pt x="117" y="191"/>
                      <a:pt x="49" y="65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9" y="0"/>
                      <a:pt x="15" y="0"/>
                      <a:pt x="19" y="4"/>
                    </a:cubicBezTo>
                    <a:cubicBezTo>
                      <a:pt x="66" y="52"/>
                      <a:pt x="134" y="177"/>
                      <a:pt x="137" y="182"/>
                    </a:cubicBezTo>
                    <a:cubicBezTo>
                      <a:pt x="140" y="187"/>
                      <a:pt x="138" y="194"/>
                      <a:pt x="133" y="197"/>
                    </a:cubicBezTo>
                    <a:cubicBezTo>
                      <a:pt x="131" y="197"/>
                      <a:pt x="129" y="198"/>
                      <a:pt x="128" y="19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7" name="Freeform 99"/>
              <p:cNvSpPr/>
              <p:nvPr/>
            </p:nvSpPr>
            <p:spPr bwMode="auto">
              <a:xfrm>
                <a:off x="9787" y="5403"/>
                <a:ext cx="179" cy="205"/>
              </a:xfrm>
              <a:custGeom>
                <a:avLst/>
                <a:gdLst>
                  <a:gd name="T0" fmla="*/ 91 w 103"/>
                  <a:gd name="T1" fmla="*/ 118 h 118"/>
                  <a:gd name="T2" fmla="*/ 81 w 103"/>
                  <a:gd name="T3" fmla="*/ 110 h 118"/>
                  <a:gd name="T4" fmla="*/ 67 w 103"/>
                  <a:gd name="T5" fmla="*/ 83 h 118"/>
                  <a:gd name="T6" fmla="*/ 7 w 103"/>
                  <a:gd name="T7" fmla="*/ 22 h 118"/>
                  <a:gd name="T8" fmla="*/ 2 w 103"/>
                  <a:gd name="T9" fmla="*/ 7 h 118"/>
                  <a:gd name="T10" fmla="*/ 17 w 103"/>
                  <a:gd name="T11" fmla="*/ 3 h 118"/>
                  <a:gd name="T12" fmla="*/ 85 w 103"/>
                  <a:gd name="T13" fmla="*/ 71 h 118"/>
                  <a:gd name="T14" fmla="*/ 102 w 103"/>
                  <a:gd name="T15" fmla="*/ 105 h 118"/>
                  <a:gd name="T16" fmla="*/ 94 w 103"/>
                  <a:gd name="T17" fmla="*/ 118 h 118"/>
                  <a:gd name="T18" fmla="*/ 91 w 103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18">
                    <a:moveTo>
                      <a:pt x="91" y="118"/>
                    </a:moveTo>
                    <a:cubicBezTo>
                      <a:pt x="86" y="118"/>
                      <a:pt x="82" y="115"/>
                      <a:pt x="81" y="110"/>
                    </a:cubicBezTo>
                    <a:cubicBezTo>
                      <a:pt x="80" y="107"/>
                      <a:pt x="77" y="98"/>
                      <a:pt x="67" y="83"/>
                    </a:cubicBezTo>
                    <a:cubicBezTo>
                      <a:pt x="52" y="61"/>
                      <a:pt x="29" y="34"/>
                      <a:pt x="7" y="22"/>
                    </a:cubicBezTo>
                    <a:cubicBezTo>
                      <a:pt x="1" y="19"/>
                      <a:pt x="0" y="13"/>
                      <a:pt x="2" y="7"/>
                    </a:cubicBezTo>
                    <a:cubicBezTo>
                      <a:pt x="5" y="2"/>
                      <a:pt x="12" y="0"/>
                      <a:pt x="17" y="3"/>
                    </a:cubicBezTo>
                    <a:cubicBezTo>
                      <a:pt x="49" y="20"/>
                      <a:pt x="77" y="60"/>
                      <a:pt x="85" y="71"/>
                    </a:cubicBezTo>
                    <a:cubicBezTo>
                      <a:pt x="89" y="78"/>
                      <a:pt x="100" y="95"/>
                      <a:pt x="102" y="105"/>
                    </a:cubicBezTo>
                    <a:cubicBezTo>
                      <a:pt x="103" y="111"/>
                      <a:pt x="100" y="117"/>
                      <a:pt x="94" y="118"/>
                    </a:cubicBezTo>
                    <a:cubicBezTo>
                      <a:pt x="93" y="118"/>
                      <a:pt x="92" y="118"/>
                      <a:pt x="91" y="11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8" name="Freeform 100"/>
              <p:cNvSpPr/>
              <p:nvPr/>
            </p:nvSpPr>
            <p:spPr bwMode="auto">
              <a:xfrm>
                <a:off x="9641" y="5361"/>
                <a:ext cx="214" cy="271"/>
              </a:xfrm>
              <a:custGeom>
                <a:avLst/>
                <a:gdLst>
                  <a:gd name="T0" fmla="*/ 111 w 123"/>
                  <a:gd name="T1" fmla="*/ 156 h 156"/>
                  <a:gd name="T2" fmla="*/ 101 w 123"/>
                  <a:gd name="T3" fmla="*/ 147 h 156"/>
                  <a:gd name="T4" fmla="*/ 7 w 123"/>
                  <a:gd name="T5" fmla="*/ 21 h 156"/>
                  <a:gd name="T6" fmla="*/ 3 w 123"/>
                  <a:gd name="T7" fmla="*/ 6 h 156"/>
                  <a:gd name="T8" fmla="*/ 18 w 123"/>
                  <a:gd name="T9" fmla="*/ 3 h 156"/>
                  <a:gd name="T10" fmla="*/ 122 w 123"/>
                  <a:gd name="T11" fmla="*/ 143 h 156"/>
                  <a:gd name="T12" fmla="*/ 113 w 123"/>
                  <a:gd name="T13" fmla="*/ 156 h 156"/>
                  <a:gd name="T14" fmla="*/ 111 w 123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56">
                    <a:moveTo>
                      <a:pt x="111" y="156"/>
                    </a:moveTo>
                    <a:cubicBezTo>
                      <a:pt x="106" y="156"/>
                      <a:pt x="102" y="152"/>
                      <a:pt x="101" y="147"/>
                    </a:cubicBezTo>
                    <a:cubicBezTo>
                      <a:pt x="98" y="139"/>
                      <a:pt x="62" y="56"/>
                      <a:pt x="7" y="21"/>
                    </a:cubicBezTo>
                    <a:cubicBezTo>
                      <a:pt x="2" y="18"/>
                      <a:pt x="0" y="11"/>
                      <a:pt x="3" y="6"/>
                    </a:cubicBezTo>
                    <a:cubicBezTo>
                      <a:pt x="6" y="1"/>
                      <a:pt x="13" y="0"/>
                      <a:pt x="18" y="3"/>
                    </a:cubicBezTo>
                    <a:cubicBezTo>
                      <a:pt x="82" y="43"/>
                      <a:pt x="121" y="136"/>
                      <a:pt x="122" y="143"/>
                    </a:cubicBezTo>
                    <a:cubicBezTo>
                      <a:pt x="123" y="149"/>
                      <a:pt x="119" y="154"/>
                      <a:pt x="113" y="156"/>
                    </a:cubicBezTo>
                    <a:cubicBezTo>
                      <a:pt x="113" y="156"/>
                      <a:pt x="112" y="156"/>
                      <a:pt x="111" y="15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29" name="Freeform 101"/>
              <p:cNvSpPr/>
              <p:nvPr/>
            </p:nvSpPr>
            <p:spPr bwMode="auto">
              <a:xfrm>
                <a:off x="9175" y="5639"/>
                <a:ext cx="228" cy="82"/>
              </a:xfrm>
              <a:custGeom>
                <a:avLst/>
                <a:gdLst>
                  <a:gd name="T0" fmla="*/ 19 w 131"/>
                  <a:gd name="T1" fmla="*/ 47 h 47"/>
                  <a:gd name="T2" fmla="*/ 11 w 131"/>
                  <a:gd name="T3" fmla="*/ 46 h 47"/>
                  <a:gd name="T4" fmla="*/ 1 w 131"/>
                  <a:gd name="T5" fmla="*/ 35 h 47"/>
                  <a:gd name="T6" fmla="*/ 12 w 131"/>
                  <a:gd name="T7" fmla="*/ 25 h 47"/>
                  <a:gd name="T8" fmla="*/ 114 w 131"/>
                  <a:gd name="T9" fmla="*/ 3 h 47"/>
                  <a:gd name="T10" fmla="*/ 128 w 131"/>
                  <a:gd name="T11" fmla="*/ 7 h 47"/>
                  <a:gd name="T12" fmla="*/ 125 w 131"/>
                  <a:gd name="T13" fmla="*/ 22 h 47"/>
                  <a:gd name="T14" fmla="*/ 19 w 131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47">
                    <a:moveTo>
                      <a:pt x="19" y="47"/>
                    </a:moveTo>
                    <a:cubicBezTo>
                      <a:pt x="16" y="47"/>
                      <a:pt x="14" y="46"/>
                      <a:pt x="11" y="46"/>
                    </a:cubicBezTo>
                    <a:cubicBezTo>
                      <a:pt x="5" y="46"/>
                      <a:pt x="0" y="41"/>
                      <a:pt x="1" y="35"/>
                    </a:cubicBezTo>
                    <a:cubicBezTo>
                      <a:pt x="1" y="29"/>
                      <a:pt x="6" y="24"/>
                      <a:pt x="12" y="25"/>
                    </a:cubicBezTo>
                    <a:cubicBezTo>
                      <a:pt x="51" y="27"/>
                      <a:pt x="108" y="6"/>
                      <a:pt x="114" y="3"/>
                    </a:cubicBezTo>
                    <a:cubicBezTo>
                      <a:pt x="119" y="0"/>
                      <a:pt x="126" y="2"/>
                      <a:pt x="128" y="7"/>
                    </a:cubicBezTo>
                    <a:cubicBezTo>
                      <a:pt x="131" y="12"/>
                      <a:pt x="130" y="19"/>
                      <a:pt x="125" y="22"/>
                    </a:cubicBezTo>
                    <a:cubicBezTo>
                      <a:pt x="118" y="25"/>
                      <a:pt x="64" y="47"/>
                      <a:pt x="19" y="47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0" name="Freeform 102"/>
              <p:cNvSpPr/>
              <p:nvPr/>
            </p:nvSpPr>
            <p:spPr bwMode="auto">
              <a:xfrm>
                <a:off x="8813" y="5213"/>
                <a:ext cx="519" cy="442"/>
              </a:xfrm>
              <a:custGeom>
                <a:avLst/>
                <a:gdLst>
                  <a:gd name="T0" fmla="*/ 286 w 298"/>
                  <a:gd name="T1" fmla="*/ 254 h 254"/>
                  <a:gd name="T2" fmla="*/ 278 w 298"/>
                  <a:gd name="T3" fmla="*/ 251 h 254"/>
                  <a:gd name="T4" fmla="*/ 264 w 298"/>
                  <a:gd name="T5" fmla="*/ 233 h 254"/>
                  <a:gd name="T6" fmla="*/ 9 w 298"/>
                  <a:gd name="T7" fmla="*/ 22 h 254"/>
                  <a:gd name="T8" fmla="*/ 1 w 298"/>
                  <a:gd name="T9" fmla="*/ 9 h 254"/>
                  <a:gd name="T10" fmla="*/ 14 w 298"/>
                  <a:gd name="T11" fmla="*/ 1 h 254"/>
                  <a:gd name="T12" fmla="*/ 280 w 298"/>
                  <a:gd name="T13" fmla="*/ 220 h 254"/>
                  <a:gd name="T14" fmla="*/ 294 w 298"/>
                  <a:gd name="T15" fmla="*/ 236 h 254"/>
                  <a:gd name="T16" fmla="*/ 293 w 298"/>
                  <a:gd name="T17" fmla="*/ 252 h 254"/>
                  <a:gd name="T18" fmla="*/ 286 w 298"/>
                  <a:gd name="T19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8" h="254">
                    <a:moveTo>
                      <a:pt x="286" y="254"/>
                    </a:moveTo>
                    <a:cubicBezTo>
                      <a:pt x="283" y="254"/>
                      <a:pt x="280" y="253"/>
                      <a:pt x="278" y="251"/>
                    </a:cubicBezTo>
                    <a:cubicBezTo>
                      <a:pt x="275" y="247"/>
                      <a:pt x="270" y="241"/>
                      <a:pt x="264" y="233"/>
                    </a:cubicBezTo>
                    <a:cubicBezTo>
                      <a:pt x="221" y="182"/>
                      <a:pt x="108" y="45"/>
                      <a:pt x="9" y="22"/>
                    </a:cubicBezTo>
                    <a:cubicBezTo>
                      <a:pt x="4" y="21"/>
                      <a:pt x="0" y="15"/>
                      <a:pt x="1" y="9"/>
                    </a:cubicBezTo>
                    <a:cubicBezTo>
                      <a:pt x="3" y="3"/>
                      <a:pt x="9" y="0"/>
                      <a:pt x="14" y="1"/>
                    </a:cubicBezTo>
                    <a:cubicBezTo>
                      <a:pt x="120" y="26"/>
                      <a:pt x="232" y="162"/>
                      <a:pt x="280" y="220"/>
                    </a:cubicBezTo>
                    <a:cubicBezTo>
                      <a:pt x="286" y="227"/>
                      <a:pt x="291" y="233"/>
                      <a:pt x="294" y="236"/>
                    </a:cubicBezTo>
                    <a:cubicBezTo>
                      <a:pt x="298" y="241"/>
                      <a:pt x="298" y="248"/>
                      <a:pt x="293" y="252"/>
                    </a:cubicBezTo>
                    <a:cubicBezTo>
                      <a:pt x="291" y="253"/>
                      <a:pt x="289" y="254"/>
                      <a:pt x="286" y="25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1" name="Freeform 103"/>
              <p:cNvSpPr/>
              <p:nvPr/>
            </p:nvSpPr>
            <p:spPr bwMode="auto">
              <a:xfrm>
                <a:off x="9337" y="5650"/>
                <a:ext cx="141" cy="129"/>
              </a:xfrm>
              <a:custGeom>
                <a:avLst/>
                <a:gdLst>
                  <a:gd name="T0" fmla="*/ 11 w 81"/>
                  <a:gd name="T1" fmla="*/ 74 h 74"/>
                  <a:gd name="T2" fmla="*/ 10 w 81"/>
                  <a:gd name="T3" fmla="*/ 74 h 74"/>
                  <a:gd name="T4" fmla="*/ 0 w 81"/>
                  <a:gd name="T5" fmla="*/ 64 h 74"/>
                  <a:gd name="T6" fmla="*/ 10 w 81"/>
                  <a:gd name="T7" fmla="*/ 53 h 74"/>
                  <a:gd name="T8" fmla="*/ 11 w 81"/>
                  <a:gd name="T9" fmla="*/ 53 h 74"/>
                  <a:gd name="T10" fmla="*/ 59 w 81"/>
                  <a:gd name="T11" fmla="*/ 9 h 74"/>
                  <a:gd name="T12" fmla="*/ 72 w 81"/>
                  <a:gd name="T13" fmla="*/ 1 h 74"/>
                  <a:gd name="T14" fmla="*/ 80 w 81"/>
                  <a:gd name="T15" fmla="*/ 14 h 74"/>
                  <a:gd name="T16" fmla="*/ 11 w 81"/>
                  <a:gd name="T1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74">
                    <a:moveTo>
                      <a:pt x="11" y="74"/>
                    </a:moveTo>
                    <a:cubicBezTo>
                      <a:pt x="10" y="74"/>
                      <a:pt x="10" y="74"/>
                      <a:pt x="10" y="74"/>
                    </a:cubicBezTo>
                    <a:cubicBezTo>
                      <a:pt x="4" y="74"/>
                      <a:pt x="0" y="69"/>
                      <a:pt x="0" y="64"/>
                    </a:cubicBezTo>
                    <a:cubicBezTo>
                      <a:pt x="0" y="58"/>
                      <a:pt x="5" y="53"/>
                      <a:pt x="10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33" y="53"/>
                      <a:pt x="57" y="16"/>
                      <a:pt x="59" y="9"/>
                    </a:cubicBezTo>
                    <a:cubicBezTo>
                      <a:pt x="60" y="3"/>
                      <a:pt x="66" y="0"/>
                      <a:pt x="72" y="1"/>
                    </a:cubicBezTo>
                    <a:cubicBezTo>
                      <a:pt x="77" y="2"/>
                      <a:pt x="81" y="8"/>
                      <a:pt x="80" y="14"/>
                    </a:cubicBezTo>
                    <a:cubicBezTo>
                      <a:pt x="76" y="28"/>
                      <a:pt x="46" y="74"/>
                      <a:pt x="11" y="7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2" name="Freeform 104"/>
              <p:cNvSpPr/>
              <p:nvPr/>
            </p:nvSpPr>
            <p:spPr bwMode="auto">
              <a:xfrm>
                <a:off x="9415" y="5657"/>
                <a:ext cx="148" cy="137"/>
              </a:xfrm>
              <a:custGeom>
                <a:avLst/>
                <a:gdLst>
                  <a:gd name="T0" fmla="*/ 11 w 85"/>
                  <a:gd name="T1" fmla="*/ 79 h 79"/>
                  <a:gd name="T2" fmla="*/ 11 w 85"/>
                  <a:gd name="T3" fmla="*/ 79 h 79"/>
                  <a:gd name="T4" fmla="*/ 0 w 85"/>
                  <a:gd name="T5" fmla="*/ 68 h 79"/>
                  <a:gd name="T6" fmla="*/ 11 w 85"/>
                  <a:gd name="T7" fmla="*/ 57 h 79"/>
                  <a:gd name="T8" fmla="*/ 11 w 85"/>
                  <a:gd name="T9" fmla="*/ 57 h 79"/>
                  <a:gd name="T10" fmla="*/ 63 w 85"/>
                  <a:gd name="T11" fmla="*/ 9 h 79"/>
                  <a:gd name="T12" fmla="*/ 76 w 85"/>
                  <a:gd name="T13" fmla="*/ 1 h 79"/>
                  <a:gd name="T14" fmla="*/ 84 w 85"/>
                  <a:gd name="T15" fmla="*/ 13 h 79"/>
                  <a:gd name="T16" fmla="*/ 11 w 85"/>
                  <a:gd name="T1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79">
                    <a:moveTo>
                      <a:pt x="11" y="79"/>
                    </a:moveTo>
                    <a:cubicBezTo>
                      <a:pt x="11" y="79"/>
                      <a:pt x="11" y="79"/>
                      <a:pt x="11" y="79"/>
                    </a:cubicBezTo>
                    <a:cubicBezTo>
                      <a:pt x="5" y="79"/>
                      <a:pt x="0" y="74"/>
                      <a:pt x="0" y="68"/>
                    </a:cubicBezTo>
                    <a:cubicBezTo>
                      <a:pt x="0" y="62"/>
                      <a:pt x="5" y="57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31" y="57"/>
                      <a:pt x="61" y="17"/>
                      <a:pt x="63" y="9"/>
                    </a:cubicBezTo>
                    <a:cubicBezTo>
                      <a:pt x="64" y="3"/>
                      <a:pt x="70" y="0"/>
                      <a:pt x="76" y="1"/>
                    </a:cubicBezTo>
                    <a:cubicBezTo>
                      <a:pt x="81" y="2"/>
                      <a:pt x="85" y="8"/>
                      <a:pt x="84" y="13"/>
                    </a:cubicBezTo>
                    <a:cubicBezTo>
                      <a:pt x="80" y="29"/>
                      <a:pt x="44" y="79"/>
                      <a:pt x="11" y="79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3" name="Freeform 105"/>
              <p:cNvSpPr/>
              <p:nvPr/>
            </p:nvSpPr>
            <p:spPr bwMode="auto">
              <a:xfrm>
                <a:off x="10151" y="5542"/>
                <a:ext cx="151" cy="294"/>
              </a:xfrm>
              <a:custGeom>
                <a:avLst/>
                <a:gdLst>
                  <a:gd name="T0" fmla="*/ 37 w 87"/>
                  <a:gd name="T1" fmla="*/ 169 h 169"/>
                  <a:gd name="T2" fmla="*/ 28 w 87"/>
                  <a:gd name="T3" fmla="*/ 165 h 169"/>
                  <a:gd name="T4" fmla="*/ 30 w 87"/>
                  <a:gd name="T5" fmla="*/ 148 h 169"/>
                  <a:gd name="T6" fmla="*/ 54 w 87"/>
                  <a:gd name="T7" fmla="*/ 62 h 169"/>
                  <a:gd name="T8" fmla="*/ 10 w 87"/>
                  <a:gd name="T9" fmla="*/ 15 h 169"/>
                  <a:gd name="T10" fmla="*/ 0 w 87"/>
                  <a:gd name="T11" fmla="*/ 7 h 169"/>
                  <a:gd name="T12" fmla="*/ 13 w 87"/>
                  <a:gd name="T13" fmla="*/ 0 h 169"/>
                  <a:gd name="T14" fmla="*/ 76 w 87"/>
                  <a:gd name="T15" fmla="*/ 55 h 169"/>
                  <a:gd name="T16" fmla="*/ 44 w 87"/>
                  <a:gd name="T17" fmla="*/ 167 h 169"/>
                  <a:gd name="T18" fmla="*/ 37 w 87"/>
                  <a:gd name="T1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169">
                    <a:moveTo>
                      <a:pt x="37" y="169"/>
                    </a:moveTo>
                    <a:cubicBezTo>
                      <a:pt x="34" y="169"/>
                      <a:pt x="30" y="168"/>
                      <a:pt x="28" y="165"/>
                    </a:cubicBezTo>
                    <a:cubicBezTo>
                      <a:pt x="24" y="159"/>
                      <a:pt x="25" y="152"/>
                      <a:pt x="30" y="148"/>
                    </a:cubicBezTo>
                    <a:cubicBezTo>
                      <a:pt x="61" y="126"/>
                      <a:pt x="62" y="88"/>
                      <a:pt x="54" y="62"/>
                    </a:cubicBezTo>
                    <a:cubicBezTo>
                      <a:pt x="46" y="36"/>
                      <a:pt x="27" y="16"/>
                      <a:pt x="10" y="15"/>
                    </a:cubicBezTo>
                    <a:cubicBezTo>
                      <a:pt x="3" y="15"/>
                      <a:pt x="0" y="14"/>
                      <a:pt x="0" y="7"/>
                    </a:cubicBezTo>
                    <a:cubicBezTo>
                      <a:pt x="0" y="1"/>
                      <a:pt x="7" y="0"/>
                      <a:pt x="13" y="0"/>
                    </a:cubicBezTo>
                    <a:cubicBezTo>
                      <a:pt x="41" y="0"/>
                      <a:pt x="65" y="19"/>
                      <a:pt x="76" y="55"/>
                    </a:cubicBezTo>
                    <a:cubicBezTo>
                      <a:pt x="87" y="88"/>
                      <a:pt x="85" y="138"/>
                      <a:pt x="44" y="167"/>
                    </a:cubicBezTo>
                    <a:cubicBezTo>
                      <a:pt x="42" y="169"/>
                      <a:pt x="40" y="169"/>
                      <a:pt x="37" y="16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4" name="Freeform 106"/>
              <p:cNvSpPr/>
              <p:nvPr/>
            </p:nvSpPr>
            <p:spPr bwMode="auto">
              <a:xfrm>
                <a:off x="9530" y="5655"/>
                <a:ext cx="102" cy="146"/>
              </a:xfrm>
              <a:custGeom>
                <a:avLst/>
                <a:gdLst>
                  <a:gd name="T0" fmla="*/ 13 w 59"/>
                  <a:gd name="T1" fmla="*/ 84 h 84"/>
                  <a:gd name="T2" fmla="*/ 2 w 59"/>
                  <a:gd name="T3" fmla="*/ 76 h 84"/>
                  <a:gd name="T4" fmla="*/ 9 w 59"/>
                  <a:gd name="T5" fmla="*/ 63 h 84"/>
                  <a:gd name="T6" fmla="*/ 37 w 59"/>
                  <a:gd name="T7" fmla="*/ 9 h 84"/>
                  <a:gd name="T8" fmla="*/ 50 w 59"/>
                  <a:gd name="T9" fmla="*/ 1 h 84"/>
                  <a:gd name="T10" fmla="*/ 58 w 59"/>
                  <a:gd name="T11" fmla="*/ 13 h 84"/>
                  <a:gd name="T12" fmla="*/ 16 w 59"/>
                  <a:gd name="T13" fmla="*/ 83 h 84"/>
                  <a:gd name="T14" fmla="*/ 13 w 59"/>
                  <a:gd name="T1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84">
                    <a:moveTo>
                      <a:pt x="13" y="84"/>
                    </a:moveTo>
                    <a:cubicBezTo>
                      <a:pt x="8" y="84"/>
                      <a:pt x="4" y="81"/>
                      <a:pt x="2" y="76"/>
                    </a:cubicBezTo>
                    <a:cubicBezTo>
                      <a:pt x="0" y="71"/>
                      <a:pt x="3" y="65"/>
                      <a:pt x="9" y="63"/>
                    </a:cubicBezTo>
                    <a:cubicBezTo>
                      <a:pt x="20" y="59"/>
                      <a:pt x="35" y="22"/>
                      <a:pt x="37" y="9"/>
                    </a:cubicBezTo>
                    <a:cubicBezTo>
                      <a:pt x="38" y="4"/>
                      <a:pt x="44" y="0"/>
                      <a:pt x="50" y="1"/>
                    </a:cubicBezTo>
                    <a:cubicBezTo>
                      <a:pt x="56" y="2"/>
                      <a:pt x="59" y="7"/>
                      <a:pt x="58" y="13"/>
                    </a:cubicBezTo>
                    <a:cubicBezTo>
                      <a:pt x="57" y="20"/>
                      <a:pt x="42" y="74"/>
                      <a:pt x="16" y="83"/>
                    </a:cubicBezTo>
                    <a:cubicBezTo>
                      <a:pt x="15" y="83"/>
                      <a:pt x="14" y="84"/>
                      <a:pt x="13" y="8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5" name="Freeform 107"/>
              <p:cNvSpPr/>
              <p:nvPr/>
            </p:nvSpPr>
            <p:spPr bwMode="auto">
              <a:xfrm>
                <a:off x="10264" y="5558"/>
                <a:ext cx="209" cy="111"/>
              </a:xfrm>
              <a:custGeom>
                <a:avLst/>
                <a:gdLst>
                  <a:gd name="T0" fmla="*/ 13 w 120"/>
                  <a:gd name="T1" fmla="*/ 64 h 64"/>
                  <a:gd name="T2" fmla="*/ 8 w 120"/>
                  <a:gd name="T3" fmla="*/ 63 h 64"/>
                  <a:gd name="T4" fmla="*/ 0 w 120"/>
                  <a:gd name="T5" fmla="*/ 55 h 64"/>
                  <a:gd name="T6" fmla="*/ 8 w 120"/>
                  <a:gd name="T7" fmla="*/ 48 h 64"/>
                  <a:gd name="T8" fmla="*/ 104 w 120"/>
                  <a:gd name="T9" fmla="*/ 6 h 64"/>
                  <a:gd name="T10" fmla="*/ 114 w 120"/>
                  <a:gd name="T11" fmla="*/ 2 h 64"/>
                  <a:gd name="T12" fmla="*/ 119 w 120"/>
                  <a:gd name="T13" fmla="*/ 12 h 64"/>
                  <a:gd name="T14" fmla="*/ 13 w 120"/>
                  <a:gd name="T1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64">
                    <a:moveTo>
                      <a:pt x="13" y="64"/>
                    </a:moveTo>
                    <a:cubicBezTo>
                      <a:pt x="11" y="64"/>
                      <a:pt x="9" y="64"/>
                      <a:pt x="8" y="63"/>
                    </a:cubicBezTo>
                    <a:cubicBezTo>
                      <a:pt x="3" y="63"/>
                      <a:pt x="0" y="60"/>
                      <a:pt x="0" y="55"/>
                    </a:cubicBezTo>
                    <a:cubicBezTo>
                      <a:pt x="0" y="51"/>
                      <a:pt x="4" y="48"/>
                      <a:pt x="8" y="48"/>
                    </a:cubicBezTo>
                    <a:cubicBezTo>
                      <a:pt x="47" y="50"/>
                      <a:pt x="95" y="29"/>
                      <a:pt x="104" y="6"/>
                    </a:cubicBezTo>
                    <a:cubicBezTo>
                      <a:pt x="106" y="2"/>
                      <a:pt x="110" y="0"/>
                      <a:pt x="114" y="2"/>
                    </a:cubicBezTo>
                    <a:cubicBezTo>
                      <a:pt x="118" y="3"/>
                      <a:pt x="120" y="8"/>
                      <a:pt x="119" y="12"/>
                    </a:cubicBezTo>
                    <a:cubicBezTo>
                      <a:pt x="106" y="43"/>
                      <a:pt x="54" y="64"/>
                      <a:pt x="13" y="6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6" name="Freeform 108"/>
              <p:cNvSpPr/>
              <p:nvPr/>
            </p:nvSpPr>
            <p:spPr bwMode="auto">
              <a:xfrm>
                <a:off x="10118" y="5803"/>
                <a:ext cx="118" cy="317"/>
              </a:xfrm>
              <a:custGeom>
                <a:avLst/>
                <a:gdLst>
                  <a:gd name="T0" fmla="*/ 9 w 68"/>
                  <a:gd name="T1" fmla="*/ 182 h 182"/>
                  <a:gd name="T2" fmla="*/ 7 w 68"/>
                  <a:gd name="T3" fmla="*/ 182 h 182"/>
                  <a:gd name="T4" fmla="*/ 1 w 68"/>
                  <a:gd name="T5" fmla="*/ 173 h 182"/>
                  <a:gd name="T6" fmla="*/ 54 w 68"/>
                  <a:gd name="T7" fmla="*/ 2 h 182"/>
                  <a:gd name="T8" fmla="*/ 65 w 68"/>
                  <a:gd name="T9" fmla="*/ 3 h 182"/>
                  <a:gd name="T10" fmla="*/ 65 w 68"/>
                  <a:gd name="T11" fmla="*/ 14 h 182"/>
                  <a:gd name="T12" fmla="*/ 16 w 68"/>
                  <a:gd name="T13" fmla="*/ 175 h 182"/>
                  <a:gd name="T14" fmla="*/ 9 w 68"/>
                  <a:gd name="T1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82">
                    <a:moveTo>
                      <a:pt x="9" y="182"/>
                    </a:moveTo>
                    <a:cubicBezTo>
                      <a:pt x="8" y="182"/>
                      <a:pt x="8" y="182"/>
                      <a:pt x="7" y="182"/>
                    </a:cubicBezTo>
                    <a:cubicBezTo>
                      <a:pt x="3" y="181"/>
                      <a:pt x="0" y="178"/>
                      <a:pt x="1" y="173"/>
                    </a:cubicBezTo>
                    <a:cubicBezTo>
                      <a:pt x="21" y="34"/>
                      <a:pt x="53" y="4"/>
                      <a:pt x="54" y="2"/>
                    </a:cubicBezTo>
                    <a:cubicBezTo>
                      <a:pt x="58" y="0"/>
                      <a:pt x="63" y="0"/>
                      <a:pt x="65" y="3"/>
                    </a:cubicBezTo>
                    <a:cubicBezTo>
                      <a:pt x="68" y="6"/>
                      <a:pt x="68" y="11"/>
                      <a:pt x="65" y="14"/>
                    </a:cubicBezTo>
                    <a:cubicBezTo>
                      <a:pt x="65" y="14"/>
                      <a:pt x="35" y="43"/>
                      <a:pt x="16" y="175"/>
                    </a:cubicBezTo>
                    <a:cubicBezTo>
                      <a:pt x="16" y="179"/>
                      <a:pt x="12" y="182"/>
                      <a:pt x="9" y="182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7" name="Freeform 109"/>
              <p:cNvSpPr/>
              <p:nvPr/>
            </p:nvSpPr>
            <p:spPr bwMode="auto">
              <a:xfrm>
                <a:off x="8831" y="5307"/>
                <a:ext cx="391" cy="327"/>
              </a:xfrm>
              <a:custGeom>
                <a:avLst/>
                <a:gdLst>
                  <a:gd name="T0" fmla="*/ 213 w 225"/>
                  <a:gd name="T1" fmla="*/ 188 h 188"/>
                  <a:gd name="T2" fmla="*/ 205 w 225"/>
                  <a:gd name="T3" fmla="*/ 184 h 188"/>
                  <a:gd name="T4" fmla="*/ 15 w 225"/>
                  <a:gd name="T5" fmla="*/ 39 h 188"/>
                  <a:gd name="T6" fmla="*/ 2 w 225"/>
                  <a:gd name="T7" fmla="*/ 31 h 188"/>
                  <a:gd name="T8" fmla="*/ 10 w 225"/>
                  <a:gd name="T9" fmla="*/ 18 h 188"/>
                  <a:gd name="T10" fmla="*/ 222 w 225"/>
                  <a:gd name="T11" fmla="*/ 170 h 188"/>
                  <a:gd name="T12" fmla="*/ 220 w 225"/>
                  <a:gd name="T13" fmla="*/ 185 h 188"/>
                  <a:gd name="T14" fmla="*/ 213 w 225"/>
                  <a:gd name="T1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188">
                    <a:moveTo>
                      <a:pt x="213" y="188"/>
                    </a:moveTo>
                    <a:cubicBezTo>
                      <a:pt x="210" y="188"/>
                      <a:pt x="207" y="186"/>
                      <a:pt x="205" y="184"/>
                    </a:cubicBezTo>
                    <a:cubicBezTo>
                      <a:pt x="154" y="122"/>
                      <a:pt x="57" y="28"/>
                      <a:pt x="15" y="39"/>
                    </a:cubicBezTo>
                    <a:cubicBezTo>
                      <a:pt x="9" y="40"/>
                      <a:pt x="3" y="37"/>
                      <a:pt x="2" y="31"/>
                    </a:cubicBezTo>
                    <a:cubicBezTo>
                      <a:pt x="0" y="25"/>
                      <a:pt x="4" y="19"/>
                      <a:pt x="10" y="18"/>
                    </a:cubicBezTo>
                    <a:cubicBezTo>
                      <a:pt x="79" y="0"/>
                      <a:pt x="207" y="153"/>
                      <a:pt x="222" y="170"/>
                    </a:cubicBezTo>
                    <a:cubicBezTo>
                      <a:pt x="225" y="175"/>
                      <a:pt x="225" y="181"/>
                      <a:pt x="220" y="185"/>
                    </a:cubicBezTo>
                    <a:cubicBezTo>
                      <a:pt x="218" y="187"/>
                      <a:pt x="216" y="188"/>
                      <a:pt x="213" y="188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8" name="Freeform 110"/>
              <p:cNvSpPr/>
              <p:nvPr/>
            </p:nvSpPr>
            <p:spPr bwMode="auto">
              <a:xfrm>
                <a:off x="9582" y="5638"/>
                <a:ext cx="148" cy="174"/>
              </a:xfrm>
              <a:custGeom>
                <a:avLst/>
                <a:gdLst>
                  <a:gd name="T0" fmla="*/ 12 w 85"/>
                  <a:gd name="T1" fmla="*/ 100 h 100"/>
                  <a:gd name="T2" fmla="*/ 2 w 85"/>
                  <a:gd name="T3" fmla="*/ 92 h 100"/>
                  <a:gd name="T4" fmla="*/ 9 w 85"/>
                  <a:gd name="T5" fmla="*/ 79 h 100"/>
                  <a:gd name="T6" fmla="*/ 63 w 85"/>
                  <a:gd name="T7" fmla="*/ 10 h 100"/>
                  <a:gd name="T8" fmla="*/ 75 w 85"/>
                  <a:gd name="T9" fmla="*/ 1 h 100"/>
                  <a:gd name="T10" fmla="*/ 84 w 85"/>
                  <a:gd name="T11" fmla="*/ 13 h 100"/>
                  <a:gd name="T12" fmla="*/ 15 w 85"/>
                  <a:gd name="T13" fmla="*/ 100 h 100"/>
                  <a:gd name="T14" fmla="*/ 12 w 85"/>
                  <a:gd name="T1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100">
                    <a:moveTo>
                      <a:pt x="12" y="100"/>
                    </a:moveTo>
                    <a:cubicBezTo>
                      <a:pt x="7" y="100"/>
                      <a:pt x="3" y="97"/>
                      <a:pt x="2" y="92"/>
                    </a:cubicBezTo>
                    <a:cubicBezTo>
                      <a:pt x="0" y="86"/>
                      <a:pt x="3" y="81"/>
                      <a:pt x="9" y="79"/>
                    </a:cubicBezTo>
                    <a:cubicBezTo>
                      <a:pt x="30" y="73"/>
                      <a:pt x="60" y="32"/>
                      <a:pt x="63" y="10"/>
                    </a:cubicBezTo>
                    <a:cubicBezTo>
                      <a:pt x="64" y="4"/>
                      <a:pt x="69" y="0"/>
                      <a:pt x="75" y="1"/>
                    </a:cubicBezTo>
                    <a:cubicBezTo>
                      <a:pt x="81" y="2"/>
                      <a:pt x="85" y="8"/>
                      <a:pt x="84" y="13"/>
                    </a:cubicBezTo>
                    <a:cubicBezTo>
                      <a:pt x="80" y="43"/>
                      <a:pt x="44" y="92"/>
                      <a:pt x="15" y="100"/>
                    </a:cubicBezTo>
                    <a:cubicBezTo>
                      <a:pt x="14" y="100"/>
                      <a:pt x="13" y="100"/>
                      <a:pt x="12" y="10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39" name="Freeform 111"/>
              <p:cNvSpPr/>
              <p:nvPr/>
            </p:nvSpPr>
            <p:spPr bwMode="auto">
              <a:xfrm>
                <a:off x="10050" y="5605"/>
                <a:ext cx="214" cy="266"/>
              </a:xfrm>
              <a:custGeom>
                <a:avLst/>
                <a:gdLst>
                  <a:gd name="T0" fmla="*/ 12 w 123"/>
                  <a:gd name="T1" fmla="*/ 153 h 153"/>
                  <a:gd name="T2" fmla="*/ 1 w 123"/>
                  <a:gd name="T3" fmla="*/ 144 h 153"/>
                  <a:gd name="T4" fmla="*/ 10 w 123"/>
                  <a:gd name="T5" fmla="*/ 131 h 153"/>
                  <a:gd name="T6" fmla="*/ 101 w 123"/>
                  <a:gd name="T7" fmla="*/ 8 h 153"/>
                  <a:gd name="T8" fmla="*/ 115 w 123"/>
                  <a:gd name="T9" fmla="*/ 2 h 153"/>
                  <a:gd name="T10" fmla="*/ 121 w 123"/>
                  <a:gd name="T11" fmla="*/ 15 h 153"/>
                  <a:gd name="T12" fmla="*/ 14 w 123"/>
                  <a:gd name="T13" fmla="*/ 153 h 153"/>
                  <a:gd name="T14" fmla="*/ 12 w 123"/>
                  <a:gd name="T1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53">
                    <a:moveTo>
                      <a:pt x="12" y="153"/>
                    </a:moveTo>
                    <a:cubicBezTo>
                      <a:pt x="7" y="153"/>
                      <a:pt x="2" y="149"/>
                      <a:pt x="1" y="144"/>
                    </a:cubicBezTo>
                    <a:cubicBezTo>
                      <a:pt x="0" y="138"/>
                      <a:pt x="4" y="132"/>
                      <a:pt x="10" y="131"/>
                    </a:cubicBezTo>
                    <a:cubicBezTo>
                      <a:pt x="41" y="126"/>
                      <a:pt x="74" y="81"/>
                      <a:pt x="101" y="8"/>
                    </a:cubicBezTo>
                    <a:cubicBezTo>
                      <a:pt x="103" y="2"/>
                      <a:pt x="109" y="0"/>
                      <a:pt x="115" y="2"/>
                    </a:cubicBezTo>
                    <a:cubicBezTo>
                      <a:pt x="120" y="4"/>
                      <a:pt x="123" y="10"/>
                      <a:pt x="121" y="15"/>
                    </a:cubicBezTo>
                    <a:cubicBezTo>
                      <a:pt x="83" y="121"/>
                      <a:pt x="42" y="148"/>
                      <a:pt x="14" y="153"/>
                    </a:cubicBezTo>
                    <a:cubicBezTo>
                      <a:pt x="13" y="153"/>
                      <a:pt x="12" y="153"/>
                      <a:pt x="12" y="15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0" name="Freeform 112"/>
              <p:cNvSpPr/>
              <p:nvPr/>
            </p:nvSpPr>
            <p:spPr bwMode="auto">
              <a:xfrm>
                <a:off x="9963" y="5554"/>
                <a:ext cx="264" cy="329"/>
              </a:xfrm>
              <a:custGeom>
                <a:avLst/>
                <a:gdLst>
                  <a:gd name="T0" fmla="*/ 12 w 152"/>
                  <a:gd name="T1" fmla="*/ 189 h 189"/>
                  <a:gd name="T2" fmla="*/ 1 w 152"/>
                  <a:gd name="T3" fmla="*/ 179 h 189"/>
                  <a:gd name="T4" fmla="*/ 11 w 152"/>
                  <a:gd name="T5" fmla="*/ 167 h 189"/>
                  <a:gd name="T6" fmla="*/ 85 w 152"/>
                  <a:gd name="T7" fmla="*/ 92 h 189"/>
                  <a:gd name="T8" fmla="*/ 130 w 152"/>
                  <a:gd name="T9" fmla="*/ 8 h 189"/>
                  <a:gd name="T10" fmla="*/ 143 w 152"/>
                  <a:gd name="T11" fmla="*/ 2 h 189"/>
                  <a:gd name="T12" fmla="*/ 150 w 152"/>
                  <a:gd name="T13" fmla="*/ 15 h 189"/>
                  <a:gd name="T14" fmla="*/ 103 w 152"/>
                  <a:gd name="T15" fmla="*/ 103 h 189"/>
                  <a:gd name="T16" fmla="*/ 12 w 152"/>
                  <a:gd name="T17" fmla="*/ 189 h 189"/>
                  <a:gd name="T18" fmla="*/ 12 w 152"/>
                  <a:gd name="T19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189">
                    <a:moveTo>
                      <a:pt x="12" y="189"/>
                    </a:moveTo>
                    <a:cubicBezTo>
                      <a:pt x="6" y="189"/>
                      <a:pt x="1" y="184"/>
                      <a:pt x="1" y="179"/>
                    </a:cubicBezTo>
                    <a:cubicBezTo>
                      <a:pt x="0" y="173"/>
                      <a:pt x="5" y="168"/>
                      <a:pt x="11" y="167"/>
                    </a:cubicBezTo>
                    <a:cubicBezTo>
                      <a:pt x="19" y="167"/>
                      <a:pt x="43" y="158"/>
                      <a:pt x="85" y="92"/>
                    </a:cubicBezTo>
                    <a:cubicBezTo>
                      <a:pt x="110" y="52"/>
                      <a:pt x="128" y="12"/>
                      <a:pt x="130" y="8"/>
                    </a:cubicBezTo>
                    <a:cubicBezTo>
                      <a:pt x="132" y="3"/>
                      <a:pt x="138" y="0"/>
                      <a:pt x="143" y="2"/>
                    </a:cubicBezTo>
                    <a:cubicBezTo>
                      <a:pt x="149" y="4"/>
                      <a:pt x="152" y="10"/>
                      <a:pt x="150" y="15"/>
                    </a:cubicBezTo>
                    <a:cubicBezTo>
                      <a:pt x="148" y="21"/>
                      <a:pt x="129" y="63"/>
                      <a:pt x="103" y="103"/>
                    </a:cubicBezTo>
                    <a:cubicBezTo>
                      <a:pt x="68" y="159"/>
                      <a:pt x="38" y="187"/>
                      <a:pt x="12" y="189"/>
                    </a:cubicBezTo>
                    <a:cubicBezTo>
                      <a:pt x="12" y="189"/>
                      <a:pt x="12" y="189"/>
                      <a:pt x="12" y="189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1" name="Freeform 113"/>
              <p:cNvSpPr/>
              <p:nvPr/>
            </p:nvSpPr>
            <p:spPr bwMode="auto">
              <a:xfrm>
                <a:off x="9879" y="5547"/>
                <a:ext cx="274" cy="333"/>
              </a:xfrm>
              <a:custGeom>
                <a:avLst/>
                <a:gdLst>
                  <a:gd name="T0" fmla="*/ 11 w 157"/>
                  <a:gd name="T1" fmla="*/ 191 h 191"/>
                  <a:gd name="T2" fmla="*/ 11 w 157"/>
                  <a:gd name="T3" fmla="*/ 191 h 191"/>
                  <a:gd name="T4" fmla="*/ 0 w 157"/>
                  <a:gd name="T5" fmla="*/ 180 h 191"/>
                  <a:gd name="T6" fmla="*/ 11 w 157"/>
                  <a:gd name="T7" fmla="*/ 169 h 191"/>
                  <a:gd name="T8" fmla="*/ 11 w 157"/>
                  <a:gd name="T9" fmla="*/ 169 h 191"/>
                  <a:gd name="T10" fmla="*/ 88 w 157"/>
                  <a:gd name="T11" fmla="*/ 97 h 191"/>
                  <a:gd name="T12" fmla="*/ 135 w 157"/>
                  <a:gd name="T13" fmla="*/ 9 h 191"/>
                  <a:gd name="T14" fmla="*/ 148 w 157"/>
                  <a:gd name="T15" fmla="*/ 2 h 191"/>
                  <a:gd name="T16" fmla="*/ 155 w 157"/>
                  <a:gd name="T17" fmla="*/ 15 h 191"/>
                  <a:gd name="T18" fmla="*/ 11 w 157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91">
                    <a:moveTo>
                      <a:pt x="11" y="191"/>
                    </a:moveTo>
                    <a:cubicBezTo>
                      <a:pt x="11" y="191"/>
                      <a:pt x="11" y="191"/>
                      <a:pt x="11" y="191"/>
                    </a:cubicBezTo>
                    <a:cubicBezTo>
                      <a:pt x="5" y="191"/>
                      <a:pt x="0" y="186"/>
                      <a:pt x="0" y="180"/>
                    </a:cubicBezTo>
                    <a:cubicBezTo>
                      <a:pt x="0" y="174"/>
                      <a:pt x="5" y="169"/>
                      <a:pt x="11" y="169"/>
                    </a:cubicBezTo>
                    <a:cubicBezTo>
                      <a:pt x="11" y="169"/>
                      <a:pt x="11" y="169"/>
                      <a:pt x="11" y="169"/>
                    </a:cubicBezTo>
                    <a:cubicBezTo>
                      <a:pt x="30" y="169"/>
                      <a:pt x="58" y="143"/>
                      <a:pt x="88" y="97"/>
                    </a:cubicBezTo>
                    <a:cubicBezTo>
                      <a:pt x="114" y="57"/>
                      <a:pt x="132" y="16"/>
                      <a:pt x="135" y="9"/>
                    </a:cubicBezTo>
                    <a:cubicBezTo>
                      <a:pt x="136" y="3"/>
                      <a:pt x="142" y="0"/>
                      <a:pt x="148" y="2"/>
                    </a:cubicBezTo>
                    <a:cubicBezTo>
                      <a:pt x="154" y="4"/>
                      <a:pt x="157" y="10"/>
                      <a:pt x="155" y="15"/>
                    </a:cubicBezTo>
                    <a:cubicBezTo>
                      <a:pt x="151" y="29"/>
                      <a:pt x="77" y="191"/>
                      <a:pt x="11" y="1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2" name="Freeform 114"/>
              <p:cNvSpPr/>
              <p:nvPr/>
            </p:nvSpPr>
            <p:spPr bwMode="auto">
              <a:xfrm>
                <a:off x="9659" y="5620"/>
                <a:ext cx="163" cy="192"/>
              </a:xfrm>
              <a:custGeom>
                <a:avLst/>
                <a:gdLst>
                  <a:gd name="T0" fmla="*/ 11 w 94"/>
                  <a:gd name="T1" fmla="*/ 110 h 110"/>
                  <a:gd name="T2" fmla="*/ 1 w 94"/>
                  <a:gd name="T3" fmla="*/ 101 h 110"/>
                  <a:gd name="T4" fmla="*/ 9 w 94"/>
                  <a:gd name="T5" fmla="*/ 89 h 110"/>
                  <a:gd name="T6" fmla="*/ 68 w 94"/>
                  <a:gd name="T7" fmla="*/ 15 h 110"/>
                  <a:gd name="T8" fmla="*/ 73 w 94"/>
                  <a:gd name="T9" fmla="*/ 6 h 110"/>
                  <a:gd name="T10" fmla="*/ 88 w 94"/>
                  <a:gd name="T11" fmla="*/ 3 h 110"/>
                  <a:gd name="T12" fmla="*/ 91 w 94"/>
                  <a:gd name="T13" fmla="*/ 18 h 110"/>
                  <a:gd name="T14" fmla="*/ 88 w 94"/>
                  <a:gd name="T15" fmla="*/ 23 h 110"/>
                  <a:gd name="T16" fmla="*/ 13 w 94"/>
                  <a:gd name="T17" fmla="*/ 110 h 110"/>
                  <a:gd name="T18" fmla="*/ 11 w 94"/>
                  <a:gd name="T1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110">
                    <a:moveTo>
                      <a:pt x="11" y="110"/>
                    </a:moveTo>
                    <a:cubicBezTo>
                      <a:pt x="6" y="110"/>
                      <a:pt x="1" y="107"/>
                      <a:pt x="1" y="101"/>
                    </a:cubicBezTo>
                    <a:cubicBezTo>
                      <a:pt x="0" y="95"/>
                      <a:pt x="4" y="90"/>
                      <a:pt x="9" y="89"/>
                    </a:cubicBezTo>
                    <a:cubicBezTo>
                      <a:pt x="40" y="84"/>
                      <a:pt x="61" y="32"/>
                      <a:pt x="68" y="15"/>
                    </a:cubicBezTo>
                    <a:cubicBezTo>
                      <a:pt x="71" y="10"/>
                      <a:pt x="71" y="8"/>
                      <a:pt x="73" y="6"/>
                    </a:cubicBezTo>
                    <a:cubicBezTo>
                      <a:pt x="76" y="1"/>
                      <a:pt x="83" y="0"/>
                      <a:pt x="88" y="3"/>
                    </a:cubicBezTo>
                    <a:cubicBezTo>
                      <a:pt x="92" y="6"/>
                      <a:pt x="94" y="13"/>
                      <a:pt x="91" y="18"/>
                    </a:cubicBezTo>
                    <a:cubicBezTo>
                      <a:pt x="90" y="19"/>
                      <a:pt x="89" y="21"/>
                      <a:pt x="88" y="23"/>
                    </a:cubicBezTo>
                    <a:cubicBezTo>
                      <a:pt x="79" y="45"/>
                      <a:pt x="55" y="103"/>
                      <a:pt x="13" y="110"/>
                    </a:cubicBezTo>
                    <a:cubicBezTo>
                      <a:pt x="12" y="110"/>
                      <a:pt x="12" y="110"/>
                      <a:pt x="11" y="110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3" name="Freeform 115"/>
              <p:cNvSpPr/>
              <p:nvPr/>
            </p:nvSpPr>
            <p:spPr bwMode="auto">
              <a:xfrm>
                <a:off x="9817" y="5563"/>
                <a:ext cx="242" cy="303"/>
              </a:xfrm>
              <a:custGeom>
                <a:avLst/>
                <a:gdLst>
                  <a:gd name="T0" fmla="*/ 11 w 139"/>
                  <a:gd name="T1" fmla="*/ 174 h 174"/>
                  <a:gd name="T2" fmla="*/ 1 w 139"/>
                  <a:gd name="T3" fmla="*/ 165 h 174"/>
                  <a:gd name="T4" fmla="*/ 10 w 139"/>
                  <a:gd name="T5" fmla="*/ 153 h 174"/>
                  <a:gd name="T6" fmla="*/ 117 w 139"/>
                  <a:gd name="T7" fmla="*/ 8 h 174"/>
                  <a:gd name="T8" fmla="*/ 131 w 139"/>
                  <a:gd name="T9" fmla="*/ 2 h 174"/>
                  <a:gd name="T10" fmla="*/ 137 w 139"/>
                  <a:gd name="T11" fmla="*/ 15 h 174"/>
                  <a:gd name="T12" fmla="*/ 13 w 139"/>
                  <a:gd name="T13" fmla="*/ 174 h 174"/>
                  <a:gd name="T14" fmla="*/ 11 w 139"/>
                  <a:gd name="T1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74">
                    <a:moveTo>
                      <a:pt x="11" y="174"/>
                    </a:moveTo>
                    <a:cubicBezTo>
                      <a:pt x="6" y="174"/>
                      <a:pt x="2" y="171"/>
                      <a:pt x="1" y="165"/>
                    </a:cubicBezTo>
                    <a:cubicBezTo>
                      <a:pt x="0" y="159"/>
                      <a:pt x="4" y="154"/>
                      <a:pt x="10" y="153"/>
                    </a:cubicBezTo>
                    <a:cubicBezTo>
                      <a:pt x="57" y="145"/>
                      <a:pt x="103" y="46"/>
                      <a:pt x="117" y="8"/>
                    </a:cubicBezTo>
                    <a:cubicBezTo>
                      <a:pt x="119" y="3"/>
                      <a:pt x="125" y="0"/>
                      <a:pt x="131" y="2"/>
                    </a:cubicBezTo>
                    <a:cubicBezTo>
                      <a:pt x="136" y="4"/>
                      <a:pt x="139" y="10"/>
                      <a:pt x="137" y="15"/>
                    </a:cubicBezTo>
                    <a:cubicBezTo>
                      <a:pt x="135" y="21"/>
                      <a:pt x="83" y="163"/>
                      <a:pt x="13" y="174"/>
                    </a:cubicBezTo>
                    <a:cubicBezTo>
                      <a:pt x="13" y="174"/>
                      <a:pt x="12" y="174"/>
                      <a:pt x="11" y="174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4" name="Freeform 116"/>
              <p:cNvSpPr/>
              <p:nvPr/>
            </p:nvSpPr>
            <p:spPr bwMode="auto">
              <a:xfrm>
                <a:off x="9759" y="5605"/>
                <a:ext cx="166" cy="236"/>
              </a:xfrm>
              <a:custGeom>
                <a:avLst/>
                <a:gdLst>
                  <a:gd name="T0" fmla="*/ 9 w 95"/>
                  <a:gd name="T1" fmla="*/ 136 h 136"/>
                  <a:gd name="T2" fmla="*/ 1 w 95"/>
                  <a:gd name="T3" fmla="*/ 129 h 136"/>
                  <a:gd name="T4" fmla="*/ 8 w 95"/>
                  <a:gd name="T5" fmla="*/ 120 h 136"/>
                  <a:gd name="T6" fmla="*/ 55 w 95"/>
                  <a:gd name="T7" fmla="*/ 69 h 136"/>
                  <a:gd name="T8" fmla="*/ 79 w 95"/>
                  <a:gd name="T9" fmla="*/ 7 h 136"/>
                  <a:gd name="T10" fmla="*/ 88 w 95"/>
                  <a:gd name="T11" fmla="*/ 1 h 136"/>
                  <a:gd name="T12" fmla="*/ 95 w 95"/>
                  <a:gd name="T13" fmla="*/ 10 h 136"/>
                  <a:gd name="T14" fmla="*/ 9 w 95"/>
                  <a:gd name="T1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136">
                    <a:moveTo>
                      <a:pt x="9" y="136"/>
                    </a:moveTo>
                    <a:cubicBezTo>
                      <a:pt x="5" y="136"/>
                      <a:pt x="1" y="133"/>
                      <a:pt x="1" y="129"/>
                    </a:cubicBezTo>
                    <a:cubicBezTo>
                      <a:pt x="0" y="124"/>
                      <a:pt x="4" y="121"/>
                      <a:pt x="8" y="120"/>
                    </a:cubicBezTo>
                    <a:cubicBezTo>
                      <a:pt x="22" y="119"/>
                      <a:pt x="39" y="101"/>
                      <a:pt x="55" y="69"/>
                    </a:cubicBezTo>
                    <a:cubicBezTo>
                      <a:pt x="69" y="42"/>
                      <a:pt x="78" y="14"/>
                      <a:pt x="79" y="7"/>
                    </a:cubicBezTo>
                    <a:cubicBezTo>
                      <a:pt x="80" y="3"/>
                      <a:pt x="84" y="0"/>
                      <a:pt x="88" y="1"/>
                    </a:cubicBezTo>
                    <a:cubicBezTo>
                      <a:pt x="93" y="2"/>
                      <a:pt x="95" y="6"/>
                      <a:pt x="95" y="10"/>
                    </a:cubicBezTo>
                    <a:cubicBezTo>
                      <a:pt x="93" y="21"/>
                      <a:pt x="57" y="132"/>
                      <a:pt x="9" y="136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5" name="Freeform 117"/>
              <p:cNvSpPr/>
              <p:nvPr/>
            </p:nvSpPr>
            <p:spPr bwMode="auto">
              <a:xfrm>
                <a:off x="10173" y="5631"/>
                <a:ext cx="234" cy="562"/>
              </a:xfrm>
              <a:custGeom>
                <a:avLst/>
                <a:gdLst>
                  <a:gd name="T0" fmla="*/ 12 w 134"/>
                  <a:gd name="T1" fmla="*/ 323 h 323"/>
                  <a:gd name="T2" fmla="*/ 10 w 134"/>
                  <a:gd name="T3" fmla="*/ 323 h 323"/>
                  <a:gd name="T4" fmla="*/ 1 w 134"/>
                  <a:gd name="T5" fmla="*/ 310 h 323"/>
                  <a:gd name="T6" fmla="*/ 2 w 134"/>
                  <a:gd name="T7" fmla="*/ 307 h 323"/>
                  <a:gd name="T8" fmla="*/ 69 w 134"/>
                  <a:gd name="T9" fmla="*/ 121 h 323"/>
                  <a:gd name="T10" fmla="*/ 101 w 134"/>
                  <a:gd name="T11" fmla="*/ 18 h 323"/>
                  <a:gd name="T12" fmla="*/ 104 w 134"/>
                  <a:gd name="T13" fmla="*/ 3 h 323"/>
                  <a:gd name="T14" fmla="*/ 119 w 134"/>
                  <a:gd name="T15" fmla="*/ 7 h 323"/>
                  <a:gd name="T16" fmla="*/ 85 w 134"/>
                  <a:gd name="T17" fmla="*/ 135 h 323"/>
                  <a:gd name="T18" fmla="*/ 23 w 134"/>
                  <a:gd name="T19" fmla="*/ 310 h 323"/>
                  <a:gd name="T20" fmla="*/ 22 w 134"/>
                  <a:gd name="T21" fmla="*/ 314 h 323"/>
                  <a:gd name="T22" fmla="*/ 12 w 134"/>
                  <a:gd name="T23" fmla="*/ 323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323">
                    <a:moveTo>
                      <a:pt x="12" y="323"/>
                    </a:moveTo>
                    <a:cubicBezTo>
                      <a:pt x="11" y="323"/>
                      <a:pt x="10" y="323"/>
                      <a:pt x="10" y="323"/>
                    </a:cubicBezTo>
                    <a:cubicBezTo>
                      <a:pt x="4" y="322"/>
                      <a:pt x="0" y="316"/>
                      <a:pt x="1" y="310"/>
                    </a:cubicBezTo>
                    <a:cubicBezTo>
                      <a:pt x="2" y="307"/>
                      <a:pt x="2" y="307"/>
                      <a:pt x="2" y="307"/>
                    </a:cubicBezTo>
                    <a:cubicBezTo>
                      <a:pt x="16" y="219"/>
                      <a:pt x="39" y="156"/>
                      <a:pt x="69" y="121"/>
                    </a:cubicBezTo>
                    <a:cubicBezTo>
                      <a:pt x="99" y="85"/>
                      <a:pt x="111" y="35"/>
                      <a:pt x="101" y="18"/>
                    </a:cubicBezTo>
                    <a:cubicBezTo>
                      <a:pt x="98" y="13"/>
                      <a:pt x="99" y="7"/>
                      <a:pt x="104" y="3"/>
                    </a:cubicBezTo>
                    <a:cubicBezTo>
                      <a:pt x="110" y="0"/>
                      <a:pt x="116" y="2"/>
                      <a:pt x="119" y="7"/>
                    </a:cubicBezTo>
                    <a:cubicBezTo>
                      <a:pt x="134" y="32"/>
                      <a:pt x="124" y="89"/>
                      <a:pt x="85" y="135"/>
                    </a:cubicBezTo>
                    <a:cubicBezTo>
                      <a:pt x="58" y="167"/>
                      <a:pt x="37" y="226"/>
                      <a:pt x="23" y="310"/>
                    </a:cubicBezTo>
                    <a:cubicBezTo>
                      <a:pt x="22" y="314"/>
                      <a:pt x="22" y="314"/>
                      <a:pt x="22" y="314"/>
                    </a:cubicBezTo>
                    <a:cubicBezTo>
                      <a:pt x="21" y="319"/>
                      <a:pt x="17" y="323"/>
                      <a:pt x="12" y="323"/>
                    </a:cubicBezTo>
                    <a:close/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6" name="Freeform 118"/>
              <p:cNvSpPr/>
              <p:nvPr/>
            </p:nvSpPr>
            <p:spPr bwMode="auto">
              <a:xfrm>
                <a:off x="10314" y="5601"/>
                <a:ext cx="524" cy="693"/>
              </a:xfrm>
              <a:custGeom>
                <a:avLst/>
                <a:gdLst>
                  <a:gd name="T0" fmla="*/ 9 w 301"/>
                  <a:gd name="T1" fmla="*/ 398 h 398"/>
                  <a:gd name="T2" fmla="*/ 7 w 301"/>
                  <a:gd name="T3" fmla="*/ 397 h 398"/>
                  <a:gd name="T4" fmla="*/ 1 w 301"/>
                  <a:gd name="T5" fmla="*/ 388 h 398"/>
                  <a:gd name="T6" fmla="*/ 197 w 301"/>
                  <a:gd name="T7" fmla="*/ 124 h 398"/>
                  <a:gd name="T8" fmla="*/ 285 w 301"/>
                  <a:gd name="T9" fmla="*/ 6 h 398"/>
                  <a:gd name="T10" fmla="*/ 295 w 301"/>
                  <a:gd name="T11" fmla="*/ 1 h 398"/>
                  <a:gd name="T12" fmla="*/ 300 w 301"/>
                  <a:gd name="T13" fmla="*/ 11 h 398"/>
                  <a:gd name="T14" fmla="*/ 208 w 301"/>
                  <a:gd name="T15" fmla="*/ 136 h 398"/>
                  <a:gd name="T16" fmla="*/ 16 w 301"/>
                  <a:gd name="T17" fmla="*/ 392 h 398"/>
                  <a:gd name="T18" fmla="*/ 9 w 301"/>
                  <a:gd name="T1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1" h="398">
                    <a:moveTo>
                      <a:pt x="9" y="398"/>
                    </a:moveTo>
                    <a:cubicBezTo>
                      <a:pt x="8" y="398"/>
                      <a:pt x="7" y="398"/>
                      <a:pt x="7" y="397"/>
                    </a:cubicBezTo>
                    <a:cubicBezTo>
                      <a:pt x="3" y="396"/>
                      <a:pt x="0" y="392"/>
                      <a:pt x="1" y="388"/>
                    </a:cubicBezTo>
                    <a:cubicBezTo>
                      <a:pt x="29" y="290"/>
                      <a:pt x="152" y="164"/>
                      <a:pt x="197" y="124"/>
                    </a:cubicBezTo>
                    <a:cubicBezTo>
                      <a:pt x="258" y="70"/>
                      <a:pt x="278" y="30"/>
                      <a:pt x="285" y="6"/>
                    </a:cubicBezTo>
                    <a:cubicBezTo>
                      <a:pt x="286" y="2"/>
                      <a:pt x="291" y="0"/>
                      <a:pt x="295" y="1"/>
                    </a:cubicBezTo>
                    <a:cubicBezTo>
                      <a:pt x="299" y="2"/>
                      <a:pt x="301" y="6"/>
                      <a:pt x="300" y="11"/>
                    </a:cubicBezTo>
                    <a:cubicBezTo>
                      <a:pt x="290" y="48"/>
                      <a:pt x="258" y="91"/>
                      <a:pt x="208" y="136"/>
                    </a:cubicBezTo>
                    <a:cubicBezTo>
                      <a:pt x="163" y="175"/>
                      <a:pt x="43" y="298"/>
                      <a:pt x="16" y="392"/>
                    </a:cubicBezTo>
                    <a:cubicBezTo>
                      <a:pt x="15" y="395"/>
                      <a:pt x="12" y="398"/>
                      <a:pt x="9" y="39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7" name="Freeform 119"/>
              <p:cNvSpPr/>
              <p:nvPr/>
            </p:nvSpPr>
            <p:spPr bwMode="auto">
              <a:xfrm>
                <a:off x="10716" y="4585"/>
                <a:ext cx="256" cy="62"/>
              </a:xfrm>
              <a:custGeom>
                <a:avLst/>
                <a:gdLst>
                  <a:gd name="T0" fmla="*/ 37 w 147"/>
                  <a:gd name="T1" fmla="*/ 36 h 36"/>
                  <a:gd name="T2" fmla="*/ 7 w 147"/>
                  <a:gd name="T3" fmla="*/ 32 h 36"/>
                  <a:gd name="T4" fmla="*/ 1 w 147"/>
                  <a:gd name="T5" fmla="*/ 23 h 36"/>
                  <a:gd name="T6" fmla="*/ 11 w 147"/>
                  <a:gd name="T7" fmla="*/ 18 h 36"/>
                  <a:gd name="T8" fmla="*/ 134 w 147"/>
                  <a:gd name="T9" fmla="*/ 2 h 36"/>
                  <a:gd name="T10" fmla="*/ 145 w 147"/>
                  <a:gd name="T11" fmla="*/ 5 h 36"/>
                  <a:gd name="T12" fmla="*/ 142 w 147"/>
                  <a:gd name="T13" fmla="*/ 15 h 36"/>
                  <a:gd name="T14" fmla="*/ 37 w 147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36">
                    <a:moveTo>
                      <a:pt x="37" y="36"/>
                    </a:moveTo>
                    <a:cubicBezTo>
                      <a:pt x="25" y="36"/>
                      <a:pt x="14" y="35"/>
                      <a:pt x="7" y="32"/>
                    </a:cubicBezTo>
                    <a:cubicBezTo>
                      <a:pt x="2" y="31"/>
                      <a:pt x="0" y="27"/>
                      <a:pt x="1" y="23"/>
                    </a:cubicBezTo>
                    <a:cubicBezTo>
                      <a:pt x="3" y="19"/>
                      <a:pt x="7" y="16"/>
                      <a:pt x="11" y="18"/>
                    </a:cubicBezTo>
                    <a:cubicBezTo>
                      <a:pt x="38" y="26"/>
                      <a:pt x="111" y="15"/>
                      <a:pt x="134" y="2"/>
                    </a:cubicBezTo>
                    <a:cubicBezTo>
                      <a:pt x="138" y="0"/>
                      <a:pt x="142" y="1"/>
                      <a:pt x="145" y="5"/>
                    </a:cubicBezTo>
                    <a:cubicBezTo>
                      <a:pt x="147" y="8"/>
                      <a:pt x="145" y="13"/>
                      <a:pt x="142" y="15"/>
                    </a:cubicBezTo>
                    <a:cubicBezTo>
                      <a:pt x="122" y="26"/>
                      <a:pt x="73" y="36"/>
                      <a:pt x="37" y="36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8" name="Freeform 120"/>
              <p:cNvSpPr/>
              <p:nvPr/>
            </p:nvSpPr>
            <p:spPr bwMode="auto">
              <a:xfrm>
                <a:off x="10240" y="4504"/>
                <a:ext cx="220" cy="67"/>
              </a:xfrm>
              <a:custGeom>
                <a:avLst/>
                <a:gdLst>
                  <a:gd name="T0" fmla="*/ 8 w 127"/>
                  <a:gd name="T1" fmla="*/ 38 h 38"/>
                  <a:gd name="T2" fmla="*/ 3 w 127"/>
                  <a:gd name="T3" fmla="*/ 37 h 38"/>
                  <a:gd name="T4" fmla="*/ 2 w 127"/>
                  <a:gd name="T5" fmla="*/ 26 h 38"/>
                  <a:gd name="T6" fmla="*/ 120 w 127"/>
                  <a:gd name="T7" fmla="*/ 15 h 38"/>
                  <a:gd name="T8" fmla="*/ 125 w 127"/>
                  <a:gd name="T9" fmla="*/ 25 h 38"/>
                  <a:gd name="T10" fmla="*/ 115 w 127"/>
                  <a:gd name="T11" fmla="*/ 30 h 38"/>
                  <a:gd name="T12" fmla="*/ 14 w 127"/>
                  <a:gd name="T13" fmla="*/ 36 h 38"/>
                  <a:gd name="T14" fmla="*/ 8 w 127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38">
                    <a:moveTo>
                      <a:pt x="8" y="38"/>
                    </a:moveTo>
                    <a:cubicBezTo>
                      <a:pt x="7" y="38"/>
                      <a:pt x="5" y="38"/>
                      <a:pt x="3" y="37"/>
                    </a:cubicBezTo>
                    <a:cubicBezTo>
                      <a:pt x="0" y="34"/>
                      <a:pt x="0" y="29"/>
                      <a:pt x="2" y="26"/>
                    </a:cubicBezTo>
                    <a:cubicBezTo>
                      <a:pt x="24" y="0"/>
                      <a:pt x="78" y="1"/>
                      <a:pt x="120" y="15"/>
                    </a:cubicBezTo>
                    <a:cubicBezTo>
                      <a:pt x="124" y="16"/>
                      <a:pt x="127" y="21"/>
                      <a:pt x="125" y="25"/>
                    </a:cubicBezTo>
                    <a:cubicBezTo>
                      <a:pt x="124" y="29"/>
                      <a:pt x="119" y="31"/>
                      <a:pt x="115" y="30"/>
                    </a:cubicBezTo>
                    <a:cubicBezTo>
                      <a:pt x="79" y="17"/>
                      <a:pt x="31" y="16"/>
                      <a:pt x="14" y="36"/>
                    </a:cubicBezTo>
                    <a:cubicBezTo>
                      <a:pt x="13" y="37"/>
                      <a:pt x="11" y="38"/>
                      <a:pt x="8" y="38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49" name="Freeform 121"/>
              <p:cNvSpPr/>
              <p:nvPr/>
            </p:nvSpPr>
            <p:spPr bwMode="auto">
              <a:xfrm>
                <a:off x="11723" y="4014"/>
                <a:ext cx="79" cy="94"/>
              </a:xfrm>
              <a:custGeom>
                <a:avLst/>
                <a:gdLst>
                  <a:gd name="T0" fmla="*/ 9 w 45"/>
                  <a:gd name="T1" fmla="*/ 54 h 54"/>
                  <a:gd name="T2" fmla="*/ 4 w 45"/>
                  <a:gd name="T3" fmla="*/ 53 h 54"/>
                  <a:gd name="T4" fmla="*/ 2 w 45"/>
                  <a:gd name="T5" fmla="*/ 42 h 54"/>
                  <a:gd name="T6" fmla="*/ 29 w 45"/>
                  <a:gd name="T7" fmla="*/ 5 h 54"/>
                  <a:gd name="T8" fmla="*/ 40 w 45"/>
                  <a:gd name="T9" fmla="*/ 3 h 54"/>
                  <a:gd name="T10" fmla="*/ 42 w 45"/>
                  <a:gd name="T11" fmla="*/ 14 h 54"/>
                  <a:gd name="T12" fmla="*/ 15 w 45"/>
                  <a:gd name="T13" fmla="*/ 51 h 54"/>
                  <a:gd name="T14" fmla="*/ 9 w 45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54">
                    <a:moveTo>
                      <a:pt x="9" y="54"/>
                    </a:moveTo>
                    <a:cubicBezTo>
                      <a:pt x="7" y="54"/>
                      <a:pt x="5" y="54"/>
                      <a:pt x="4" y="53"/>
                    </a:cubicBezTo>
                    <a:cubicBezTo>
                      <a:pt x="0" y="50"/>
                      <a:pt x="0" y="45"/>
                      <a:pt x="2" y="42"/>
                    </a:cubicBezTo>
                    <a:cubicBezTo>
                      <a:pt x="2" y="42"/>
                      <a:pt x="22" y="15"/>
                      <a:pt x="29" y="5"/>
                    </a:cubicBezTo>
                    <a:cubicBezTo>
                      <a:pt x="32" y="1"/>
                      <a:pt x="36" y="0"/>
                      <a:pt x="40" y="3"/>
                    </a:cubicBezTo>
                    <a:cubicBezTo>
                      <a:pt x="44" y="5"/>
                      <a:pt x="45" y="10"/>
                      <a:pt x="42" y="14"/>
                    </a:cubicBezTo>
                    <a:cubicBezTo>
                      <a:pt x="35" y="24"/>
                      <a:pt x="16" y="50"/>
                      <a:pt x="15" y="51"/>
                    </a:cubicBezTo>
                    <a:cubicBezTo>
                      <a:pt x="13" y="53"/>
                      <a:pt x="11" y="54"/>
                      <a:pt x="9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0" name="Freeform 122"/>
              <p:cNvSpPr/>
              <p:nvPr/>
            </p:nvSpPr>
            <p:spPr bwMode="auto">
              <a:xfrm>
                <a:off x="12066" y="3540"/>
                <a:ext cx="247" cy="105"/>
              </a:xfrm>
              <a:custGeom>
                <a:avLst/>
                <a:gdLst>
                  <a:gd name="T0" fmla="*/ 9 w 142"/>
                  <a:gd name="T1" fmla="*/ 60 h 60"/>
                  <a:gd name="T2" fmla="*/ 4 w 142"/>
                  <a:gd name="T3" fmla="*/ 57 h 60"/>
                  <a:gd name="T4" fmla="*/ 4 w 142"/>
                  <a:gd name="T5" fmla="*/ 46 h 60"/>
                  <a:gd name="T6" fmla="*/ 135 w 142"/>
                  <a:gd name="T7" fmla="*/ 7 h 60"/>
                  <a:gd name="T8" fmla="*/ 141 w 142"/>
                  <a:gd name="T9" fmla="*/ 16 h 60"/>
                  <a:gd name="T10" fmla="*/ 132 w 142"/>
                  <a:gd name="T11" fmla="*/ 23 h 60"/>
                  <a:gd name="T12" fmla="*/ 15 w 142"/>
                  <a:gd name="T13" fmla="*/ 57 h 60"/>
                  <a:gd name="T14" fmla="*/ 9 w 142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2" h="60">
                    <a:moveTo>
                      <a:pt x="9" y="60"/>
                    </a:moveTo>
                    <a:cubicBezTo>
                      <a:pt x="7" y="60"/>
                      <a:pt x="5" y="59"/>
                      <a:pt x="4" y="57"/>
                    </a:cubicBezTo>
                    <a:cubicBezTo>
                      <a:pt x="0" y="54"/>
                      <a:pt x="1" y="49"/>
                      <a:pt x="4" y="46"/>
                    </a:cubicBezTo>
                    <a:cubicBezTo>
                      <a:pt x="17" y="33"/>
                      <a:pt x="86" y="0"/>
                      <a:pt x="135" y="7"/>
                    </a:cubicBezTo>
                    <a:cubicBezTo>
                      <a:pt x="139" y="8"/>
                      <a:pt x="142" y="12"/>
                      <a:pt x="141" y="16"/>
                    </a:cubicBezTo>
                    <a:cubicBezTo>
                      <a:pt x="141" y="21"/>
                      <a:pt x="137" y="23"/>
                      <a:pt x="132" y="23"/>
                    </a:cubicBezTo>
                    <a:cubicBezTo>
                      <a:pt x="88" y="16"/>
                      <a:pt x="24" y="48"/>
                      <a:pt x="15" y="57"/>
                    </a:cubicBezTo>
                    <a:cubicBezTo>
                      <a:pt x="13" y="59"/>
                      <a:pt x="11" y="60"/>
                      <a:pt x="9" y="6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1" name="Freeform 123"/>
              <p:cNvSpPr/>
              <p:nvPr/>
            </p:nvSpPr>
            <p:spPr bwMode="auto">
              <a:xfrm>
                <a:off x="9893" y="3935"/>
                <a:ext cx="206" cy="423"/>
              </a:xfrm>
              <a:custGeom>
                <a:avLst/>
                <a:gdLst>
                  <a:gd name="T0" fmla="*/ 110 w 118"/>
                  <a:gd name="T1" fmla="*/ 243 h 243"/>
                  <a:gd name="T2" fmla="*/ 103 w 118"/>
                  <a:gd name="T3" fmla="*/ 240 h 243"/>
                  <a:gd name="T4" fmla="*/ 95 w 118"/>
                  <a:gd name="T5" fmla="*/ 230 h 243"/>
                  <a:gd name="T6" fmla="*/ 17 w 118"/>
                  <a:gd name="T7" fmla="*/ 7 h 243"/>
                  <a:gd name="T8" fmla="*/ 26 w 118"/>
                  <a:gd name="T9" fmla="*/ 1 h 243"/>
                  <a:gd name="T10" fmla="*/ 32 w 118"/>
                  <a:gd name="T11" fmla="*/ 10 h 243"/>
                  <a:gd name="T12" fmla="*/ 107 w 118"/>
                  <a:gd name="T13" fmla="*/ 220 h 243"/>
                  <a:gd name="T14" fmla="*/ 116 w 118"/>
                  <a:gd name="T15" fmla="*/ 230 h 243"/>
                  <a:gd name="T16" fmla="*/ 114 w 118"/>
                  <a:gd name="T17" fmla="*/ 241 h 243"/>
                  <a:gd name="T18" fmla="*/ 110 w 118"/>
                  <a:gd name="T1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43">
                    <a:moveTo>
                      <a:pt x="110" y="243"/>
                    </a:moveTo>
                    <a:cubicBezTo>
                      <a:pt x="107" y="243"/>
                      <a:pt x="105" y="242"/>
                      <a:pt x="103" y="240"/>
                    </a:cubicBezTo>
                    <a:cubicBezTo>
                      <a:pt x="101" y="237"/>
                      <a:pt x="98" y="234"/>
                      <a:pt x="95" y="230"/>
                    </a:cubicBezTo>
                    <a:cubicBezTo>
                      <a:pt x="66" y="196"/>
                      <a:pt x="0" y="118"/>
                      <a:pt x="17" y="7"/>
                    </a:cubicBezTo>
                    <a:cubicBezTo>
                      <a:pt x="18" y="3"/>
                      <a:pt x="22" y="0"/>
                      <a:pt x="26" y="1"/>
                    </a:cubicBezTo>
                    <a:cubicBezTo>
                      <a:pt x="30" y="1"/>
                      <a:pt x="33" y="5"/>
                      <a:pt x="32" y="10"/>
                    </a:cubicBezTo>
                    <a:cubicBezTo>
                      <a:pt x="16" y="113"/>
                      <a:pt x="80" y="188"/>
                      <a:pt x="107" y="220"/>
                    </a:cubicBezTo>
                    <a:cubicBezTo>
                      <a:pt x="111" y="224"/>
                      <a:pt x="114" y="228"/>
                      <a:pt x="116" y="230"/>
                    </a:cubicBezTo>
                    <a:cubicBezTo>
                      <a:pt x="118" y="234"/>
                      <a:pt x="118" y="239"/>
                      <a:pt x="114" y="241"/>
                    </a:cubicBezTo>
                    <a:cubicBezTo>
                      <a:pt x="113" y="242"/>
                      <a:pt x="111" y="243"/>
                      <a:pt x="110" y="2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2" name="Freeform 124"/>
              <p:cNvSpPr/>
              <p:nvPr/>
            </p:nvSpPr>
            <p:spPr bwMode="auto">
              <a:xfrm>
                <a:off x="9871" y="3878"/>
                <a:ext cx="146" cy="90"/>
              </a:xfrm>
              <a:custGeom>
                <a:avLst/>
                <a:gdLst>
                  <a:gd name="T0" fmla="*/ 37 w 84"/>
                  <a:gd name="T1" fmla="*/ 52 h 52"/>
                  <a:gd name="T2" fmla="*/ 32 w 84"/>
                  <a:gd name="T3" fmla="*/ 48 h 52"/>
                  <a:gd name="T4" fmla="*/ 0 w 84"/>
                  <a:gd name="T5" fmla="*/ 8 h 52"/>
                  <a:gd name="T6" fmla="*/ 7 w 84"/>
                  <a:gd name="T7" fmla="*/ 0 h 52"/>
                  <a:gd name="T8" fmla="*/ 15 w 84"/>
                  <a:gd name="T9" fmla="*/ 6 h 52"/>
                  <a:gd name="T10" fmla="*/ 39 w 84"/>
                  <a:gd name="T11" fmla="*/ 32 h 52"/>
                  <a:gd name="T12" fmla="*/ 71 w 84"/>
                  <a:gd name="T13" fmla="*/ 10 h 52"/>
                  <a:gd name="T14" fmla="*/ 82 w 84"/>
                  <a:gd name="T15" fmla="*/ 13 h 52"/>
                  <a:gd name="T16" fmla="*/ 80 w 84"/>
                  <a:gd name="T17" fmla="*/ 23 h 52"/>
                  <a:gd name="T18" fmla="*/ 37 w 84"/>
                  <a:gd name="T1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2">
                    <a:moveTo>
                      <a:pt x="37" y="52"/>
                    </a:moveTo>
                    <a:cubicBezTo>
                      <a:pt x="32" y="48"/>
                      <a:pt x="32" y="48"/>
                      <a:pt x="32" y="48"/>
                    </a:cubicBezTo>
                    <a:cubicBezTo>
                      <a:pt x="0" y="17"/>
                      <a:pt x="0" y="11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1" y="0"/>
                      <a:pt x="14" y="2"/>
                      <a:pt x="15" y="6"/>
                    </a:cubicBezTo>
                    <a:cubicBezTo>
                      <a:pt x="17" y="10"/>
                      <a:pt x="28" y="22"/>
                      <a:pt x="39" y="32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5" y="8"/>
                      <a:pt x="80" y="9"/>
                      <a:pt x="82" y="13"/>
                    </a:cubicBezTo>
                    <a:cubicBezTo>
                      <a:pt x="84" y="16"/>
                      <a:pt x="83" y="21"/>
                      <a:pt x="80" y="23"/>
                    </a:cubicBezTo>
                    <a:cubicBezTo>
                      <a:pt x="37" y="52"/>
                      <a:pt x="37" y="52"/>
                      <a:pt x="37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3" name="Freeform 125"/>
              <p:cNvSpPr/>
              <p:nvPr/>
            </p:nvSpPr>
            <p:spPr bwMode="auto">
              <a:xfrm>
                <a:off x="11657" y="4050"/>
                <a:ext cx="218" cy="437"/>
              </a:xfrm>
              <a:custGeom>
                <a:avLst/>
                <a:gdLst>
                  <a:gd name="T0" fmla="*/ 115 w 125"/>
                  <a:gd name="T1" fmla="*/ 251 h 251"/>
                  <a:gd name="T2" fmla="*/ 115 w 125"/>
                  <a:gd name="T3" fmla="*/ 251 h 251"/>
                  <a:gd name="T4" fmla="*/ 107 w 125"/>
                  <a:gd name="T5" fmla="*/ 243 h 251"/>
                  <a:gd name="T6" fmla="*/ 5 w 125"/>
                  <a:gd name="T7" fmla="*/ 16 h 251"/>
                  <a:gd name="T8" fmla="*/ 2 w 125"/>
                  <a:gd name="T9" fmla="*/ 6 h 251"/>
                  <a:gd name="T10" fmla="*/ 13 w 125"/>
                  <a:gd name="T11" fmla="*/ 2 h 251"/>
                  <a:gd name="T12" fmla="*/ 123 w 125"/>
                  <a:gd name="T13" fmla="*/ 243 h 251"/>
                  <a:gd name="T14" fmla="*/ 115 w 125"/>
                  <a:gd name="T15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" h="251">
                    <a:moveTo>
                      <a:pt x="115" y="251"/>
                    </a:moveTo>
                    <a:cubicBezTo>
                      <a:pt x="115" y="251"/>
                      <a:pt x="115" y="251"/>
                      <a:pt x="115" y="251"/>
                    </a:cubicBezTo>
                    <a:cubicBezTo>
                      <a:pt x="111" y="251"/>
                      <a:pt x="107" y="247"/>
                      <a:pt x="107" y="243"/>
                    </a:cubicBezTo>
                    <a:cubicBezTo>
                      <a:pt x="110" y="146"/>
                      <a:pt x="54" y="41"/>
                      <a:pt x="5" y="16"/>
                    </a:cubicBezTo>
                    <a:cubicBezTo>
                      <a:pt x="2" y="14"/>
                      <a:pt x="0" y="10"/>
                      <a:pt x="2" y="6"/>
                    </a:cubicBezTo>
                    <a:cubicBezTo>
                      <a:pt x="4" y="2"/>
                      <a:pt x="9" y="0"/>
                      <a:pt x="13" y="2"/>
                    </a:cubicBezTo>
                    <a:cubicBezTo>
                      <a:pt x="67" y="30"/>
                      <a:pt x="125" y="139"/>
                      <a:pt x="123" y="243"/>
                    </a:cubicBezTo>
                    <a:cubicBezTo>
                      <a:pt x="123" y="247"/>
                      <a:pt x="119" y="251"/>
                      <a:pt x="115" y="2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4" name="Freeform 126"/>
              <p:cNvSpPr/>
              <p:nvPr/>
            </p:nvSpPr>
            <p:spPr bwMode="auto">
              <a:xfrm>
                <a:off x="10921" y="3860"/>
                <a:ext cx="39" cy="140"/>
              </a:xfrm>
              <a:custGeom>
                <a:avLst/>
                <a:gdLst>
                  <a:gd name="T0" fmla="*/ 14 w 22"/>
                  <a:gd name="T1" fmla="*/ 80 h 80"/>
                  <a:gd name="T2" fmla="*/ 6 w 22"/>
                  <a:gd name="T3" fmla="*/ 73 h 80"/>
                  <a:gd name="T4" fmla="*/ 0 w 22"/>
                  <a:gd name="T5" fmla="*/ 9 h 80"/>
                  <a:gd name="T6" fmla="*/ 7 w 22"/>
                  <a:gd name="T7" fmla="*/ 1 h 80"/>
                  <a:gd name="T8" fmla="*/ 15 w 22"/>
                  <a:gd name="T9" fmla="*/ 8 h 80"/>
                  <a:gd name="T10" fmla="*/ 22 w 22"/>
                  <a:gd name="T11" fmla="*/ 71 h 80"/>
                  <a:gd name="T12" fmla="*/ 15 w 22"/>
                  <a:gd name="T13" fmla="*/ 80 h 80"/>
                  <a:gd name="T14" fmla="*/ 14 w 22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80">
                    <a:moveTo>
                      <a:pt x="14" y="80"/>
                    </a:moveTo>
                    <a:cubicBezTo>
                      <a:pt x="10" y="80"/>
                      <a:pt x="7" y="77"/>
                      <a:pt x="6" y="7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3" y="1"/>
                      <a:pt x="7" y="1"/>
                    </a:cubicBezTo>
                    <a:cubicBezTo>
                      <a:pt x="11" y="0"/>
                      <a:pt x="15" y="3"/>
                      <a:pt x="15" y="8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19" y="79"/>
                      <a:pt x="15" y="80"/>
                    </a:cubicBezTo>
                    <a:cubicBezTo>
                      <a:pt x="14" y="80"/>
                      <a:pt x="14" y="80"/>
                      <a:pt x="14" y="8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5" name="Freeform 127"/>
              <p:cNvSpPr/>
              <p:nvPr/>
            </p:nvSpPr>
            <p:spPr bwMode="auto">
              <a:xfrm>
                <a:off x="11332" y="4189"/>
                <a:ext cx="106" cy="89"/>
              </a:xfrm>
              <a:custGeom>
                <a:avLst/>
                <a:gdLst>
                  <a:gd name="T0" fmla="*/ 52 w 61"/>
                  <a:gd name="T1" fmla="*/ 51 h 51"/>
                  <a:gd name="T2" fmla="*/ 48 w 61"/>
                  <a:gd name="T3" fmla="*/ 50 h 51"/>
                  <a:gd name="T4" fmla="*/ 3 w 61"/>
                  <a:gd name="T5" fmla="*/ 7 h 51"/>
                  <a:gd name="T6" fmla="*/ 13 w 61"/>
                  <a:gd name="T7" fmla="*/ 1 h 51"/>
                  <a:gd name="T8" fmla="*/ 19 w 61"/>
                  <a:gd name="T9" fmla="*/ 8 h 51"/>
                  <a:gd name="T10" fmla="*/ 56 w 61"/>
                  <a:gd name="T11" fmla="*/ 37 h 51"/>
                  <a:gd name="T12" fmla="*/ 59 w 61"/>
                  <a:gd name="T13" fmla="*/ 47 h 51"/>
                  <a:gd name="T14" fmla="*/ 52 w 61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1">
                    <a:moveTo>
                      <a:pt x="52" y="51"/>
                    </a:moveTo>
                    <a:cubicBezTo>
                      <a:pt x="50" y="51"/>
                      <a:pt x="49" y="51"/>
                      <a:pt x="48" y="50"/>
                    </a:cubicBezTo>
                    <a:cubicBezTo>
                      <a:pt x="0" y="20"/>
                      <a:pt x="2" y="11"/>
                      <a:pt x="3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6" y="2"/>
                      <a:pt x="18" y="5"/>
                      <a:pt x="19" y="8"/>
                    </a:cubicBezTo>
                    <a:cubicBezTo>
                      <a:pt x="22" y="13"/>
                      <a:pt x="40" y="27"/>
                      <a:pt x="56" y="37"/>
                    </a:cubicBezTo>
                    <a:cubicBezTo>
                      <a:pt x="60" y="39"/>
                      <a:pt x="61" y="44"/>
                      <a:pt x="59" y="47"/>
                    </a:cubicBezTo>
                    <a:cubicBezTo>
                      <a:pt x="57" y="50"/>
                      <a:pt x="54" y="51"/>
                      <a:pt x="52" y="5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6" name="Freeform 128"/>
              <p:cNvSpPr/>
              <p:nvPr/>
            </p:nvSpPr>
            <p:spPr bwMode="auto">
              <a:xfrm>
                <a:off x="11823" y="3197"/>
                <a:ext cx="85" cy="59"/>
              </a:xfrm>
              <a:custGeom>
                <a:avLst/>
                <a:gdLst>
                  <a:gd name="T0" fmla="*/ 9 w 49"/>
                  <a:gd name="T1" fmla="*/ 34 h 34"/>
                  <a:gd name="T2" fmla="*/ 2 w 49"/>
                  <a:gd name="T3" fmla="*/ 30 h 34"/>
                  <a:gd name="T4" fmla="*/ 5 w 49"/>
                  <a:gd name="T5" fmla="*/ 19 h 34"/>
                  <a:gd name="T6" fmla="*/ 37 w 49"/>
                  <a:gd name="T7" fmla="*/ 2 h 34"/>
                  <a:gd name="T8" fmla="*/ 47 w 49"/>
                  <a:gd name="T9" fmla="*/ 5 h 34"/>
                  <a:gd name="T10" fmla="*/ 44 w 49"/>
                  <a:gd name="T11" fmla="*/ 16 h 34"/>
                  <a:gd name="T12" fmla="*/ 12 w 49"/>
                  <a:gd name="T13" fmla="*/ 33 h 34"/>
                  <a:gd name="T14" fmla="*/ 9 w 49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34">
                    <a:moveTo>
                      <a:pt x="9" y="34"/>
                    </a:moveTo>
                    <a:cubicBezTo>
                      <a:pt x="6" y="34"/>
                      <a:pt x="3" y="32"/>
                      <a:pt x="2" y="30"/>
                    </a:cubicBezTo>
                    <a:cubicBezTo>
                      <a:pt x="0" y="26"/>
                      <a:pt x="1" y="21"/>
                      <a:pt x="5" y="19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49" y="9"/>
                      <a:pt x="48" y="14"/>
                      <a:pt x="44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1" y="34"/>
                      <a:pt x="10" y="34"/>
                      <a:pt x="9" y="3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7" name="Freeform 129"/>
              <p:cNvSpPr/>
              <p:nvPr/>
            </p:nvSpPr>
            <p:spPr bwMode="auto">
              <a:xfrm>
                <a:off x="12444" y="4383"/>
                <a:ext cx="255" cy="182"/>
              </a:xfrm>
              <a:custGeom>
                <a:avLst/>
                <a:gdLst>
                  <a:gd name="T0" fmla="*/ 138 w 147"/>
                  <a:gd name="T1" fmla="*/ 105 h 105"/>
                  <a:gd name="T2" fmla="*/ 131 w 147"/>
                  <a:gd name="T3" fmla="*/ 101 h 105"/>
                  <a:gd name="T4" fmla="*/ 8 w 147"/>
                  <a:gd name="T5" fmla="*/ 19 h 105"/>
                  <a:gd name="T6" fmla="*/ 0 w 147"/>
                  <a:gd name="T7" fmla="*/ 12 h 105"/>
                  <a:gd name="T8" fmla="*/ 7 w 147"/>
                  <a:gd name="T9" fmla="*/ 3 h 105"/>
                  <a:gd name="T10" fmla="*/ 97 w 147"/>
                  <a:gd name="T11" fmla="*/ 37 h 105"/>
                  <a:gd name="T12" fmla="*/ 145 w 147"/>
                  <a:gd name="T13" fmla="*/ 94 h 105"/>
                  <a:gd name="T14" fmla="*/ 142 w 147"/>
                  <a:gd name="T15" fmla="*/ 105 h 105"/>
                  <a:gd name="T16" fmla="*/ 138 w 147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105">
                    <a:moveTo>
                      <a:pt x="138" y="105"/>
                    </a:moveTo>
                    <a:cubicBezTo>
                      <a:pt x="135" y="105"/>
                      <a:pt x="132" y="104"/>
                      <a:pt x="131" y="101"/>
                    </a:cubicBezTo>
                    <a:cubicBezTo>
                      <a:pt x="119" y="77"/>
                      <a:pt x="69" y="14"/>
                      <a:pt x="8" y="19"/>
                    </a:cubicBezTo>
                    <a:cubicBezTo>
                      <a:pt x="4" y="19"/>
                      <a:pt x="0" y="16"/>
                      <a:pt x="0" y="12"/>
                    </a:cubicBezTo>
                    <a:cubicBezTo>
                      <a:pt x="0" y="7"/>
                      <a:pt x="3" y="3"/>
                      <a:pt x="7" y="3"/>
                    </a:cubicBezTo>
                    <a:cubicBezTo>
                      <a:pt x="45" y="0"/>
                      <a:pt x="77" y="20"/>
                      <a:pt x="97" y="37"/>
                    </a:cubicBezTo>
                    <a:cubicBezTo>
                      <a:pt x="120" y="56"/>
                      <a:pt x="138" y="79"/>
                      <a:pt x="145" y="94"/>
                    </a:cubicBezTo>
                    <a:cubicBezTo>
                      <a:pt x="147" y="98"/>
                      <a:pt x="145" y="103"/>
                      <a:pt x="142" y="105"/>
                    </a:cubicBezTo>
                    <a:cubicBezTo>
                      <a:pt x="140" y="105"/>
                      <a:pt x="139" y="105"/>
                      <a:pt x="138" y="10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8" name="Freeform 130"/>
              <p:cNvSpPr/>
              <p:nvPr/>
            </p:nvSpPr>
            <p:spPr bwMode="auto">
              <a:xfrm>
                <a:off x="12772" y="3894"/>
                <a:ext cx="101" cy="144"/>
              </a:xfrm>
              <a:custGeom>
                <a:avLst/>
                <a:gdLst>
                  <a:gd name="T0" fmla="*/ 9 w 58"/>
                  <a:gd name="T1" fmla="*/ 83 h 83"/>
                  <a:gd name="T2" fmla="*/ 4 w 58"/>
                  <a:gd name="T3" fmla="*/ 81 h 83"/>
                  <a:gd name="T4" fmla="*/ 3 w 58"/>
                  <a:gd name="T5" fmla="*/ 70 h 83"/>
                  <a:gd name="T6" fmla="*/ 42 w 58"/>
                  <a:gd name="T7" fmla="*/ 6 h 83"/>
                  <a:gd name="T8" fmla="*/ 52 w 58"/>
                  <a:gd name="T9" fmla="*/ 1 h 83"/>
                  <a:gd name="T10" fmla="*/ 57 w 58"/>
                  <a:gd name="T11" fmla="*/ 10 h 83"/>
                  <a:gd name="T12" fmla="*/ 15 w 58"/>
                  <a:gd name="T13" fmla="*/ 80 h 83"/>
                  <a:gd name="T14" fmla="*/ 9 w 58"/>
                  <a:gd name="T1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83">
                    <a:moveTo>
                      <a:pt x="9" y="83"/>
                    </a:moveTo>
                    <a:cubicBezTo>
                      <a:pt x="7" y="83"/>
                      <a:pt x="5" y="82"/>
                      <a:pt x="4" y="81"/>
                    </a:cubicBezTo>
                    <a:cubicBezTo>
                      <a:pt x="1" y="78"/>
                      <a:pt x="0" y="73"/>
                      <a:pt x="3" y="70"/>
                    </a:cubicBezTo>
                    <a:cubicBezTo>
                      <a:pt x="24" y="48"/>
                      <a:pt x="38" y="24"/>
                      <a:pt x="42" y="6"/>
                    </a:cubicBezTo>
                    <a:cubicBezTo>
                      <a:pt x="43" y="2"/>
                      <a:pt x="47" y="0"/>
                      <a:pt x="52" y="1"/>
                    </a:cubicBezTo>
                    <a:cubicBezTo>
                      <a:pt x="56" y="2"/>
                      <a:pt x="58" y="6"/>
                      <a:pt x="57" y="10"/>
                    </a:cubicBezTo>
                    <a:cubicBezTo>
                      <a:pt x="51" y="38"/>
                      <a:pt x="28" y="66"/>
                      <a:pt x="15" y="80"/>
                    </a:cubicBezTo>
                    <a:cubicBezTo>
                      <a:pt x="13" y="82"/>
                      <a:pt x="11" y="83"/>
                      <a:pt x="9" y="8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59" name="Freeform 131"/>
              <p:cNvSpPr/>
              <p:nvPr/>
            </p:nvSpPr>
            <p:spPr bwMode="auto">
              <a:xfrm>
                <a:off x="9660" y="4200"/>
                <a:ext cx="146" cy="75"/>
              </a:xfrm>
              <a:custGeom>
                <a:avLst/>
                <a:gdLst>
                  <a:gd name="T0" fmla="*/ 9 w 84"/>
                  <a:gd name="T1" fmla="*/ 43 h 43"/>
                  <a:gd name="T2" fmla="*/ 3 w 84"/>
                  <a:gd name="T3" fmla="*/ 40 h 43"/>
                  <a:gd name="T4" fmla="*/ 4 w 84"/>
                  <a:gd name="T5" fmla="*/ 29 h 43"/>
                  <a:gd name="T6" fmla="*/ 77 w 84"/>
                  <a:gd name="T7" fmla="*/ 7 h 43"/>
                  <a:gd name="T8" fmla="*/ 84 w 84"/>
                  <a:gd name="T9" fmla="*/ 16 h 43"/>
                  <a:gd name="T10" fmla="*/ 75 w 84"/>
                  <a:gd name="T11" fmla="*/ 22 h 43"/>
                  <a:gd name="T12" fmla="*/ 14 w 84"/>
                  <a:gd name="T13" fmla="*/ 41 h 43"/>
                  <a:gd name="T14" fmla="*/ 9 w 8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43">
                    <a:moveTo>
                      <a:pt x="9" y="43"/>
                    </a:moveTo>
                    <a:cubicBezTo>
                      <a:pt x="7" y="43"/>
                      <a:pt x="4" y="42"/>
                      <a:pt x="3" y="40"/>
                    </a:cubicBezTo>
                    <a:cubicBezTo>
                      <a:pt x="0" y="37"/>
                      <a:pt x="1" y="32"/>
                      <a:pt x="4" y="29"/>
                    </a:cubicBezTo>
                    <a:cubicBezTo>
                      <a:pt x="14" y="21"/>
                      <a:pt x="40" y="0"/>
                      <a:pt x="77" y="7"/>
                    </a:cubicBezTo>
                    <a:cubicBezTo>
                      <a:pt x="81" y="7"/>
                      <a:pt x="84" y="11"/>
                      <a:pt x="84" y="16"/>
                    </a:cubicBezTo>
                    <a:cubicBezTo>
                      <a:pt x="83" y="20"/>
                      <a:pt x="79" y="23"/>
                      <a:pt x="75" y="22"/>
                    </a:cubicBezTo>
                    <a:cubicBezTo>
                      <a:pt x="45" y="17"/>
                      <a:pt x="23" y="34"/>
                      <a:pt x="14" y="41"/>
                    </a:cubicBezTo>
                    <a:cubicBezTo>
                      <a:pt x="12" y="43"/>
                      <a:pt x="11" y="43"/>
                      <a:pt x="9" y="43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0" name="Freeform 132"/>
              <p:cNvSpPr/>
              <p:nvPr/>
            </p:nvSpPr>
            <p:spPr bwMode="auto">
              <a:xfrm>
                <a:off x="10434" y="5326"/>
                <a:ext cx="80" cy="64"/>
              </a:xfrm>
              <a:custGeom>
                <a:avLst/>
                <a:gdLst>
                  <a:gd name="T0" fmla="*/ 37 w 46"/>
                  <a:gd name="T1" fmla="*/ 37 h 37"/>
                  <a:gd name="T2" fmla="*/ 33 w 46"/>
                  <a:gd name="T3" fmla="*/ 36 h 37"/>
                  <a:gd name="T4" fmla="*/ 4 w 46"/>
                  <a:gd name="T5" fmla="*/ 16 h 37"/>
                  <a:gd name="T6" fmla="*/ 2 w 46"/>
                  <a:gd name="T7" fmla="*/ 5 h 37"/>
                  <a:gd name="T8" fmla="*/ 13 w 46"/>
                  <a:gd name="T9" fmla="*/ 3 h 37"/>
                  <a:gd name="T10" fmla="*/ 42 w 46"/>
                  <a:gd name="T11" fmla="*/ 23 h 37"/>
                  <a:gd name="T12" fmla="*/ 44 w 46"/>
                  <a:gd name="T13" fmla="*/ 34 h 37"/>
                  <a:gd name="T14" fmla="*/ 37 w 4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7">
                    <a:moveTo>
                      <a:pt x="37" y="37"/>
                    </a:moveTo>
                    <a:cubicBezTo>
                      <a:pt x="36" y="37"/>
                      <a:pt x="34" y="36"/>
                      <a:pt x="33" y="3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5" y="1"/>
                      <a:pt x="10" y="0"/>
                      <a:pt x="13" y="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25"/>
                      <a:pt x="46" y="30"/>
                      <a:pt x="44" y="34"/>
                    </a:cubicBezTo>
                    <a:cubicBezTo>
                      <a:pt x="42" y="36"/>
                      <a:pt x="40" y="37"/>
                      <a:pt x="37" y="3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1" name="Freeform 133"/>
              <p:cNvSpPr/>
              <p:nvPr/>
            </p:nvSpPr>
            <p:spPr bwMode="auto">
              <a:xfrm>
                <a:off x="9919" y="3535"/>
                <a:ext cx="206" cy="90"/>
              </a:xfrm>
              <a:custGeom>
                <a:avLst/>
                <a:gdLst>
                  <a:gd name="T0" fmla="*/ 9 w 118"/>
                  <a:gd name="T1" fmla="*/ 52 h 52"/>
                  <a:gd name="T2" fmla="*/ 3 w 118"/>
                  <a:gd name="T3" fmla="*/ 48 h 52"/>
                  <a:gd name="T4" fmla="*/ 5 w 118"/>
                  <a:gd name="T5" fmla="*/ 37 h 52"/>
                  <a:gd name="T6" fmla="*/ 58 w 118"/>
                  <a:gd name="T7" fmla="*/ 2 h 52"/>
                  <a:gd name="T8" fmla="*/ 66 w 118"/>
                  <a:gd name="T9" fmla="*/ 2 h 52"/>
                  <a:gd name="T10" fmla="*/ 114 w 118"/>
                  <a:gd name="T11" fmla="*/ 31 h 52"/>
                  <a:gd name="T12" fmla="*/ 115 w 118"/>
                  <a:gd name="T13" fmla="*/ 42 h 52"/>
                  <a:gd name="T14" fmla="*/ 104 w 118"/>
                  <a:gd name="T15" fmla="*/ 44 h 52"/>
                  <a:gd name="T16" fmla="*/ 63 w 118"/>
                  <a:gd name="T17" fmla="*/ 18 h 52"/>
                  <a:gd name="T18" fmla="*/ 13 w 118"/>
                  <a:gd name="T19" fmla="*/ 51 h 52"/>
                  <a:gd name="T20" fmla="*/ 9 w 118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52">
                    <a:moveTo>
                      <a:pt x="9" y="52"/>
                    </a:moveTo>
                    <a:cubicBezTo>
                      <a:pt x="7" y="52"/>
                      <a:pt x="4" y="51"/>
                      <a:pt x="3" y="48"/>
                    </a:cubicBezTo>
                    <a:cubicBezTo>
                      <a:pt x="0" y="45"/>
                      <a:pt x="1" y="40"/>
                      <a:pt x="5" y="37"/>
                    </a:cubicBezTo>
                    <a:cubicBezTo>
                      <a:pt x="39" y="16"/>
                      <a:pt x="58" y="2"/>
                      <a:pt x="58" y="2"/>
                    </a:cubicBezTo>
                    <a:cubicBezTo>
                      <a:pt x="61" y="0"/>
                      <a:pt x="64" y="0"/>
                      <a:pt x="66" y="2"/>
                    </a:cubicBezTo>
                    <a:cubicBezTo>
                      <a:pt x="67" y="2"/>
                      <a:pt x="92" y="15"/>
                      <a:pt x="114" y="31"/>
                    </a:cubicBezTo>
                    <a:cubicBezTo>
                      <a:pt x="117" y="34"/>
                      <a:pt x="118" y="39"/>
                      <a:pt x="115" y="42"/>
                    </a:cubicBezTo>
                    <a:cubicBezTo>
                      <a:pt x="113" y="46"/>
                      <a:pt x="108" y="46"/>
                      <a:pt x="104" y="44"/>
                    </a:cubicBezTo>
                    <a:cubicBezTo>
                      <a:pt x="89" y="32"/>
                      <a:pt x="71" y="22"/>
                      <a:pt x="63" y="18"/>
                    </a:cubicBezTo>
                    <a:cubicBezTo>
                      <a:pt x="56" y="23"/>
                      <a:pt x="39" y="35"/>
                      <a:pt x="13" y="51"/>
                    </a:cubicBezTo>
                    <a:cubicBezTo>
                      <a:pt x="12" y="51"/>
                      <a:pt x="11" y="52"/>
                      <a:pt x="9" y="5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2" name="Freeform 134"/>
              <p:cNvSpPr/>
              <p:nvPr/>
            </p:nvSpPr>
            <p:spPr bwMode="auto">
              <a:xfrm>
                <a:off x="9224" y="3538"/>
                <a:ext cx="64" cy="79"/>
              </a:xfrm>
              <a:custGeom>
                <a:avLst/>
                <a:gdLst>
                  <a:gd name="T0" fmla="*/ 28 w 37"/>
                  <a:gd name="T1" fmla="*/ 45 h 45"/>
                  <a:gd name="T2" fmla="*/ 21 w 37"/>
                  <a:gd name="T3" fmla="*/ 41 h 45"/>
                  <a:gd name="T4" fmla="*/ 2 w 37"/>
                  <a:gd name="T5" fmla="*/ 14 h 45"/>
                  <a:gd name="T6" fmla="*/ 4 w 37"/>
                  <a:gd name="T7" fmla="*/ 3 h 45"/>
                  <a:gd name="T8" fmla="*/ 15 w 37"/>
                  <a:gd name="T9" fmla="*/ 5 h 45"/>
                  <a:gd name="T10" fmla="*/ 34 w 37"/>
                  <a:gd name="T11" fmla="*/ 32 h 45"/>
                  <a:gd name="T12" fmla="*/ 32 w 37"/>
                  <a:gd name="T13" fmla="*/ 43 h 45"/>
                  <a:gd name="T14" fmla="*/ 28 w 37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5">
                    <a:moveTo>
                      <a:pt x="28" y="45"/>
                    </a:moveTo>
                    <a:cubicBezTo>
                      <a:pt x="25" y="45"/>
                      <a:pt x="23" y="43"/>
                      <a:pt x="21" y="4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0"/>
                      <a:pt x="1" y="5"/>
                      <a:pt x="4" y="3"/>
                    </a:cubicBezTo>
                    <a:cubicBezTo>
                      <a:pt x="8" y="0"/>
                      <a:pt x="13" y="1"/>
                      <a:pt x="15" y="5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7" y="36"/>
                      <a:pt x="36" y="41"/>
                      <a:pt x="32" y="43"/>
                    </a:cubicBezTo>
                    <a:cubicBezTo>
                      <a:pt x="31" y="44"/>
                      <a:pt x="29" y="45"/>
                      <a:pt x="28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3" name="Freeform 135"/>
              <p:cNvSpPr/>
              <p:nvPr/>
            </p:nvSpPr>
            <p:spPr bwMode="auto">
              <a:xfrm>
                <a:off x="9165" y="3900"/>
                <a:ext cx="207" cy="126"/>
              </a:xfrm>
              <a:custGeom>
                <a:avLst/>
                <a:gdLst>
                  <a:gd name="T0" fmla="*/ 9 w 119"/>
                  <a:gd name="T1" fmla="*/ 72 h 72"/>
                  <a:gd name="T2" fmla="*/ 4 w 119"/>
                  <a:gd name="T3" fmla="*/ 71 h 72"/>
                  <a:gd name="T4" fmla="*/ 2 w 119"/>
                  <a:gd name="T5" fmla="*/ 60 h 72"/>
                  <a:gd name="T6" fmla="*/ 111 w 119"/>
                  <a:gd name="T7" fmla="*/ 1 h 72"/>
                  <a:gd name="T8" fmla="*/ 119 w 119"/>
                  <a:gd name="T9" fmla="*/ 8 h 72"/>
                  <a:gd name="T10" fmla="*/ 111 w 119"/>
                  <a:gd name="T11" fmla="*/ 16 h 72"/>
                  <a:gd name="T12" fmla="*/ 15 w 119"/>
                  <a:gd name="T13" fmla="*/ 68 h 72"/>
                  <a:gd name="T14" fmla="*/ 9 w 119"/>
                  <a:gd name="T1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72">
                    <a:moveTo>
                      <a:pt x="9" y="72"/>
                    </a:moveTo>
                    <a:cubicBezTo>
                      <a:pt x="7" y="72"/>
                      <a:pt x="6" y="71"/>
                      <a:pt x="4" y="71"/>
                    </a:cubicBezTo>
                    <a:cubicBezTo>
                      <a:pt x="1" y="68"/>
                      <a:pt x="0" y="64"/>
                      <a:pt x="2" y="60"/>
                    </a:cubicBezTo>
                    <a:cubicBezTo>
                      <a:pt x="23" y="26"/>
                      <a:pt x="74" y="3"/>
                      <a:pt x="111" y="1"/>
                    </a:cubicBezTo>
                    <a:cubicBezTo>
                      <a:pt x="115" y="0"/>
                      <a:pt x="119" y="4"/>
                      <a:pt x="119" y="8"/>
                    </a:cubicBezTo>
                    <a:cubicBezTo>
                      <a:pt x="119" y="12"/>
                      <a:pt x="116" y="16"/>
                      <a:pt x="111" y="16"/>
                    </a:cubicBezTo>
                    <a:cubicBezTo>
                      <a:pt x="80" y="18"/>
                      <a:pt x="34" y="39"/>
                      <a:pt x="15" y="68"/>
                    </a:cubicBezTo>
                    <a:cubicBezTo>
                      <a:pt x="14" y="71"/>
                      <a:pt x="11" y="72"/>
                      <a:pt x="9" y="7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4" name="Freeform 136"/>
              <p:cNvSpPr/>
              <p:nvPr/>
            </p:nvSpPr>
            <p:spPr bwMode="auto">
              <a:xfrm>
                <a:off x="9956" y="4927"/>
                <a:ext cx="158" cy="94"/>
              </a:xfrm>
              <a:custGeom>
                <a:avLst/>
                <a:gdLst>
                  <a:gd name="T0" fmla="*/ 8 w 91"/>
                  <a:gd name="T1" fmla="*/ 54 h 54"/>
                  <a:gd name="T2" fmla="*/ 6 w 91"/>
                  <a:gd name="T3" fmla="*/ 54 h 54"/>
                  <a:gd name="T4" fmla="*/ 1 w 91"/>
                  <a:gd name="T5" fmla="*/ 44 h 54"/>
                  <a:gd name="T6" fmla="*/ 41 w 91"/>
                  <a:gd name="T7" fmla="*/ 7 h 54"/>
                  <a:gd name="T8" fmla="*/ 86 w 91"/>
                  <a:gd name="T9" fmla="*/ 6 h 54"/>
                  <a:gd name="T10" fmla="*/ 89 w 91"/>
                  <a:gd name="T11" fmla="*/ 17 h 54"/>
                  <a:gd name="T12" fmla="*/ 78 w 91"/>
                  <a:gd name="T13" fmla="*/ 20 h 54"/>
                  <a:gd name="T14" fmla="*/ 47 w 91"/>
                  <a:gd name="T15" fmla="*/ 22 h 54"/>
                  <a:gd name="T16" fmla="*/ 16 w 91"/>
                  <a:gd name="T17" fmla="*/ 49 h 54"/>
                  <a:gd name="T18" fmla="*/ 8 w 91"/>
                  <a:gd name="T1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54">
                    <a:moveTo>
                      <a:pt x="8" y="54"/>
                    </a:moveTo>
                    <a:cubicBezTo>
                      <a:pt x="7" y="54"/>
                      <a:pt x="7" y="54"/>
                      <a:pt x="6" y="54"/>
                    </a:cubicBezTo>
                    <a:cubicBezTo>
                      <a:pt x="2" y="53"/>
                      <a:pt x="0" y="48"/>
                      <a:pt x="1" y="44"/>
                    </a:cubicBezTo>
                    <a:cubicBezTo>
                      <a:pt x="6" y="29"/>
                      <a:pt x="21" y="15"/>
                      <a:pt x="41" y="7"/>
                    </a:cubicBezTo>
                    <a:cubicBezTo>
                      <a:pt x="58" y="1"/>
                      <a:pt x="75" y="0"/>
                      <a:pt x="86" y="6"/>
                    </a:cubicBezTo>
                    <a:cubicBezTo>
                      <a:pt x="89" y="8"/>
                      <a:pt x="91" y="13"/>
                      <a:pt x="89" y="17"/>
                    </a:cubicBezTo>
                    <a:cubicBezTo>
                      <a:pt x="87" y="21"/>
                      <a:pt x="82" y="22"/>
                      <a:pt x="78" y="20"/>
                    </a:cubicBezTo>
                    <a:cubicBezTo>
                      <a:pt x="72" y="16"/>
                      <a:pt x="59" y="17"/>
                      <a:pt x="47" y="22"/>
                    </a:cubicBezTo>
                    <a:cubicBezTo>
                      <a:pt x="31" y="28"/>
                      <a:pt x="19" y="38"/>
                      <a:pt x="16" y="49"/>
                    </a:cubicBezTo>
                    <a:cubicBezTo>
                      <a:pt x="15" y="52"/>
                      <a:pt x="12" y="54"/>
                      <a:pt x="8" y="54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5" name="Freeform 137"/>
              <p:cNvSpPr/>
              <p:nvPr/>
            </p:nvSpPr>
            <p:spPr bwMode="auto">
              <a:xfrm>
                <a:off x="9335" y="4755"/>
                <a:ext cx="87" cy="226"/>
              </a:xfrm>
              <a:custGeom>
                <a:avLst/>
                <a:gdLst>
                  <a:gd name="T0" fmla="*/ 29 w 50"/>
                  <a:gd name="T1" fmla="*/ 130 h 130"/>
                  <a:gd name="T2" fmla="*/ 24 w 50"/>
                  <a:gd name="T3" fmla="*/ 128 h 130"/>
                  <a:gd name="T4" fmla="*/ 2 w 50"/>
                  <a:gd name="T5" fmla="*/ 63 h 130"/>
                  <a:gd name="T6" fmla="*/ 37 w 50"/>
                  <a:gd name="T7" fmla="*/ 2 h 130"/>
                  <a:gd name="T8" fmla="*/ 47 w 50"/>
                  <a:gd name="T9" fmla="*/ 5 h 130"/>
                  <a:gd name="T10" fmla="*/ 45 w 50"/>
                  <a:gd name="T11" fmla="*/ 15 h 130"/>
                  <a:gd name="T12" fmla="*/ 17 w 50"/>
                  <a:gd name="T13" fmla="*/ 64 h 130"/>
                  <a:gd name="T14" fmla="*/ 35 w 50"/>
                  <a:gd name="T15" fmla="*/ 116 h 130"/>
                  <a:gd name="T16" fmla="*/ 35 w 50"/>
                  <a:gd name="T17" fmla="*/ 127 h 130"/>
                  <a:gd name="T18" fmla="*/ 29 w 50"/>
                  <a:gd name="T1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30">
                    <a:moveTo>
                      <a:pt x="29" y="130"/>
                    </a:moveTo>
                    <a:cubicBezTo>
                      <a:pt x="28" y="130"/>
                      <a:pt x="26" y="129"/>
                      <a:pt x="24" y="128"/>
                    </a:cubicBezTo>
                    <a:cubicBezTo>
                      <a:pt x="9" y="115"/>
                      <a:pt x="0" y="89"/>
                      <a:pt x="2" y="63"/>
                    </a:cubicBezTo>
                    <a:cubicBezTo>
                      <a:pt x="3" y="38"/>
                      <a:pt x="16" y="16"/>
                      <a:pt x="37" y="2"/>
                    </a:cubicBezTo>
                    <a:cubicBezTo>
                      <a:pt x="40" y="0"/>
                      <a:pt x="45" y="1"/>
                      <a:pt x="47" y="5"/>
                    </a:cubicBezTo>
                    <a:cubicBezTo>
                      <a:pt x="50" y="8"/>
                      <a:pt x="49" y="13"/>
                      <a:pt x="45" y="15"/>
                    </a:cubicBezTo>
                    <a:cubicBezTo>
                      <a:pt x="24" y="29"/>
                      <a:pt x="18" y="50"/>
                      <a:pt x="17" y="64"/>
                    </a:cubicBezTo>
                    <a:cubicBezTo>
                      <a:pt x="16" y="87"/>
                      <a:pt x="25" y="108"/>
                      <a:pt x="35" y="116"/>
                    </a:cubicBezTo>
                    <a:cubicBezTo>
                      <a:pt x="38" y="119"/>
                      <a:pt x="38" y="124"/>
                      <a:pt x="35" y="127"/>
                    </a:cubicBezTo>
                    <a:cubicBezTo>
                      <a:pt x="34" y="129"/>
                      <a:pt x="32" y="130"/>
                      <a:pt x="29" y="130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6" name="Freeform 138"/>
              <p:cNvSpPr/>
              <p:nvPr/>
            </p:nvSpPr>
            <p:spPr bwMode="auto">
              <a:xfrm>
                <a:off x="8742" y="4355"/>
                <a:ext cx="104" cy="78"/>
              </a:xfrm>
              <a:custGeom>
                <a:avLst/>
                <a:gdLst>
                  <a:gd name="T0" fmla="*/ 9 w 60"/>
                  <a:gd name="T1" fmla="*/ 45 h 45"/>
                  <a:gd name="T2" fmla="*/ 1 w 60"/>
                  <a:gd name="T3" fmla="*/ 40 h 45"/>
                  <a:gd name="T4" fmla="*/ 6 w 60"/>
                  <a:gd name="T5" fmla="*/ 30 h 45"/>
                  <a:gd name="T6" fmla="*/ 8 w 60"/>
                  <a:gd name="T7" fmla="*/ 29 h 45"/>
                  <a:gd name="T8" fmla="*/ 44 w 60"/>
                  <a:gd name="T9" fmla="*/ 7 h 45"/>
                  <a:gd name="T10" fmla="*/ 53 w 60"/>
                  <a:gd name="T11" fmla="*/ 0 h 45"/>
                  <a:gd name="T12" fmla="*/ 59 w 60"/>
                  <a:gd name="T13" fmla="*/ 9 h 45"/>
                  <a:gd name="T14" fmla="*/ 12 w 60"/>
                  <a:gd name="T15" fmla="*/ 44 h 45"/>
                  <a:gd name="T16" fmla="*/ 11 w 60"/>
                  <a:gd name="T17" fmla="*/ 45 h 45"/>
                  <a:gd name="T18" fmla="*/ 9 w 60"/>
                  <a:gd name="T1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5">
                    <a:moveTo>
                      <a:pt x="9" y="45"/>
                    </a:moveTo>
                    <a:cubicBezTo>
                      <a:pt x="6" y="45"/>
                      <a:pt x="3" y="43"/>
                      <a:pt x="1" y="40"/>
                    </a:cubicBezTo>
                    <a:cubicBezTo>
                      <a:pt x="0" y="35"/>
                      <a:pt x="2" y="31"/>
                      <a:pt x="6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39" y="19"/>
                      <a:pt x="43" y="9"/>
                      <a:pt x="44" y="7"/>
                    </a:cubicBezTo>
                    <a:cubicBezTo>
                      <a:pt x="45" y="2"/>
                      <a:pt x="49" y="0"/>
                      <a:pt x="53" y="0"/>
                    </a:cubicBezTo>
                    <a:cubicBezTo>
                      <a:pt x="57" y="1"/>
                      <a:pt x="60" y="5"/>
                      <a:pt x="59" y="9"/>
                    </a:cubicBezTo>
                    <a:cubicBezTo>
                      <a:pt x="57" y="24"/>
                      <a:pt x="41" y="35"/>
                      <a:pt x="12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5"/>
                      <a:pt x="10" y="45"/>
                      <a:pt x="9" y="45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7" name="Freeform 139"/>
              <p:cNvSpPr/>
              <p:nvPr/>
            </p:nvSpPr>
            <p:spPr bwMode="auto">
              <a:xfrm>
                <a:off x="8865" y="4054"/>
                <a:ext cx="96" cy="116"/>
              </a:xfrm>
              <a:custGeom>
                <a:avLst/>
                <a:gdLst>
                  <a:gd name="T0" fmla="*/ 46 w 55"/>
                  <a:gd name="T1" fmla="*/ 67 h 67"/>
                  <a:gd name="T2" fmla="*/ 43 w 55"/>
                  <a:gd name="T3" fmla="*/ 66 h 67"/>
                  <a:gd name="T4" fmla="*/ 1 w 55"/>
                  <a:gd name="T5" fmla="*/ 11 h 67"/>
                  <a:gd name="T6" fmla="*/ 6 w 55"/>
                  <a:gd name="T7" fmla="*/ 1 h 67"/>
                  <a:gd name="T8" fmla="*/ 16 w 55"/>
                  <a:gd name="T9" fmla="*/ 6 h 67"/>
                  <a:gd name="T10" fmla="*/ 50 w 55"/>
                  <a:gd name="T11" fmla="*/ 52 h 67"/>
                  <a:gd name="T12" fmla="*/ 53 w 55"/>
                  <a:gd name="T13" fmla="*/ 62 h 67"/>
                  <a:gd name="T14" fmla="*/ 46 w 55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7">
                    <a:moveTo>
                      <a:pt x="46" y="67"/>
                    </a:moveTo>
                    <a:cubicBezTo>
                      <a:pt x="45" y="67"/>
                      <a:pt x="44" y="66"/>
                      <a:pt x="43" y="66"/>
                    </a:cubicBezTo>
                    <a:cubicBezTo>
                      <a:pt x="36" y="62"/>
                      <a:pt x="12" y="48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25" y="38"/>
                      <a:pt x="46" y="50"/>
                      <a:pt x="50" y="52"/>
                    </a:cubicBezTo>
                    <a:cubicBezTo>
                      <a:pt x="54" y="54"/>
                      <a:pt x="55" y="59"/>
                      <a:pt x="53" y="62"/>
                    </a:cubicBezTo>
                    <a:cubicBezTo>
                      <a:pt x="52" y="65"/>
                      <a:pt x="49" y="67"/>
                      <a:pt x="46" y="67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8" name="Freeform 140"/>
              <p:cNvSpPr/>
              <p:nvPr/>
            </p:nvSpPr>
            <p:spPr bwMode="auto">
              <a:xfrm>
                <a:off x="9921" y="5422"/>
                <a:ext cx="185" cy="160"/>
              </a:xfrm>
              <a:custGeom>
                <a:avLst/>
                <a:gdLst>
                  <a:gd name="T0" fmla="*/ 93 w 106"/>
                  <a:gd name="T1" fmla="*/ 92 h 92"/>
                  <a:gd name="T2" fmla="*/ 85 w 106"/>
                  <a:gd name="T3" fmla="*/ 87 h 92"/>
                  <a:gd name="T4" fmla="*/ 10 w 106"/>
                  <a:gd name="T5" fmla="*/ 22 h 92"/>
                  <a:gd name="T6" fmla="*/ 1 w 106"/>
                  <a:gd name="T7" fmla="*/ 10 h 92"/>
                  <a:gd name="T8" fmla="*/ 13 w 106"/>
                  <a:gd name="T9" fmla="*/ 1 h 92"/>
                  <a:gd name="T10" fmla="*/ 102 w 106"/>
                  <a:gd name="T11" fmla="*/ 75 h 92"/>
                  <a:gd name="T12" fmla="*/ 100 w 106"/>
                  <a:gd name="T13" fmla="*/ 90 h 92"/>
                  <a:gd name="T14" fmla="*/ 93 w 106"/>
                  <a:gd name="T1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92">
                    <a:moveTo>
                      <a:pt x="93" y="92"/>
                    </a:moveTo>
                    <a:cubicBezTo>
                      <a:pt x="90" y="92"/>
                      <a:pt x="87" y="90"/>
                      <a:pt x="85" y="87"/>
                    </a:cubicBezTo>
                    <a:cubicBezTo>
                      <a:pt x="72" y="70"/>
                      <a:pt x="35" y="25"/>
                      <a:pt x="10" y="22"/>
                    </a:cubicBezTo>
                    <a:cubicBezTo>
                      <a:pt x="4" y="21"/>
                      <a:pt x="0" y="16"/>
                      <a:pt x="1" y="10"/>
                    </a:cubicBezTo>
                    <a:cubicBezTo>
                      <a:pt x="1" y="4"/>
                      <a:pt x="7" y="0"/>
                      <a:pt x="13" y="1"/>
                    </a:cubicBezTo>
                    <a:cubicBezTo>
                      <a:pt x="52" y="6"/>
                      <a:pt x="97" y="68"/>
                      <a:pt x="102" y="75"/>
                    </a:cubicBezTo>
                    <a:cubicBezTo>
                      <a:pt x="106" y="80"/>
                      <a:pt x="104" y="86"/>
                      <a:pt x="100" y="90"/>
                    </a:cubicBezTo>
                    <a:cubicBezTo>
                      <a:pt x="98" y="91"/>
                      <a:pt x="96" y="92"/>
                      <a:pt x="93" y="92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69" name="Freeform 141"/>
              <p:cNvSpPr/>
              <p:nvPr/>
            </p:nvSpPr>
            <p:spPr bwMode="auto">
              <a:xfrm>
                <a:off x="9879" y="5547"/>
                <a:ext cx="274" cy="333"/>
              </a:xfrm>
              <a:custGeom>
                <a:avLst/>
                <a:gdLst>
                  <a:gd name="T0" fmla="*/ 11 w 157"/>
                  <a:gd name="T1" fmla="*/ 191 h 191"/>
                  <a:gd name="T2" fmla="*/ 11 w 157"/>
                  <a:gd name="T3" fmla="*/ 191 h 191"/>
                  <a:gd name="T4" fmla="*/ 0 w 157"/>
                  <a:gd name="T5" fmla="*/ 180 h 191"/>
                  <a:gd name="T6" fmla="*/ 11 w 157"/>
                  <a:gd name="T7" fmla="*/ 169 h 191"/>
                  <a:gd name="T8" fmla="*/ 11 w 157"/>
                  <a:gd name="T9" fmla="*/ 169 h 191"/>
                  <a:gd name="T10" fmla="*/ 88 w 157"/>
                  <a:gd name="T11" fmla="*/ 97 h 191"/>
                  <a:gd name="T12" fmla="*/ 135 w 157"/>
                  <a:gd name="T13" fmla="*/ 9 h 191"/>
                  <a:gd name="T14" fmla="*/ 148 w 157"/>
                  <a:gd name="T15" fmla="*/ 2 h 191"/>
                  <a:gd name="T16" fmla="*/ 155 w 157"/>
                  <a:gd name="T17" fmla="*/ 15 h 191"/>
                  <a:gd name="T18" fmla="*/ 11 w 157"/>
                  <a:gd name="T19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91">
                    <a:moveTo>
                      <a:pt x="11" y="191"/>
                    </a:moveTo>
                    <a:cubicBezTo>
                      <a:pt x="11" y="191"/>
                      <a:pt x="11" y="191"/>
                      <a:pt x="11" y="191"/>
                    </a:cubicBezTo>
                    <a:cubicBezTo>
                      <a:pt x="5" y="191"/>
                      <a:pt x="0" y="186"/>
                      <a:pt x="0" y="180"/>
                    </a:cubicBezTo>
                    <a:cubicBezTo>
                      <a:pt x="0" y="174"/>
                      <a:pt x="5" y="169"/>
                      <a:pt x="11" y="169"/>
                    </a:cubicBezTo>
                    <a:cubicBezTo>
                      <a:pt x="11" y="169"/>
                      <a:pt x="11" y="169"/>
                      <a:pt x="11" y="169"/>
                    </a:cubicBezTo>
                    <a:cubicBezTo>
                      <a:pt x="30" y="169"/>
                      <a:pt x="58" y="143"/>
                      <a:pt x="88" y="97"/>
                    </a:cubicBezTo>
                    <a:cubicBezTo>
                      <a:pt x="114" y="57"/>
                      <a:pt x="132" y="16"/>
                      <a:pt x="135" y="9"/>
                    </a:cubicBezTo>
                    <a:cubicBezTo>
                      <a:pt x="136" y="3"/>
                      <a:pt x="142" y="0"/>
                      <a:pt x="148" y="2"/>
                    </a:cubicBezTo>
                    <a:cubicBezTo>
                      <a:pt x="154" y="4"/>
                      <a:pt x="157" y="10"/>
                      <a:pt x="155" y="15"/>
                    </a:cubicBezTo>
                    <a:cubicBezTo>
                      <a:pt x="151" y="29"/>
                      <a:pt x="77" y="191"/>
                      <a:pt x="11" y="191"/>
                    </a:cubicBezTo>
                  </a:path>
                </a:pathLst>
              </a:custGeom>
              <a:solidFill>
                <a:srgbClr val="CB87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0" name="Freeform 142"/>
              <p:cNvSpPr>
                <a:spLocks noEditPoints="1"/>
              </p:cNvSpPr>
              <p:nvPr/>
            </p:nvSpPr>
            <p:spPr bwMode="auto">
              <a:xfrm>
                <a:off x="10934" y="3653"/>
                <a:ext cx="2423" cy="2009"/>
              </a:xfrm>
              <a:custGeom>
                <a:avLst/>
                <a:gdLst>
                  <a:gd name="T0" fmla="*/ 1 w 1393"/>
                  <a:gd name="T1" fmla="*/ 1150 h 1154"/>
                  <a:gd name="T2" fmla="*/ 0 w 1393"/>
                  <a:gd name="T3" fmla="*/ 1154 h 1154"/>
                  <a:gd name="T4" fmla="*/ 3 w 1393"/>
                  <a:gd name="T5" fmla="*/ 1154 h 1154"/>
                  <a:gd name="T6" fmla="*/ 17 w 1393"/>
                  <a:gd name="T7" fmla="*/ 1153 h 1154"/>
                  <a:gd name="T8" fmla="*/ 25 w 1393"/>
                  <a:gd name="T9" fmla="*/ 1152 h 1154"/>
                  <a:gd name="T10" fmla="*/ 1 w 1393"/>
                  <a:gd name="T11" fmla="*/ 1150 h 1154"/>
                  <a:gd name="T12" fmla="*/ 135 w 1393"/>
                  <a:gd name="T13" fmla="*/ 1145 h 1154"/>
                  <a:gd name="T14" fmla="*/ 102 w 1393"/>
                  <a:gd name="T15" fmla="*/ 1149 h 1154"/>
                  <a:gd name="T16" fmla="*/ 118 w 1393"/>
                  <a:gd name="T17" fmla="*/ 1148 h 1154"/>
                  <a:gd name="T18" fmla="*/ 135 w 1393"/>
                  <a:gd name="T19" fmla="*/ 1145 h 1154"/>
                  <a:gd name="T20" fmla="*/ 1075 w 1393"/>
                  <a:gd name="T21" fmla="*/ 890 h 1154"/>
                  <a:gd name="T22" fmla="*/ 976 w 1393"/>
                  <a:gd name="T23" fmla="*/ 921 h 1154"/>
                  <a:gd name="T24" fmla="*/ 950 w 1393"/>
                  <a:gd name="T25" fmla="*/ 932 h 1154"/>
                  <a:gd name="T26" fmla="*/ 1004 w 1393"/>
                  <a:gd name="T27" fmla="*/ 917 h 1154"/>
                  <a:gd name="T28" fmla="*/ 1075 w 1393"/>
                  <a:gd name="T29" fmla="*/ 890 h 1154"/>
                  <a:gd name="T30" fmla="*/ 352 w 1393"/>
                  <a:gd name="T31" fmla="*/ 870 h 1154"/>
                  <a:gd name="T32" fmla="*/ 331 w 1393"/>
                  <a:gd name="T33" fmla="*/ 1010 h 1154"/>
                  <a:gd name="T34" fmla="*/ 170 w 1393"/>
                  <a:gd name="T35" fmla="*/ 1138 h 1154"/>
                  <a:gd name="T36" fmla="*/ 174 w 1393"/>
                  <a:gd name="T37" fmla="*/ 1138 h 1154"/>
                  <a:gd name="T38" fmla="*/ 178 w 1393"/>
                  <a:gd name="T39" fmla="*/ 1138 h 1154"/>
                  <a:gd name="T40" fmla="*/ 351 w 1393"/>
                  <a:gd name="T41" fmla="*/ 960 h 1154"/>
                  <a:gd name="T42" fmla="*/ 359 w 1393"/>
                  <a:gd name="T43" fmla="*/ 874 h 1154"/>
                  <a:gd name="T44" fmla="*/ 466 w 1393"/>
                  <a:gd name="T45" fmla="*/ 920 h 1154"/>
                  <a:gd name="T46" fmla="*/ 554 w 1393"/>
                  <a:gd name="T47" fmla="*/ 949 h 1154"/>
                  <a:gd name="T48" fmla="*/ 364 w 1393"/>
                  <a:gd name="T49" fmla="*/ 873 h 1154"/>
                  <a:gd name="T50" fmla="*/ 363 w 1393"/>
                  <a:gd name="T51" fmla="*/ 873 h 1154"/>
                  <a:gd name="T52" fmla="*/ 358 w 1393"/>
                  <a:gd name="T53" fmla="*/ 872 h 1154"/>
                  <a:gd name="T54" fmla="*/ 352 w 1393"/>
                  <a:gd name="T55" fmla="*/ 870 h 1154"/>
                  <a:gd name="T56" fmla="*/ 1139 w 1393"/>
                  <a:gd name="T57" fmla="*/ 850 h 1154"/>
                  <a:gd name="T58" fmla="*/ 1102 w 1393"/>
                  <a:gd name="T59" fmla="*/ 875 h 1154"/>
                  <a:gd name="T60" fmla="*/ 1104 w 1393"/>
                  <a:gd name="T61" fmla="*/ 875 h 1154"/>
                  <a:gd name="T62" fmla="*/ 1134 w 1393"/>
                  <a:gd name="T63" fmla="*/ 854 h 1154"/>
                  <a:gd name="T64" fmla="*/ 1139 w 1393"/>
                  <a:gd name="T65" fmla="*/ 850 h 1154"/>
                  <a:gd name="T66" fmla="*/ 1237 w 1393"/>
                  <a:gd name="T67" fmla="*/ 757 h 1154"/>
                  <a:gd name="T68" fmla="*/ 1189 w 1393"/>
                  <a:gd name="T69" fmla="*/ 787 h 1154"/>
                  <a:gd name="T70" fmla="*/ 1167 w 1393"/>
                  <a:gd name="T71" fmla="*/ 821 h 1154"/>
                  <a:gd name="T72" fmla="*/ 1237 w 1393"/>
                  <a:gd name="T73" fmla="*/ 757 h 1154"/>
                  <a:gd name="T74" fmla="*/ 1340 w 1393"/>
                  <a:gd name="T75" fmla="*/ 575 h 1154"/>
                  <a:gd name="T76" fmla="*/ 1251 w 1393"/>
                  <a:gd name="T77" fmla="*/ 743 h 1154"/>
                  <a:gd name="T78" fmla="*/ 1256 w 1393"/>
                  <a:gd name="T79" fmla="*/ 739 h 1154"/>
                  <a:gd name="T80" fmla="*/ 1338 w 1393"/>
                  <a:gd name="T81" fmla="*/ 581 h 1154"/>
                  <a:gd name="T82" fmla="*/ 1340 w 1393"/>
                  <a:gd name="T83" fmla="*/ 575 h 1154"/>
                  <a:gd name="T84" fmla="*/ 1382 w 1393"/>
                  <a:gd name="T85" fmla="*/ 447 h 1154"/>
                  <a:gd name="T86" fmla="*/ 1377 w 1393"/>
                  <a:gd name="T87" fmla="*/ 464 h 1154"/>
                  <a:gd name="T88" fmla="*/ 1382 w 1393"/>
                  <a:gd name="T89" fmla="*/ 447 h 1154"/>
                  <a:gd name="T90" fmla="*/ 1393 w 1393"/>
                  <a:gd name="T91" fmla="*/ 390 h 1154"/>
                  <a:gd name="T92" fmla="*/ 1391 w 1393"/>
                  <a:gd name="T93" fmla="*/ 402 h 1154"/>
                  <a:gd name="T94" fmla="*/ 1393 w 1393"/>
                  <a:gd name="T95" fmla="*/ 395 h 1154"/>
                  <a:gd name="T96" fmla="*/ 1393 w 1393"/>
                  <a:gd name="T97" fmla="*/ 390 h 1154"/>
                  <a:gd name="T98" fmla="*/ 1365 w 1393"/>
                  <a:gd name="T99" fmla="*/ 203 h 1154"/>
                  <a:gd name="T100" fmla="*/ 1365 w 1393"/>
                  <a:gd name="T101" fmla="*/ 205 h 1154"/>
                  <a:gd name="T102" fmla="*/ 1365 w 1393"/>
                  <a:gd name="T103" fmla="*/ 205 h 1154"/>
                  <a:gd name="T104" fmla="*/ 1365 w 1393"/>
                  <a:gd name="T105" fmla="*/ 203 h 1154"/>
                  <a:gd name="T106" fmla="*/ 1295 w 1393"/>
                  <a:gd name="T107" fmla="*/ 0 h 1154"/>
                  <a:gd name="T108" fmla="*/ 1294 w 1393"/>
                  <a:gd name="T109" fmla="*/ 5 h 1154"/>
                  <a:gd name="T110" fmla="*/ 1295 w 1393"/>
                  <a:gd name="T111" fmla="*/ 5 h 1154"/>
                  <a:gd name="T112" fmla="*/ 1295 w 1393"/>
                  <a:gd name="T113" fmla="*/ 5 h 1154"/>
                  <a:gd name="T114" fmla="*/ 1295 w 1393"/>
                  <a:gd name="T115" fmla="*/ 0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93" h="1154">
                    <a:moveTo>
                      <a:pt x="1" y="1150"/>
                    </a:moveTo>
                    <a:cubicBezTo>
                      <a:pt x="1" y="1152"/>
                      <a:pt x="1" y="1153"/>
                      <a:pt x="0" y="1154"/>
                    </a:cubicBezTo>
                    <a:cubicBezTo>
                      <a:pt x="1" y="1154"/>
                      <a:pt x="2" y="1154"/>
                      <a:pt x="3" y="1154"/>
                    </a:cubicBezTo>
                    <a:cubicBezTo>
                      <a:pt x="8" y="1154"/>
                      <a:pt x="12" y="1154"/>
                      <a:pt x="17" y="1153"/>
                    </a:cubicBezTo>
                    <a:cubicBezTo>
                      <a:pt x="20" y="1153"/>
                      <a:pt x="23" y="1153"/>
                      <a:pt x="25" y="1152"/>
                    </a:cubicBezTo>
                    <a:cubicBezTo>
                      <a:pt x="17" y="1152"/>
                      <a:pt x="9" y="1151"/>
                      <a:pt x="1" y="1150"/>
                    </a:cubicBezTo>
                    <a:moveTo>
                      <a:pt x="135" y="1145"/>
                    </a:moveTo>
                    <a:cubicBezTo>
                      <a:pt x="123" y="1147"/>
                      <a:pt x="112" y="1148"/>
                      <a:pt x="102" y="1149"/>
                    </a:cubicBezTo>
                    <a:cubicBezTo>
                      <a:pt x="107" y="1149"/>
                      <a:pt x="113" y="1149"/>
                      <a:pt x="118" y="1148"/>
                    </a:cubicBezTo>
                    <a:cubicBezTo>
                      <a:pt x="124" y="1148"/>
                      <a:pt x="129" y="1147"/>
                      <a:pt x="135" y="1145"/>
                    </a:cubicBezTo>
                    <a:moveTo>
                      <a:pt x="1075" y="890"/>
                    </a:moveTo>
                    <a:cubicBezTo>
                      <a:pt x="1048" y="902"/>
                      <a:pt x="1016" y="913"/>
                      <a:pt x="976" y="921"/>
                    </a:cubicBezTo>
                    <a:cubicBezTo>
                      <a:pt x="968" y="924"/>
                      <a:pt x="959" y="928"/>
                      <a:pt x="950" y="932"/>
                    </a:cubicBezTo>
                    <a:cubicBezTo>
                      <a:pt x="968" y="927"/>
                      <a:pt x="986" y="922"/>
                      <a:pt x="1004" y="917"/>
                    </a:cubicBezTo>
                    <a:cubicBezTo>
                      <a:pt x="1028" y="909"/>
                      <a:pt x="1055" y="906"/>
                      <a:pt x="1075" y="890"/>
                    </a:cubicBezTo>
                    <a:moveTo>
                      <a:pt x="352" y="870"/>
                    </a:moveTo>
                    <a:cubicBezTo>
                      <a:pt x="358" y="906"/>
                      <a:pt x="354" y="960"/>
                      <a:pt x="331" y="1010"/>
                    </a:cubicBezTo>
                    <a:cubicBezTo>
                      <a:pt x="309" y="1056"/>
                      <a:pt x="264" y="1114"/>
                      <a:pt x="170" y="1138"/>
                    </a:cubicBezTo>
                    <a:cubicBezTo>
                      <a:pt x="171" y="1138"/>
                      <a:pt x="172" y="1138"/>
                      <a:pt x="174" y="1138"/>
                    </a:cubicBezTo>
                    <a:cubicBezTo>
                      <a:pt x="175" y="1138"/>
                      <a:pt x="177" y="1138"/>
                      <a:pt x="178" y="1138"/>
                    </a:cubicBezTo>
                    <a:cubicBezTo>
                      <a:pt x="270" y="1112"/>
                      <a:pt x="330" y="1054"/>
                      <a:pt x="351" y="960"/>
                    </a:cubicBezTo>
                    <a:cubicBezTo>
                      <a:pt x="357" y="931"/>
                      <a:pt x="356" y="902"/>
                      <a:pt x="359" y="874"/>
                    </a:cubicBezTo>
                    <a:cubicBezTo>
                      <a:pt x="393" y="889"/>
                      <a:pt x="429" y="906"/>
                      <a:pt x="466" y="920"/>
                    </a:cubicBezTo>
                    <a:cubicBezTo>
                      <a:pt x="495" y="932"/>
                      <a:pt x="525" y="941"/>
                      <a:pt x="554" y="949"/>
                    </a:cubicBezTo>
                    <a:cubicBezTo>
                      <a:pt x="494" y="933"/>
                      <a:pt x="431" y="909"/>
                      <a:pt x="364" y="873"/>
                    </a:cubicBezTo>
                    <a:cubicBezTo>
                      <a:pt x="364" y="873"/>
                      <a:pt x="363" y="873"/>
                      <a:pt x="363" y="873"/>
                    </a:cubicBezTo>
                    <a:cubicBezTo>
                      <a:pt x="362" y="873"/>
                      <a:pt x="360" y="873"/>
                      <a:pt x="358" y="872"/>
                    </a:cubicBezTo>
                    <a:cubicBezTo>
                      <a:pt x="357" y="872"/>
                      <a:pt x="355" y="871"/>
                      <a:pt x="352" y="870"/>
                    </a:cubicBezTo>
                    <a:moveTo>
                      <a:pt x="1139" y="850"/>
                    </a:moveTo>
                    <a:cubicBezTo>
                      <a:pt x="1128" y="858"/>
                      <a:pt x="1116" y="867"/>
                      <a:pt x="1102" y="875"/>
                    </a:cubicBezTo>
                    <a:cubicBezTo>
                      <a:pt x="1103" y="875"/>
                      <a:pt x="1103" y="875"/>
                      <a:pt x="1104" y="875"/>
                    </a:cubicBezTo>
                    <a:cubicBezTo>
                      <a:pt x="1118" y="875"/>
                      <a:pt x="1127" y="862"/>
                      <a:pt x="1134" y="854"/>
                    </a:cubicBezTo>
                    <a:cubicBezTo>
                      <a:pt x="1136" y="853"/>
                      <a:pt x="1137" y="851"/>
                      <a:pt x="1139" y="850"/>
                    </a:cubicBezTo>
                    <a:moveTo>
                      <a:pt x="1237" y="757"/>
                    </a:moveTo>
                    <a:cubicBezTo>
                      <a:pt x="1223" y="769"/>
                      <a:pt x="1207" y="779"/>
                      <a:pt x="1189" y="787"/>
                    </a:cubicBezTo>
                    <a:cubicBezTo>
                      <a:pt x="1186" y="794"/>
                      <a:pt x="1179" y="807"/>
                      <a:pt x="1167" y="821"/>
                    </a:cubicBezTo>
                    <a:cubicBezTo>
                      <a:pt x="1190" y="799"/>
                      <a:pt x="1213" y="778"/>
                      <a:pt x="1237" y="757"/>
                    </a:cubicBezTo>
                    <a:moveTo>
                      <a:pt x="1340" y="575"/>
                    </a:moveTo>
                    <a:cubicBezTo>
                      <a:pt x="1328" y="620"/>
                      <a:pt x="1304" y="692"/>
                      <a:pt x="1251" y="743"/>
                    </a:cubicBezTo>
                    <a:cubicBezTo>
                      <a:pt x="1253" y="742"/>
                      <a:pt x="1255" y="741"/>
                      <a:pt x="1256" y="739"/>
                    </a:cubicBezTo>
                    <a:cubicBezTo>
                      <a:pt x="1301" y="697"/>
                      <a:pt x="1321" y="640"/>
                      <a:pt x="1338" y="581"/>
                    </a:cubicBezTo>
                    <a:cubicBezTo>
                      <a:pt x="1339" y="579"/>
                      <a:pt x="1339" y="577"/>
                      <a:pt x="1340" y="575"/>
                    </a:cubicBezTo>
                    <a:moveTo>
                      <a:pt x="1382" y="447"/>
                    </a:moveTo>
                    <a:cubicBezTo>
                      <a:pt x="1381" y="453"/>
                      <a:pt x="1379" y="458"/>
                      <a:pt x="1377" y="464"/>
                    </a:cubicBezTo>
                    <a:cubicBezTo>
                      <a:pt x="1380" y="459"/>
                      <a:pt x="1381" y="454"/>
                      <a:pt x="1382" y="447"/>
                    </a:cubicBezTo>
                    <a:moveTo>
                      <a:pt x="1393" y="390"/>
                    </a:moveTo>
                    <a:cubicBezTo>
                      <a:pt x="1393" y="394"/>
                      <a:pt x="1392" y="398"/>
                      <a:pt x="1391" y="402"/>
                    </a:cubicBezTo>
                    <a:cubicBezTo>
                      <a:pt x="1392" y="400"/>
                      <a:pt x="1392" y="398"/>
                      <a:pt x="1393" y="395"/>
                    </a:cubicBezTo>
                    <a:cubicBezTo>
                      <a:pt x="1393" y="393"/>
                      <a:pt x="1393" y="391"/>
                      <a:pt x="1393" y="390"/>
                    </a:cubicBezTo>
                    <a:moveTo>
                      <a:pt x="1365" y="203"/>
                    </a:moveTo>
                    <a:cubicBezTo>
                      <a:pt x="1365" y="203"/>
                      <a:pt x="1365" y="204"/>
                      <a:pt x="1365" y="205"/>
                    </a:cubicBezTo>
                    <a:cubicBezTo>
                      <a:pt x="1365" y="205"/>
                      <a:pt x="1365" y="205"/>
                      <a:pt x="1365" y="205"/>
                    </a:cubicBezTo>
                    <a:cubicBezTo>
                      <a:pt x="1365" y="204"/>
                      <a:pt x="1365" y="203"/>
                      <a:pt x="1365" y="203"/>
                    </a:cubicBezTo>
                    <a:moveTo>
                      <a:pt x="1295" y="0"/>
                    </a:moveTo>
                    <a:cubicBezTo>
                      <a:pt x="1295" y="2"/>
                      <a:pt x="1295" y="3"/>
                      <a:pt x="1294" y="5"/>
                    </a:cubicBezTo>
                    <a:cubicBezTo>
                      <a:pt x="1295" y="5"/>
                      <a:pt x="1295" y="5"/>
                      <a:pt x="1295" y="5"/>
                    </a:cubicBezTo>
                    <a:cubicBezTo>
                      <a:pt x="1295" y="5"/>
                      <a:pt x="1295" y="5"/>
                      <a:pt x="1295" y="5"/>
                    </a:cubicBezTo>
                    <a:cubicBezTo>
                      <a:pt x="1295" y="3"/>
                      <a:pt x="1295" y="2"/>
                      <a:pt x="1295" y="0"/>
                    </a:cubicBezTo>
                  </a:path>
                </a:pathLst>
              </a:custGeom>
              <a:solidFill>
                <a:srgbClr val="FBE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1" name="Freeform 143"/>
              <p:cNvSpPr>
                <a:spLocks noEditPoints="1"/>
              </p:cNvSpPr>
              <p:nvPr/>
            </p:nvSpPr>
            <p:spPr bwMode="auto">
              <a:xfrm>
                <a:off x="8869" y="5018"/>
                <a:ext cx="2039" cy="640"/>
              </a:xfrm>
              <a:custGeom>
                <a:avLst/>
                <a:gdLst>
                  <a:gd name="T0" fmla="*/ 1129 w 1172"/>
                  <a:gd name="T1" fmla="*/ 353 h 368"/>
                  <a:gd name="T2" fmla="*/ 1128 w 1172"/>
                  <a:gd name="T3" fmla="*/ 354 h 368"/>
                  <a:gd name="T4" fmla="*/ 1140 w 1172"/>
                  <a:gd name="T5" fmla="*/ 360 h 368"/>
                  <a:gd name="T6" fmla="*/ 1172 w 1172"/>
                  <a:gd name="T7" fmla="*/ 368 h 368"/>
                  <a:gd name="T8" fmla="*/ 1172 w 1172"/>
                  <a:gd name="T9" fmla="*/ 364 h 368"/>
                  <a:gd name="T10" fmla="*/ 1129 w 1172"/>
                  <a:gd name="T11" fmla="*/ 353 h 368"/>
                  <a:gd name="T12" fmla="*/ 1070 w 1172"/>
                  <a:gd name="T13" fmla="*/ 325 h 368"/>
                  <a:gd name="T14" fmla="*/ 974 w 1172"/>
                  <a:gd name="T15" fmla="*/ 331 h 368"/>
                  <a:gd name="T16" fmla="*/ 917 w 1172"/>
                  <a:gd name="T17" fmla="*/ 329 h 368"/>
                  <a:gd name="T18" fmla="*/ 907 w 1172"/>
                  <a:gd name="T19" fmla="*/ 341 h 368"/>
                  <a:gd name="T20" fmla="*/ 917 w 1172"/>
                  <a:gd name="T21" fmla="*/ 341 h 368"/>
                  <a:gd name="T22" fmla="*/ 933 w 1172"/>
                  <a:gd name="T23" fmla="*/ 341 h 368"/>
                  <a:gd name="T24" fmla="*/ 1070 w 1172"/>
                  <a:gd name="T25" fmla="*/ 325 h 368"/>
                  <a:gd name="T26" fmla="*/ 815 w 1172"/>
                  <a:gd name="T27" fmla="*/ 311 h 368"/>
                  <a:gd name="T28" fmla="*/ 784 w 1172"/>
                  <a:gd name="T29" fmla="*/ 312 h 368"/>
                  <a:gd name="T30" fmla="*/ 806 w 1172"/>
                  <a:gd name="T31" fmla="*/ 338 h 368"/>
                  <a:gd name="T32" fmla="*/ 881 w 1172"/>
                  <a:gd name="T33" fmla="*/ 341 h 368"/>
                  <a:gd name="T34" fmla="*/ 899 w 1172"/>
                  <a:gd name="T35" fmla="*/ 327 h 368"/>
                  <a:gd name="T36" fmla="*/ 815 w 1172"/>
                  <a:gd name="T37" fmla="*/ 311 h 368"/>
                  <a:gd name="T38" fmla="*/ 667 w 1172"/>
                  <a:gd name="T39" fmla="*/ 261 h 368"/>
                  <a:gd name="T40" fmla="*/ 707 w 1172"/>
                  <a:gd name="T41" fmla="*/ 306 h 368"/>
                  <a:gd name="T42" fmla="*/ 774 w 1172"/>
                  <a:gd name="T43" fmla="*/ 298 h 368"/>
                  <a:gd name="T44" fmla="*/ 698 w 1172"/>
                  <a:gd name="T45" fmla="*/ 261 h 368"/>
                  <a:gd name="T46" fmla="*/ 685 w 1172"/>
                  <a:gd name="T47" fmla="*/ 261 h 368"/>
                  <a:gd name="T48" fmla="*/ 667 w 1172"/>
                  <a:gd name="T49" fmla="*/ 261 h 368"/>
                  <a:gd name="T50" fmla="*/ 582 w 1172"/>
                  <a:gd name="T51" fmla="*/ 253 h 368"/>
                  <a:gd name="T52" fmla="*/ 606 w 1172"/>
                  <a:gd name="T53" fmla="*/ 283 h 368"/>
                  <a:gd name="T54" fmla="*/ 649 w 1172"/>
                  <a:gd name="T55" fmla="*/ 287 h 368"/>
                  <a:gd name="T56" fmla="*/ 669 w 1172"/>
                  <a:gd name="T57" fmla="*/ 297 h 368"/>
                  <a:gd name="T58" fmla="*/ 675 w 1172"/>
                  <a:gd name="T59" fmla="*/ 301 h 368"/>
                  <a:gd name="T60" fmla="*/ 628 w 1172"/>
                  <a:gd name="T61" fmla="*/ 259 h 368"/>
                  <a:gd name="T62" fmla="*/ 582 w 1172"/>
                  <a:gd name="T63" fmla="*/ 253 h 368"/>
                  <a:gd name="T64" fmla="*/ 505 w 1172"/>
                  <a:gd name="T65" fmla="*/ 238 h 368"/>
                  <a:gd name="T66" fmla="*/ 533 w 1172"/>
                  <a:gd name="T67" fmla="*/ 276 h 368"/>
                  <a:gd name="T68" fmla="*/ 577 w 1172"/>
                  <a:gd name="T69" fmla="*/ 280 h 368"/>
                  <a:gd name="T70" fmla="*/ 540 w 1172"/>
                  <a:gd name="T71" fmla="*/ 246 h 368"/>
                  <a:gd name="T72" fmla="*/ 505 w 1172"/>
                  <a:gd name="T73" fmla="*/ 238 h 368"/>
                  <a:gd name="T74" fmla="*/ 434 w 1172"/>
                  <a:gd name="T75" fmla="*/ 215 h 368"/>
                  <a:gd name="T76" fmla="*/ 470 w 1172"/>
                  <a:gd name="T77" fmla="*/ 269 h 368"/>
                  <a:gd name="T78" fmla="*/ 505 w 1172"/>
                  <a:gd name="T79" fmla="*/ 273 h 368"/>
                  <a:gd name="T80" fmla="*/ 460 w 1172"/>
                  <a:gd name="T81" fmla="*/ 224 h 368"/>
                  <a:gd name="T82" fmla="*/ 434 w 1172"/>
                  <a:gd name="T83" fmla="*/ 215 h 368"/>
                  <a:gd name="T84" fmla="*/ 348 w 1172"/>
                  <a:gd name="T85" fmla="*/ 171 h 368"/>
                  <a:gd name="T86" fmla="*/ 412 w 1172"/>
                  <a:gd name="T87" fmla="*/ 261 h 368"/>
                  <a:gd name="T88" fmla="*/ 421 w 1172"/>
                  <a:gd name="T89" fmla="*/ 263 h 368"/>
                  <a:gd name="T90" fmla="*/ 442 w 1172"/>
                  <a:gd name="T91" fmla="*/ 266 h 368"/>
                  <a:gd name="T92" fmla="*/ 393 w 1172"/>
                  <a:gd name="T93" fmla="*/ 196 h 368"/>
                  <a:gd name="T94" fmla="*/ 353 w 1172"/>
                  <a:gd name="T95" fmla="*/ 173 h 368"/>
                  <a:gd name="T96" fmla="*/ 348 w 1172"/>
                  <a:gd name="T97" fmla="*/ 171 h 368"/>
                  <a:gd name="T98" fmla="*/ 275 w 1172"/>
                  <a:gd name="T99" fmla="*/ 149 h 368"/>
                  <a:gd name="T100" fmla="*/ 339 w 1172"/>
                  <a:gd name="T101" fmla="*/ 235 h 368"/>
                  <a:gd name="T102" fmla="*/ 345 w 1172"/>
                  <a:gd name="T103" fmla="*/ 237 h 368"/>
                  <a:gd name="T104" fmla="*/ 380 w 1172"/>
                  <a:gd name="T105" fmla="*/ 251 h 368"/>
                  <a:gd name="T106" fmla="*/ 308 w 1172"/>
                  <a:gd name="T107" fmla="*/ 159 h 368"/>
                  <a:gd name="T108" fmla="*/ 275 w 1172"/>
                  <a:gd name="T109" fmla="*/ 149 h 368"/>
                  <a:gd name="T110" fmla="*/ 1 w 1172"/>
                  <a:gd name="T111" fmla="*/ 0 h 368"/>
                  <a:gd name="T112" fmla="*/ 0 w 1172"/>
                  <a:gd name="T113" fmla="*/ 4 h 368"/>
                  <a:gd name="T114" fmla="*/ 163 w 1172"/>
                  <a:gd name="T115" fmla="*/ 109 h 368"/>
                  <a:gd name="T116" fmla="*/ 254 w 1172"/>
                  <a:gd name="T117" fmla="*/ 200 h 368"/>
                  <a:gd name="T118" fmla="*/ 303 w 1172"/>
                  <a:gd name="T119" fmla="*/ 221 h 368"/>
                  <a:gd name="T120" fmla="*/ 230 w 1172"/>
                  <a:gd name="T121" fmla="*/ 132 h 368"/>
                  <a:gd name="T122" fmla="*/ 67 w 1172"/>
                  <a:gd name="T123" fmla="*/ 25 h 368"/>
                  <a:gd name="T124" fmla="*/ 1 w 1172"/>
                  <a:gd name="T125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72" h="368">
                    <a:moveTo>
                      <a:pt x="1129" y="353"/>
                    </a:moveTo>
                    <a:cubicBezTo>
                      <a:pt x="1129" y="354"/>
                      <a:pt x="1128" y="354"/>
                      <a:pt x="1128" y="354"/>
                    </a:cubicBezTo>
                    <a:cubicBezTo>
                      <a:pt x="1132" y="356"/>
                      <a:pt x="1136" y="358"/>
                      <a:pt x="1140" y="360"/>
                    </a:cubicBezTo>
                    <a:cubicBezTo>
                      <a:pt x="1150" y="364"/>
                      <a:pt x="1161" y="367"/>
                      <a:pt x="1172" y="368"/>
                    </a:cubicBezTo>
                    <a:cubicBezTo>
                      <a:pt x="1172" y="367"/>
                      <a:pt x="1172" y="366"/>
                      <a:pt x="1172" y="364"/>
                    </a:cubicBezTo>
                    <a:cubicBezTo>
                      <a:pt x="1155" y="361"/>
                      <a:pt x="1141" y="358"/>
                      <a:pt x="1129" y="353"/>
                    </a:cubicBezTo>
                    <a:moveTo>
                      <a:pt x="1070" y="325"/>
                    </a:moveTo>
                    <a:cubicBezTo>
                      <a:pt x="1051" y="327"/>
                      <a:pt x="1017" y="331"/>
                      <a:pt x="974" y="331"/>
                    </a:cubicBezTo>
                    <a:cubicBezTo>
                      <a:pt x="957" y="331"/>
                      <a:pt x="937" y="331"/>
                      <a:pt x="917" y="329"/>
                    </a:cubicBezTo>
                    <a:cubicBezTo>
                      <a:pt x="914" y="333"/>
                      <a:pt x="911" y="337"/>
                      <a:pt x="907" y="341"/>
                    </a:cubicBezTo>
                    <a:cubicBezTo>
                      <a:pt x="910" y="341"/>
                      <a:pt x="913" y="341"/>
                      <a:pt x="917" y="341"/>
                    </a:cubicBezTo>
                    <a:cubicBezTo>
                      <a:pt x="922" y="341"/>
                      <a:pt x="928" y="341"/>
                      <a:pt x="933" y="341"/>
                    </a:cubicBezTo>
                    <a:cubicBezTo>
                      <a:pt x="979" y="341"/>
                      <a:pt x="1025" y="339"/>
                      <a:pt x="1070" y="325"/>
                    </a:cubicBezTo>
                    <a:moveTo>
                      <a:pt x="815" y="311"/>
                    </a:moveTo>
                    <a:cubicBezTo>
                      <a:pt x="805" y="311"/>
                      <a:pt x="795" y="311"/>
                      <a:pt x="784" y="312"/>
                    </a:cubicBezTo>
                    <a:cubicBezTo>
                      <a:pt x="792" y="318"/>
                      <a:pt x="800" y="327"/>
                      <a:pt x="806" y="338"/>
                    </a:cubicBezTo>
                    <a:cubicBezTo>
                      <a:pt x="831" y="339"/>
                      <a:pt x="856" y="340"/>
                      <a:pt x="881" y="341"/>
                    </a:cubicBezTo>
                    <a:cubicBezTo>
                      <a:pt x="888" y="337"/>
                      <a:pt x="894" y="332"/>
                      <a:pt x="899" y="327"/>
                    </a:cubicBezTo>
                    <a:cubicBezTo>
                      <a:pt x="872" y="324"/>
                      <a:pt x="843" y="319"/>
                      <a:pt x="815" y="311"/>
                    </a:cubicBezTo>
                    <a:moveTo>
                      <a:pt x="667" y="261"/>
                    </a:moveTo>
                    <a:cubicBezTo>
                      <a:pt x="687" y="280"/>
                      <a:pt x="704" y="302"/>
                      <a:pt x="707" y="306"/>
                    </a:cubicBezTo>
                    <a:cubicBezTo>
                      <a:pt x="729" y="303"/>
                      <a:pt x="752" y="300"/>
                      <a:pt x="774" y="298"/>
                    </a:cubicBezTo>
                    <a:cubicBezTo>
                      <a:pt x="748" y="288"/>
                      <a:pt x="723" y="276"/>
                      <a:pt x="698" y="261"/>
                    </a:cubicBezTo>
                    <a:cubicBezTo>
                      <a:pt x="695" y="261"/>
                      <a:pt x="691" y="261"/>
                      <a:pt x="685" y="261"/>
                    </a:cubicBezTo>
                    <a:cubicBezTo>
                      <a:pt x="680" y="261"/>
                      <a:pt x="674" y="261"/>
                      <a:pt x="667" y="261"/>
                    </a:cubicBezTo>
                    <a:moveTo>
                      <a:pt x="582" y="253"/>
                    </a:moveTo>
                    <a:cubicBezTo>
                      <a:pt x="592" y="264"/>
                      <a:pt x="600" y="275"/>
                      <a:pt x="606" y="283"/>
                    </a:cubicBezTo>
                    <a:cubicBezTo>
                      <a:pt x="620" y="284"/>
                      <a:pt x="635" y="286"/>
                      <a:pt x="649" y="287"/>
                    </a:cubicBezTo>
                    <a:cubicBezTo>
                      <a:pt x="656" y="288"/>
                      <a:pt x="663" y="293"/>
                      <a:pt x="669" y="297"/>
                    </a:cubicBezTo>
                    <a:cubicBezTo>
                      <a:pt x="671" y="298"/>
                      <a:pt x="673" y="299"/>
                      <a:pt x="675" y="301"/>
                    </a:cubicBezTo>
                    <a:cubicBezTo>
                      <a:pt x="662" y="286"/>
                      <a:pt x="644" y="267"/>
                      <a:pt x="628" y="259"/>
                    </a:cubicBezTo>
                    <a:cubicBezTo>
                      <a:pt x="614" y="258"/>
                      <a:pt x="598" y="256"/>
                      <a:pt x="582" y="253"/>
                    </a:cubicBezTo>
                    <a:moveTo>
                      <a:pt x="505" y="238"/>
                    </a:moveTo>
                    <a:cubicBezTo>
                      <a:pt x="516" y="250"/>
                      <a:pt x="525" y="263"/>
                      <a:pt x="533" y="276"/>
                    </a:cubicBezTo>
                    <a:cubicBezTo>
                      <a:pt x="548" y="277"/>
                      <a:pt x="562" y="279"/>
                      <a:pt x="577" y="280"/>
                    </a:cubicBezTo>
                    <a:cubicBezTo>
                      <a:pt x="565" y="267"/>
                      <a:pt x="553" y="254"/>
                      <a:pt x="540" y="246"/>
                    </a:cubicBezTo>
                    <a:cubicBezTo>
                      <a:pt x="529" y="244"/>
                      <a:pt x="517" y="241"/>
                      <a:pt x="505" y="238"/>
                    </a:cubicBezTo>
                    <a:moveTo>
                      <a:pt x="434" y="215"/>
                    </a:moveTo>
                    <a:cubicBezTo>
                      <a:pt x="446" y="232"/>
                      <a:pt x="459" y="251"/>
                      <a:pt x="470" y="269"/>
                    </a:cubicBezTo>
                    <a:cubicBezTo>
                      <a:pt x="482" y="270"/>
                      <a:pt x="494" y="272"/>
                      <a:pt x="505" y="273"/>
                    </a:cubicBezTo>
                    <a:cubicBezTo>
                      <a:pt x="493" y="255"/>
                      <a:pt x="477" y="237"/>
                      <a:pt x="460" y="224"/>
                    </a:cubicBezTo>
                    <a:cubicBezTo>
                      <a:pt x="451" y="221"/>
                      <a:pt x="443" y="218"/>
                      <a:pt x="434" y="215"/>
                    </a:cubicBezTo>
                    <a:moveTo>
                      <a:pt x="348" y="171"/>
                    </a:moveTo>
                    <a:cubicBezTo>
                      <a:pt x="370" y="197"/>
                      <a:pt x="392" y="230"/>
                      <a:pt x="412" y="261"/>
                    </a:cubicBezTo>
                    <a:cubicBezTo>
                      <a:pt x="415" y="262"/>
                      <a:pt x="418" y="262"/>
                      <a:pt x="421" y="263"/>
                    </a:cubicBezTo>
                    <a:cubicBezTo>
                      <a:pt x="428" y="264"/>
                      <a:pt x="435" y="265"/>
                      <a:pt x="442" y="266"/>
                    </a:cubicBezTo>
                    <a:cubicBezTo>
                      <a:pt x="426" y="240"/>
                      <a:pt x="409" y="215"/>
                      <a:pt x="393" y="196"/>
                    </a:cubicBezTo>
                    <a:cubicBezTo>
                      <a:pt x="379" y="189"/>
                      <a:pt x="366" y="181"/>
                      <a:pt x="353" y="173"/>
                    </a:cubicBezTo>
                    <a:cubicBezTo>
                      <a:pt x="352" y="172"/>
                      <a:pt x="350" y="172"/>
                      <a:pt x="348" y="171"/>
                    </a:cubicBezTo>
                    <a:moveTo>
                      <a:pt x="275" y="149"/>
                    </a:moveTo>
                    <a:cubicBezTo>
                      <a:pt x="296" y="174"/>
                      <a:pt x="318" y="205"/>
                      <a:pt x="339" y="235"/>
                    </a:cubicBezTo>
                    <a:cubicBezTo>
                      <a:pt x="341" y="236"/>
                      <a:pt x="343" y="237"/>
                      <a:pt x="345" y="237"/>
                    </a:cubicBezTo>
                    <a:cubicBezTo>
                      <a:pt x="357" y="242"/>
                      <a:pt x="368" y="247"/>
                      <a:pt x="380" y="251"/>
                    </a:cubicBezTo>
                    <a:cubicBezTo>
                      <a:pt x="356" y="215"/>
                      <a:pt x="330" y="179"/>
                      <a:pt x="308" y="159"/>
                    </a:cubicBezTo>
                    <a:cubicBezTo>
                      <a:pt x="298" y="156"/>
                      <a:pt x="287" y="153"/>
                      <a:pt x="275" y="149"/>
                    </a:cubicBezTo>
                    <a:moveTo>
                      <a:pt x="1" y="0"/>
                    </a:moveTo>
                    <a:cubicBezTo>
                      <a:pt x="1" y="2"/>
                      <a:pt x="0" y="3"/>
                      <a:pt x="0" y="4"/>
                    </a:cubicBezTo>
                    <a:cubicBezTo>
                      <a:pt x="19" y="13"/>
                      <a:pt x="81" y="44"/>
                      <a:pt x="163" y="109"/>
                    </a:cubicBezTo>
                    <a:cubicBezTo>
                      <a:pt x="194" y="133"/>
                      <a:pt x="226" y="166"/>
                      <a:pt x="254" y="200"/>
                    </a:cubicBezTo>
                    <a:cubicBezTo>
                      <a:pt x="270" y="207"/>
                      <a:pt x="286" y="214"/>
                      <a:pt x="303" y="221"/>
                    </a:cubicBezTo>
                    <a:cubicBezTo>
                      <a:pt x="277" y="185"/>
                      <a:pt x="251" y="152"/>
                      <a:pt x="230" y="132"/>
                    </a:cubicBezTo>
                    <a:cubicBezTo>
                      <a:pt x="177" y="109"/>
                      <a:pt x="116" y="75"/>
                      <a:pt x="67" y="25"/>
                    </a:cubicBezTo>
                    <a:cubicBezTo>
                      <a:pt x="56" y="22"/>
                      <a:pt x="30" y="16"/>
                      <a:pt x="1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2" name="Freeform 144"/>
              <p:cNvSpPr>
                <a:spLocks noEditPoints="1"/>
              </p:cNvSpPr>
              <p:nvPr/>
            </p:nvSpPr>
            <p:spPr bwMode="auto">
              <a:xfrm>
                <a:off x="8549" y="2640"/>
                <a:ext cx="4790" cy="2970"/>
              </a:xfrm>
              <a:custGeom>
                <a:avLst/>
                <a:gdLst>
                  <a:gd name="T0" fmla="*/ 1321 w 2754"/>
                  <a:gd name="T1" fmla="*/ 1495 h 1706"/>
                  <a:gd name="T2" fmla="*/ 2316 w 2754"/>
                  <a:gd name="T3" fmla="*/ 1316 h 1706"/>
                  <a:gd name="T4" fmla="*/ 2211 w 2754"/>
                  <a:gd name="T5" fmla="*/ 1367 h 1706"/>
                  <a:gd name="T6" fmla="*/ 1703 w 2754"/>
                  <a:gd name="T7" fmla="*/ 1363 h 1706"/>
                  <a:gd name="T8" fmla="*/ 1789 w 2754"/>
                  <a:gd name="T9" fmla="*/ 1450 h 1706"/>
                  <a:gd name="T10" fmla="*/ 2482 w 2754"/>
                  <a:gd name="T11" fmla="*/ 1287 h 1706"/>
                  <a:gd name="T12" fmla="*/ 1527 w 2754"/>
                  <a:gd name="T13" fmla="*/ 1170 h 1706"/>
                  <a:gd name="T14" fmla="*/ 381 w 2754"/>
                  <a:gd name="T15" fmla="*/ 1067 h 1706"/>
                  <a:gd name="T16" fmla="*/ 552 w 2754"/>
                  <a:gd name="T17" fmla="*/ 1107 h 1706"/>
                  <a:gd name="T18" fmla="*/ 362 w 2754"/>
                  <a:gd name="T19" fmla="*/ 966 h 1706"/>
                  <a:gd name="T20" fmla="*/ 2275 w 2754"/>
                  <a:gd name="T21" fmla="*/ 1236 h 1706"/>
                  <a:gd name="T22" fmla="*/ 2381 w 2754"/>
                  <a:gd name="T23" fmla="*/ 1106 h 1706"/>
                  <a:gd name="T24" fmla="*/ 1608 w 2754"/>
                  <a:gd name="T25" fmla="*/ 1228 h 1706"/>
                  <a:gd name="T26" fmla="*/ 2356 w 2754"/>
                  <a:gd name="T27" fmla="*/ 1285 h 1706"/>
                  <a:gd name="T28" fmla="*/ 1813 w 2754"/>
                  <a:gd name="T29" fmla="*/ 801 h 1706"/>
                  <a:gd name="T30" fmla="*/ 1535 w 2754"/>
                  <a:gd name="T31" fmla="*/ 1154 h 1706"/>
                  <a:gd name="T32" fmla="*/ 1800 w 2754"/>
                  <a:gd name="T33" fmla="*/ 812 h 1706"/>
                  <a:gd name="T34" fmla="*/ 2153 w 2754"/>
                  <a:gd name="T35" fmla="*/ 1051 h 1706"/>
                  <a:gd name="T36" fmla="*/ 2130 w 2754"/>
                  <a:gd name="T37" fmla="*/ 900 h 1706"/>
                  <a:gd name="T38" fmla="*/ 2135 w 2754"/>
                  <a:gd name="T39" fmla="*/ 757 h 1706"/>
                  <a:gd name="T40" fmla="*/ 1720 w 2754"/>
                  <a:gd name="T41" fmla="*/ 689 h 1706"/>
                  <a:gd name="T42" fmla="*/ 487 w 2754"/>
                  <a:gd name="T43" fmla="*/ 823 h 1706"/>
                  <a:gd name="T44" fmla="*/ 678 w 2754"/>
                  <a:gd name="T45" fmla="*/ 905 h 1706"/>
                  <a:gd name="T46" fmla="*/ 730 w 2754"/>
                  <a:gd name="T47" fmla="*/ 673 h 1706"/>
                  <a:gd name="T48" fmla="*/ 2052 w 2754"/>
                  <a:gd name="T49" fmla="*/ 569 h 1706"/>
                  <a:gd name="T50" fmla="*/ 393 w 2754"/>
                  <a:gd name="T51" fmla="*/ 535 h 1706"/>
                  <a:gd name="T52" fmla="*/ 1829 w 2754"/>
                  <a:gd name="T53" fmla="*/ 527 h 1706"/>
                  <a:gd name="T54" fmla="*/ 52 w 2754"/>
                  <a:gd name="T55" fmla="*/ 788 h 1706"/>
                  <a:gd name="T56" fmla="*/ 552 w 2754"/>
                  <a:gd name="T57" fmla="*/ 1514 h 1706"/>
                  <a:gd name="T58" fmla="*/ 1325 w 2754"/>
                  <a:gd name="T59" fmla="*/ 1693 h 1706"/>
                  <a:gd name="T60" fmla="*/ 1475 w 2754"/>
                  <a:gd name="T61" fmla="*/ 1575 h 1706"/>
                  <a:gd name="T62" fmla="*/ 1223 w 2754"/>
                  <a:gd name="T63" fmla="*/ 1393 h 1706"/>
                  <a:gd name="T64" fmla="*/ 1392 w 2754"/>
                  <a:gd name="T65" fmla="*/ 1555 h 1706"/>
                  <a:gd name="T66" fmla="*/ 1082 w 2754"/>
                  <a:gd name="T67" fmla="*/ 1491 h 1706"/>
                  <a:gd name="T68" fmla="*/ 225 w 2754"/>
                  <a:gd name="T69" fmla="*/ 999 h 1706"/>
                  <a:gd name="T70" fmla="*/ 236 w 2754"/>
                  <a:gd name="T71" fmla="*/ 871 h 1706"/>
                  <a:gd name="T72" fmla="*/ 469 w 2754"/>
                  <a:gd name="T73" fmla="*/ 1279 h 1706"/>
                  <a:gd name="T74" fmla="*/ 1114 w 2754"/>
                  <a:gd name="T75" fmla="*/ 1516 h 1706"/>
                  <a:gd name="T76" fmla="*/ 486 w 2754"/>
                  <a:gd name="T77" fmla="*/ 1357 h 1706"/>
                  <a:gd name="T78" fmla="*/ 133 w 2754"/>
                  <a:gd name="T79" fmla="*/ 807 h 1706"/>
                  <a:gd name="T80" fmla="*/ 1599 w 2754"/>
                  <a:gd name="T81" fmla="*/ 520 h 1706"/>
                  <a:gd name="T82" fmla="*/ 2045 w 2754"/>
                  <a:gd name="T83" fmla="*/ 708 h 1706"/>
                  <a:gd name="T84" fmla="*/ 1547 w 2754"/>
                  <a:gd name="T85" fmla="*/ 475 h 1706"/>
                  <a:gd name="T86" fmla="*/ 2555 w 2754"/>
                  <a:gd name="T87" fmla="*/ 725 h 1706"/>
                  <a:gd name="T88" fmla="*/ 2367 w 2754"/>
                  <a:gd name="T89" fmla="*/ 344 h 1706"/>
                  <a:gd name="T90" fmla="*/ 2568 w 2754"/>
                  <a:gd name="T91" fmla="*/ 640 h 1706"/>
                  <a:gd name="T92" fmla="*/ 2665 w 2754"/>
                  <a:gd name="T93" fmla="*/ 1051 h 1706"/>
                  <a:gd name="T94" fmla="*/ 2546 w 2754"/>
                  <a:gd name="T95" fmla="*/ 423 h 1706"/>
                  <a:gd name="T96" fmla="*/ 2012 w 2754"/>
                  <a:gd name="T97" fmla="*/ 501 h 1706"/>
                  <a:gd name="T98" fmla="*/ 2233 w 2754"/>
                  <a:gd name="T99" fmla="*/ 332 h 1706"/>
                  <a:gd name="T100" fmla="*/ 2291 w 2754"/>
                  <a:gd name="T101" fmla="*/ 979 h 1706"/>
                  <a:gd name="T102" fmla="*/ 2432 w 2754"/>
                  <a:gd name="T103" fmla="*/ 801 h 1706"/>
                  <a:gd name="T104" fmla="*/ 2216 w 2754"/>
                  <a:gd name="T105" fmla="*/ 363 h 1706"/>
                  <a:gd name="T106" fmla="*/ 1553 w 2754"/>
                  <a:gd name="T107" fmla="*/ 164 h 1706"/>
                  <a:gd name="T108" fmla="*/ 1766 w 2754"/>
                  <a:gd name="T109" fmla="*/ 174 h 1706"/>
                  <a:gd name="T110" fmla="*/ 1342 w 2754"/>
                  <a:gd name="T111" fmla="*/ 203 h 1706"/>
                  <a:gd name="T112" fmla="*/ 2215 w 2754"/>
                  <a:gd name="T113" fmla="*/ 62 h 1706"/>
                  <a:gd name="T114" fmla="*/ 1382 w 2754"/>
                  <a:gd name="T115" fmla="*/ 173 h 1706"/>
                  <a:gd name="T116" fmla="*/ 2103 w 2754"/>
                  <a:gd name="T117" fmla="*/ 378 h 1706"/>
                  <a:gd name="T118" fmla="*/ 2063 w 2754"/>
                  <a:gd name="T119" fmla="*/ 265 h 1706"/>
                  <a:gd name="T120" fmla="*/ 1393 w 2754"/>
                  <a:gd name="T121" fmla="*/ 20 h 1706"/>
                  <a:gd name="T122" fmla="*/ 1248 w 2754"/>
                  <a:gd name="T123" fmla="*/ 49 h 1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54" h="1706">
                    <a:moveTo>
                      <a:pt x="1630" y="1418"/>
                    </a:moveTo>
                    <a:cubicBezTo>
                      <a:pt x="1637" y="1468"/>
                      <a:pt x="1632" y="1554"/>
                      <a:pt x="1593" y="1610"/>
                    </a:cubicBezTo>
                    <a:cubicBezTo>
                      <a:pt x="1590" y="1619"/>
                      <a:pt x="1579" y="1657"/>
                      <a:pt x="1550" y="1688"/>
                    </a:cubicBezTo>
                    <a:cubicBezTo>
                      <a:pt x="1622" y="1664"/>
                      <a:pt x="1658" y="1618"/>
                      <a:pt x="1676" y="1580"/>
                    </a:cubicBezTo>
                    <a:cubicBezTo>
                      <a:pt x="1702" y="1524"/>
                      <a:pt x="1700" y="1466"/>
                      <a:pt x="1691" y="1441"/>
                    </a:cubicBezTo>
                    <a:cubicBezTo>
                      <a:pt x="1675" y="1436"/>
                      <a:pt x="1654" y="1428"/>
                      <a:pt x="1630" y="1418"/>
                    </a:cubicBezTo>
                    <a:moveTo>
                      <a:pt x="1169" y="1393"/>
                    </a:moveTo>
                    <a:cubicBezTo>
                      <a:pt x="1166" y="1393"/>
                      <a:pt x="1163" y="1393"/>
                      <a:pt x="1160" y="1394"/>
                    </a:cubicBezTo>
                    <a:cubicBezTo>
                      <a:pt x="1151" y="1398"/>
                      <a:pt x="1142" y="1402"/>
                      <a:pt x="1135" y="1409"/>
                    </a:cubicBezTo>
                    <a:cubicBezTo>
                      <a:pt x="1132" y="1412"/>
                      <a:pt x="1129" y="1415"/>
                      <a:pt x="1128" y="1420"/>
                    </a:cubicBezTo>
                    <a:cubicBezTo>
                      <a:pt x="1128" y="1422"/>
                      <a:pt x="1128" y="1423"/>
                      <a:pt x="1127" y="1425"/>
                    </a:cubicBezTo>
                    <a:cubicBezTo>
                      <a:pt x="1177" y="1458"/>
                      <a:pt x="1231" y="1481"/>
                      <a:pt x="1289" y="1494"/>
                    </a:cubicBezTo>
                    <a:cubicBezTo>
                      <a:pt x="1323" y="1501"/>
                      <a:pt x="1352" y="1517"/>
                      <a:pt x="1379" y="1536"/>
                    </a:cubicBezTo>
                    <a:cubicBezTo>
                      <a:pt x="1380" y="1537"/>
                      <a:pt x="1381" y="1538"/>
                      <a:pt x="1382" y="1539"/>
                    </a:cubicBezTo>
                    <a:cubicBezTo>
                      <a:pt x="1370" y="1522"/>
                      <a:pt x="1350" y="1501"/>
                      <a:pt x="1323" y="1495"/>
                    </a:cubicBezTo>
                    <a:cubicBezTo>
                      <a:pt x="1322" y="1495"/>
                      <a:pt x="1322" y="1495"/>
                      <a:pt x="1321" y="1495"/>
                    </a:cubicBezTo>
                    <a:cubicBezTo>
                      <a:pt x="1279" y="1485"/>
                      <a:pt x="1209" y="1459"/>
                      <a:pt x="1176" y="1393"/>
                    </a:cubicBezTo>
                    <a:cubicBezTo>
                      <a:pt x="1174" y="1393"/>
                      <a:pt x="1172" y="1393"/>
                      <a:pt x="1169" y="1393"/>
                    </a:cubicBezTo>
                    <a:moveTo>
                      <a:pt x="1460" y="1381"/>
                    </a:moveTo>
                    <a:cubicBezTo>
                      <a:pt x="1459" y="1381"/>
                      <a:pt x="1458" y="1382"/>
                      <a:pt x="1457" y="1383"/>
                    </a:cubicBezTo>
                    <a:cubicBezTo>
                      <a:pt x="1458" y="1384"/>
                      <a:pt x="1459" y="1386"/>
                      <a:pt x="1460" y="1387"/>
                    </a:cubicBezTo>
                    <a:cubicBezTo>
                      <a:pt x="1460" y="1385"/>
                      <a:pt x="1460" y="1383"/>
                      <a:pt x="1460" y="1381"/>
                    </a:cubicBezTo>
                    <a:moveTo>
                      <a:pt x="1052" y="1374"/>
                    </a:moveTo>
                    <a:cubicBezTo>
                      <a:pt x="1050" y="1374"/>
                      <a:pt x="1048" y="1374"/>
                      <a:pt x="1046" y="1374"/>
                    </a:cubicBezTo>
                    <a:cubicBezTo>
                      <a:pt x="1047" y="1375"/>
                      <a:pt x="1049" y="1376"/>
                      <a:pt x="1050" y="1376"/>
                    </a:cubicBezTo>
                    <a:cubicBezTo>
                      <a:pt x="1051" y="1375"/>
                      <a:pt x="1051" y="1375"/>
                      <a:pt x="1052" y="1374"/>
                    </a:cubicBezTo>
                    <a:moveTo>
                      <a:pt x="2519" y="1191"/>
                    </a:moveTo>
                    <a:cubicBezTo>
                      <a:pt x="2482" y="1242"/>
                      <a:pt x="2423" y="1286"/>
                      <a:pt x="2348" y="1308"/>
                    </a:cubicBezTo>
                    <a:cubicBezTo>
                      <a:pt x="2343" y="1314"/>
                      <a:pt x="2335" y="1316"/>
                      <a:pt x="2325" y="1316"/>
                    </a:cubicBezTo>
                    <a:cubicBezTo>
                      <a:pt x="2325" y="1316"/>
                      <a:pt x="2325" y="1316"/>
                      <a:pt x="2325" y="1316"/>
                    </a:cubicBezTo>
                    <a:cubicBezTo>
                      <a:pt x="2325" y="1316"/>
                      <a:pt x="2324" y="1316"/>
                      <a:pt x="2324" y="1316"/>
                    </a:cubicBezTo>
                    <a:cubicBezTo>
                      <a:pt x="2321" y="1316"/>
                      <a:pt x="2318" y="1316"/>
                      <a:pt x="2316" y="1316"/>
                    </a:cubicBezTo>
                    <a:cubicBezTo>
                      <a:pt x="2316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5" y="1316"/>
                      <a:pt x="2315" y="1316"/>
                      <a:pt x="2315" y="1316"/>
                    </a:cubicBezTo>
                    <a:cubicBezTo>
                      <a:pt x="2314" y="1316"/>
                      <a:pt x="2313" y="1316"/>
                      <a:pt x="2312" y="1316"/>
                    </a:cubicBezTo>
                    <a:cubicBezTo>
                      <a:pt x="2306" y="1318"/>
                      <a:pt x="2299" y="1318"/>
                      <a:pt x="2293" y="1319"/>
                    </a:cubicBezTo>
                    <a:cubicBezTo>
                      <a:pt x="2269" y="1322"/>
                      <a:pt x="2247" y="1324"/>
                      <a:pt x="2227" y="1324"/>
                    </a:cubicBezTo>
                    <a:cubicBezTo>
                      <a:pt x="2188" y="1324"/>
                      <a:pt x="2155" y="1319"/>
                      <a:pt x="2128" y="1309"/>
                    </a:cubicBezTo>
                    <a:cubicBezTo>
                      <a:pt x="2127" y="1309"/>
                      <a:pt x="2126" y="1308"/>
                      <a:pt x="2126" y="1308"/>
                    </a:cubicBezTo>
                    <a:cubicBezTo>
                      <a:pt x="2089" y="1329"/>
                      <a:pt x="2029" y="1350"/>
                      <a:pt x="1943" y="1350"/>
                    </a:cubicBezTo>
                    <a:cubicBezTo>
                      <a:pt x="1941" y="1350"/>
                      <a:pt x="1939" y="1350"/>
                      <a:pt x="1938" y="1350"/>
                    </a:cubicBezTo>
                    <a:cubicBezTo>
                      <a:pt x="1941" y="1355"/>
                      <a:pt x="1946" y="1361"/>
                      <a:pt x="1948" y="1368"/>
                    </a:cubicBezTo>
                    <a:cubicBezTo>
                      <a:pt x="1974" y="1370"/>
                      <a:pt x="1999" y="1373"/>
                      <a:pt x="2024" y="1373"/>
                    </a:cubicBezTo>
                    <a:cubicBezTo>
                      <a:pt x="2024" y="1373"/>
                      <a:pt x="2025" y="1373"/>
                      <a:pt x="2025" y="1373"/>
                    </a:cubicBezTo>
                    <a:cubicBezTo>
                      <a:pt x="2084" y="1373"/>
                      <a:pt x="2143" y="1369"/>
                      <a:pt x="2202" y="1367"/>
                    </a:cubicBezTo>
                    <a:cubicBezTo>
                      <a:pt x="2205" y="1367"/>
                      <a:pt x="2208" y="1367"/>
                      <a:pt x="2211" y="1367"/>
                    </a:cubicBezTo>
                    <a:cubicBezTo>
                      <a:pt x="2228" y="1367"/>
                      <a:pt x="2245" y="1368"/>
                      <a:pt x="2262" y="1370"/>
                    </a:cubicBezTo>
                    <a:cubicBezTo>
                      <a:pt x="2276" y="1372"/>
                      <a:pt x="2280" y="1384"/>
                      <a:pt x="2272" y="1395"/>
                    </a:cubicBezTo>
                    <a:cubicBezTo>
                      <a:pt x="2268" y="1400"/>
                      <a:pt x="2263" y="1405"/>
                      <a:pt x="2257" y="1407"/>
                    </a:cubicBezTo>
                    <a:cubicBezTo>
                      <a:pt x="2226" y="1418"/>
                      <a:pt x="2194" y="1428"/>
                      <a:pt x="2162" y="1438"/>
                    </a:cubicBezTo>
                    <a:cubicBezTo>
                      <a:pt x="2158" y="1431"/>
                      <a:pt x="2157" y="1428"/>
                      <a:pt x="2155" y="1424"/>
                    </a:cubicBezTo>
                    <a:cubicBezTo>
                      <a:pt x="2148" y="1410"/>
                      <a:pt x="2135" y="1402"/>
                      <a:pt x="2122" y="1402"/>
                    </a:cubicBezTo>
                    <a:cubicBezTo>
                      <a:pt x="2112" y="1402"/>
                      <a:pt x="2102" y="1406"/>
                      <a:pt x="2094" y="1415"/>
                    </a:cubicBezTo>
                    <a:cubicBezTo>
                      <a:pt x="2088" y="1421"/>
                      <a:pt x="2084" y="1429"/>
                      <a:pt x="2077" y="1433"/>
                    </a:cubicBezTo>
                    <a:cubicBezTo>
                      <a:pt x="2072" y="1438"/>
                      <a:pt x="2064" y="1439"/>
                      <a:pt x="2057" y="1441"/>
                    </a:cubicBezTo>
                    <a:cubicBezTo>
                      <a:pt x="2052" y="1443"/>
                      <a:pt x="2045" y="1442"/>
                      <a:pt x="2040" y="1444"/>
                    </a:cubicBezTo>
                    <a:cubicBezTo>
                      <a:pt x="2015" y="1453"/>
                      <a:pt x="1992" y="1457"/>
                      <a:pt x="1969" y="1457"/>
                    </a:cubicBezTo>
                    <a:cubicBezTo>
                      <a:pt x="1912" y="1457"/>
                      <a:pt x="1861" y="1430"/>
                      <a:pt x="1815" y="1386"/>
                    </a:cubicBezTo>
                    <a:cubicBezTo>
                      <a:pt x="1798" y="1370"/>
                      <a:pt x="1780" y="1362"/>
                      <a:pt x="1760" y="1362"/>
                    </a:cubicBezTo>
                    <a:cubicBezTo>
                      <a:pt x="1754" y="1362"/>
                      <a:pt x="1747" y="1363"/>
                      <a:pt x="1741" y="1364"/>
                    </a:cubicBezTo>
                    <a:cubicBezTo>
                      <a:pt x="1735" y="1365"/>
                      <a:pt x="1729" y="1365"/>
                      <a:pt x="1724" y="1365"/>
                    </a:cubicBezTo>
                    <a:cubicBezTo>
                      <a:pt x="1716" y="1365"/>
                      <a:pt x="1709" y="1365"/>
                      <a:pt x="1703" y="1363"/>
                    </a:cubicBezTo>
                    <a:cubicBezTo>
                      <a:pt x="1658" y="1347"/>
                      <a:pt x="1591" y="1312"/>
                      <a:pt x="1530" y="1276"/>
                    </a:cubicBezTo>
                    <a:cubicBezTo>
                      <a:pt x="1530" y="1277"/>
                      <a:pt x="1530" y="1278"/>
                      <a:pt x="1530" y="1278"/>
                    </a:cubicBezTo>
                    <a:cubicBezTo>
                      <a:pt x="1529" y="1285"/>
                      <a:pt x="1527" y="1292"/>
                      <a:pt x="1525" y="1299"/>
                    </a:cubicBezTo>
                    <a:cubicBezTo>
                      <a:pt x="1524" y="1302"/>
                      <a:pt x="1523" y="1305"/>
                      <a:pt x="1522" y="1308"/>
                    </a:cubicBezTo>
                    <a:cubicBezTo>
                      <a:pt x="1520" y="1312"/>
                      <a:pt x="1521" y="1315"/>
                      <a:pt x="1522" y="1318"/>
                    </a:cubicBezTo>
                    <a:cubicBezTo>
                      <a:pt x="1522" y="1320"/>
                      <a:pt x="1523" y="1321"/>
                      <a:pt x="1523" y="1323"/>
                    </a:cubicBezTo>
                    <a:cubicBezTo>
                      <a:pt x="1586" y="1364"/>
                      <a:pt x="1674" y="1403"/>
                      <a:pt x="1736" y="1424"/>
                    </a:cubicBezTo>
                    <a:cubicBezTo>
                      <a:pt x="1737" y="1424"/>
                      <a:pt x="1737" y="1424"/>
                      <a:pt x="1737" y="1424"/>
                    </a:cubicBezTo>
                    <a:cubicBezTo>
                      <a:pt x="1739" y="1425"/>
                      <a:pt x="1739" y="1425"/>
                      <a:pt x="1739" y="1425"/>
                    </a:cubicBezTo>
                    <a:cubicBezTo>
                      <a:pt x="1741" y="1426"/>
                      <a:pt x="1741" y="1426"/>
                      <a:pt x="1741" y="1426"/>
                    </a:cubicBezTo>
                    <a:cubicBezTo>
                      <a:pt x="1748" y="1429"/>
                      <a:pt x="1755" y="1433"/>
                      <a:pt x="1761" y="1436"/>
                    </a:cubicBezTo>
                    <a:cubicBezTo>
                      <a:pt x="1755" y="1422"/>
                      <a:pt x="1756" y="1409"/>
                      <a:pt x="1758" y="1397"/>
                    </a:cubicBezTo>
                    <a:cubicBezTo>
                      <a:pt x="1758" y="1393"/>
                      <a:pt x="1762" y="1390"/>
                      <a:pt x="1765" y="1390"/>
                    </a:cubicBezTo>
                    <a:cubicBezTo>
                      <a:pt x="1766" y="1390"/>
                      <a:pt x="1766" y="1390"/>
                      <a:pt x="1767" y="1391"/>
                    </a:cubicBezTo>
                    <a:cubicBezTo>
                      <a:pt x="1771" y="1391"/>
                      <a:pt x="1774" y="1395"/>
                      <a:pt x="1773" y="1400"/>
                    </a:cubicBezTo>
                    <a:cubicBezTo>
                      <a:pt x="1770" y="1420"/>
                      <a:pt x="1774" y="1436"/>
                      <a:pt x="1789" y="1450"/>
                    </a:cubicBezTo>
                    <a:cubicBezTo>
                      <a:pt x="1889" y="1498"/>
                      <a:pt x="1979" y="1518"/>
                      <a:pt x="2054" y="1524"/>
                    </a:cubicBezTo>
                    <a:cubicBezTo>
                      <a:pt x="2092" y="1520"/>
                      <a:pt x="2124" y="1501"/>
                      <a:pt x="2135" y="1444"/>
                    </a:cubicBezTo>
                    <a:cubicBezTo>
                      <a:pt x="2136" y="1441"/>
                      <a:pt x="2139" y="1438"/>
                      <a:pt x="2143" y="1438"/>
                    </a:cubicBezTo>
                    <a:cubicBezTo>
                      <a:pt x="2143" y="1438"/>
                      <a:pt x="2144" y="1438"/>
                      <a:pt x="2144" y="1438"/>
                    </a:cubicBezTo>
                    <a:cubicBezTo>
                      <a:pt x="2149" y="1439"/>
                      <a:pt x="2151" y="1443"/>
                      <a:pt x="2151" y="1447"/>
                    </a:cubicBezTo>
                    <a:cubicBezTo>
                      <a:pt x="2142" y="1489"/>
                      <a:pt x="2123" y="1512"/>
                      <a:pt x="2100" y="1525"/>
                    </a:cubicBezTo>
                    <a:cubicBezTo>
                      <a:pt x="2101" y="1525"/>
                      <a:pt x="2102" y="1525"/>
                      <a:pt x="2103" y="1525"/>
                    </a:cubicBezTo>
                    <a:cubicBezTo>
                      <a:pt x="2135" y="1525"/>
                      <a:pt x="2163" y="1523"/>
                      <a:pt x="2188" y="1520"/>
                    </a:cubicBezTo>
                    <a:cubicBezTo>
                      <a:pt x="2234" y="1513"/>
                      <a:pt x="2273" y="1501"/>
                      <a:pt x="2305" y="1489"/>
                    </a:cubicBezTo>
                    <a:cubicBezTo>
                      <a:pt x="2306" y="1484"/>
                      <a:pt x="2310" y="1480"/>
                      <a:pt x="2316" y="1479"/>
                    </a:cubicBezTo>
                    <a:cubicBezTo>
                      <a:pt x="2323" y="1478"/>
                      <a:pt x="2330" y="1477"/>
                      <a:pt x="2337" y="1475"/>
                    </a:cubicBezTo>
                    <a:cubicBezTo>
                      <a:pt x="2366" y="1462"/>
                      <a:pt x="2384" y="1449"/>
                      <a:pt x="2392" y="1442"/>
                    </a:cubicBezTo>
                    <a:cubicBezTo>
                      <a:pt x="2392" y="1442"/>
                      <a:pt x="2392" y="1442"/>
                      <a:pt x="2392" y="1442"/>
                    </a:cubicBezTo>
                    <a:cubicBezTo>
                      <a:pt x="2393" y="1441"/>
                      <a:pt x="2473" y="1375"/>
                      <a:pt x="2480" y="1292"/>
                    </a:cubicBezTo>
                    <a:cubicBezTo>
                      <a:pt x="2481" y="1289"/>
                      <a:pt x="2481" y="1289"/>
                      <a:pt x="2481" y="1289"/>
                    </a:cubicBezTo>
                    <a:cubicBezTo>
                      <a:pt x="2482" y="1287"/>
                      <a:pt x="2482" y="1287"/>
                      <a:pt x="2482" y="1287"/>
                    </a:cubicBezTo>
                    <a:cubicBezTo>
                      <a:pt x="2482" y="1286"/>
                      <a:pt x="2502" y="1247"/>
                      <a:pt x="2519" y="1191"/>
                    </a:cubicBezTo>
                    <a:moveTo>
                      <a:pt x="2550" y="1189"/>
                    </a:moveTo>
                    <a:cubicBezTo>
                      <a:pt x="2534" y="1245"/>
                      <a:pt x="2514" y="1286"/>
                      <a:pt x="2509" y="1297"/>
                    </a:cubicBezTo>
                    <a:cubicBezTo>
                      <a:pt x="2502" y="1367"/>
                      <a:pt x="2454" y="1423"/>
                      <a:pt x="2427" y="1449"/>
                    </a:cubicBezTo>
                    <a:cubicBezTo>
                      <a:pt x="2514" y="1411"/>
                      <a:pt x="2535" y="1356"/>
                      <a:pt x="2536" y="1353"/>
                    </a:cubicBezTo>
                    <a:cubicBezTo>
                      <a:pt x="2537" y="1350"/>
                      <a:pt x="2540" y="1347"/>
                      <a:pt x="2544" y="1345"/>
                    </a:cubicBezTo>
                    <a:cubicBezTo>
                      <a:pt x="2547" y="1344"/>
                      <a:pt x="2550" y="1342"/>
                      <a:pt x="2553" y="1341"/>
                    </a:cubicBezTo>
                    <a:cubicBezTo>
                      <a:pt x="2566" y="1300"/>
                      <a:pt x="2566" y="1231"/>
                      <a:pt x="2550" y="1189"/>
                    </a:cubicBezTo>
                    <a:moveTo>
                      <a:pt x="1527" y="1170"/>
                    </a:moveTo>
                    <a:cubicBezTo>
                      <a:pt x="1527" y="1170"/>
                      <a:pt x="1526" y="1170"/>
                      <a:pt x="1526" y="1171"/>
                    </a:cubicBezTo>
                    <a:cubicBezTo>
                      <a:pt x="1533" y="1174"/>
                      <a:pt x="1539" y="1178"/>
                      <a:pt x="1545" y="1182"/>
                    </a:cubicBezTo>
                    <a:cubicBezTo>
                      <a:pt x="1543" y="1178"/>
                      <a:pt x="1541" y="1174"/>
                      <a:pt x="1539" y="1170"/>
                    </a:cubicBezTo>
                    <a:cubicBezTo>
                      <a:pt x="1538" y="1170"/>
                      <a:pt x="1537" y="1170"/>
                      <a:pt x="1537" y="1170"/>
                    </a:cubicBezTo>
                    <a:cubicBezTo>
                      <a:pt x="1535" y="1170"/>
                      <a:pt x="1534" y="1170"/>
                      <a:pt x="1533" y="1170"/>
                    </a:cubicBezTo>
                    <a:cubicBezTo>
                      <a:pt x="1532" y="1170"/>
                      <a:pt x="1531" y="1170"/>
                      <a:pt x="1530" y="1170"/>
                    </a:cubicBezTo>
                    <a:cubicBezTo>
                      <a:pt x="1529" y="1170"/>
                      <a:pt x="1528" y="1170"/>
                      <a:pt x="1527" y="1170"/>
                    </a:cubicBezTo>
                    <a:moveTo>
                      <a:pt x="540" y="1120"/>
                    </a:moveTo>
                    <a:cubicBezTo>
                      <a:pt x="541" y="1121"/>
                      <a:pt x="541" y="1121"/>
                      <a:pt x="542" y="1121"/>
                    </a:cubicBezTo>
                    <a:cubicBezTo>
                      <a:pt x="542" y="1121"/>
                      <a:pt x="542" y="1121"/>
                      <a:pt x="542" y="1121"/>
                    </a:cubicBezTo>
                    <a:cubicBezTo>
                      <a:pt x="541" y="1121"/>
                      <a:pt x="541" y="1120"/>
                      <a:pt x="541" y="1120"/>
                    </a:cubicBezTo>
                    <a:cubicBezTo>
                      <a:pt x="541" y="1120"/>
                      <a:pt x="541" y="1120"/>
                      <a:pt x="540" y="1120"/>
                    </a:cubicBezTo>
                    <a:moveTo>
                      <a:pt x="340" y="954"/>
                    </a:moveTo>
                    <a:cubicBezTo>
                      <a:pt x="339" y="954"/>
                      <a:pt x="339" y="954"/>
                      <a:pt x="338" y="954"/>
                    </a:cubicBezTo>
                    <a:cubicBezTo>
                      <a:pt x="328" y="956"/>
                      <a:pt x="316" y="964"/>
                      <a:pt x="313" y="972"/>
                    </a:cubicBezTo>
                    <a:cubicBezTo>
                      <a:pt x="308" y="984"/>
                      <a:pt x="310" y="998"/>
                      <a:pt x="309" y="1011"/>
                    </a:cubicBezTo>
                    <a:cubicBezTo>
                      <a:pt x="308" y="1017"/>
                      <a:pt x="307" y="1024"/>
                      <a:pt x="304" y="1030"/>
                    </a:cubicBezTo>
                    <a:cubicBezTo>
                      <a:pt x="302" y="1036"/>
                      <a:pt x="296" y="1040"/>
                      <a:pt x="293" y="1046"/>
                    </a:cubicBezTo>
                    <a:cubicBezTo>
                      <a:pt x="286" y="1060"/>
                      <a:pt x="284" y="1075"/>
                      <a:pt x="296" y="1088"/>
                    </a:cubicBezTo>
                    <a:cubicBezTo>
                      <a:pt x="302" y="1094"/>
                      <a:pt x="309" y="1097"/>
                      <a:pt x="316" y="1097"/>
                    </a:cubicBezTo>
                    <a:cubicBezTo>
                      <a:pt x="323" y="1097"/>
                      <a:pt x="330" y="1095"/>
                      <a:pt x="337" y="1091"/>
                    </a:cubicBezTo>
                    <a:cubicBezTo>
                      <a:pt x="347" y="1086"/>
                      <a:pt x="356" y="1079"/>
                      <a:pt x="366" y="1073"/>
                    </a:cubicBezTo>
                    <a:cubicBezTo>
                      <a:pt x="371" y="1070"/>
                      <a:pt x="376" y="1068"/>
                      <a:pt x="381" y="1067"/>
                    </a:cubicBezTo>
                    <a:cubicBezTo>
                      <a:pt x="373" y="1061"/>
                      <a:pt x="365" y="1055"/>
                      <a:pt x="359" y="1049"/>
                    </a:cubicBezTo>
                    <a:cubicBezTo>
                      <a:pt x="347" y="1055"/>
                      <a:pt x="314" y="1076"/>
                      <a:pt x="308" y="1082"/>
                    </a:cubicBezTo>
                    <a:cubicBezTo>
                      <a:pt x="307" y="1083"/>
                      <a:pt x="305" y="1084"/>
                      <a:pt x="303" y="1084"/>
                    </a:cubicBezTo>
                    <a:cubicBezTo>
                      <a:pt x="301" y="1084"/>
                      <a:pt x="299" y="1083"/>
                      <a:pt x="297" y="1082"/>
                    </a:cubicBezTo>
                    <a:cubicBezTo>
                      <a:pt x="294" y="1079"/>
                      <a:pt x="294" y="1074"/>
                      <a:pt x="297" y="1071"/>
                    </a:cubicBezTo>
                    <a:cubicBezTo>
                      <a:pt x="304" y="1064"/>
                      <a:pt x="332" y="1047"/>
                      <a:pt x="347" y="1038"/>
                    </a:cubicBezTo>
                    <a:cubicBezTo>
                      <a:pt x="334" y="1023"/>
                      <a:pt x="325" y="1007"/>
                      <a:pt x="320" y="990"/>
                    </a:cubicBezTo>
                    <a:cubicBezTo>
                      <a:pt x="319" y="986"/>
                      <a:pt x="321" y="981"/>
                      <a:pt x="325" y="980"/>
                    </a:cubicBezTo>
                    <a:cubicBezTo>
                      <a:pt x="326" y="980"/>
                      <a:pt x="327" y="980"/>
                      <a:pt x="327" y="980"/>
                    </a:cubicBezTo>
                    <a:cubicBezTo>
                      <a:pt x="331" y="980"/>
                      <a:pt x="334" y="982"/>
                      <a:pt x="335" y="985"/>
                    </a:cubicBezTo>
                    <a:cubicBezTo>
                      <a:pt x="361" y="1073"/>
                      <a:pt x="493" y="1098"/>
                      <a:pt x="535" y="1104"/>
                    </a:cubicBezTo>
                    <a:cubicBezTo>
                      <a:pt x="531" y="1087"/>
                      <a:pt x="533" y="1066"/>
                      <a:pt x="540" y="1057"/>
                    </a:cubicBezTo>
                    <a:cubicBezTo>
                      <a:pt x="542" y="1055"/>
                      <a:pt x="544" y="1054"/>
                      <a:pt x="546" y="1054"/>
                    </a:cubicBezTo>
                    <a:cubicBezTo>
                      <a:pt x="548" y="1054"/>
                      <a:pt x="550" y="1054"/>
                      <a:pt x="551" y="1055"/>
                    </a:cubicBezTo>
                    <a:cubicBezTo>
                      <a:pt x="555" y="1058"/>
                      <a:pt x="555" y="1063"/>
                      <a:pt x="553" y="1066"/>
                    </a:cubicBezTo>
                    <a:cubicBezTo>
                      <a:pt x="548" y="1073"/>
                      <a:pt x="547" y="1095"/>
                      <a:pt x="552" y="1107"/>
                    </a:cubicBezTo>
                    <a:cubicBezTo>
                      <a:pt x="553" y="1108"/>
                      <a:pt x="553" y="1109"/>
                      <a:pt x="554" y="1110"/>
                    </a:cubicBezTo>
                    <a:cubicBezTo>
                      <a:pt x="554" y="1111"/>
                      <a:pt x="554" y="1111"/>
                      <a:pt x="554" y="1111"/>
                    </a:cubicBezTo>
                    <a:cubicBezTo>
                      <a:pt x="571" y="1140"/>
                      <a:pt x="609" y="1176"/>
                      <a:pt x="694" y="1202"/>
                    </a:cubicBezTo>
                    <a:cubicBezTo>
                      <a:pt x="702" y="1203"/>
                      <a:pt x="710" y="1205"/>
                      <a:pt x="718" y="1206"/>
                    </a:cubicBezTo>
                    <a:cubicBezTo>
                      <a:pt x="721" y="1206"/>
                      <a:pt x="724" y="1208"/>
                      <a:pt x="727" y="1210"/>
                    </a:cubicBezTo>
                    <a:cubicBezTo>
                      <a:pt x="728" y="1210"/>
                      <a:pt x="729" y="1211"/>
                      <a:pt x="730" y="1211"/>
                    </a:cubicBezTo>
                    <a:cubicBezTo>
                      <a:pt x="730" y="1144"/>
                      <a:pt x="730" y="1144"/>
                      <a:pt x="730" y="1144"/>
                    </a:cubicBezTo>
                    <a:cubicBezTo>
                      <a:pt x="694" y="1138"/>
                      <a:pt x="658" y="1129"/>
                      <a:pt x="625" y="1112"/>
                    </a:cubicBezTo>
                    <a:cubicBezTo>
                      <a:pt x="602" y="1100"/>
                      <a:pt x="579" y="1087"/>
                      <a:pt x="584" y="1055"/>
                    </a:cubicBezTo>
                    <a:cubicBezTo>
                      <a:pt x="584" y="1052"/>
                      <a:pt x="583" y="1048"/>
                      <a:pt x="582" y="1045"/>
                    </a:cubicBezTo>
                    <a:cubicBezTo>
                      <a:pt x="577" y="1031"/>
                      <a:pt x="568" y="1023"/>
                      <a:pt x="556" y="1023"/>
                    </a:cubicBezTo>
                    <a:cubicBezTo>
                      <a:pt x="553" y="1023"/>
                      <a:pt x="550" y="1024"/>
                      <a:pt x="547" y="1024"/>
                    </a:cubicBezTo>
                    <a:cubicBezTo>
                      <a:pt x="537" y="1027"/>
                      <a:pt x="528" y="1035"/>
                      <a:pt x="518" y="1040"/>
                    </a:cubicBezTo>
                    <a:cubicBezTo>
                      <a:pt x="514" y="1042"/>
                      <a:pt x="509" y="1046"/>
                      <a:pt x="504" y="1046"/>
                    </a:cubicBezTo>
                    <a:cubicBezTo>
                      <a:pt x="504" y="1046"/>
                      <a:pt x="503" y="1046"/>
                      <a:pt x="503" y="1046"/>
                    </a:cubicBezTo>
                    <a:cubicBezTo>
                      <a:pt x="445" y="1040"/>
                      <a:pt x="396" y="1017"/>
                      <a:pt x="362" y="966"/>
                    </a:cubicBezTo>
                    <a:cubicBezTo>
                      <a:pt x="358" y="960"/>
                      <a:pt x="347" y="954"/>
                      <a:pt x="340" y="954"/>
                    </a:cubicBezTo>
                    <a:moveTo>
                      <a:pt x="1998" y="1191"/>
                    </a:moveTo>
                    <a:cubicBezTo>
                      <a:pt x="2000" y="1191"/>
                      <a:pt x="2002" y="1191"/>
                      <a:pt x="2003" y="1191"/>
                    </a:cubicBezTo>
                    <a:cubicBezTo>
                      <a:pt x="2053" y="1189"/>
                      <a:pt x="2092" y="1161"/>
                      <a:pt x="2131" y="1133"/>
                    </a:cubicBezTo>
                    <a:cubicBezTo>
                      <a:pt x="2157" y="1113"/>
                      <a:pt x="2183" y="1094"/>
                      <a:pt x="2210" y="1075"/>
                    </a:cubicBezTo>
                    <a:cubicBezTo>
                      <a:pt x="2215" y="1071"/>
                      <a:pt x="2221" y="1069"/>
                      <a:pt x="2227" y="1066"/>
                    </a:cubicBezTo>
                    <a:cubicBezTo>
                      <a:pt x="2237" y="1062"/>
                      <a:pt x="2246" y="1060"/>
                      <a:pt x="2254" y="1060"/>
                    </a:cubicBezTo>
                    <a:cubicBezTo>
                      <a:pt x="2276" y="1060"/>
                      <a:pt x="2294" y="1072"/>
                      <a:pt x="2306" y="1095"/>
                    </a:cubicBezTo>
                    <a:cubicBezTo>
                      <a:pt x="2316" y="1112"/>
                      <a:pt x="2328" y="1127"/>
                      <a:pt x="2341" y="1142"/>
                    </a:cubicBezTo>
                    <a:cubicBezTo>
                      <a:pt x="2348" y="1149"/>
                      <a:pt x="2356" y="1152"/>
                      <a:pt x="2364" y="1152"/>
                    </a:cubicBezTo>
                    <a:cubicBezTo>
                      <a:pt x="2371" y="1152"/>
                      <a:pt x="2377" y="1151"/>
                      <a:pt x="2384" y="1148"/>
                    </a:cubicBezTo>
                    <a:cubicBezTo>
                      <a:pt x="2391" y="1145"/>
                      <a:pt x="2397" y="1140"/>
                      <a:pt x="2405" y="1135"/>
                    </a:cubicBezTo>
                    <a:cubicBezTo>
                      <a:pt x="2405" y="1135"/>
                      <a:pt x="2405" y="1135"/>
                      <a:pt x="2405" y="1135"/>
                    </a:cubicBezTo>
                    <a:cubicBezTo>
                      <a:pt x="2405" y="1135"/>
                      <a:pt x="2405" y="1135"/>
                      <a:pt x="2405" y="1135"/>
                    </a:cubicBezTo>
                    <a:cubicBezTo>
                      <a:pt x="2396" y="1176"/>
                      <a:pt x="2380" y="1209"/>
                      <a:pt x="2335" y="1218"/>
                    </a:cubicBezTo>
                    <a:cubicBezTo>
                      <a:pt x="2314" y="1222"/>
                      <a:pt x="2295" y="1232"/>
                      <a:pt x="2275" y="1236"/>
                    </a:cubicBezTo>
                    <a:cubicBezTo>
                      <a:pt x="2252" y="1241"/>
                      <a:pt x="2229" y="1242"/>
                      <a:pt x="2208" y="1245"/>
                    </a:cubicBezTo>
                    <a:cubicBezTo>
                      <a:pt x="2207" y="1231"/>
                      <a:pt x="2208" y="1216"/>
                      <a:pt x="2204" y="1204"/>
                    </a:cubicBezTo>
                    <a:cubicBezTo>
                      <a:pt x="2201" y="1196"/>
                      <a:pt x="2197" y="1192"/>
                      <a:pt x="2191" y="1192"/>
                    </a:cubicBezTo>
                    <a:cubicBezTo>
                      <a:pt x="2187" y="1192"/>
                      <a:pt x="2183" y="1193"/>
                      <a:pt x="2178" y="1197"/>
                    </a:cubicBezTo>
                    <a:cubicBezTo>
                      <a:pt x="2133" y="1227"/>
                      <a:pt x="2087" y="1254"/>
                      <a:pt x="2033" y="1263"/>
                    </a:cubicBezTo>
                    <a:cubicBezTo>
                      <a:pt x="1977" y="1273"/>
                      <a:pt x="1921" y="1283"/>
                      <a:pt x="1865" y="1283"/>
                    </a:cubicBezTo>
                    <a:cubicBezTo>
                      <a:pt x="1831" y="1283"/>
                      <a:pt x="1797" y="1279"/>
                      <a:pt x="1762" y="1270"/>
                    </a:cubicBezTo>
                    <a:cubicBezTo>
                      <a:pt x="1669" y="1245"/>
                      <a:pt x="1621" y="1217"/>
                      <a:pt x="1599" y="1183"/>
                    </a:cubicBezTo>
                    <a:cubicBezTo>
                      <a:pt x="1632" y="1171"/>
                      <a:pt x="1697" y="1167"/>
                      <a:pt x="1757" y="1167"/>
                    </a:cubicBezTo>
                    <a:cubicBezTo>
                      <a:pt x="1812" y="1167"/>
                      <a:pt x="1864" y="1170"/>
                      <a:pt x="1889" y="1173"/>
                    </a:cubicBezTo>
                    <a:cubicBezTo>
                      <a:pt x="1920" y="1177"/>
                      <a:pt x="1965" y="1191"/>
                      <a:pt x="1998" y="1191"/>
                    </a:cubicBezTo>
                    <a:moveTo>
                      <a:pt x="2527" y="935"/>
                    </a:moveTo>
                    <a:cubicBezTo>
                      <a:pt x="2505" y="988"/>
                      <a:pt x="2441" y="1057"/>
                      <a:pt x="2372" y="1076"/>
                    </a:cubicBezTo>
                    <a:cubicBezTo>
                      <a:pt x="2377" y="1083"/>
                      <a:pt x="2381" y="1090"/>
                      <a:pt x="2384" y="1095"/>
                    </a:cubicBezTo>
                    <a:cubicBezTo>
                      <a:pt x="2385" y="1096"/>
                      <a:pt x="2385" y="1098"/>
                      <a:pt x="2385" y="1099"/>
                    </a:cubicBezTo>
                    <a:cubicBezTo>
                      <a:pt x="2385" y="1102"/>
                      <a:pt x="2383" y="1104"/>
                      <a:pt x="2381" y="1106"/>
                    </a:cubicBezTo>
                    <a:cubicBezTo>
                      <a:pt x="2379" y="1106"/>
                      <a:pt x="2378" y="1106"/>
                      <a:pt x="2377" y="1106"/>
                    </a:cubicBezTo>
                    <a:cubicBezTo>
                      <a:pt x="2374" y="1106"/>
                      <a:pt x="2371" y="1105"/>
                      <a:pt x="2370" y="1102"/>
                    </a:cubicBezTo>
                    <a:cubicBezTo>
                      <a:pt x="2359" y="1079"/>
                      <a:pt x="2311" y="1019"/>
                      <a:pt x="2254" y="1019"/>
                    </a:cubicBezTo>
                    <a:cubicBezTo>
                      <a:pt x="2252" y="1019"/>
                      <a:pt x="2250" y="1019"/>
                      <a:pt x="2249" y="1020"/>
                    </a:cubicBezTo>
                    <a:cubicBezTo>
                      <a:pt x="2218" y="1051"/>
                      <a:pt x="2177" y="1060"/>
                      <a:pt x="2165" y="1062"/>
                    </a:cubicBezTo>
                    <a:cubicBezTo>
                      <a:pt x="2111" y="1139"/>
                      <a:pt x="2047" y="1160"/>
                      <a:pt x="1991" y="1160"/>
                    </a:cubicBezTo>
                    <a:cubicBezTo>
                      <a:pt x="1945" y="1160"/>
                      <a:pt x="1905" y="1146"/>
                      <a:pt x="1880" y="1138"/>
                    </a:cubicBezTo>
                    <a:cubicBezTo>
                      <a:pt x="1877" y="1137"/>
                      <a:pt x="1874" y="1136"/>
                      <a:pt x="1871" y="1135"/>
                    </a:cubicBezTo>
                    <a:cubicBezTo>
                      <a:pt x="1869" y="1134"/>
                      <a:pt x="1867" y="1133"/>
                      <a:pt x="1866" y="1131"/>
                    </a:cubicBezTo>
                    <a:cubicBezTo>
                      <a:pt x="1839" y="1144"/>
                      <a:pt x="1805" y="1146"/>
                      <a:pt x="1774" y="1146"/>
                    </a:cubicBezTo>
                    <a:cubicBezTo>
                      <a:pt x="1768" y="1146"/>
                      <a:pt x="1763" y="1146"/>
                      <a:pt x="1759" y="1146"/>
                    </a:cubicBezTo>
                    <a:cubicBezTo>
                      <a:pt x="1754" y="1146"/>
                      <a:pt x="1749" y="1145"/>
                      <a:pt x="1745" y="1145"/>
                    </a:cubicBezTo>
                    <a:cubicBezTo>
                      <a:pt x="1738" y="1145"/>
                      <a:pt x="1732" y="1146"/>
                      <a:pt x="1726" y="1146"/>
                    </a:cubicBezTo>
                    <a:cubicBezTo>
                      <a:pt x="1676" y="1148"/>
                      <a:pt x="1649" y="1154"/>
                      <a:pt x="1624" y="1159"/>
                    </a:cubicBezTo>
                    <a:cubicBezTo>
                      <a:pt x="1604" y="1163"/>
                      <a:pt x="1585" y="1167"/>
                      <a:pt x="1556" y="1169"/>
                    </a:cubicBezTo>
                    <a:cubicBezTo>
                      <a:pt x="1565" y="1186"/>
                      <a:pt x="1582" y="1207"/>
                      <a:pt x="1608" y="1228"/>
                    </a:cubicBezTo>
                    <a:cubicBezTo>
                      <a:pt x="1627" y="1241"/>
                      <a:pt x="1647" y="1255"/>
                      <a:pt x="1668" y="1268"/>
                    </a:cubicBezTo>
                    <a:cubicBezTo>
                      <a:pt x="1730" y="1303"/>
                      <a:pt x="1818" y="1332"/>
                      <a:pt x="1931" y="1334"/>
                    </a:cubicBezTo>
                    <a:cubicBezTo>
                      <a:pt x="1935" y="1334"/>
                      <a:pt x="1939" y="1334"/>
                      <a:pt x="1943" y="1334"/>
                    </a:cubicBezTo>
                    <a:cubicBezTo>
                      <a:pt x="2083" y="1334"/>
                      <a:pt x="2149" y="1277"/>
                      <a:pt x="2158" y="1262"/>
                    </a:cubicBezTo>
                    <a:cubicBezTo>
                      <a:pt x="2159" y="1260"/>
                      <a:pt x="2162" y="1258"/>
                      <a:pt x="2165" y="1258"/>
                    </a:cubicBezTo>
                    <a:cubicBezTo>
                      <a:pt x="2166" y="1258"/>
                      <a:pt x="2167" y="1259"/>
                      <a:pt x="2169" y="1259"/>
                    </a:cubicBezTo>
                    <a:cubicBezTo>
                      <a:pt x="2172" y="1262"/>
                      <a:pt x="2173" y="1266"/>
                      <a:pt x="2171" y="1270"/>
                    </a:cubicBezTo>
                    <a:cubicBezTo>
                      <a:pt x="2168" y="1276"/>
                      <a:pt x="2158" y="1286"/>
                      <a:pt x="2142" y="1297"/>
                    </a:cubicBezTo>
                    <a:cubicBezTo>
                      <a:pt x="2166" y="1304"/>
                      <a:pt x="2194" y="1308"/>
                      <a:pt x="2227" y="1308"/>
                    </a:cubicBezTo>
                    <a:cubicBezTo>
                      <a:pt x="2247" y="1308"/>
                      <a:pt x="2268" y="1307"/>
                      <a:pt x="2291" y="1304"/>
                    </a:cubicBezTo>
                    <a:cubicBezTo>
                      <a:pt x="2291" y="1304"/>
                      <a:pt x="2292" y="1304"/>
                      <a:pt x="2292" y="1304"/>
                    </a:cubicBezTo>
                    <a:cubicBezTo>
                      <a:pt x="2313" y="1297"/>
                      <a:pt x="2334" y="1291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5"/>
                      <a:pt x="2356" y="1285"/>
                      <a:pt x="2356" y="1285"/>
                    </a:cubicBezTo>
                    <a:cubicBezTo>
                      <a:pt x="2356" y="1286"/>
                      <a:pt x="2356" y="1288"/>
                      <a:pt x="2356" y="1289"/>
                    </a:cubicBezTo>
                    <a:cubicBezTo>
                      <a:pt x="2445" y="1260"/>
                      <a:pt x="2507" y="1197"/>
                      <a:pt x="2533" y="1134"/>
                    </a:cubicBezTo>
                    <a:cubicBezTo>
                      <a:pt x="2547" y="1071"/>
                      <a:pt x="2551" y="998"/>
                      <a:pt x="2527" y="935"/>
                    </a:cubicBezTo>
                    <a:moveTo>
                      <a:pt x="1549" y="929"/>
                    </a:moveTo>
                    <a:cubicBezTo>
                      <a:pt x="1549" y="930"/>
                      <a:pt x="1549" y="931"/>
                      <a:pt x="1549" y="932"/>
                    </a:cubicBezTo>
                    <a:cubicBezTo>
                      <a:pt x="1550" y="931"/>
                      <a:pt x="1550" y="931"/>
                      <a:pt x="1550" y="931"/>
                    </a:cubicBezTo>
                    <a:cubicBezTo>
                      <a:pt x="1550" y="931"/>
                      <a:pt x="1550" y="931"/>
                      <a:pt x="1550" y="931"/>
                    </a:cubicBezTo>
                    <a:cubicBezTo>
                      <a:pt x="1550" y="930"/>
                      <a:pt x="1550" y="930"/>
                      <a:pt x="1549" y="929"/>
                    </a:cubicBezTo>
                    <a:moveTo>
                      <a:pt x="1608" y="909"/>
                    </a:moveTo>
                    <a:cubicBezTo>
                      <a:pt x="1585" y="922"/>
                      <a:pt x="1585" y="922"/>
                      <a:pt x="1585" y="922"/>
                    </a:cubicBezTo>
                    <a:cubicBezTo>
                      <a:pt x="1588" y="921"/>
                      <a:pt x="1592" y="921"/>
                      <a:pt x="1596" y="921"/>
                    </a:cubicBezTo>
                    <a:cubicBezTo>
                      <a:pt x="1606" y="921"/>
                      <a:pt x="1616" y="922"/>
                      <a:pt x="1626" y="925"/>
                    </a:cubicBezTo>
                    <a:cubicBezTo>
                      <a:pt x="1617" y="918"/>
                      <a:pt x="1611" y="913"/>
                      <a:pt x="1608" y="909"/>
                    </a:cubicBezTo>
                    <a:moveTo>
                      <a:pt x="1866" y="769"/>
                    </a:moveTo>
                    <a:cubicBezTo>
                      <a:pt x="1859" y="769"/>
                      <a:pt x="1853" y="771"/>
                      <a:pt x="1847" y="775"/>
                    </a:cubicBezTo>
                    <a:cubicBezTo>
                      <a:pt x="1835" y="783"/>
                      <a:pt x="1824" y="792"/>
                      <a:pt x="1813" y="801"/>
                    </a:cubicBezTo>
                    <a:cubicBezTo>
                      <a:pt x="1809" y="799"/>
                      <a:pt x="1804" y="795"/>
                      <a:pt x="1800" y="795"/>
                    </a:cubicBezTo>
                    <a:cubicBezTo>
                      <a:pt x="1800" y="795"/>
                      <a:pt x="1800" y="795"/>
                      <a:pt x="1800" y="795"/>
                    </a:cubicBezTo>
                    <a:cubicBezTo>
                      <a:pt x="1800" y="795"/>
                      <a:pt x="1800" y="795"/>
                      <a:pt x="1800" y="795"/>
                    </a:cubicBezTo>
                    <a:cubicBezTo>
                      <a:pt x="1798" y="795"/>
                      <a:pt x="1796" y="795"/>
                      <a:pt x="1794" y="795"/>
                    </a:cubicBezTo>
                    <a:cubicBezTo>
                      <a:pt x="1792" y="795"/>
                      <a:pt x="1790" y="794"/>
                      <a:pt x="1787" y="794"/>
                    </a:cubicBezTo>
                    <a:cubicBezTo>
                      <a:pt x="1780" y="794"/>
                      <a:pt x="1773" y="795"/>
                      <a:pt x="1769" y="799"/>
                    </a:cubicBezTo>
                    <a:cubicBezTo>
                      <a:pt x="1763" y="804"/>
                      <a:pt x="1762" y="818"/>
                      <a:pt x="1764" y="828"/>
                    </a:cubicBezTo>
                    <a:cubicBezTo>
                      <a:pt x="1766" y="837"/>
                      <a:pt x="1773" y="847"/>
                      <a:pt x="1780" y="855"/>
                    </a:cubicBezTo>
                    <a:cubicBezTo>
                      <a:pt x="1814" y="898"/>
                      <a:pt x="1844" y="948"/>
                      <a:pt x="1838" y="1002"/>
                    </a:cubicBezTo>
                    <a:cubicBezTo>
                      <a:pt x="1842" y="1048"/>
                      <a:pt x="1837" y="1085"/>
                      <a:pt x="1790" y="1090"/>
                    </a:cubicBezTo>
                    <a:cubicBezTo>
                      <a:pt x="1745" y="1093"/>
                      <a:pt x="1677" y="1095"/>
                      <a:pt x="1632" y="1102"/>
                    </a:cubicBezTo>
                    <a:cubicBezTo>
                      <a:pt x="1602" y="1106"/>
                      <a:pt x="1572" y="1111"/>
                      <a:pt x="1542" y="1111"/>
                    </a:cubicBezTo>
                    <a:cubicBezTo>
                      <a:pt x="1542" y="1111"/>
                      <a:pt x="1542" y="1112"/>
                      <a:pt x="1542" y="1112"/>
                    </a:cubicBezTo>
                    <a:cubicBezTo>
                      <a:pt x="1543" y="1112"/>
                      <a:pt x="1544" y="1112"/>
                      <a:pt x="1546" y="1112"/>
                    </a:cubicBezTo>
                    <a:cubicBezTo>
                      <a:pt x="1546" y="1112"/>
                      <a:pt x="1537" y="1145"/>
                      <a:pt x="1531" y="1154"/>
                    </a:cubicBezTo>
                    <a:cubicBezTo>
                      <a:pt x="1533" y="1154"/>
                      <a:pt x="1534" y="1154"/>
                      <a:pt x="1535" y="1154"/>
                    </a:cubicBezTo>
                    <a:cubicBezTo>
                      <a:pt x="1542" y="1154"/>
                      <a:pt x="1549" y="1154"/>
                      <a:pt x="1556" y="1153"/>
                    </a:cubicBezTo>
                    <a:cubicBezTo>
                      <a:pt x="1557" y="1153"/>
                      <a:pt x="1557" y="1153"/>
                      <a:pt x="1557" y="1153"/>
                    </a:cubicBezTo>
                    <a:cubicBezTo>
                      <a:pt x="1558" y="1153"/>
                      <a:pt x="1559" y="1153"/>
                      <a:pt x="1560" y="1153"/>
                    </a:cubicBezTo>
                    <a:cubicBezTo>
                      <a:pt x="1585" y="1151"/>
                      <a:pt x="1603" y="1147"/>
                      <a:pt x="1621" y="1144"/>
                    </a:cubicBezTo>
                    <a:cubicBezTo>
                      <a:pt x="1647" y="1138"/>
                      <a:pt x="1674" y="1133"/>
                      <a:pt x="1726" y="1130"/>
                    </a:cubicBezTo>
                    <a:cubicBezTo>
                      <a:pt x="1732" y="1130"/>
                      <a:pt x="1738" y="1130"/>
                      <a:pt x="1745" y="1130"/>
                    </a:cubicBezTo>
                    <a:cubicBezTo>
                      <a:pt x="1749" y="1130"/>
                      <a:pt x="1754" y="1130"/>
                      <a:pt x="1759" y="1130"/>
                    </a:cubicBezTo>
                    <a:cubicBezTo>
                      <a:pt x="1762" y="1130"/>
                      <a:pt x="1765" y="1130"/>
                      <a:pt x="1769" y="1130"/>
                    </a:cubicBezTo>
                    <a:cubicBezTo>
                      <a:pt x="1840" y="1130"/>
                      <a:pt x="1893" y="1122"/>
                      <a:pt x="1894" y="1053"/>
                    </a:cubicBezTo>
                    <a:cubicBezTo>
                      <a:pt x="1894" y="1051"/>
                      <a:pt x="1895" y="1049"/>
                      <a:pt x="1895" y="1047"/>
                    </a:cubicBezTo>
                    <a:cubicBezTo>
                      <a:pt x="1895" y="954"/>
                      <a:pt x="1843" y="856"/>
                      <a:pt x="1796" y="828"/>
                    </a:cubicBezTo>
                    <a:cubicBezTo>
                      <a:pt x="1795" y="828"/>
                      <a:pt x="1794" y="827"/>
                      <a:pt x="1792" y="826"/>
                    </a:cubicBezTo>
                    <a:cubicBezTo>
                      <a:pt x="1790" y="825"/>
                      <a:pt x="1788" y="822"/>
                      <a:pt x="1788" y="819"/>
                    </a:cubicBezTo>
                    <a:cubicBezTo>
                      <a:pt x="1788" y="818"/>
                      <a:pt x="1788" y="817"/>
                      <a:pt x="1789" y="816"/>
                    </a:cubicBezTo>
                    <a:cubicBezTo>
                      <a:pt x="1790" y="813"/>
                      <a:pt x="1793" y="812"/>
                      <a:pt x="1796" y="812"/>
                    </a:cubicBezTo>
                    <a:cubicBezTo>
                      <a:pt x="1797" y="812"/>
                      <a:pt x="1798" y="812"/>
                      <a:pt x="1800" y="812"/>
                    </a:cubicBezTo>
                    <a:cubicBezTo>
                      <a:pt x="1808" y="817"/>
                      <a:pt x="1818" y="824"/>
                      <a:pt x="1826" y="832"/>
                    </a:cubicBezTo>
                    <a:cubicBezTo>
                      <a:pt x="1827" y="832"/>
                      <a:pt x="1827" y="831"/>
                      <a:pt x="1827" y="831"/>
                    </a:cubicBezTo>
                    <a:cubicBezTo>
                      <a:pt x="1827" y="831"/>
                      <a:pt x="1847" y="804"/>
                      <a:pt x="1854" y="794"/>
                    </a:cubicBezTo>
                    <a:cubicBezTo>
                      <a:pt x="1856" y="792"/>
                      <a:pt x="1858" y="790"/>
                      <a:pt x="1861" y="790"/>
                    </a:cubicBezTo>
                    <a:cubicBezTo>
                      <a:pt x="1862" y="790"/>
                      <a:pt x="1864" y="791"/>
                      <a:pt x="1865" y="792"/>
                    </a:cubicBezTo>
                    <a:cubicBezTo>
                      <a:pt x="1867" y="793"/>
                      <a:pt x="1868" y="796"/>
                      <a:pt x="1868" y="798"/>
                    </a:cubicBezTo>
                    <a:cubicBezTo>
                      <a:pt x="1868" y="800"/>
                      <a:pt x="1868" y="801"/>
                      <a:pt x="1867" y="803"/>
                    </a:cubicBezTo>
                    <a:cubicBezTo>
                      <a:pt x="1860" y="813"/>
                      <a:pt x="1841" y="839"/>
                      <a:pt x="1840" y="840"/>
                    </a:cubicBezTo>
                    <a:cubicBezTo>
                      <a:pt x="1839" y="842"/>
                      <a:pt x="1838" y="842"/>
                      <a:pt x="1837" y="843"/>
                    </a:cubicBezTo>
                    <a:cubicBezTo>
                      <a:pt x="1876" y="888"/>
                      <a:pt x="1910" y="968"/>
                      <a:pt x="1910" y="1047"/>
                    </a:cubicBezTo>
                    <a:cubicBezTo>
                      <a:pt x="1910" y="1049"/>
                      <a:pt x="1910" y="1051"/>
                      <a:pt x="1910" y="1053"/>
                    </a:cubicBezTo>
                    <a:cubicBezTo>
                      <a:pt x="1909" y="1087"/>
                      <a:pt x="1898" y="1108"/>
                      <a:pt x="1880" y="1122"/>
                    </a:cubicBezTo>
                    <a:cubicBezTo>
                      <a:pt x="1882" y="1122"/>
                      <a:pt x="1883" y="1123"/>
                      <a:pt x="1885" y="1123"/>
                    </a:cubicBezTo>
                    <a:cubicBezTo>
                      <a:pt x="1911" y="1132"/>
                      <a:pt x="1949" y="1145"/>
                      <a:pt x="1991" y="1145"/>
                    </a:cubicBezTo>
                    <a:cubicBezTo>
                      <a:pt x="2044" y="1145"/>
                      <a:pt x="2103" y="1125"/>
                      <a:pt x="2153" y="1053"/>
                    </a:cubicBezTo>
                    <a:cubicBezTo>
                      <a:pt x="2153" y="1052"/>
                      <a:pt x="2153" y="1052"/>
                      <a:pt x="2153" y="1051"/>
                    </a:cubicBezTo>
                    <a:cubicBezTo>
                      <a:pt x="2160" y="1009"/>
                      <a:pt x="2150" y="958"/>
                      <a:pt x="2128" y="922"/>
                    </a:cubicBezTo>
                    <a:cubicBezTo>
                      <a:pt x="2125" y="918"/>
                      <a:pt x="2127" y="914"/>
                      <a:pt x="2130" y="911"/>
                    </a:cubicBezTo>
                    <a:cubicBezTo>
                      <a:pt x="2131" y="911"/>
                      <a:pt x="2133" y="910"/>
                      <a:pt x="2134" y="910"/>
                    </a:cubicBezTo>
                    <a:cubicBezTo>
                      <a:pt x="2137" y="910"/>
                      <a:pt x="2139" y="912"/>
                      <a:pt x="2141" y="914"/>
                    </a:cubicBezTo>
                    <a:cubicBezTo>
                      <a:pt x="2164" y="952"/>
                      <a:pt x="2175" y="1001"/>
                      <a:pt x="2169" y="1046"/>
                    </a:cubicBezTo>
                    <a:cubicBezTo>
                      <a:pt x="2196" y="1040"/>
                      <a:pt x="2270" y="1015"/>
                      <a:pt x="2273" y="917"/>
                    </a:cubicBezTo>
                    <a:cubicBezTo>
                      <a:pt x="2273" y="914"/>
                      <a:pt x="2273" y="914"/>
                      <a:pt x="2273" y="914"/>
                    </a:cubicBezTo>
                    <a:cubicBezTo>
                      <a:pt x="2275" y="912"/>
                      <a:pt x="2275" y="912"/>
                      <a:pt x="2275" y="912"/>
                    </a:cubicBezTo>
                    <a:cubicBezTo>
                      <a:pt x="2275" y="912"/>
                      <a:pt x="2309" y="868"/>
                      <a:pt x="2311" y="792"/>
                    </a:cubicBezTo>
                    <a:cubicBezTo>
                      <a:pt x="2308" y="791"/>
                      <a:pt x="2304" y="790"/>
                      <a:pt x="2300" y="790"/>
                    </a:cubicBezTo>
                    <a:cubicBezTo>
                      <a:pt x="2299" y="798"/>
                      <a:pt x="2297" y="804"/>
                      <a:pt x="2296" y="810"/>
                    </a:cubicBezTo>
                    <a:cubicBezTo>
                      <a:pt x="2288" y="851"/>
                      <a:pt x="2268" y="884"/>
                      <a:pt x="2236" y="910"/>
                    </a:cubicBezTo>
                    <a:cubicBezTo>
                      <a:pt x="2223" y="920"/>
                      <a:pt x="2211" y="925"/>
                      <a:pt x="2198" y="925"/>
                    </a:cubicBezTo>
                    <a:cubicBezTo>
                      <a:pt x="2189" y="925"/>
                      <a:pt x="2178" y="922"/>
                      <a:pt x="2168" y="916"/>
                    </a:cubicBezTo>
                    <a:cubicBezTo>
                      <a:pt x="2159" y="911"/>
                      <a:pt x="2150" y="906"/>
                      <a:pt x="2141" y="902"/>
                    </a:cubicBezTo>
                    <a:cubicBezTo>
                      <a:pt x="2137" y="901"/>
                      <a:pt x="2133" y="900"/>
                      <a:pt x="2130" y="900"/>
                    </a:cubicBezTo>
                    <a:cubicBezTo>
                      <a:pt x="2119" y="900"/>
                      <a:pt x="2113" y="908"/>
                      <a:pt x="2112" y="922"/>
                    </a:cubicBezTo>
                    <a:cubicBezTo>
                      <a:pt x="2110" y="940"/>
                      <a:pt x="2107" y="958"/>
                      <a:pt x="2103" y="975"/>
                    </a:cubicBezTo>
                    <a:cubicBezTo>
                      <a:pt x="2101" y="983"/>
                      <a:pt x="2097" y="993"/>
                      <a:pt x="2091" y="999"/>
                    </a:cubicBezTo>
                    <a:cubicBezTo>
                      <a:pt x="2063" y="1027"/>
                      <a:pt x="2030" y="1044"/>
                      <a:pt x="1990" y="1044"/>
                    </a:cubicBezTo>
                    <a:cubicBezTo>
                      <a:pt x="1984" y="1044"/>
                      <a:pt x="1977" y="1043"/>
                      <a:pt x="1970" y="1042"/>
                    </a:cubicBezTo>
                    <a:cubicBezTo>
                      <a:pt x="1951" y="1040"/>
                      <a:pt x="1944" y="1030"/>
                      <a:pt x="1938" y="1012"/>
                    </a:cubicBezTo>
                    <a:cubicBezTo>
                      <a:pt x="1925" y="970"/>
                      <a:pt x="1912" y="927"/>
                      <a:pt x="1893" y="887"/>
                    </a:cubicBezTo>
                    <a:cubicBezTo>
                      <a:pt x="1881" y="860"/>
                      <a:pt x="1869" y="838"/>
                      <a:pt x="1887" y="809"/>
                    </a:cubicBezTo>
                    <a:cubicBezTo>
                      <a:pt x="1894" y="798"/>
                      <a:pt x="1892" y="785"/>
                      <a:pt x="1881" y="775"/>
                    </a:cubicBezTo>
                    <a:cubicBezTo>
                      <a:pt x="1876" y="770"/>
                      <a:pt x="1871" y="769"/>
                      <a:pt x="1866" y="769"/>
                    </a:cubicBezTo>
                    <a:moveTo>
                      <a:pt x="2135" y="757"/>
                    </a:moveTo>
                    <a:cubicBezTo>
                      <a:pt x="2114" y="757"/>
                      <a:pt x="2094" y="760"/>
                      <a:pt x="2076" y="766"/>
                    </a:cubicBezTo>
                    <a:cubicBezTo>
                      <a:pt x="2082" y="766"/>
                      <a:pt x="2087" y="766"/>
                      <a:pt x="2093" y="766"/>
                    </a:cubicBezTo>
                    <a:cubicBezTo>
                      <a:pt x="2115" y="766"/>
                      <a:pt x="2137" y="766"/>
                      <a:pt x="2157" y="766"/>
                    </a:cubicBezTo>
                    <a:cubicBezTo>
                      <a:pt x="2159" y="764"/>
                      <a:pt x="2160" y="761"/>
                      <a:pt x="2161" y="759"/>
                    </a:cubicBezTo>
                    <a:cubicBezTo>
                      <a:pt x="2152" y="758"/>
                      <a:pt x="2143" y="757"/>
                      <a:pt x="2135" y="757"/>
                    </a:cubicBezTo>
                    <a:moveTo>
                      <a:pt x="2194" y="710"/>
                    </a:moveTo>
                    <a:cubicBezTo>
                      <a:pt x="2182" y="735"/>
                      <a:pt x="2182" y="735"/>
                      <a:pt x="2182" y="735"/>
                    </a:cubicBezTo>
                    <a:cubicBezTo>
                      <a:pt x="2190" y="728"/>
                      <a:pt x="2193" y="720"/>
                      <a:pt x="2194" y="710"/>
                    </a:cubicBezTo>
                    <a:moveTo>
                      <a:pt x="1722" y="659"/>
                    </a:moveTo>
                    <a:cubicBezTo>
                      <a:pt x="1700" y="659"/>
                      <a:pt x="1678" y="661"/>
                      <a:pt x="1655" y="665"/>
                    </a:cubicBezTo>
                    <a:cubicBezTo>
                      <a:pt x="1654" y="665"/>
                      <a:pt x="1654" y="665"/>
                      <a:pt x="1653" y="665"/>
                    </a:cubicBezTo>
                    <a:cubicBezTo>
                      <a:pt x="1652" y="665"/>
                      <a:pt x="1651" y="665"/>
                      <a:pt x="1650" y="664"/>
                    </a:cubicBezTo>
                    <a:cubicBezTo>
                      <a:pt x="1650" y="664"/>
                      <a:pt x="1649" y="665"/>
                      <a:pt x="1649" y="665"/>
                    </a:cubicBezTo>
                    <a:cubicBezTo>
                      <a:pt x="1586" y="762"/>
                      <a:pt x="1617" y="893"/>
                      <a:pt x="1618" y="897"/>
                    </a:cubicBezTo>
                    <a:cubicBezTo>
                      <a:pt x="1619" y="897"/>
                      <a:pt x="1619" y="898"/>
                      <a:pt x="1619" y="898"/>
                    </a:cubicBezTo>
                    <a:cubicBezTo>
                      <a:pt x="1622" y="903"/>
                      <a:pt x="1640" y="917"/>
                      <a:pt x="1656" y="927"/>
                    </a:cubicBezTo>
                    <a:cubicBezTo>
                      <a:pt x="1657" y="927"/>
                      <a:pt x="1658" y="929"/>
                      <a:pt x="1659" y="930"/>
                    </a:cubicBezTo>
                    <a:cubicBezTo>
                      <a:pt x="1659" y="928"/>
                      <a:pt x="1658" y="927"/>
                      <a:pt x="1658" y="925"/>
                    </a:cubicBezTo>
                    <a:cubicBezTo>
                      <a:pt x="1656" y="894"/>
                      <a:pt x="1651" y="864"/>
                      <a:pt x="1652" y="833"/>
                    </a:cubicBezTo>
                    <a:cubicBezTo>
                      <a:pt x="1653" y="790"/>
                      <a:pt x="1665" y="749"/>
                      <a:pt x="1687" y="711"/>
                    </a:cubicBezTo>
                    <a:cubicBezTo>
                      <a:pt x="1695" y="698"/>
                      <a:pt x="1705" y="689"/>
                      <a:pt x="1720" y="689"/>
                    </a:cubicBezTo>
                    <a:cubicBezTo>
                      <a:pt x="1722" y="689"/>
                      <a:pt x="1725" y="689"/>
                      <a:pt x="1728" y="690"/>
                    </a:cubicBezTo>
                    <a:cubicBezTo>
                      <a:pt x="1750" y="694"/>
                      <a:pt x="1772" y="695"/>
                      <a:pt x="1794" y="697"/>
                    </a:cubicBezTo>
                    <a:cubicBezTo>
                      <a:pt x="1865" y="706"/>
                      <a:pt x="1931" y="728"/>
                      <a:pt x="1994" y="764"/>
                    </a:cubicBezTo>
                    <a:cubicBezTo>
                      <a:pt x="2005" y="771"/>
                      <a:pt x="2017" y="777"/>
                      <a:pt x="2030" y="777"/>
                    </a:cubicBezTo>
                    <a:cubicBezTo>
                      <a:pt x="2031" y="777"/>
                      <a:pt x="2032" y="777"/>
                      <a:pt x="2033" y="777"/>
                    </a:cubicBezTo>
                    <a:cubicBezTo>
                      <a:pt x="2016" y="763"/>
                      <a:pt x="1886" y="659"/>
                      <a:pt x="1722" y="659"/>
                    </a:cubicBezTo>
                    <a:moveTo>
                      <a:pt x="403" y="634"/>
                    </a:moveTo>
                    <a:cubicBezTo>
                      <a:pt x="401" y="654"/>
                      <a:pt x="398" y="673"/>
                      <a:pt x="392" y="692"/>
                    </a:cubicBezTo>
                    <a:cubicBezTo>
                      <a:pt x="387" y="707"/>
                      <a:pt x="377" y="720"/>
                      <a:pt x="368" y="732"/>
                    </a:cubicBezTo>
                    <a:cubicBezTo>
                      <a:pt x="356" y="748"/>
                      <a:pt x="341" y="761"/>
                      <a:pt x="330" y="777"/>
                    </a:cubicBezTo>
                    <a:cubicBezTo>
                      <a:pt x="319" y="792"/>
                      <a:pt x="321" y="813"/>
                      <a:pt x="332" y="824"/>
                    </a:cubicBezTo>
                    <a:cubicBezTo>
                      <a:pt x="338" y="830"/>
                      <a:pt x="345" y="833"/>
                      <a:pt x="352" y="833"/>
                    </a:cubicBezTo>
                    <a:cubicBezTo>
                      <a:pt x="359" y="833"/>
                      <a:pt x="367" y="830"/>
                      <a:pt x="375" y="826"/>
                    </a:cubicBezTo>
                    <a:cubicBezTo>
                      <a:pt x="379" y="824"/>
                      <a:pt x="384" y="822"/>
                      <a:pt x="387" y="819"/>
                    </a:cubicBezTo>
                    <a:cubicBezTo>
                      <a:pt x="402" y="805"/>
                      <a:pt x="417" y="799"/>
                      <a:pt x="431" y="799"/>
                    </a:cubicBezTo>
                    <a:cubicBezTo>
                      <a:pt x="450" y="799"/>
                      <a:pt x="469" y="809"/>
                      <a:pt x="487" y="823"/>
                    </a:cubicBezTo>
                    <a:cubicBezTo>
                      <a:pt x="493" y="827"/>
                      <a:pt x="498" y="832"/>
                      <a:pt x="504" y="837"/>
                    </a:cubicBezTo>
                    <a:cubicBezTo>
                      <a:pt x="538" y="867"/>
                      <a:pt x="572" y="897"/>
                      <a:pt x="606" y="927"/>
                    </a:cubicBezTo>
                    <a:cubicBezTo>
                      <a:pt x="608" y="929"/>
                      <a:pt x="610" y="932"/>
                      <a:pt x="611" y="935"/>
                    </a:cubicBezTo>
                    <a:cubicBezTo>
                      <a:pt x="616" y="959"/>
                      <a:pt x="627" y="972"/>
                      <a:pt x="644" y="972"/>
                    </a:cubicBezTo>
                    <a:cubicBezTo>
                      <a:pt x="650" y="972"/>
                      <a:pt x="658" y="970"/>
                      <a:pt x="668" y="965"/>
                    </a:cubicBezTo>
                    <a:cubicBezTo>
                      <a:pt x="678" y="961"/>
                      <a:pt x="687" y="959"/>
                      <a:pt x="696" y="959"/>
                    </a:cubicBezTo>
                    <a:cubicBezTo>
                      <a:pt x="705" y="959"/>
                      <a:pt x="714" y="961"/>
                      <a:pt x="724" y="964"/>
                    </a:cubicBezTo>
                    <a:cubicBezTo>
                      <a:pt x="726" y="965"/>
                      <a:pt x="728" y="965"/>
                      <a:pt x="730" y="966"/>
                    </a:cubicBezTo>
                    <a:cubicBezTo>
                      <a:pt x="730" y="933"/>
                      <a:pt x="730" y="933"/>
                      <a:pt x="730" y="933"/>
                    </a:cubicBezTo>
                    <a:cubicBezTo>
                      <a:pt x="720" y="929"/>
                      <a:pt x="710" y="923"/>
                      <a:pt x="699" y="917"/>
                    </a:cubicBezTo>
                    <a:cubicBezTo>
                      <a:pt x="677" y="918"/>
                      <a:pt x="660" y="931"/>
                      <a:pt x="653" y="937"/>
                    </a:cubicBezTo>
                    <a:cubicBezTo>
                      <a:pt x="651" y="939"/>
                      <a:pt x="650" y="939"/>
                      <a:pt x="648" y="939"/>
                    </a:cubicBezTo>
                    <a:cubicBezTo>
                      <a:pt x="646" y="939"/>
                      <a:pt x="643" y="938"/>
                      <a:pt x="642" y="936"/>
                    </a:cubicBezTo>
                    <a:cubicBezTo>
                      <a:pt x="641" y="935"/>
                      <a:pt x="640" y="933"/>
                      <a:pt x="640" y="931"/>
                    </a:cubicBezTo>
                    <a:cubicBezTo>
                      <a:pt x="640" y="929"/>
                      <a:pt x="641" y="927"/>
                      <a:pt x="643" y="925"/>
                    </a:cubicBezTo>
                    <a:cubicBezTo>
                      <a:pt x="649" y="920"/>
                      <a:pt x="661" y="911"/>
                      <a:pt x="678" y="905"/>
                    </a:cubicBezTo>
                    <a:cubicBezTo>
                      <a:pt x="663" y="896"/>
                      <a:pt x="647" y="886"/>
                      <a:pt x="629" y="874"/>
                    </a:cubicBezTo>
                    <a:cubicBezTo>
                      <a:pt x="621" y="869"/>
                      <a:pt x="621" y="869"/>
                      <a:pt x="621" y="869"/>
                    </a:cubicBezTo>
                    <a:cubicBezTo>
                      <a:pt x="552" y="824"/>
                      <a:pt x="495" y="786"/>
                      <a:pt x="455" y="741"/>
                    </a:cubicBezTo>
                    <a:cubicBezTo>
                      <a:pt x="425" y="746"/>
                      <a:pt x="386" y="766"/>
                      <a:pt x="369" y="792"/>
                    </a:cubicBezTo>
                    <a:cubicBezTo>
                      <a:pt x="368" y="795"/>
                      <a:pt x="365" y="796"/>
                      <a:pt x="363" y="796"/>
                    </a:cubicBezTo>
                    <a:cubicBezTo>
                      <a:pt x="361" y="796"/>
                      <a:pt x="360" y="795"/>
                      <a:pt x="358" y="795"/>
                    </a:cubicBezTo>
                    <a:cubicBezTo>
                      <a:pt x="356" y="793"/>
                      <a:pt x="355" y="791"/>
                      <a:pt x="355" y="788"/>
                    </a:cubicBezTo>
                    <a:cubicBezTo>
                      <a:pt x="355" y="787"/>
                      <a:pt x="355" y="785"/>
                      <a:pt x="356" y="784"/>
                    </a:cubicBezTo>
                    <a:cubicBezTo>
                      <a:pt x="374" y="756"/>
                      <a:pt x="411" y="735"/>
                      <a:pt x="444" y="728"/>
                    </a:cubicBezTo>
                    <a:cubicBezTo>
                      <a:pt x="423" y="700"/>
                      <a:pt x="409" y="670"/>
                      <a:pt x="403" y="634"/>
                    </a:cubicBezTo>
                    <a:moveTo>
                      <a:pt x="450" y="545"/>
                    </a:moveTo>
                    <a:cubicBezTo>
                      <a:pt x="432" y="561"/>
                      <a:pt x="432" y="561"/>
                      <a:pt x="432" y="561"/>
                    </a:cubicBezTo>
                    <a:cubicBezTo>
                      <a:pt x="412" y="697"/>
                      <a:pt x="493" y="750"/>
                      <a:pt x="637" y="845"/>
                    </a:cubicBezTo>
                    <a:cubicBezTo>
                      <a:pt x="645" y="850"/>
                      <a:pt x="645" y="850"/>
                      <a:pt x="645" y="850"/>
                    </a:cubicBezTo>
                    <a:cubicBezTo>
                      <a:pt x="677" y="872"/>
                      <a:pt x="705" y="888"/>
                      <a:pt x="730" y="901"/>
                    </a:cubicBezTo>
                    <a:cubicBezTo>
                      <a:pt x="730" y="673"/>
                      <a:pt x="730" y="673"/>
                      <a:pt x="730" y="673"/>
                    </a:cubicBezTo>
                    <a:cubicBezTo>
                      <a:pt x="722" y="675"/>
                      <a:pt x="717" y="681"/>
                      <a:pt x="717" y="691"/>
                    </a:cubicBezTo>
                    <a:cubicBezTo>
                      <a:pt x="715" y="753"/>
                      <a:pt x="701" y="797"/>
                      <a:pt x="669" y="797"/>
                    </a:cubicBezTo>
                    <a:cubicBezTo>
                      <a:pt x="663" y="797"/>
                      <a:pt x="656" y="795"/>
                      <a:pt x="648" y="791"/>
                    </a:cubicBezTo>
                    <a:cubicBezTo>
                      <a:pt x="623" y="779"/>
                      <a:pt x="605" y="764"/>
                      <a:pt x="543" y="732"/>
                    </a:cubicBezTo>
                    <a:cubicBezTo>
                      <a:pt x="475" y="697"/>
                      <a:pt x="449" y="622"/>
                      <a:pt x="450" y="545"/>
                    </a:cubicBezTo>
                    <a:moveTo>
                      <a:pt x="1875" y="540"/>
                    </a:moveTo>
                    <a:cubicBezTo>
                      <a:pt x="1866" y="540"/>
                      <a:pt x="1858" y="540"/>
                      <a:pt x="1850" y="542"/>
                    </a:cubicBezTo>
                    <a:cubicBezTo>
                      <a:pt x="1841" y="551"/>
                      <a:pt x="1841" y="551"/>
                      <a:pt x="1841" y="551"/>
                    </a:cubicBezTo>
                    <a:cubicBezTo>
                      <a:pt x="1855" y="549"/>
                      <a:pt x="1869" y="548"/>
                      <a:pt x="1882" y="548"/>
                    </a:cubicBezTo>
                    <a:cubicBezTo>
                      <a:pt x="1917" y="548"/>
                      <a:pt x="1951" y="556"/>
                      <a:pt x="1984" y="568"/>
                    </a:cubicBezTo>
                    <a:cubicBezTo>
                      <a:pt x="1996" y="573"/>
                      <a:pt x="2007" y="575"/>
                      <a:pt x="2018" y="575"/>
                    </a:cubicBezTo>
                    <a:cubicBezTo>
                      <a:pt x="2021" y="575"/>
                      <a:pt x="2023" y="575"/>
                      <a:pt x="2025" y="575"/>
                    </a:cubicBezTo>
                    <a:cubicBezTo>
                      <a:pt x="1984" y="559"/>
                      <a:pt x="1923" y="540"/>
                      <a:pt x="1875" y="540"/>
                    </a:cubicBezTo>
                    <a:moveTo>
                      <a:pt x="2142" y="539"/>
                    </a:moveTo>
                    <a:cubicBezTo>
                      <a:pt x="2108" y="539"/>
                      <a:pt x="2067" y="556"/>
                      <a:pt x="2047" y="567"/>
                    </a:cubicBezTo>
                    <a:cubicBezTo>
                      <a:pt x="2049" y="568"/>
                      <a:pt x="2051" y="569"/>
                      <a:pt x="2052" y="569"/>
                    </a:cubicBezTo>
                    <a:cubicBezTo>
                      <a:pt x="2059" y="567"/>
                      <a:pt x="2067" y="564"/>
                      <a:pt x="2074" y="561"/>
                    </a:cubicBezTo>
                    <a:cubicBezTo>
                      <a:pt x="2092" y="554"/>
                      <a:pt x="2112" y="546"/>
                      <a:pt x="2131" y="546"/>
                    </a:cubicBezTo>
                    <a:cubicBezTo>
                      <a:pt x="2132" y="546"/>
                      <a:pt x="2132" y="546"/>
                      <a:pt x="2133" y="546"/>
                    </a:cubicBezTo>
                    <a:cubicBezTo>
                      <a:pt x="2181" y="547"/>
                      <a:pt x="2215" y="577"/>
                      <a:pt x="2244" y="612"/>
                    </a:cubicBezTo>
                    <a:cubicBezTo>
                      <a:pt x="2257" y="627"/>
                      <a:pt x="2269" y="643"/>
                      <a:pt x="2282" y="658"/>
                    </a:cubicBezTo>
                    <a:cubicBezTo>
                      <a:pt x="2257" y="604"/>
                      <a:pt x="2224" y="575"/>
                      <a:pt x="2198" y="559"/>
                    </a:cubicBezTo>
                    <a:cubicBezTo>
                      <a:pt x="2180" y="548"/>
                      <a:pt x="2163" y="542"/>
                      <a:pt x="2152" y="540"/>
                    </a:cubicBezTo>
                    <a:cubicBezTo>
                      <a:pt x="2149" y="539"/>
                      <a:pt x="2145" y="539"/>
                      <a:pt x="2142" y="539"/>
                    </a:cubicBezTo>
                    <a:moveTo>
                      <a:pt x="393" y="535"/>
                    </a:moveTo>
                    <a:cubicBezTo>
                      <a:pt x="392" y="535"/>
                      <a:pt x="392" y="535"/>
                      <a:pt x="391" y="535"/>
                    </a:cubicBezTo>
                    <a:cubicBezTo>
                      <a:pt x="394" y="544"/>
                      <a:pt x="398" y="551"/>
                      <a:pt x="399" y="558"/>
                    </a:cubicBezTo>
                    <a:cubicBezTo>
                      <a:pt x="400" y="563"/>
                      <a:pt x="401" y="568"/>
                      <a:pt x="402" y="574"/>
                    </a:cubicBezTo>
                    <a:cubicBezTo>
                      <a:pt x="402" y="566"/>
                      <a:pt x="403" y="559"/>
                      <a:pt x="404" y="552"/>
                    </a:cubicBezTo>
                    <a:cubicBezTo>
                      <a:pt x="405" y="550"/>
                      <a:pt x="405" y="550"/>
                      <a:pt x="405" y="550"/>
                    </a:cubicBezTo>
                    <a:cubicBezTo>
                      <a:pt x="394" y="535"/>
                      <a:pt x="394" y="535"/>
                      <a:pt x="394" y="535"/>
                    </a:cubicBezTo>
                    <a:cubicBezTo>
                      <a:pt x="394" y="535"/>
                      <a:pt x="393" y="535"/>
                      <a:pt x="393" y="535"/>
                    </a:cubicBezTo>
                    <a:moveTo>
                      <a:pt x="1584" y="528"/>
                    </a:moveTo>
                    <a:cubicBezTo>
                      <a:pt x="1574" y="530"/>
                      <a:pt x="1557" y="533"/>
                      <a:pt x="1537" y="533"/>
                    </a:cubicBezTo>
                    <a:cubicBezTo>
                      <a:pt x="1544" y="540"/>
                      <a:pt x="1549" y="543"/>
                      <a:pt x="1554" y="553"/>
                    </a:cubicBezTo>
                    <a:cubicBezTo>
                      <a:pt x="1561" y="565"/>
                      <a:pt x="1566" y="578"/>
                      <a:pt x="1570" y="592"/>
                    </a:cubicBezTo>
                    <a:cubicBezTo>
                      <a:pt x="1577" y="615"/>
                      <a:pt x="1581" y="640"/>
                      <a:pt x="1581" y="664"/>
                    </a:cubicBezTo>
                    <a:cubicBezTo>
                      <a:pt x="1584" y="672"/>
                      <a:pt x="1584" y="680"/>
                      <a:pt x="1581" y="690"/>
                    </a:cubicBezTo>
                    <a:cubicBezTo>
                      <a:pt x="1560" y="756"/>
                      <a:pt x="1542" y="823"/>
                      <a:pt x="1549" y="893"/>
                    </a:cubicBezTo>
                    <a:cubicBezTo>
                      <a:pt x="1550" y="903"/>
                      <a:pt x="1550" y="914"/>
                      <a:pt x="1549" y="925"/>
                    </a:cubicBezTo>
                    <a:cubicBezTo>
                      <a:pt x="1550" y="923"/>
                      <a:pt x="1551" y="921"/>
                      <a:pt x="1553" y="920"/>
                    </a:cubicBezTo>
                    <a:cubicBezTo>
                      <a:pt x="1602" y="895"/>
                      <a:pt x="1602" y="895"/>
                      <a:pt x="1602" y="895"/>
                    </a:cubicBezTo>
                    <a:cubicBezTo>
                      <a:pt x="1596" y="867"/>
                      <a:pt x="1576" y="753"/>
                      <a:pt x="1633" y="661"/>
                    </a:cubicBezTo>
                    <a:cubicBezTo>
                      <a:pt x="1622" y="646"/>
                      <a:pt x="1588" y="592"/>
                      <a:pt x="1584" y="528"/>
                    </a:cubicBezTo>
                    <a:moveTo>
                      <a:pt x="1829" y="527"/>
                    </a:moveTo>
                    <a:cubicBezTo>
                      <a:pt x="1830" y="532"/>
                      <a:pt x="1830" y="536"/>
                      <a:pt x="1830" y="541"/>
                    </a:cubicBezTo>
                    <a:cubicBezTo>
                      <a:pt x="1836" y="535"/>
                      <a:pt x="1836" y="535"/>
                      <a:pt x="1836" y="535"/>
                    </a:cubicBezTo>
                    <a:cubicBezTo>
                      <a:pt x="1829" y="527"/>
                      <a:pt x="1829" y="527"/>
                      <a:pt x="1829" y="527"/>
                    </a:cubicBezTo>
                    <a:moveTo>
                      <a:pt x="240" y="523"/>
                    </a:moveTo>
                    <a:cubicBezTo>
                      <a:pt x="192" y="567"/>
                      <a:pt x="159" y="621"/>
                      <a:pt x="145" y="686"/>
                    </a:cubicBezTo>
                    <a:cubicBezTo>
                      <a:pt x="142" y="702"/>
                      <a:pt x="134" y="710"/>
                      <a:pt x="113" y="712"/>
                    </a:cubicBezTo>
                    <a:cubicBezTo>
                      <a:pt x="112" y="712"/>
                      <a:pt x="111" y="712"/>
                      <a:pt x="110" y="712"/>
                    </a:cubicBezTo>
                    <a:cubicBezTo>
                      <a:pt x="95" y="712"/>
                      <a:pt x="87" y="700"/>
                      <a:pt x="84" y="686"/>
                    </a:cubicBezTo>
                    <a:cubicBezTo>
                      <a:pt x="78" y="656"/>
                      <a:pt x="79" y="627"/>
                      <a:pt x="93" y="599"/>
                    </a:cubicBezTo>
                    <a:cubicBezTo>
                      <a:pt x="95" y="595"/>
                      <a:pt x="97" y="591"/>
                      <a:pt x="98" y="586"/>
                    </a:cubicBezTo>
                    <a:cubicBezTo>
                      <a:pt x="97" y="586"/>
                      <a:pt x="95" y="585"/>
                      <a:pt x="94" y="584"/>
                    </a:cubicBezTo>
                    <a:cubicBezTo>
                      <a:pt x="46" y="656"/>
                      <a:pt x="49" y="740"/>
                      <a:pt x="52" y="768"/>
                    </a:cubicBezTo>
                    <a:cubicBezTo>
                      <a:pt x="63" y="761"/>
                      <a:pt x="78" y="754"/>
                      <a:pt x="93" y="747"/>
                    </a:cubicBezTo>
                    <a:cubicBezTo>
                      <a:pt x="97" y="745"/>
                      <a:pt x="102" y="743"/>
                      <a:pt x="106" y="741"/>
                    </a:cubicBezTo>
                    <a:cubicBezTo>
                      <a:pt x="107" y="741"/>
                      <a:pt x="108" y="741"/>
                      <a:pt x="109" y="741"/>
                    </a:cubicBezTo>
                    <a:cubicBezTo>
                      <a:pt x="112" y="741"/>
                      <a:pt x="115" y="742"/>
                      <a:pt x="117" y="745"/>
                    </a:cubicBezTo>
                    <a:cubicBezTo>
                      <a:pt x="118" y="749"/>
                      <a:pt x="117" y="754"/>
                      <a:pt x="113" y="755"/>
                    </a:cubicBezTo>
                    <a:cubicBezTo>
                      <a:pt x="108" y="758"/>
                      <a:pt x="104" y="760"/>
                      <a:pt x="99" y="762"/>
                    </a:cubicBezTo>
                    <a:cubicBezTo>
                      <a:pt x="79" y="770"/>
                      <a:pt x="63" y="778"/>
                      <a:pt x="52" y="788"/>
                    </a:cubicBezTo>
                    <a:cubicBezTo>
                      <a:pt x="52" y="788"/>
                      <a:pt x="51" y="788"/>
                      <a:pt x="51" y="788"/>
                    </a:cubicBezTo>
                    <a:cubicBezTo>
                      <a:pt x="0" y="878"/>
                      <a:pt x="36" y="961"/>
                      <a:pt x="37" y="962"/>
                    </a:cubicBezTo>
                    <a:cubicBezTo>
                      <a:pt x="38" y="964"/>
                      <a:pt x="38" y="967"/>
                      <a:pt x="38" y="970"/>
                    </a:cubicBezTo>
                    <a:cubicBezTo>
                      <a:pt x="29" y="1014"/>
                      <a:pt x="29" y="1050"/>
                      <a:pt x="34" y="1080"/>
                    </a:cubicBezTo>
                    <a:cubicBezTo>
                      <a:pt x="42" y="1104"/>
                      <a:pt x="50" y="1128"/>
                      <a:pt x="59" y="1151"/>
                    </a:cubicBezTo>
                    <a:cubicBezTo>
                      <a:pt x="77" y="1184"/>
                      <a:pt x="98" y="1199"/>
                      <a:pt x="100" y="1200"/>
                    </a:cubicBezTo>
                    <a:cubicBezTo>
                      <a:pt x="104" y="1202"/>
                      <a:pt x="106" y="1206"/>
                      <a:pt x="106" y="1211"/>
                    </a:cubicBezTo>
                    <a:cubicBezTo>
                      <a:pt x="115" y="1336"/>
                      <a:pt x="255" y="1362"/>
                      <a:pt x="260" y="1364"/>
                    </a:cubicBezTo>
                    <a:cubicBezTo>
                      <a:pt x="261" y="1364"/>
                      <a:pt x="262" y="1364"/>
                      <a:pt x="262" y="1364"/>
                    </a:cubicBezTo>
                    <a:cubicBezTo>
                      <a:pt x="263" y="1352"/>
                      <a:pt x="267" y="1340"/>
                      <a:pt x="270" y="1330"/>
                    </a:cubicBezTo>
                    <a:cubicBezTo>
                      <a:pt x="271" y="1327"/>
                      <a:pt x="274" y="1325"/>
                      <a:pt x="277" y="1325"/>
                    </a:cubicBezTo>
                    <a:cubicBezTo>
                      <a:pt x="278" y="1325"/>
                      <a:pt x="279" y="1325"/>
                      <a:pt x="279" y="1325"/>
                    </a:cubicBezTo>
                    <a:cubicBezTo>
                      <a:pt x="284" y="1326"/>
                      <a:pt x="286" y="1331"/>
                      <a:pt x="285" y="1335"/>
                    </a:cubicBezTo>
                    <a:cubicBezTo>
                      <a:pt x="278" y="1356"/>
                      <a:pt x="277" y="1369"/>
                      <a:pt x="278" y="1377"/>
                    </a:cubicBezTo>
                    <a:cubicBezTo>
                      <a:pt x="363" y="1460"/>
                      <a:pt x="482" y="1493"/>
                      <a:pt x="527" y="1506"/>
                    </a:cubicBezTo>
                    <a:cubicBezTo>
                      <a:pt x="543" y="1510"/>
                      <a:pt x="548" y="1512"/>
                      <a:pt x="552" y="1514"/>
                    </a:cubicBezTo>
                    <a:cubicBezTo>
                      <a:pt x="669" y="1591"/>
                      <a:pt x="820" y="1598"/>
                      <a:pt x="869" y="1598"/>
                    </a:cubicBezTo>
                    <a:cubicBezTo>
                      <a:pt x="866" y="1594"/>
                      <a:pt x="863" y="1589"/>
                      <a:pt x="860" y="1585"/>
                    </a:cubicBezTo>
                    <a:cubicBezTo>
                      <a:pt x="858" y="1581"/>
                      <a:pt x="859" y="1576"/>
                      <a:pt x="863" y="1574"/>
                    </a:cubicBezTo>
                    <a:cubicBezTo>
                      <a:pt x="864" y="1573"/>
                      <a:pt x="866" y="1573"/>
                      <a:pt x="867" y="1573"/>
                    </a:cubicBezTo>
                    <a:cubicBezTo>
                      <a:pt x="870" y="1573"/>
                      <a:pt x="872" y="1574"/>
                      <a:pt x="874" y="1577"/>
                    </a:cubicBezTo>
                    <a:cubicBezTo>
                      <a:pt x="878" y="1584"/>
                      <a:pt x="883" y="1592"/>
                      <a:pt x="890" y="1599"/>
                    </a:cubicBezTo>
                    <a:cubicBezTo>
                      <a:pt x="891" y="1599"/>
                      <a:pt x="892" y="1600"/>
                      <a:pt x="894" y="1600"/>
                    </a:cubicBezTo>
                    <a:cubicBezTo>
                      <a:pt x="981" y="1656"/>
                      <a:pt x="1084" y="1668"/>
                      <a:pt x="1159" y="1668"/>
                    </a:cubicBezTo>
                    <a:cubicBezTo>
                      <a:pt x="1208" y="1668"/>
                      <a:pt x="1245" y="1663"/>
                      <a:pt x="1259" y="1661"/>
                    </a:cubicBezTo>
                    <a:cubicBezTo>
                      <a:pt x="1254" y="1648"/>
                      <a:pt x="1251" y="1634"/>
                      <a:pt x="1255" y="1618"/>
                    </a:cubicBezTo>
                    <a:cubicBezTo>
                      <a:pt x="1256" y="1615"/>
                      <a:pt x="1259" y="1612"/>
                      <a:pt x="1262" y="1612"/>
                    </a:cubicBezTo>
                    <a:cubicBezTo>
                      <a:pt x="1263" y="1612"/>
                      <a:pt x="1264" y="1612"/>
                      <a:pt x="1264" y="1613"/>
                    </a:cubicBezTo>
                    <a:cubicBezTo>
                      <a:pt x="1268" y="1614"/>
                      <a:pt x="1271" y="1618"/>
                      <a:pt x="1270" y="1622"/>
                    </a:cubicBezTo>
                    <a:cubicBezTo>
                      <a:pt x="1266" y="1637"/>
                      <a:pt x="1271" y="1651"/>
                      <a:pt x="1278" y="1664"/>
                    </a:cubicBezTo>
                    <a:cubicBezTo>
                      <a:pt x="1278" y="1665"/>
                      <a:pt x="1279" y="1665"/>
                      <a:pt x="1279" y="1666"/>
                    </a:cubicBezTo>
                    <a:cubicBezTo>
                      <a:pt x="1279" y="1666"/>
                      <a:pt x="1291" y="1681"/>
                      <a:pt x="1325" y="1693"/>
                    </a:cubicBezTo>
                    <a:cubicBezTo>
                      <a:pt x="1344" y="1700"/>
                      <a:pt x="1373" y="1706"/>
                      <a:pt x="1415" y="1706"/>
                    </a:cubicBezTo>
                    <a:cubicBezTo>
                      <a:pt x="1442" y="1706"/>
                      <a:pt x="1474" y="1703"/>
                      <a:pt x="1512" y="1697"/>
                    </a:cubicBezTo>
                    <a:cubicBezTo>
                      <a:pt x="1513" y="1697"/>
                      <a:pt x="1514" y="1697"/>
                      <a:pt x="1515" y="1696"/>
                    </a:cubicBezTo>
                    <a:cubicBezTo>
                      <a:pt x="1563" y="1666"/>
                      <a:pt x="1578" y="1606"/>
                      <a:pt x="1578" y="1605"/>
                    </a:cubicBezTo>
                    <a:cubicBezTo>
                      <a:pt x="1578" y="1604"/>
                      <a:pt x="1578" y="1604"/>
                      <a:pt x="1578" y="1604"/>
                    </a:cubicBezTo>
                    <a:cubicBezTo>
                      <a:pt x="1579" y="1602"/>
                      <a:pt x="1579" y="1602"/>
                      <a:pt x="1579" y="1602"/>
                    </a:cubicBezTo>
                    <a:cubicBezTo>
                      <a:pt x="1619" y="1546"/>
                      <a:pt x="1621" y="1454"/>
                      <a:pt x="1613" y="1410"/>
                    </a:cubicBezTo>
                    <a:cubicBezTo>
                      <a:pt x="1603" y="1405"/>
                      <a:pt x="1592" y="1400"/>
                      <a:pt x="1580" y="1394"/>
                    </a:cubicBezTo>
                    <a:cubicBezTo>
                      <a:pt x="1563" y="1385"/>
                      <a:pt x="1545" y="1376"/>
                      <a:pt x="1528" y="1366"/>
                    </a:cubicBezTo>
                    <a:cubicBezTo>
                      <a:pt x="1530" y="1395"/>
                      <a:pt x="1528" y="1423"/>
                      <a:pt x="1527" y="1452"/>
                    </a:cubicBezTo>
                    <a:cubicBezTo>
                      <a:pt x="1525" y="1479"/>
                      <a:pt x="1523" y="1507"/>
                      <a:pt x="1512" y="1532"/>
                    </a:cubicBezTo>
                    <a:cubicBezTo>
                      <a:pt x="1511" y="1534"/>
                      <a:pt x="1511" y="1535"/>
                      <a:pt x="1510" y="1536"/>
                    </a:cubicBezTo>
                    <a:cubicBezTo>
                      <a:pt x="1511" y="1547"/>
                      <a:pt x="1508" y="1553"/>
                      <a:pt x="1498" y="1559"/>
                    </a:cubicBezTo>
                    <a:cubicBezTo>
                      <a:pt x="1497" y="1562"/>
                      <a:pt x="1496" y="1564"/>
                      <a:pt x="1495" y="1566"/>
                    </a:cubicBezTo>
                    <a:cubicBezTo>
                      <a:pt x="1492" y="1572"/>
                      <a:pt x="1485" y="1575"/>
                      <a:pt x="1478" y="1575"/>
                    </a:cubicBezTo>
                    <a:cubicBezTo>
                      <a:pt x="1477" y="1575"/>
                      <a:pt x="1476" y="1575"/>
                      <a:pt x="1475" y="1575"/>
                    </a:cubicBezTo>
                    <a:cubicBezTo>
                      <a:pt x="1471" y="1575"/>
                      <a:pt x="1468" y="1573"/>
                      <a:pt x="1466" y="1572"/>
                    </a:cubicBezTo>
                    <a:cubicBezTo>
                      <a:pt x="1466" y="1572"/>
                      <a:pt x="1465" y="1572"/>
                      <a:pt x="1464" y="1572"/>
                    </a:cubicBezTo>
                    <a:cubicBezTo>
                      <a:pt x="1462" y="1573"/>
                      <a:pt x="1460" y="1573"/>
                      <a:pt x="1459" y="1573"/>
                    </a:cubicBezTo>
                    <a:cubicBezTo>
                      <a:pt x="1453" y="1573"/>
                      <a:pt x="1449" y="1569"/>
                      <a:pt x="1446" y="1561"/>
                    </a:cubicBezTo>
                    <a:cubicBezTo>
                      <a:pt x="1441" y="1543"/>
                      <a:pt x="1435" y="1526"/>
                      <a:pt x="1426" y="1509"/>
                    </a:cubicBezTo>
                    <a:cubicBezTo>
                      <a:pt x="1420" y="1497"/>
                      <a:pt x="1422" y="1490"/>
                      <a:pt x="1432" y="1482"/>
                    </a:cubicBezTo>
                    <a:cubicBezTo>
                      <a:pt x="1442" y="1474"/>
                      <a:pt x="1450" y="1464"/>
                      <a:pt x="1443" y="1450"/>
                    </a:cubicBezTo>
                    <a:cubicBezTo>
                      <a:pt x="1438" y="1439"/>
                      <a:pt x="1430" y="1435"/>
                      <a:pt x="1420" y="1435"/>
                    </a:cubicBezTo>
                    <a:cubicBezTo>
                      <a:pt x="1417" y="1435"/>
                      <a:pt x="1414" y="1435"/>
                      <a:pt x="1410" y="1436"/>
                    </a:cubicBezTo>
                    <a:cubicBezTo>
                      <a:pt x="1401" y="1438"/>
                      <a:pt x="1392" y="1439"/>
                      <a:pt x="1383" y="1439"/>
                    </a:cubicBezTo>
                    <a:cubicBezTo>
                      <a:pt x="1364" y="1439"/>
                      <a:pt x="1346" y="1434"/>
                      <a:pt x="1328" y="1425"/>
                    </a:cubicBezTo>
                    <a:cubicBezTo>
                      <a:pt x="1319" y="1420"/>
                      <a:pt x="1308" y="1417"/>
                      <a:pt x="1298" y="1413"/>
                    </a:cubicBezTo>
                    <a:cubicBezTo>
                      <a:pt x="1286" y="1408"/>
                      <a:pt x="1274" y="1403"/>
                      <a:pt x="1262" y="1397"/>
                    </a:cubicBezTo>
                    <a:cubicBezTo>
                      <a:pt x="1257" y="1396"/>
                      <a:pt x="1251" y="1395"/>
                      <a:pt x="1246" y="1394"/>
                    </a:cubicBezTo>
                    <a:cubicBezTo>
                      <a:pt x="1241" y="1393"/>
                      <a:pt x="1237" y="1393"/>
                      <a:pt x="1233" y="1393"/>
                    </a:cubicBezTo>
                    <a:cubicBezTo>
                      <a:pt x="1230" y="1393"/>
                      <a:pt x="1227" y="1393"/>
                      <a:pt x="1223" y="1393"/>
                    </a:cubicBezTo>
                    <a:cubicBezTo>
                      <a:pt x="1220" y="1393"/>
                      <a:pt x="1217" y="1393"/>
                      <a:pt x="1214" y="1393"/>
                    </a:cubicBezTo>
                    <a:cubicBezTo>
                      <a:pt x="1213" y="1393"/>
                      <a:pt x="1212" y="1393"/>
                      <a:pt x="1212" y="1393"/>
                    </a:cubicBezTo>
                    <a:cubicBezTo>
                      <a:pt x="1211" y="1393"/>
                      <a:pt x="1210" y="1393"/>
                      <a:pt x="1209" y="1393"/>
                    </a:cubicBezTo>
                    <a:cubicBezTo>
                      <a:pt x="1207" y="1393"/>
                      <a:pt x="1204" y="1393"/>
                      <a:pt x="1202" y="1393"/>
                    </a:cubicBezTo>
                    <a:cubicBezTo>
                      <a:pt x="1199" y="1393"/>
                      <a:pt x="1197" y="1393"/>
                      <a:pt x="1194" y="1393"/>
                    </a:cubicBezTo>
                    <a:cubicBezTo>
                      <a:pt x="1238" y="1470"/>
                      <a:pt x="1340" y="1483"/>
                      <a:pt x="1354" y="1485"/>
                    </a:cubicBezTo>
                    <a:cubicBezTo>
                      <a:pt x="1387" y="1473"/>
                      <a:pt x="1387" y="1473"/>
                      <a:pt x="1387" y="1473"/>
                    </a:cubicBezTo>
                    <a:cubicBezTo>
                      <a:pt x="1388" y="1472"/>
                      <a:pt x="1389" y="1472"/>
                      <a:pt x="1390" y="1472"/>
                    </a:cubicBezTo>
                    <a:cubicBezTo>
                      <a:pt x="1393" y="1472"/>
                      <a:pt x="1396" y="1474"/>
                      <a:pt x="1397" y="1477"/>
                    </a:cubicBezTo>
                    <a:cubicBezTo>
                      <a:pt x="1399" y="1481"/>
                      <a:pt x="1396" y="1486"/>
                      <a:pt x="1392" y="1487"/>
                    </a:cubicBezTo>
                    <a:cubicBezTo>
                      <a:pt x="1364" y="1498"/>
                      <a:pt x="1364" y="1498"/>
                      <a:pt x="1364" y="1498"/>
                    </a:cubicBezTo>
                    <a:cubicBezTo>
                      <a:pt x="1406" y="1529"/>
                      <a:pt x="1430" y="1590"/>
                      <a:pt x="1430" y="1619"/>
                    </a:cubicBezTo>
                    <a:cubicBezTo>
                      <a:pt x="1429" y="1623"/>
                      <a:pt x="1426" y="1626"/>
                      <a:pt x="1422" y="1626"/>
                    </a:cubicBezTo>
                    <a:cubicBezTo>
                      <a:pt x="1422" y="1626"/>
                      <a:pt x="1422" y="1626"/>
                      <a:pt x="1422" y="1626"/>
                    </a:cubicBezTo>
                    <a:cubicBezTo>
                      <a:pt x="1417" y="1626"/>
                      <a:pt x="1414" y="1623"/>
                      <a:pt x="1414" y="1619"/>
                    </a:cubicBezTo>
                    <a:cubicBezTo>
                      <a:pt x="1414" y="1605"/>
                      <a:pt x="1407" y="1580"/>
                      <a:pt x="1392" y="1555"/>
                    </a:cubicBezTo>
                    <a:cubicBezTo>
                      <a:pt x="1393" y="1556"/>
                      <a:pt x="1393" y="1558"/>
                      <a:pt x="1393" y="1559"/>
                    </a:cubicBezTo>
                    <a:cubicBezTo>
                      <a:pt x="1394" y="1578"/>
                      <a:pt x="1391" y="1598"/>
                      <a:pt x="1388" y="1617"/>
                    </a:cubicBezTo>
                    <a:cubicBezTo>
                      <a:pt x="1387" y="1621"/>
                      <a:pt x="1379" y="1628"/>
                      <a:pt x="1374" y="1628"/>
                    </a:cubicBezTo>
                    <a:cubicBezTo>
                      <a:pt x="1374" y="1628"/>
                      <a:pt x="1374" y="1628"/>
                      <a:pt x="1373" y="1628"/>
                    </a:cubicBezTo>
                    <a:cubicBezTo>
                      <a:pt x="1352" y="1625"/>
                      <a:pt x="1331" y="1622"/>
                      <a:pt x="1311" y="1616"/>
                    </a:cubicBezTo>
                    <a:cubicBezTo>
                      <a:pt x="1300" y="1612"/>
                      <a:pt x="1290" y="1602"/>
                      <a:pt x="1283" y="1592"/>
                    </a:cubicBezTo>
                    <a:cubicBezTo>
                      <a:pt x="1275" y="1581"/>
                      <a:pt x="1266" y="1575"/>
                      <a:pt x="1256" y="1575"/>
                    </a:cubicBezTo>
                    <a:cubicBezTo>
                      <a:pt x="1250" y="1575"/>
                      <a:pt x="1243" y="1577"/>
                      <a:pt x="1236" y="1581"/>
                    </a:cubicBezTo>
                    <a:cubicBezTo>
                      <a:pt x="1229" y="1586"/>
                      <a:pt x="1223" y="1588"/>
                      <a:pt x="1216" y="1588"/>
                    </a:cubicBezTo>
                    <a:cubicBezTo>
                      <a:pt x="1211" y="1588"/>
                      <a:pt x="1205" y="1587"/>
                      <a:pt x="1199" y="1585"/>
                    </a:cubicBezTo>
                    <a:cubicBezTo>
                      <a:pt x="1190" y="1581"/>
                      <a:pt x="1182" y="1577"/>
                      <a:pt x="1173" y="1573"/>
                    </a:cubicBezTo>
                    <a:cubicBezTo>
                      <a:pt x="1144" y="1560"/>
                      <a:pt x="1143" y="1556"/>
                      <a:pt x="1153" y="1526"/>
                    </a:cubicBezTo>
                    <a:cubicBezTo>
                      <a:pt x="1161" y="1502"/>
                      <a:pt x="1150" y="1486"/>
                      <a:pt x="1126" y="1486"/>
                    </a:cubicBezTo>
                    <a:cubicBezTo>
                      <a:pt x="1125" y="1486"/>
                      <a:pt x="1124" y="1486"/>
                      <a:pt x="1122" y="1486"/>
                    </a:cubicBezTo>
                    <a:cubicBezTo>
                      <a:pt x="1116" y="1486"/>
                      <a:pt x="1110" y="1489"/>
                      <a:pt x="1103" y="1489"/>
                    </a:cubicBezTo>
                    <a:cubicBezTo>
                      <a:pt x="1096" y="1490"/>
                      <a:pt x="1089" y="1491"/>
                      <a:pt x="1082" y="1491"/>
                    </a:cubicBezTo>
                    <a:cubicBezTo>
                      <a:pt x="1078" y="1491"/>
                      <a:pt x="1074" y="1490"/>
                      <a:pt x="1070" y="1489"/>
                    </a:cubicBezTo>
                    <a:cubicBezTo>
                      <a:pt x="1053" y="1483"/>
                      <a:pt x="1034" y="1476"/>
                      <a:pt x="1019" y="1465"/>
                    </a:cubicBezTo>
                    <a:cubicBezTo>
                      <a:pt x="1000" y="1451"/>
                      <a:pt x="978" y="1443"/>
                      <a:pt x="955" y="1443"/>
                    </a:cubicBezTo>
                    <a:cubicBezTo>
                      <a:pt x="951" y="1443"/>
                      <a:pt x="947" y="1443"/>
                      <a:pt x="943" y="1443"/>
                    </a:cubicBezTo>
                    <a:cubicBezTo>
                      <a:pt x="936" y="1443"/>
                      <a:pt x="930" y="1443"/>
                      <a:pt x="924" y="1443"/>
                    </a:cubicBezTo>
                    <a:cubicBezTo>
                      <a:pt x="917" y="1443"/>
                      <a:pt x="911" y="1443"/>
                      <a:pt x="905" y="1443"/>
                    </a:cubicBezTo>
                    <a:cubicBezTo>
                      <a:pt x="893" y="1443"/>
                      <a:pt x="882" y="1443"/>
                      <a:pt x="871" y="1441"/>
                    </a:cubicBezTo>
                    <a:cubicBezTo>
                      <a:pt x="760" y="1428"/>
                      <a:pt x="661" y="1386"/>
                      <a:pt x="576" y="1313"/>
                    </a:cubicBezTo>
                    <a:cubicBezTo>
                      <a:pt x="550" y="1291"/>
                      <a:pt x="528" y="1266"/>
                      <a:pt x="527" y="1227"/>
                    </a:cubicBezTo>
                    <a:cubicBezTo>
                      <a:pt x="526" y="1205"/>
                      <a:pt x="512" y="1193"/>
                      <a:pt x="495" y="1193"/>
                    </a:cubicBezTo>
                    <a:cubicBezTo>
                      <a:pt x="486" y="1193"/>
                      <a:pt x="476" y="1196"/>
                      <a:pt x="467" y="1203"/>
                    </a:cubicBezTo>
                    <a:cubicBezTo>
                      <a:pt x="455" y="1214"/>
                      <a:pt x="444" y="1226"/>
                      <a:pt x="432" y="1237"/>
                    </a:cubicBezTo>
                    <a:cubicBezTo>
                      <a:pt x="429" y="1240"/>
                      <a:pt x="423" y="1243"/>
                      <a:pt x="419" y="1243"/>
                    </a:cubicBezTo>
                    <a:cubicBezTo>
                      <a:pt x="419" y="1243"/>
                      <a:pt x="418" y="1243"/>
                      <a:pt x="418" y="1242"/>
                    </a:cubicBezTo>
                    <a:cubicBezTo>
                      <a:pt x="382" y="1224"/>
                      <a:pt x="342" y="1210"/>
                      <a:pt x="313" y="1183"/>
                    </a:cubicBezTo>
                    <a:cubicBezTo>
                      <a:pt x="260" y="1135"/>
                      <a:pt x="224" y="1075"/>
                      <a:pt x="225" y="999"/>
                    </a:cubicBezTo>
                    <a:cubicBezTo>
                      <a:pt x="225" y="977"/>
                      <a:pt x="217" y="954"/>
                      <a:pt x="232" y="933"/>
                    </a:cubicBezTo>
                    <a:cubicBezTo>
                      <a:pt x="239" y="935"/>
                      <a:pt x="244" y="936"/>
                      <a:pt x="247" y="936"/>
                    </a:cubicBezTo>
                    <a:cubicBezTo>
                      <a:pt x="262" y="919"/>
                      <a:pt x="275" y="903"/>
                      <a:pt x="289" y="887"/>
                    </a:cubicBezTo>
                    <a:cubicBezTo>
                      <a:pt x="284" y="881"/>
                      <a:pt x="278" y="874"/>
                      <a:pt x="273" y="867"/>
                    </a:cubicBezTo>
                    <a:cubicBezTo>
                      <a:pt x="252" y="836"/>
                      <a:pt x="231" y="805"/>
                      <a:pt x="232" y="766"/>
                    </a:cubicBezTo>
                    <a:cubicBezTo>
                      <a:pt x="235" y="709"/>
                      <a:pt x="226" y="652"/>
                      <a:pt x="249" y="597"/>
                    </a:cubicBezTo>
                    <a:cubicBezTo>
                      <a:pt x="254" y="584"/>
                      <a:pt x="257" y="572"/>
                      <a:pt x="268" y="566"/>
                    </a:cubicBezTo>
                    <a:cubicBezTo>
                      <a:pt x="272" y="563"/>
                      <a:pt x="276" y="562"/>
                      <a:pt x="280" y="561"/>
                    </a:cubicBezTo>
                    <a:cubicBezTo>
                      <a:pt x="255" y="563"/>
                      <a:pt x="255" y="563"/>
                      <a:pt x="255" y="563"/>
                    </a:cubicBezTo>
                    <a:cubicBezTo>
                      <a:pt x="175" y="661"/>
                      <a:pt x="185" y="779"/>
                      <a:pt x="197" y="817"/>
                    </a:cubicBezTo>
                    <a:cubicBezTo>
                      <a:pt x="198" y="818"/>
                      <a:pt x="198" y="818"/>
                      <a:pt x="198" y="818"/>
                    </a:cubicBezTo>
                    <a:cubicBezTo>
                      <a:pt x="198" y="819"/>
                      <a:pt x="198" y="819"/>
                      <a:pt x="198" y="820"/>
                    </a:cubicBezTo>
                    <a:cubicBezTo>
                      <a:pt x="199" y="822"/>
                      <a:pt x="200" y="823"/>
                      <a:pt x="200" y="825"/>
                    </a:cubicBezTo>
                    <a:cubicBezTo>
                      <a:pt x="201" y="826"/>
                      <a:pt x="201" y="826"/>
                      <a:pt x="201" y="827"/>
                    </a:cubicBezTo>
                    <a:cubicBezTo>
                      <a:pt x="211" y="853"/>
                      <a:pt x="228" y="862"/>
                      <a:pt x="232" y="864"/>
                    </a:cubicBezTo>
                    <a:cubicBezTo>
                      <a:pt x="235" y="865"/>
                      <a:pt x="236" y="868"/>
                      <a:pt x="236" y="871"/>
                    </a:cubicBezTo>
                    <a:cubicBezTo>
                      <a:pt x="236" y="872"/>
                      <a:pt x="236" y="873"/>
                      <a:pt x="235" y="874"/>
                    </a:cubicBezTo>
                    <a:cubicBezTo>
                      <a:pt x="234" y="877"/>
                      <a:pt x="231" y="879"/>
                      <a:pt x="228" y="879"/>
                    </a:cubicBezTo>
                    <a:cubicBezTo>
                      <a:pt x="227" y="879"/>
                      <a:pt x="226" y="878"/>
                      <a:pt x="225" y="878"/>
                    </a:cubicBezTo>
                    <a:cubicBezTo>
                      <a:pt x="220" y="875"/>
                      <a:pt x="205" y="867"/>
                      <a:pt x="194" y="847"/>
                    </a:cubicBezTo>
                    <a:cubicBezTo>
                      <a:pt x="188" y="861"/>
                      <a:pt x="179" y="887"/>
                      <a:pt x="174" y="923"/>
                    </a:cubicBezTo>
                    <a:cubicBezTo>
                      <a:pt x="167" y="971"/>
                      <a:pt x="166" y="1047"/>
                      <a:pt x="200" y="1134"/>
                    </a:cubicBezTo>
                    <a:cubicBezTo>
                      <a:pt x="234" y="1217"/>
                      <a:pt x="307" y="1265"/>
                      <a:pt x="362" y="1290"/>
                    </a:cubicBezTo>
                    <a:cubicBezTo>
                      <a:pt x="403" y="1308"/>
                      <a:pt x="441" y="1317"/>
                      <a:pt x="461" y="1321"/>
                    </a:cubicBezTo>
                    <a:cubicBezTo>
                      <a:pt x="456" y="1310"/>
                      <a:pt x="453" y="1298"/>
                      <a:pt x="453" y="1285"/>
                    </a:cubicBezTo>
                    <a:cubicBezTo>
                      <a:pt x="453" y="1283"/>
                      <a:pt x="453" y="1280"/>
                      <a:pt x="454" y="1278"/>
                    </a:cubicBezTo>
                    <a:cubicBezTo>
                      <a:pt x="455" y="1253"/>
                      <a:pt x="468" y="1231"/>
                      <a:pt x="489" y="1217"/>
                    </a:cubicBezTo>
                    <a:cubicBezTo>
                      <a:pt x="490" y="1216"/>
                      <a:pt x="491" y="1216"/>
                      <a:pt x="493" y="1216"/>
                    </a:cubicBezTo>
                    <a:cubicBezTo>
                      <a:pt x="495" y="1216"/>
                      <a:pt x="498" y="1217"/>
                      <a:pt x="499" y="1220"/>
                    </a:cubicBezTo>
                    <a:cubicBezTo>
                      <a:pt x="500" y="1221"/>
                      <a:pt x="501" y="1222"/>
                      <a:pt x="501" y="1224"/>
                    </a:cubicBezTo>
                    <a:cubicBezTo>
                      <a:pt x="501" y="1226"/>
                      <a:pt x="499" y="1229"/>
                      <a:pt x="497" y="1230"/>
                    </a:cubicBezTo>
                    <a:cubicBezTo>
                      <a:pt x="476" y="1244"/>
                      <a:pt x="470" y="1265"/>
                      <a:pt x="469" y="1279"/>
                    </a:cubicBezTo>
                    <a:cubicBezTo>
                      <a:pt x="469" y="1281"/>
                      <a:pt x="469" y="1283"/>
                      <a:pt x="469" y="1284"/>
                    </a:cubicBezTo>
                    <a:cubicBezTo>
                      <a:pt x="469" y="1301"/>
                      <a:pt x="474" y="1316"/>
                      <a:pt x="481" y="1325"/>
                    </a:cubicBezTo>
                    <a:cubicBezTo>
                      <a:pt x="482" y="1326"/>
                      <a:pt x="483" y="1328"/>
                      <a:pt x="484" y="1329"/>
                    </a:cubicBezTo>
                    <a:cubicBezTo>
                      <a:pt x="484" y="1327"/>
                      <a:pt x="484" y="1324"/>
                      <a:pt x="484" y="1322"/>
                    </a:cubicBezTo>
                    <a:cubicBezTo>
                      <a:pt x="484" y="1322"/>
                      <a:pt x="484" y="1322"/>
                      <a:pt x="484" y="1322"/>
                    </a:cubicBezTo>
                    <a:cubicBezTo>
                      <a:pt x="484" y="1322"/>
                      <a:pt x="484" y="1322"/>
                      <a:pt x="484" y="1322"/>
                    </a:cubicBezTo>
                    <a:cubicBezTo>
                      <a:pt x="493" y="1332"/>
                      <a:pt x="501" y="1343"/>
                      <a:pt x="511" y="1355"/>
                    </a:cubicBezTo>
                    <a:cubicBezTo>
                      <a:pt x="538" y="1377"/>
                      <a:pt x="578" y="1404"/>
                      <a:pt x="640" y="1433"/>
                    </a:cubicBezTo>
                    <a:cubicBezTo>
                      <a:pt x="749" y="1486"/>
                      <a:pt x="840" y="1496"/>
                      <a:pt x="895" y="1496"/>
                    </a:cubicBezTo>
                    <a:cubicBezTo>
                      <a:pt x="930" y="1496"/>
                      <a:pt x="951" y="1492"/>
                      <a:pt x="951" y="1492"/>
                    </a:cubicBezTo>
                    <a:cubicBezTo>
                      <a:pt x="955" y="1491"/>
                      <a:pt x="955" y="1491"/>
                      <a:pt x="955" y="1491"/>
                    </a:cubicBezTo>
                    <a:cubicBezTo>
                      <a:pt x="958" y="1493"/>
                      <a:pt x="958" y="1493"/>
                      <a:pt x="958" y="1493"/>
                    </a:cubicBezTo>
                    <a:cubicBezTo>
                      <a:pt x="1016" y="1540"/>
                      <a:pt x="1066" y="1545"/>
                      <a:pt x="1084" y="1545"/>
                    </a:cubicBezTo>
                    <a:cubicBezTo>
                      <a:pt x="1086" y="1545"/>
                      <a:pt x="1087" y="1545"/>
                      <a:pt x="1088" y="1545"/>
                    </a:cubicBezTo>
                    <a:cubicBezTo>
                      <a:pt x="1093" y="1538"/>
                      <a:pt x="1104" y="1523"/>
                      <a:pt x="1109" y="1518"/>
                    </a:cubicBezTo>
                    <a:cubicBezTo>
                      <a:pt x="1110" y="1517"/>
                      <a:pt x="1112" y="1516"/>
                      <a:pt x="1114" y="1516"/>
                    </a:cubicBezTo>
                    <a:cubicBezTo>
                      <a:pt x="1116" y="1516"/>
                      <a:pt x="1118" y="1517"/>
                      <a:pt x="1120" y="1518"/>
                    </a:cubicBezTo>
                    <a:cubicBezTo>
                      <a:pt x="1123" y="1521"/>
                      <a:pt x="1123" y="1526"/>
                      <a:pt x="1120" y="1529"/>
                    </a:cubicBezTo>
                    <a:cubicBezTo>
                      <a:pt x="1117" y="1532"/>
                      <a:pt x="1110" y="1542"/>
                      <a:pt x="1104" y="1550"/>
                    </a:cubicBezTo>
                    <a:cubicBezTo>
                      <a:pt x="1126" y="1566"/>
                      <a:pt x="1126" y="1566"/>
                      <a:pt x="1126" y="1566"/>
                    </a:cubicBezTo>
                    <a:cubicBezTo>
                      <a:pt x="1128" y="1567"/>
                      <a:pt x="1129" y="1570"/>
                      <a:pt x="1129" y="1572"/>
                    </a:cubicBezTo>
                    <a:cubicBezTo>
                      <a:pt x="1129" y="1574"/>
                      <a:pt x="1129" y="1575"/>
                      <a:pt x="1128" y="1577"/>
                    </a:cubicBezTo>
                    <a:cubicBezTo>
                      <a:pt x="1126" y="1579"/>
                      <a:pt x="1124" y="1580"/>
                      <a:pt x="1121" y="1580"/>
                    </a:cubicBezTo>
                    <a:cubicBezTo>
                      <a:pt x="1120" y="1580"/>
                      <a:pt x="1118" y="1579"/>
                      <a:pt x="1117" y="1579"/>
                    </a:cubicBezTo>
                    <a:cubicBezTo>
                      <a:pt x="1091" y="1560"/>
                      <a:pt x="1091" y="1560"/>
                      <a:pt x="1091" y="1560"/>
                    </a:cubicBezTo>
                    <a:cubicBezTo>
                      <a:pt x="1089" y="1560"/>
                      <a:pt x="1087" y="1560"/>
                      <a:pt x="1084" y="1560"/>
                    </a:cubicBezTo>
                    <a:cubicBezTo>
                      <a:pt x="1065" y="1560"/>
                      <a:pt x="1021" y="1556"/>
                      <a:pt x="968" y="1520"/>
                    </a:cubicBezTo>
                    <a:cubicBezTo>
                      <a:pt x="951" y="1517"/>
                      <a:pt x="934" y="1514"/>
                      <a:pt x="918" y="1512"/>
                    </a:cubicBezTo>
                    <a:cubicBezTo>
                      <a:pt x="911" y="1512"/>
                      <a:pt x="903" y="1512"/>
                      <a:pt x="894" y="1512"/>
                    </a:cubicBezTo>
                    <a:cubicBezTo>
                      <a:pt x="837" y="1512"/>
                      <a:pt x="745" y="1501"/>
                      <a:pt x="633" y="1447"/>
                    </a:cubicBezTo>
                    <a:cubicBezTo>
                      <a:pt x="562" y="1413"/>
                      <a:pt x="519" y="1383"/>
                      <a:pt x="492" y="1359"/>
                    </a:cubicBezTo>
                    <a:cubicBezTo>
                      <a:pt x="490" y="1358"/>
                      <a:pt x="488" y="1358"/>
                      <a:pt x="486" y="1357"/>
                    </a:cubicBezTo>
                    <a:cubicBezTo>
                      <a:pt x="486" y="1356"/>
                      <a:pt x="485" y="1354"/>
                      <a:pt x="485" y="1353"/>
                    </a:cubicBezTo>
                    <a:cubicBezTo>
                      <a:pt x="481" y="1349"/>
                      <a:pt x="478" y="1345"/>
                      <a:pt x="475" y="1342"/>
                    </a:cubicBezTo>
                    <a:cubicBezTo>
                      <a:pt x="474" y="1341"/>
                      <a:pt x="473" y="1340"/>
                      <a:pt x="472" y="1339"/>
                    </a:cubicBezTo>
                    <a:cubicBezTo>
                      <a:pt x="450" y="1336"/>
                      <a:pt x="250" y="1300"/>
                      <a:pt x="186" y="1140"/>
                    </a:cubicBezTo>
                    <a:cubicBezTo>
                      <a:pt x="168" y="1095"/>
                      <a:pt x="159" y="1052"/>
                      <a:pt x="156" y="1014"/>
                    </a:cubicBezTo>
                    <a:cubicBezTo>
                      <a:pt x="154" y="1016"/>
                      <a:pt x="152" y="1017"/>
                      <a:pt x="150" y="1018"/>
                    </a:cubicBezTo>
                    <a:cubicBezTo>
                      <a:pt x="153" y="1052"/>
                      <a:pt x="162" y="1085"/>
                      <a:pt x="177" y="1117"/>
                    </a:cubicBezTo>
                    <a:cubicBezTo>
                      <a:pt x="179" y="1122"/>
                      <a:pt x="181" y="1127"/>
                      <a:pt x="183" y="1131"/>
                    </a:cubicBezTo>
                    <a:cubicBezTo>
                      <a:pt x="173" y="1138"/>
                      <a:pt x="164" y="1146"/>
                      <a:pt x="154" y="1150"/>
                    </a:cubicBezTo>
                    <a:cubicBezTo>
                      <a:pt x="150" y="1151"/>
                      <a:pt x="145" y="1152"/>
                      <a:pt x="140" y="1152"/>
                    </a:cubicBezTo>
                    <a:cubicBezTo>
                      <a:pt x="135" y="1152"/>
                      <a:pt x="131" y="1152"/>
                      <a:pt x="128" y="1149"/>
                    </a:cubicBezTo>
                    <a:cubicBezTo>
                      <a:pt x="113" y="1139"/>
                      <a:pt x="99" y="1126"/>
                      <a:pt x="89" y="1111"/>
                    </a:cubicBezTo>
                    <a:cubicBezTo>
                      <a:pt x="64" y="1071"/>
                      <a:pt x="61" y="1027"/>
                      <a:pt x="71" y="980"/>
                    </a:cubicBezTo>
                    <a:cubicBezTo>
                      <a:pt x="72" y="974"/>
                      <a:pt x="72" y="965"/>
                      <a:pt x="69" y="959"/>
                    </a:cubicBezTo>
                    <a:cubicBezTo>
                      <a:pt x="53" y="927"/>
                      <a:pt x="56" y="894"/>
                      <a:pt x="63" y="861"/>
                    </a:cubicBezTo>
                    <a:cubicBezTo>
                      <a:pt x="68" y="838"/>
                      <a:pt x="108" y="807"/>
                      <a:pt x="133" y="807"/>
                    </a:cubicBezTo>
                    <a:cubicBezTo>
                      <a:pt x="133" y="807"/>
                      <a:pt x="133" y="807"/>
                      <a:pt x="133" y="807"/>
                    </a:cubicBezTo>
                    <a:cubicBezTo>
                      <a:pt x="136" y="807"/>
                      <a:pt x="142" y="811"/>
                      <a:pt x="144" y="815"/>
                    </a:cubicBezTo>
                    <a:cubicBezTo>
                      <a:pt x="158" y="850"/>
                      <a:pt x="164" y="885"/>
                      <a:pt x="156" y="925"/>
                    </a:cubicBezTo>
                    <a:cubicBezTo>
                      <a:pt x="150" y="950"/>
                      <a:pt x="148" y="975"/>
                      <a:pt x="148" y="1000"/>
                    </a:cubicBezTo>
                    <a:cubicBezTo>
                      <a:pt x="152" y="997"/>
                      <a:pt x="154" y="995"/>
                      <a:pt x="154" y="993"/>
                    </a:cubicBezTo>
                    <a:cubicBezTo>
                      <a:pt x="151" y="897"/>
                      <a:pt x="182" y="834"/>
                      <a:pt x="184" y="830"/>
                    </a:cubicBezTo>
                    <a:cubicBezTo>
                      <a:pt x="184" y="830"/>
                      <a:pt x="185" y="829"/>
                      <a:pt x="185" y="829"/>
                    </a:cubicBezTo>
                    <a:cubicBezTo>
                      <a:pt x="184" y="828"/>
                      <a:pt x="184" y="826"/>
                      <a:pt x="184" y="825"/>
                    </a:cubicBezTo>
                    <a:cubicBezTo>
                      <a:pt x="169" y="783"/>
                      <a:pt x="158" y="661"/>
                      <a:pt x="240" y="557"/>
                    </a:cubicBezTo>
                    <a:cubicBezTo>
                      <a:pt x="240" y="523"/>
                      <a:pt x="240" y="523"/>
                      <a:pt x="240" y="523"/>
                    </a:cubicBezTo>
                    <a:moveTo>
                      <a:pt x="1918" y="340"/>
                    </a:moveTo>
                    <a:cubicBezTo>
                      <a:pt x="1896" y="352"/>
                      <a:pt x="1896" y="352"/>
                      <a:pt x="1896" y="352"/>
                    </a:cubicBezTo>
                    <a:cubicBezTo>
                      <a:pt x="1864" y="399"/>
                      <a:pt x="1779" y="424"/>
                      <a:pt x="1775" y="425"/>
                    </a:cubicBezTo>
                    <a:cubicBezTo>
                      <a:pt x="1774" y="425"/>
                      <a:pt x="1774" y="425"/>
                      <a:pt x="1774" y="425"/>
                    </a:cubicBezTo>
                    <a:cubicBezTo>
                      <a:pt x="1773" y="425"/>
                      <a:pt x="1773" y="425"/>
                      <a:pt x="1773" y="425"/>
                    </a:cubicBezTo>
                    <a:cubicBezTo>
                      <a:pt x="1685" y="427"/>
                      <a:pt x="1618" y="482"/>
                      <a:pt x="1599" y="520"/>
                    </a:cubicBezTo>
                    <a:cubicBezTo>
                      <a:pt x="1601" y="584"/>
                      <a:pt x="1638" y="640"/>
                      <a:pt x="1647" y="653"/>
                    </a:cubicBezTo>
                    <a:cubicBezTo>
                      <a:pt x="1648" y="651"/>
                      <a:pt x="1650" y="650"/>
                      <a:pt x="1652" y="650"/>
                    </a:cubicBezTo>
                    <a:cubicBezTo>
                      <a:pt x="1676" y="645"/>
                      <a:pt x="1699" y="643"/>
                      <a:pt x="1722" y="643"/>
                    </a:cubicBezTo>
                    <a:cubicBezTo>
                      <a:pt x="1885" y="643"/>
                      <a:pt x="2016" y="743"/>
                      <a:pt x="2041" y="763"/>
                    </a:cubicBezTo>
                    <a:cubicBezTo>
                      <a:pt x="2069" y="749"/>
                      <a:pt x="2100" y="742"/>
                      <a:pt x="2135" y="742"/>
                    </a:cubicBezTo>
                    <a:cubicBezTo>
                      <a:pt x="2143" y="742"/>
                      <a:pt x="2152" y="742"/>
                      <a:pt x="2161" y="743"/>
                    </a:cubicBezTo>
                    <a:cubicBezTo>
                      <a:pt x="2180" y="702"/>
                      <a:pt x="2180" y="702"/>
                      <a:pt x="2180" y="702"/>
                    </a:cubicBezTo>
                    <a:cubicBezTo>
                      <a:pt x="2182" y="699"/>
                      <a:pt x="2185" y="697"/>
                      <a:pt x="2187" y="697"/>
                    </a:cubicBezTo>
                    <a:cubicBezTo>
                      <a:pt x="2189" y="697"/>
                      <a:pt x="2190" y="697"/>
                      <a:pt x="2191" y="698"/>
                    </a:cubicBezTo>
                    <a:cubicBezTo>
                      <a:pt x="2192" y="698"/>
                      <a:pt x="2193" y="699"/>
                      <a:pt x="2194" y="700"/>
                    </a:cubicBezTo>
                    <a:cubicBezTo>
                      <a:pt x="2193" y="698"/>
                      <a:pt x="2193" y="695"/>
                      <a:pt x="2193" y="692"/>
                    </a:cubicBezTo>
                    <a:cubicBezTo>
                      <a:pt x="2190" y="680"/>
                      <a:pt x="2189" y="675"/>
                      <a:pt x="2184" y="675"/>
                    </a:cubicBezTo>
                    <a:cubicBezTo>
                      <a:pt x="2180" y="675"/>
                      <a:pt x="2176" y="677"/>
                      <a:pt x="2169" y="680"/>
                    </a:cubicBezTo>
                    <a:cubicBezTo>
                      <a:pt x="2142" y="692"/>
                      <a:pt x="2116" y="704"/>
                      <a:pt x="2088" y="712"/>
                    </a:cubicBezTo>
                    <a:cubicBezTo>
                      <a:pt x="2084" y="713"/>
                      <a:pt x="2078" y="714"/>
                      <a:pt x="2073" y="714"/>
                    </a:cubicBezTo>
                    <a:cubicBezTo>
                      <a:pt x="2064" y="714"/>
                      <a:pt x="2053" y="712"/>
                      <a:pt x="2045" y="708"/>
                    </a:cubicBezTo>
                    <a:cubicBezTo>
                      <a:pt x="2012" y="694"/>
                      <a:pt x="1982" y="673"/>
                      <a:pt x="1948" y="660"/>
                    </a:cubicBezTo>
                    <a:cubicBezTo>
                      <a:pt x="1882" y="632"/>
                      <a:pt x="1813" y="618"/>
                      <a:pt x="1742" y="618"/>
                    </a:cubicBezTo>
                    <a:cubicBezTo>
                      <a:pt x="1738" y="618"/>
                      <a:pt x="1734" y="618"/>
                      <a:pt x="1729" y="618"/>
                    </a:cubicBezTo>
                    <a:cubicBezTo>
                      <a:pt x="1728" y="618"/>
                      <a:pt x="1727" y="618"/>
                      <a:pt x="1726" y="618"/>
                    </a:cubicBezTo>
                    <a:cubicBezTo>
                      <a:pt x="1719" y="618"/>
                      <a:pt x="1712" y="617"/>
                      <a:pt x="1707" y="614"/>
                    </a:cubicBezTo>
                    <a:cubicBezTo>
                      <a:pt x="1662" y="577"/>
                      <a:pt x="1649" y="511"/>
                      <a:pt x="1700" y="475"/>
                    </a:cubicBezTo>
                    <a:cubicBezTo>
                      <a:pt x="1720" y="462"/>
                      <a:pt x="1742" y="452"/>
                      <a:pt x="1764" y="443"/>
                    </a:cubicBezTo>
                    <a:cubicBezTo>
                      <a:pt x="1819" y="422"/>
                      <a:pt x="1866" y="388"/>
                      <a:pt x="1910" y="350"/>
                    </a:cubicBezTo>
                    <a:cubicBezTo>
                      <a:pt x="1914" y="347"/>
                      <a:pt x="1916" y="344"/>
                      <a:pt x="1918" y="340"/>
                    </a:cubicBezTo>
                    <a:moveTo>
                      <a:pt x="1881" y="301"/>
                    </a:moveTo>
                    <a:cubicBezTo>
                      <a:pt x="1871" y="301"/>
                      <a:pt x="1868" y="309"/>
                      <a:pt x="1864" y="317"/>
                    </a:cubicBezTo>
                    <a:cubicBezTo>
                      <a:pt x="1847" y="355"/>
                      <a:pt x="1818" y="380"/>
                      <a:pt x="1778" y="392"/>
                    </a:cubicBezTo>
                    <a:cubicBezTo>
                      <a:pt x="1717" y="411"/>
                      <a:pt x="1655" y="428"/>
                      <a:pt x="1593" y="445"/>
                    </a:cubicBezTo>
                    <a:cubicBezTo>
                      <a:pt x="1592" y="446"/>
                      <a:pt x="1590" y="446"/>
                      <a:pt x="1589" y="446"/>
                    </a:cubicBezTo>
                    <a:cubicBezTo>
                      <a:pt x="1580" y="451"/>
                      <a:pt x="1572" y="457"/>
                      <a:pt x="1564" y="462"/>
                    </a:cubicBezTo>
                    <a:cubicBezTo>
                      <a:pt x="1558" y="466"/>
                      <a:pt x="1552" y="470"/>
                      <a:pt x="1547" y="475"/>
                    </a:cubicBezTo>
                    <a:cubicBezTo>
                      <a:pt x="1542" y="479"/>
                      <a:pt x="1536" y="483"/>
                      <a:pt x="1533" y="489"/>
                    </a:cubicBezTo>
                    <a:cubicBezTo>
                      <a:pt x="1531" y="492"/>
                      <a:pt x="1529" y="495"/>
                      <a:pt x="1527" y="498"/>
                    </a:cubicBezTo>
                    <a:cubicBezTo>
                      <a:pt x="1526" y="500"/>
                      <a:pt x="1522" y="510"/>
                      <a:pt x="1519" y="517"/>
                    </a:cubicBezTo>
                    <a:cubicBezTo>
                      <a:pt x="1524" y="518"/>
                      <a:pt x="1530" y="518"/>
                      <a:pt x="1535" y="518"/>
                    </a:cubicBezTo>
                    <a:cubicBezTo>
                      <a:pt x="1558" y="518"/>
                      <a:pt x="1578" y="514"/>
                      <a:pt x="1586" y="512"/>
                    </a:cubicBezTo>
                    <a:cubicBezTo>
                      <a:pt x="1608" y="470"/>
                      <a:pt x="1679" y="412"/>
                      <a:pt x="1772" y="410"/>
                    </a:cubicBezTo>
                    <a:cubicBezTo>
                      <a:pt x="1781" y="407"/>
                      <a:pt x="1853" y="384"/>
                      <a:pt x="1881" y="346"/>
                    </a:cubicBezTo>
                    <a:cubicBezTo>
                      <a:pt x="1868" y="328"/>
                      <a:pt x="1868" y="328"/>
                      <a:pt x="1868" y="328"/>
                    </a:cubicBezTo>
                    <a:cubicBezTo>
                      <a:pt x="1865" y="324"/>
                      <a:pt x="1866" y="319"/>
                      <a:pt x="1869" y="317"/>
                    </a:cubicBezTo>
                    <a:cubicBezTo>
                      <a:pt x="1871" y="316"/>
                      <a:pt x="1872" y="315"/>
                      <a:pt x="1874" y="315"/>
                    </a:cubicBezTo>
                    <a:cubicBezTo>
                      <a:pt x="1876" y="315"/>
                      <a:pt x="1879" y="317"/>
                      <a:pt x="1880" y="319"/>
                    </a:cubicBezTo>
                    <a:cubicBezTo>
                      <a:pt x="1893" y="336"/>
                      <a:pt x="1893" y="336"/>
                      <a:pt x="1893" y="336"/>
                    </a:cubicBezTo>
                    <a:cubicBezTo>
                      <a:pt x="1915" y="324"/>
                      <a:pt x="1915" y="324"/>
                      <a:pt x="1915" y="324"/>
                    </a:cubicBezTo>
                    <a:cubicBezTo>
                      <a:pt x="1909" y="311"/>
                      <a:pt x="1899" y="303"/>
                      <a:pt x="1885" y="301"/>
                    </a:cubicBezTo>
                    <a:cubicBezTo>
                      <a:pt x="1884" y="301"/>
                      <a:pt x="1882" y="301"/>
                      <a:pt x="1881" y="301"/>
                    </a:cubicBezTo>
                    <a:moveTo>
                      <a:pt x="2555" y="725"/>
                    </a:moveTo>
                    <a:cubicBezTo>
                      <a:pt x="2551" y="725"/>
                      <a:pt x="2548" y="723"/>
                      <a:pt x="2546" y="721"/>
                    </a:cubicBezTo>
                    <a:cubicBezTo>
                      <a:pt x="2564" y="699"/>
                      <a:pt x="2582" y="677"/>
                      <a:pt x="2602" y="652"/>
                    </a:cubicBezTo>
                    <a:cubicBezTo>
                      <a:pt x="2608" y="686"/>
                      <a:pt x="2600" y="702"/>
                      <a:pt x="2574" y="718"/>
                    </a:cubicBezTo>
                    <a:cubicBezTo>
                      <a:pt x="2567" y="723"/>
                      <a:pt x="2560" y="725"/>
                      <a:pt x="2555" y="725"/>
                    </a:cubicBezTo>
                    <a:moveTo>
                      <a:pt x="2529" y="507"/>
                    </a:moveTo>
                    <a:cubicBezTo>
                      <a:pt x="2507" y="507"/>
                      <a:pt x="2492" y="497"/>
                      <a:pt x="2489" y="482"/>
                    </a:cubicBezTo>
                    <a:cubicBezTo>
                      <a:pt x="2487" y="468"/>
                      <a:pt x="2499" y="453"/>
                      <a:pt x="2519" y="448"/>
                    </a:cubicBezTo>
                    <a:cubicBezTo>
                      <a:pt x="2524" y="446"/>
                      <a:pt x="2529" y="446"/>
                      <a:pt x="2534" y="446"/>
                    </a:cubicBezTo>
                    <a:cubicBezTo>
                      <a:pt x="2536" y="446"/>
                      <a:pt x="2539" y="446"/>
                      <a:pt x="2541" y="446"/>
                    </a:cubicBezTo>
                    <a:cubicBezTo>
                      <a:pt x="2560" y="449"/>
                      <a:pt x="2573" y="462"/>
                      <a:pt x="2573" y="477"/>
                    </a:cubicBezTo>
                    <a:cubicBezTo>
                      <a:pt x="2573" y="491"/>
                      <a:pt x="2561" y="502"/>
                      <a:pt x="2542" y="505"/>
                    </a:cubicBezTo>
                    <a:cubicBezTo>
                      <a:pt x="2537" y="506"/>
                      <a:pt x="2532" y="507"/>
                      <a:pt x="2529" y="507"/>
                    </a:cubicBezTo>
                    <a:cubicBezTo>
                      <a:pt x="2529" y="507"/>
                      <a:pt x="2529" y="507"/>
                      <a:pt x="2529" y="507"/>
                    </a:cubicBezTo>
                    <a:moveTo>
                      <a:pt x="2417" y="412"/>
                    </a:moveTo>
                    <a:cubicBezTo>
                      <a:pt x="2408" y="412"/>
                      <a:pt x="2400" y="406"/>
                      <a:pt x="2394" y="394"/>
                    </a:cubicBezTo>
                    <a:cubicBezTo>
                      <a:pt x="2386" y="376"/>
                      <a:pt x="2377" y="360"/>
                      <a:pt x="2367" y="344"/>
                    </a:cubicBezTo>
                    <a:cubicBezTo>
                      <a:pt x="2359" y="328"/>
                      <a:pt x="2362" y="321"/>
                      <a:pt x="2379" y="319"/>
                    </a:cubicBezTo>
                    <a:cubicBezTo>
                      <a:pt x="2387" y="318"/>
                      <a:pt x="2395" y="318"/>
                      <a:pt x="2399" y="318"/>
                    </a:cubicBezTo>
                    <a:cubicBezTo>
                      <a:pt x="2401" y="318"/>
                      <a:pt x="2403" y="317"/>
                      <a:pt x="2405" y="317"/>
                    </a:cubicBezTo>
                    <a:cubicBezTo>
                      <a:pt x="2435" y="317"/>
                      <a:pt x="2444" y="324"/>
                      <a:pt x="2453" y="346"/>
                    </a:cubicBezTo>
                    <a:cubicBezTo>
                      <a:pt x="2460" y="365"/>
                      <a:pt x="2453" y="389"/>
                      <a:pt x="2436" y="404"/>
                    </a:cubicBezTo>
                    <a:cubicBezTo>
                      <a:pt x="2429" y="409"/>
                      <a:pt x="2423" y="412"/>
                      <a:pt x="2417" y="412"/>
                    </a:cubicBezTo>
                    <a:moveTo>
                      <a:pt x="2404" y="291"/>
                    </a:moveTo>
                    <a:cubicBezTo>
                      <a:pt x="2400" y="291"/>
                      <a:pt x="2395" y="292"/>
                      <a:pt x="2390" y="292"/>
                    </a:cubicBezTo>
                    <a:cubicBezTo>
                      <a:pt x="2356" y="295"/>
                      <a:pt x="2340" y="305"/>
                      <a:pt x="2336" y="316"/>
                    </a:cubicBezTo>
                    <a:cubicBezTo>
                      <a:pt x="2384" y="367"/>
                      <a:pt x="2395" y="432"/>
                      <a:pt x="2397" y="452"/>
                    </a:cubicBezTo>
                    <a:cubicBezTo>
                      <a:pt x="2448" y="497"/>
                      <a:pt x="2454" y="562"/>
                      <a:pt x="2454" y="582"/>
                    </a:cubicBezTo>
                    <a:cubicBezTo>
                      <a:pt x="2474" y="605"/>
                      <a:pt x="2485" y="630"/>
                      <a:pt x="2491" y="653"/>
                    </a:cubicBezTo>
                    <a:cubicBezTo>
                      <a:pt x="2500" y="658"/>
                      <a:pt x="2511" y="659"/>
                      <a:pt x="2521" y="659"/>
                    </a:cubicBezTo>
                    <a:cubicBezTo>
                      <a:pt x="2530" y="659"/>
                      <a:pt x="2538" y="658"/>
                      <a:pt x="2544" y="656"/>
                    </a:cubicBezTo>
                    <a:cubicBezTo>
                      <a:pt x="2553" y="653"/>
                      <a:pt x="2559" y="649"/>
                      <a:pt x="2561" y="644"/>
                    </a:cubicBezTo>
                    <a:cubicBezTo>
                      <a:pt x="2562" y="641"/>
                      <a:pt x="2565" y="640"/>
                      <a:pt x="2568" y="640"/>
                    </a:cubicBezTo>
                    <a:cubicBezTo>
                      <a:pt x="2569" y="640"/>
                      <a:pt x="2570" y="640"/>
                      <a:pt x="2571" y="640"/>
                    </a:cubicBezTo>
                    <a:cubicBezTo>
                      <a:pt x="2575" y="642"/>
                      <a:pt x="2577" y="646"/>
                      <a:pt x="2575" y="650"/>
                    </a:cubicBezTo>
                    <a:cubicBezTo>
                      <a:pt x="2572" y="659"/>
                      <a:pt x="2562" y="667"/>
                      <a:pt x="2549" y="671"/>
                    </a:cubicBezTo>
                    <a:cubicBezTo>
                      <a:pt x="2541" y="673"/>
                      <a:pt x="2531" y="675"/>
                      <a:pt x="2521" y="675"/>
                    </a:cubicBezTo>
                    <a:cubicBezTo>
                      <a:pt x="2512" y="675"/>
                      <a:pt x="2503" y="674"/>
                      <a:pt x="2494" y="671"/>
                    </a:cubicBezTo>
                    <a:cubicBezTo>
                      <a:pt x="2498" y="692"/>
                      <a:pt x="2498" y="710"/>
                      <a:pt x="2497" y="718"/>
                    </a:cubicBezTo>
                    <a:cubicBezTo>
                      <a:pt x="2550" y="798"/>
                      <a:pt x="2546" y="883"/>
                      <a:pt x="2544" y="904"/>
                    </a:cubicBezTo>
                    <a:cubicBezTo>
                      <a:pt x="2586" y="986"/>
                      <a:pt x="2576" y="1087"/>
                      <a:pt x="2556" y="1166"/>
                    </a:cubicBezTo>
                    <a:cubicBezTo>
                      <a:pt x="2578" y="1204"/>
                      <a:pt x="2585" y="1277"/>
                      <a:pt x="2572" y="1330"/>
                    </a:cubicBezTo>
                    <a:cubicBezTo>
                      <a:pt x="2671" y="1264"/>
                      <a:pt x="2690" y="1112"/>
                      <a:pt x="2691" y="1110"/>
                    </a:cubicBezTo>
                    <a:cubicBezTo>
                      <a:pt x="2691" y="1109"/>
                      <a:pt x="2691" y="1108"/>
                      <a:pt x="2691" y="1107"/>
                    </a:cubicBezTo>
                    <a:cubicBezTo>
                      <a:pt x="2688" y="1101"/>
                      <a:pt x="2685" y="1094"/>
                      <a:pt x="2681" y="1088"/>
                    </a:cubicBezTo>
                    <a:cubicBezTo>
                      <a:pt x="2684" y="1087"/>
                      <a:pt x="2686" y="1087"/>
                      <a:pt x="2688" y="1086"/>
                    </a:cubicBezTo>
                    <a:cubicBezTo>
                      <a:pt x="2681" y="1076"/>
                      <a:pt x="2671" y="1070"/>
                      <a:pt x="2662" y="1066"/>
                    </a:cubicBezTo>
                    <a:cubicBezTo>
                      <a:pt x="2658" y="1065"/>
                      <a:pt x="2656" y="1061"/>
                      <a:pt x="2657" y="1057"/>
                    </a:cubicBezTo>
                    <a:cubicBezTo>
                      <a:pt x="2658" y="1053"/>
                      <a:pt x="2662" y="1051"/>
                      <a:pt x="2665" y="1051"/>
                    </a:cubicBezTo>
                    <a:cubicBezTo>
                      <a:pt x="2666" y="1051"/>
                      <a:pt x="2666" y="1051"/>
                      <a:pt x="2667" y="1052"/>
                    </a:cubicBezTo>
                    <a:cubicBezTo>
                      <a:pt x="2680" y="1056"/>
                      <a:pt x="2694" y="1067"/>
                      <a:pt x="2703" y="1081"/>
                    </a:cubicBezTo>
                    <a:cubicBezTo>
                      <a:pt x="2704" y="1081"/>
                      <a:pt x="2704" y="1081"/>
                      <a:pt x="2704" y="1081"/>
                    </a:cubicBezTo>
                    <a:cubicBezTo>
                      <a:pt x="2754" y="974"/>
                      <a:pt x="2736" y="877"/>
                      <a:pt x="2721" y="829"/>
                    </a:cubicBezTo>
                    <a:cubicBezTo>
                      <a:pt x="2710" y="854"/>
                      <a:pt x="2692" y="881"/>
                      <a:pt x="2658" y="901"/>
                    </a:cubicBezTo>
                    <a:cubicBezTo>
                      <a:pt x="2657" y="902"/>
                      <a:pt x="2655" y="902"/>
                      <a:pt x="2654" y="902"/>
                    </a:cubicBezTo>
                    <a:cubicBezTo>
                      <a:pt x="2651" y="902"/>
                      <a:pt x="2649" y="900"/>
                      <a:pt x="2647" y="898"/>
                    </a:cubicBezTo>
                    <a:cubicBezTo>
                      <a:pt x="2645" y="894"/>
                      <a:pt x="2646" y="889"/>
                      <a:pt x="2650" y="887"/>
                    </a:cubicBezTo>
                    <a:cubicBezTo>
                      <a:pt x="2688" y="865"/>
                      <a:pt x="2705" y="832"/>
                      <a:pt x="2713" y="805"/>
                    </a:cubicBezTo>
                    <a:cubicBezTo>
                      <a:pt x="2710" y="799"/>
                      <a:pt x="2708" y="796"/>
                      <a:pt x="2708" y="796"/>
                    </a:cubicBezTo>
                    <a:cubicBezTo>
                      <a:pt x="2707" y="793"/>
                      <a:pt x="2706" y="790"/>
                      <a:pt x="2707" y="787"/>
                    </a:cubicBezTo>
                    <a:cubicBezTo>
                      <a:pt x="2721" y="691"/>
                      <a:pt x="2641" y="602"/>
                      <a:pt x="2640" y="601"/>
                    </a:cubicBezTo>
                    <a:cubicBezTo>
                      <a:pt x="2637" y="598"/>
                      <a:pt x="2635" y="593"/>
                      <a:pt x="2636" y="589"/>
                    </a:cubicBezTo>
                    <a:cubicBezTo>
                      <a:pt x="2653" y="485"/>
                      <a:pt x="2559" y="424"/>
                      <a:pt x="2558" y="424"/>
                    </a:cubicBezTo>
                    <a:cubicBezTo>
                      <a:pt x="2557" y="424"/>
                      <a:pt x="2557" y="423"/>
                      <a:pt x="2557" y="423"/>
                    </a:cubicBezTo>
                    <a:cubicBezTo>
                      <a:pt x="2553" y="423"/>
                      <a:pt x="2549" y="423"/>
                      <a:pt x="2546" y="423"/>
                    </a:cubicBezTo>
                    <a:cubicBezTo>
                      <a:pt x="2522" y="423"/>
                      <a:pt x="2496" y="428"/>
                      <a:pt x="2485" y="439"/>
                    </a:cubicBezTo>
                    <a:cubicBezTo>
                      <a:pt x="2484" y="441"/>
                      <a:pt x="2481" y="442"/>
                      <a:pt x="2479" y="442"/>
                    </a:cubicBezTo>
                    <a:cubicBezTo>
                      <a:pt x="2478" y="442"/>
                      <a:pt x="2476" y="441"/>
                      <a:pt x="2474" y="440"/>
                    </a:cubicBezTo>
                    <a:cubicBezTo>
                      <a:pt x="2471" y="437"/>
                      <a:pt x="2471" y="432"/>
                      <a:pt x="2474" y="429"/>
                    </a:cubicBezTo>
                    <a:cubicBezTo>
                      <a:pt x="2488" y="414"/>
                      <a:pt x="2518" y="407"/>
                      <a:pt x="2546" y="407"/>
                    </a:cubicBezTo>
                    <a:cubicBezTo>
                      <a:pt x="2547" y="407"/>
                      <a:pt x="2548" y="407"/>
                      <a:pt x="2549" y="407"/>
                    </a:cubicBezTo>
                    <a:cubicBezTo>
                      <a:pt x="2528" y="344"/>
                      <a:pt x="2477" y="313"/>
                      <a:pt x="2476" y="312"/>
                    </a:cubicBezTo>
                    <a:cubicBezTo>
                      <a:pt x="2473" y="311"/>
                      <a:pt x="2471" y="308"/>
                      <a:pt x="2470" y="306"/>
                    </a:cubicBezTo>
                    <a:cubicBezTo>
                      <a:pt x="2470" y="305"/>
                      <a:pt x="2470" y="305"/>
                      <a:pt x="2470" y="304"/>
                    </a:cubicBezTo>
                    <a:cubicBezTo>
                      <a:pt x="2451" y="297"/>
                      <a:pt x="2429" y="291"/>
                      <a:pt x="2404" y="291"/>
                    </a:cubicBezTo>
                    <a:moveTo>
                      <a:pt x="2010" y="282"/>
                    </a:moveTo>
                    <a:cubicBezTo>
                      <a:pt x="2012" y="290"/>
                      <a:pt x="2015" y="298"/>
                      <a:pt x="2018" y="305"/>
                    </a:cubicBezTo>
                    <a:cubicBezTo>
                      <a:pt x="2024" y="321"/>
                      <a:pt x="2031" y="336"/>
                      <a:pt x="2037" y="351"/>
                    </a:cubicBezTo>
                    <a:cubicBezTo>
                      <a:pt x="2049" y="379"/>
                      <a:pt x="2065" y="407"/>
                      <a:pt x="2073" y="436"/>
                    </a:cubicBezTo>
                    <a:cubicBezTo>
                      <a:pt x="2083" y="476"/>
                      <a:pt x="2068" y="496"/>
                      <a:pt x="2025" y="500"/>
                    </a:cubicBezTo>
                    <a:cubicBezTo>
                      <a:pt x="2021" y="501"/>
                      <a:pt x="2016" y="501"/>
                      <a:pt x="2012" y="501"/>
                    </a:cubicBezTo>
                    <a:cubicBezTo>
                      <a:pt x="1988" y="501"/>
                      <a:pt x="1963" y="495"/>
                      <a:pt x="1939" y="492"/>
                    </a:cubicBezTo>
                    <a:cubicBezTo>
                      <a:pt x="1928" y="491"/>
                      <a:pt x="1917" y="490"/>
                      <a:pt x="1906" y="490"/>
                    </a:cubicBezTo>
                    <a:cubicBezTo>
                      <a:pt x="1880" y="490"/>
                      <a:pt x="1856" y="495"/>
                      <a:pt x="1835" y="510"/>
                    </a:cubicBezTo>
                    <a:cubicBezTo>
                      <a:pt x="1849" y="526"/>
                      <a:pt x="1849" y="526"/>
                      <a:pt x="1849" y="526"/>
                    </a:cubicBezTo>
                    <a:cubicBezTo>
                      <a:pt x="1857" y="525"/>
                      <a:pt x="1866" y="524"/>
                      <a:pt x="1875" y="524"/>
                    </a:cubicBezTo>
                    <a:cubicBezTo>
                      <a:pt x="1924" y="524"/>
                      <a:pt x="1987" y="543"/>
                      <a:pt x="2030" y="560"/>
                    </a:cubicBezTo>
                    <a:cubicBezTo>
                      <a:pt x="2045" y="548"/>
                      <a:pt x="2088" y="528"/>
                      <a:pt x="2128" y="524"/>
                    </a:cubicBezTo>
                    <a:cubicBezTo>
                      <a:pt x="2116" y="501"/>
                      <a:pt x="2085" y="436"/>
                      <a:pt x="2089" y="386"/>
                    </a:cubicBezTo>
                    <a:cubicBezTo>
                      <a:pt x="2078" y="374"/>
                      <a:pt x="2036" y="328"/>
                      <a:pt x="2010" y="282"/>
                    </a:cubicBezTo>
                    <a:moveTo>
                      <a:pt x="2260" y="275"/>
                    </a:moveTo>
                    <a:cubicBezTo>
                      <a:pt x="2260" y="275"/>
                      <a:pt x="2260" y="275"/>
                      <a:pt x="2260" y="275"/>
                    </a:cubicBezTo>
                    <a:cubicBezTo>
                      <a:pt x="2258" y="287"/>
                      <a:pt x="2260" y="296"/>
                      <a:pt x="2264" y="307"/>
                    </a:cubicBezTo>
                    <a:cubicBezTo>
                      <a:pt x="2271" y="329"/>
                      <a:pt x="2274" y="353"/>
                      <a:pt x="2280" y="376"/>
                    </a:cubicBezTo>
                    <a:cubicBezTo>
                      <a:pt x="2277" y="377"/>
                      <a:pt x="2275" y="377"/>
                      <a:pt x="2273" y="378"/>
                    </a:cubicBezTo>
                    <a:cubicBezTo>
                      <a:pt x="2269" y="370"/>
                      <a:pt x="2265" y="361"/>
                      <a:pt x="2261" y="353"/>
                    </a:cubicBezTo>
                    <a:cubicBezTo>
                      <a:pt x="2254" y="339"/>
                      <a:pt x="2244" y="332"/>
                      <a:pt x="2233" y="332"/>
                    </a:cubicBezTo>
                    <a:cubicBezTo>
                      <a:pt x="2230" y="332"/>
                      <a:pt x="2226" y="333"/>
                      <a:pt x="2222" y="335"/>
                    </a:cubicBezTo>
                    <a:cubicBezTo>
                      <a:pt x="2205" y="343"/>
                      <a:pt x="2197" y="362"/>
                      <a:pt x="2204" y="379"/>
                    </a:cubicBezTo>
                    <a:cubicBezTo>
                      <a:pt x="2219" y="417"/>
                      <a:pt x="2243" y="445"/>
                      <a:pt x="2280" y="463"/>
                    </a:cubicBezTo>
                    <a:cubicBezTo>
                      <a:pt x="2305" y="475"/>
                      <a:pt x="2330" y="487"/>
                      <a:pt x="2347" y="512"/>
                    </a:cubicBezTo>
                    <a:cubicBezTo>
                      <a:pt x="2367" y="543"/>
                      <a:pt x="2391" y="572"/>
                      <a:pt x="2399" y="610"/>
                    </a:cubicBezTo>
                    <a:cubicBezTo>
                      <a:pt x="2400" y="614"/>
                      <a:pt x="2403" y="618"/>
                      <a:pt x="2405" y="621"/>
                    </a:cubicBezTo>
                    <a:cubicBezTo>
                      <a:pt x="2448" y="683"/>
                      <a:pt x="2447" y="754"/>
                      <a:pt x="2403" y="815"/>
                    </a:cubicBezTo>
                    <a:cubicBezTo>
                      <a:pt x="2399" y="820"/>
                      <a:pt x="2395" y="825"/>
                      <a:pt x="2390" y="832"/>
                    </a:cubicBezTo>
                    <a:cubicBezTo>
                      <a:pt x="2400" y="836"/>
                      <a:pt x="2409" y="838"/>
                      <a:pt x="2419" y="838"/>
                    </a:cubicBezTo>
                    <a:cubicBezTo>
                      <a:pt x="2433" y="838"/>
                      <a:pt x="2448" y="833"/>
                      <a:pt x="2462" y="823"/>
                    </a:cubicBezTo>
                    <a:cubicBezTo>
                      <a:pt x="2462" y="836"/>
                      <a:pt x="2462" y="847"/>
                      <a:pt x="2462" y="858"/>
                    </a:cubicBezTo>
                    <a:cubicBezTo>
                      <a:pt x="2462" y="894"/>
                      <a:pt x="2439" y="920"/>
                      <a:pt x="2421" y="949"/>
                    </a:cubicBezTo>
                    <a:cubicBezTo>
                      <a:pt x="2397" y="988"/>
                      <a:pt x="2359" y="1002"/>
                      <a:pt x="2316" y="1009"/>
                    </a:cubicBezTo>
                    <a:cubicBezTo>
                      <a:pt x="2315" y="1009"/>
                      <a:pt x="2314" y="1009"/>
                      <a:pt x="2313" y="1009"/>
                    </a:cubicBezTo>
                    <a:cubicBezTo>
                      <a:pt x="2309" y="1009"/>
                      <a:pt x="2306" y="1008"/>
                      <a:pt x="2302" y="1007"/>
                    </a:cubicBezTo>
                    <a:cubicBezTo>
                      <a:pt x="2286" y="1002"/>
                      <a:pt x="2283" y="994"/>
                      <a:pt x="2291" y="979"/>
                    </a:cubicBezTo>
                    <a:cubicBezTo>
                      <a:pt x="2306" y="950"/>
                      <a:pt x="2321" y="922"/>
                      <a:pt x="2333" y="892"/>
                    </a:cubicBezTo>
                    <a:cubicBezTo>
                      <a:pt x="2344" y="868"/>
                      <a:pt x="2342" y="842"/>
                      <a:pt x="2333" y="817"/>
                    </a:cubicBezTo>
                    <a:cubicBezTo>
                      <a:pt x="2331" y="812"/>
                      <a:pt x="2329" y="808"/>
                      <a:pt x="2326" y="804"/>
                    </a:cubicBezTo>
                    <a:cubicBezTo>
                      <a:pt x="2322" y="870"/>
                      <a:pt x="2296" y="910"/>
                      <a:pt x="2288" y="920"/>
                    </a:cubicBezTo>
                    <a:cubicBezTo>
                      <a:pt x="2287" y="956"/>
                      <a:pt x="2276" y="984"/>
                      <a:pt x="2262" y="1004"/>
                    </a:cubicBezTo>
                    <a:cubicBezTo>
                      <a:pt x="2293" y="1007"/>
                      <a:pt x="2319" y="1023"/>
                      <a:pt x="2336" y="1038"/>
                    </a:cubicBezTo>
                    <a:cubicBezTo>
                      <a:pt x="2346" y="1046"/>
                      <a:pt x="2354" y="1054"/>
                      <a:pt x="2361" y="1062"/>
                    </a:cubicBezTo>
                    <a:cubicBezTo>
                      <a:pt x="2361" y="1062"/>
                      <a:pt x="2361" y="1062"/>
                      <a:pt x="2361" y="1062"/>
                    </a:cubicBezTo>
                    <a:cubicBezTo>
                      <a:pt x="2434" y="1047"/>
                      <a:pt x="2505" y="965"/>
                      <a:pt x="2517" y="914"/>
                    </a:cubicBezTo>
                    <a:cubicBezTo>
                      <a:pt x="2517" y="914"/>
                      <a:pt x="2517" y="914"/>
                      <a:pt x="2517" y="913"/>
                    </a:cubicBezTo>
                    <a:cubicBezTo>
                      <a:pt x="2515" y="909"/>
                      <a:pt x="2515" y="909"/>
                      <a:pt x="2515" y="909"/>
                    </a:cubicBezTo>
                    <a:cubicBezTo>
                      <a:pt x="2515" y="905"/>
                      <a:pt x="2515" y="905"/>
                      <a:pt x="2515" y="905"/>
                    </a:cubicBezTo>
                    <a:cubicBezTo>
                      <a:pt x="2516" y="904"/>
                      <a:pt x="2526" y="823"/>
                      <a:pt x="2480" y="745"/>
                    </a:cubicBezTo>
                    <a:cubicBezTo>
                      <a:pt x="2471" y="768"/>
                      <a:pt x="2453" y="789"/>
                      <a:pt x="2443" y="800"/>
                    </a:cubicBezTo>
                    <a:cubicBezTo>
                      <a:pt x="2441" y="802"/>
                      <a:pt x="2439" y="803"/>
                      <a:pt x="2437" y="803"/>
                    </a:cubicBezTo>
                    <a:cubicBezTo>
                      <a:pt x="2435" y="803"/>
                      <a:pt x="2433" y="802"/>
                      <a:pt x="2432" y="801"/>
                    </a:cubicBezTo>
                    <a:cubicBezTo>
                      <a:pt x="2430" y="799"/>
                      <a:pt x="2429" y="797"/>
                      <a:pt x="2429" y="795"/>
                    </a:cubicBezTo>
                    <a:cubicBezTo>
                      <a:pt x="2429" y="793"/>
                      <a:pt x="2430" y="791"/>
                      <a:pt x="2431" y="790"/>
                    </a:cubicBezTo>
                    <a:cubicBezTo>
                      <a:pt x="2451" y="769"/>
                      <a:pt x="2465" y="746"/>
                      <a:pt x="2470" y="729"/>
                    </a:cubicBezTo>
                    <a:cubicBezTo>
                      <a:pt x="2467" y="726"/>
                      <a:pt x="2467" y="726"/>
                      <a:pt x="2467" y="726"/>
                    </a:cubicBezTo>
                    <a:cubicBezTo>
                      <a:pt x="2468" y="720"/>
                      <a:pt x="2468" y="720"/>
                      <a:pt x="2468" y="720"/>
                    </a:cubicBezTo>
                    <a:cubicBezTo>
                      <a:pt x="2468" y="719"/>
                      <a:pt x="2476" y="647"/>
                      <a:pt x="2430" y="597"/>
                    </a:cubicBezTo>
                    <a:cubicBezTo>
                      <a:pt x="2425" y="593"/>
                      <a:pt x="2425" y="593"/>
                      <a:pt x="2425" y="593"/>
                    </a:cubicBezTo>
                    <a:cubicBezTo>
                      <a:pt x="2426" y="587"/>
                      <a:pt x="2426" y="587"/>
                      <a:pt x="2426" y="587"/>
                    </a:cubicBezTo>
                    <a:cubicBezTo>
                      <a:pt x="2426" y="586"/>
                      <a:pt x="2428" y="514"/>
                      <a:pt x="2374" y="471"/>
                    </a:cubicBezTo>
                    <a:cubicBezTo>
                      <a:pt x="2369" y="467"/>
                      <a:pt x="2369" y="467"/>
                      <a:pt x="2369" y="467"/>
                    </a:cubicBezTo>
                    <a:cubicBezTo>
                      <a:pt x="2369" y="460"/>
                      <a:pt x="2369" y="460"/>
                      <a:pt x="2369" y="460"/>
                    </a:cubicBezTo>
                    <a:cubicBezTo>
                      <a:pt x="2369" y="460"/>
                      <a:pt x="2369" y="460"/>
                      <a:pt x="2369" y="459"/>
                    </a:cubicBezTo>
                    <a:cubicBezTo>
                      <a:pt x="2362" y="456"/>
                      <a:pt x="2353" y="453"/>
                      <a:pt x="2342" y="449"/>
                    </a:cubicBezTo>
                    <a:cubicBezTo>
                      <a:pt x="2328" y="444"/>
                      <a:pt x="2311" y="438"/>
                      <a:pt x="2288" y="428"/>
                    </a:cubicBezTo>
                    <a:cubicBezTo>
                      <a:pt x="2240" y="407"/>
                      <a:pt x="2231" y="391"/>
                      <a:pt x="2220" y="371"/>
                    </a:cubicBezTo>
                    <a:cubicBezTo>
                      <a:pt x="2219" y="369"/>
                      <a:pt x="2217" y="366"/>
                      <a:pt x="2216" y="363"/>
                    </a:cubicBezTo>
                    <a:cubicBezTo>
                      <a:pt x="2213" y="359"/>
                      <a:pt x="2214" y="354"/>
                      <a:pt x="2218" y="352"/>
                    </a:cubicBezTo>
                    <a:cubicBezTo>
                      <a:pt x="2219" y="351"/>
                      <a:pt x="2221" y="351"/>
                      <a:pt x="2222" y="351"/>
                    </a:cubicBezTo>
                    <a:cubicBezTo>
                      <a:pt x="2225" y="351"/>
                      <a:pt x="2227" y="352"/>
                      <a:pt x="2229" y="355"/>
                    </a:cubicBezTo>
                    <a:cubicBezTo>
                      <a:pt x="2231" y="358"/>
                      <a:pt x="2232" y="361"/>
                      <a:pt x="2234" y="364"/>
                    </a:cubicBezTo>
                    <a:cubicBezTo>
                      <a:pt x="2244" y="381"/>
                      <a:pt x="2251" y="395"/>
                      <a:pt x="2294" y="413"/>
                    </a:cubicBezTo>
                    <a:cubicBezTo>
                      <a:pt x="2317" y="423"/>
                      <a:pt x="2334" y="429"/>
                      <a:pt x="2347" y="434"/>
                    </a:cubicBezTo>
                    <a:cubicBezTo>
                      <a:pt x="2354" y="437"/>
                      <a:pt x="2361" y="439"/>
                      <a:pt x="2366" y="441"/>
                    </a:cubicBezTo>
                    <a:cubicBezTo>
                      <a:pt x="2360" y="408"/>
                      <a:pt x="2338" y="339"/>
                      <a:pt x="2273" y="303"/>
                    </a:cubicBezTo>
                    <a:cubicBezTo>
                      <a:pt x="2268" y="300"/>
                      <a:pt x="2268" y="300"/>
                      <a:pt x="2268" y="300"/>
                    </a:cubicBezTo>
                    <a:cubicBezTo>
                      <a:pt x="2266" y="294"/>
                      <a:pt x="2266" y="294"/>
                      <a:pt x="2266" y="294"/>
                    </a:cubicBezTo>
                    <a:cubicBezTo>
                      <a:pt x="2266" y="293"/>
                      <a:pt x="2264" y="286"/>
                      <a:pt x="2260" y="275"/>
                    </a:cubicBezTo>
                    <a:moveTo>
                      <a:pt x="1559" y="273"/>
                    </a:moveTo>
                    <a:cubicBezTo>
                      <a:pt x="1559" y="273"/>
                      <a:pt x="1559" y="273"/>
                      <a:pt x="1559" y="274"/>
                    </a:cubicBezTo>
                    <a:cubicBezTo>
                      <a:pt x="1559" y="274"/>
                      <a:pt x="1559" y="273"/>
                      <a:pt x="1559" y="273"/>
                    </a:cubicBezTo>
                    <a:cubicBezTo>
                      <a:pt x="1559" y="273"/>
                      <a:pt x="1559" y="273"/>
                      <a:pt x="1559" y="273"/>
                    </a:cubicBezTo>
                    <a:moveTo>
                      <a:pt x="1553" y="164"/>
                    </a:moveTo>
                    <a:cubicBezTo>
                      <a:pt x="1556" y="164"/>
                      <a:pt x="1560" y="165"/>
                      <a:pt x="1563" y="167"/>
                    </a:cubicBezTo>
                    <a:cubicBezTo>
                      <a:pt x="1566" y="168"/>
                      <a:pt x="1568" y="170"/>
                      <a:pt x="1572" y="170"/>
                    </a:cubicBezTo>
                    <a:cubicBezTo>
                      <a:pt x="1574" y="171"/>
                      <a:pt x="1577" y="171"/>
                      <a:pt x="1580" y="172"/>
                    </a:cubicBezTo>
                    <a:cubicBezTo>
                      <a:pt x="1585" y="173"/>
                      <a:pt x="1590" y="174"/>
                      <a:pt x="1596" y="176"/>
                    </a:cubicBezTo>
                    <a:cubicBezTo>
                      <a:pt x="1607" y="178"/>
                      <a:pt x="1618" y="182"/>
                      <a:pt x="1629" y="187"/>
                    </a:cubicBezTo>
                    <a:cubicBezTo>
                      <a:pt x="1633" y="189"/>
                      <a:pt x="1637" y="191"/>
                      <a:pt x="1641" y="194"/>
                    </a:cubicBezTo>
                    <a:cubicBezTo>
                      <a:pt x="1655" y="199"/>
                      <a:pt x="1668" y="206"/>
                      <a:pt x="1683" y="211"/>
                    </a:cubicBezTo>
                    <a:cubicBezTo>
                      <a:pt x="1683" y="211"/>
                      <a:pt x="1683" y="211"/>
                      <a:pt x="1684" y="211"/>
                    </a:cubicBezTo>
                    <a:cubicBezTo>
                      <a:pt x="1686" y="211"/>
                      <a:pt x="1689" y="210"/>
                      <a:pt x="1691" y="208"/>
                    </a:cubicBezTo>
                    <a:cubicBezTo>
                      <a:pt x="1657" y="189"/>
                      <a:pt x="1609" y="169"/>
                      <a:pt x="1553" y="164"/>
                    </a:cubicBezTo>
                    <a:moveTo>
                      <a:pt x="1789" y="162"/>
                    </a:moveTo>
                    <a:cubicBezTo>
                      <a:pt x="1757" y="162"/>
                      <a:pt x="1725" y="171"/>
                      <a:pt x="1697" y="194"/>
                    </a:cubicBezTo>
                    <a:cubicBezTo>
                      <a:pt x="1700" y="195"/>
                      <a:pt x="1703" y="197"/>
                      <a:pt x="1706" y="198"/>
                    </a:cubicBezTo>
                    <a:cubicBezTo>
                      <a:pt x="1721" y="187"/>
                      <a:pt x="1737" y="174"/>
                      <a:pt x="1758" y="174"/>
                    </a:cubicBezTo>
                    <a:cubicBezTo>
                      <a:pt x="1759" y="174"/>
                      <a:pt x="1759" y="174"/>
                      <a:pt x="1759" y="174"/>
                    </a:cubicBezTo>
                    <a:cubicBezTo>
                      <a:pt x="1761" y="174"/>
                      <a:pt x="1763" y="174"/>
                      <a:pt x="1766" y="174"/>
                    </a:cubicBezTo>
                    <a:cubicBezTo>
                      <a:pt x="1777" y="174"/>
                      <a:pt x="1788" y="174"/>
                      <a:pt x="1799" y="173"/>
                    </a:cubicBezTo>
                    <a:cubicBezTo>
                      <a:pt x="1811" y="173"/>
                      <a:pt x="1822" y="173"/>
                      <a:pt x="1833" y="173"/>
                    </a:cubicBezTo>
                    <a:cubicBezTo>
                      <a:pt x="1842" y="173"/>
                      <a:pt x="1851" y="173"/>
                      <a:pt x="1859" y="173"/>
                    </a:cubicBezTo>
                    <a:cubicBezTo>
                      <a:pt x="1837" y="167"/>
                      <a:pt x="1813" y="162"/>
                      <a:pt x="1789" y="162"/>
                    </a:cubicBezTo>
                    <a:moveTo>
                      <a:pt x="1317" y="49"/>
                    </a:moveTo>
                    <a:cubicBezTo>
                      <a:pt x="1272" y="97"/>
                      <a:pt x="1273" y="148"/>
                      <a:pt x="1299" y="202"/>
                    </a:cubicBezTo>
                    <a:cubicBezTo>
                      <a:pt x="1288" y="218"/>
                      <a:pt x="1274" y="232"/>
                      <a:pt x="1267" y="249"/>
                    </a:cubicBezTo>
                    <a:cubicBezTo>
                      <a:pt x="1265" y="253"/>
                      <a:pt x="1264" y="256"/>
                      <a:pt x="1262" y="259"/>
                    </a:cubicBezTo>
                    <a:cubicBezTo>
                      <a:pt x="1309" y="259"/>
                      <a:pt x="1309" y="259"/>
                      <a:pt x="1309" y="259"/>
                    </a:cubicBezTo>
                    <a:cubicBezTo>
                      <a:pt x="1307" y="259"/>
                      <a:pt x="1304" y="259"/>
                      <a:pt x="1302" y="259"/>
                    </a:cubicBezTo>
                    <a:cubicBezTo>
                      <a:pt x="1298" y="259"/>
                      <a:pt x="1295" y="256"/>
                      <a:pt x="1295" y="251"/>
                    </a:cubicBezTo>
                    <a:cubicBezTo>
                      <a:pt x="1295" y="247"/>
                      <a:pt x="1298" y="243"/>
                      <a:pt x="1302" y="243"/>
                    </a:cubicBezTo>
                    <a:cubicBezTo>
                      <a:pt x="1305" y="243"/>
                      <a:pt x="1307" y="243"/>
                      <a:pt x="1310" y="244"/>
                    </a:cubicBezTo>
                    <a:cubicBezTo>
                      <a:pt x="1310" y="242"/>
                      <a:pt x="1311" y="241"/>
                      <a:pt x="1312" y="240"/>
                    </a:cubicBezTo>
                    <a:cubicBezTo>
                      <a:pt x="1313" y="238"/>
                      <a:pt x="1314" y="235"/>
                      <a:pt x="1316" y="233"/>
                    </a:cubicBezTo>
                    <a:cubicBezTo>
                      <a:pt x="1322" y="221"/>
                      <a:pt x="1331" y="211"/>
                      <a:pt x="1342" y="203"/>
                    </a:cubicBezTo>
                    <a:cubicBezTo>
                      <a:pt x="1348" y="199"/>
                      <a:pt x="1354" y="196"/>
                      <a:pt x="1361" y="192"/>
                    </a:cubicBezTo>
                    <a:cubicBezTo>
                      <a:pt x="1364" y="191"/>
                      <a:pt x="1367" y="189"/>
                      <a:pt x="1370" y="188"/>
                    </a:cubicBezTo>
                    <a:cubicBezTo>
                      <a:pt x="1357" y="185"/>
                      <a:pt x="1346" y="179"/>
                      <a:pt x="1337" y="170"/>
                    </a:cubicBezTo>
                    <a:cubicBezTo>
                      <a:pt x="1325" y="158"/>
                      <a:pt x="1304" y="123"/>
                      <a:pt x="1335" y="58"/>
                    </a:cubicBezTo>
                    <a:cubicBezTo>
                      <a:pt x="1331" y="55"/>
                      <a:pt x="1325" y="52"/>
                      <a:pt x="1317" y="49"/>
                    </a:cubicBezTo>
                    <a:moveTo>
                      <a:pt x="2320" y="242"/>
                    </a:moveTo>
                    <a:cubicBezTo>
                      <a:pt x="2317" y="242"/>
                      <a:pt x="2314" y="242"/>
                      <a:pt x="2310" y="242"/>
                    </a:cubicBezTo>
                    <a:cubicBezTo>
                      <a:pt x="2306" y="241"/>
                      <a:pt x="2300" y="238"/>
                      <a:pt x="2297" y="234"/>
                    </a:cubicBezTo>
                    <a:cubicBezTo>
                      <a:pt x="2290" y="221"/>
                      <a:pt x="2282" y="208"/>
                      <a:pt x="2277" y="193"/>
                    </a:cubicBezTo>
                    <a:cubicBezTo>
                      <a:pt x="2271" y="176"/>
                      <a:pt x="2278" y="164"/>
                      <a:pt x="2294" y="164"/>
                    </a:cubicBezTo>
                    <a:cubicBezTo>
                      <a:pt x="2297" y="164"/>
                      <a:pt x="2300" y="164"/>
                      <a:pt x="2304" y="166"/>
                    </a:cubicBezTo>
                    <a:cubicBezTo>
                      <a:pt x="2319" y="170"/>
                      <a:pt x="2334" y="178"/>
                      <a:pt x="2348" y="188"/>
                    </a:cubicBezTo>
                    <a:cubicBezTo>
                      <a:pt x="2359" y="196"/>
                      <a:pt x="2367" y="208"/>
                      <a:pt x="2377" y="220"/>
                    </a:cubicBezTo>
                    <a:cubicBezTo>
                      <a:pt x="2359" y="236"/>
                      <a:pt x="2340" y="242"/>
                      <a:pt x="2320" y="242"/>
                    </a:cubicBezTo>
                    <a:moveTo>
                      <a:pt x="2190" y="27"/>
                    </a:moveTo>
                    <a:cubicBezTo>
                      <a:pt x="2198" y="39"/>
                      <a:pt x="2206" y="50"/>
                      <a:pt x="2215" y="62"/>
                    </a:cubicBezTo>
                    <a:cubicBezTo>
                      <a:pt x="2230" y="82"/>
                      <a:pt x="2238" y="104"/>
                      <a:pt x="2233" y="130"/>
                    </a:cubicBezTo>
                    <a:cubicBezTo>
                      <a:pt x="2232" y="141"/>
                      <a:pt x="2227" y="148"/>
                      <a:pt x="2218" y="148"/>
                    </a:cubicBezTo>
                    <a:cubicBezTo>
                      <a:pt x="2216" y="148"/>
                      <a:pt x="2215" y="147"/>
                      <a:pt x="2213" y="147"/>
                    </a:cubicBezTo>
                    <a:cubicBezTo>
                      <a:pt x="2204" y="145"/>
                      <a:pt x="2195" y="142"/>
                      <a:pt x="2187" y="139"/>
                    </a:cubicBezTo>
                    <a:cubicBezTo>
                      <a:pt x="2260" y="187"/>
                      <a:pt x="2286" y="259"/>
                      <a:pt x="2293" y="281"/>
                    </a:cubicBezTo>
                    <a:cubicBezTo>
                      <a:pt x="2305" y="288"/>
                      <a:pt x="2315" y="296"/>
                      <a:pt x="2325" y="305"/>
                    </a:cubicBezTo>
                    <a:cubicBezTo>
                      <a:pt x="2333" y="291"/>
                      <a:pt x="2353" y="279"/>
                      <a:pt x="2389" y="276"/>
                    </a:cubicBezTo>
                    <a:cubicBezTo>
                      <a:pt x="2393" y="276"/>
                      <a:pt x="2398" y="276"/>
                      <a:pt x="2403" y="276"/>
                    </a:cubicBezTo>
                    <a:cubicBezTo>
                      <a:pt x="2420" y="276"/>
                      <a:pt x="2440" y="278"/>
                      <a:pt x="2460" y="284"/>
                    </a:cubicBezTo>
                    <a:cubicBezTo>
                      <a:pt x="2403" y="174"/>
                      <a:pt x="2297" y="130"/>
                      <a:pt x="2296" y="129"/>
                    </a:cubicBezTo>
                    <a:cubicBezTo>
                      <a:pt x="2294" y="128"/>
                      <a:pt x="2291" y="127"/>
                      <a:pt x="2290" y="124"/>
                    </a:cubicBezTo>
                    <a:cubicBezTo>
                      <a:pt x="2261" y="83"/>
                      <a:pt x="2226" y="51"/>
                      <a:pt x="2190" y="27"/>
                    </a:cubicBezTo>
                    <a:moveTo>
                      <a:pt x="1398" y="5"/>
                    </a:moveTo>
                    <a:cubicBezTo>
                      <a:pt x="1381" y="17"/>
                      <a:pt x="1366" y="32"/>
                      <a:pt x="1357" y="48"/>
                    </a:cubicBezTo>
                    <a:cubicBezTo>
                      <a:pt x="1331" y="95"/>
                      <a:pt x="1327" y="137"/>
                      <a:pt x="1348" y="159"/>
                    </a:cubicBezTo>
                    <a:cubicBezTo>
                      <a:pt x="1357" y="168"/>
                      <a:pt x="1369" y="173"/>
                      <a:pt x="1382" y="173"/>
                    </a:cubicBezTo>
                    <a:cubicBezTo>
                      <a:pt x="1389" y="173"/>
                      <a:pt x="1396" y="172"/>
                      <a:pt x="1404" y="168"/>
                    </a:cubicBezTo>
                    <a:cubicBezTo>
                      <a:pt x="1405" y="168"/>
                      <a:pt x="1406" y="168"/>
                      <a:pt x="1407" y="168"/>
                    </a:cubicBezTo>
                    <a:cubicBezTo>
                      <a:pt x="1407" y="168"/>
                      <a:pt x="1408" y="168"/>
                      <a:pt x="1408" y="168"/>
                    </a:cubicBezTo>
                    <a:cubicBezTo>
                      <a:pt x="1410" y="167"/>
                      <a:pt x="1411" y="167"/>
                      <a:pt x="1412" y="166"/>
                    </a:cubicBezTo>
                    <a:cubicBezTo>
                      <a:pt x="1451" y="152"/>
                      <a:pt x="1489" y="147"/>
                      <a:pt x="1524" y="147"/>
                    </a:cubicBezTo>
                    <a:cubicBezTo>
                      <a:pt x="1587" y="147"/>
                      <a:pt x="1641" y="165"/>
                      <a:pt x="1682" y="186"/>
                    </a:cubicBezTo>
                    <a:cubicBezTo>
                      <a:pt x="1711" y="160"/>
                      <a:pt x="1748" y="147"/>
                      <a:pt x="1790" y="147"/>
                    </a:cubicBezTo>
                    <a:cubicBezTo>
                      <a:pt x="1820" y="147"/>
                      <a:pt x="1853" y="153"/>
                      <a:pt x="1888" y="167"/>
                    </a:cubicBezTo>
                    <a:cubicBezTo>
                      <a:pt x="1932" y="183"/>
                      <a:pt x="1969" y="205"/>
                      <a:pt x="1988" y="218"/>
                    </a:cubicBezTo>
                    <a:cubicBezTo>
                      <a:pt x="1987" y="208"/>
                      <a:pt x="1987" y="198"/>
                      <a:pt x="1989" y="190"/>
                    </a:cubicBezTo>
                    <a:cubicBezTo>
                      <a:pt x="1990" y="186"/>
                      <a:pt x="1993" y="184"/>
                      <a:pt x="1997" y="184"/>
                    </a:cubicBezTo>
                    <a:cubicBezTo>
                      <a:pt x="1997" y="184"/>
                      <a:pt x="1998" y="184"/>
                      <a:pt x="1998" y="184"/>
                    </a:cubicBezTo>
                    <a:cubicBezTo>
                      <a:pt x="2003" y="185"/>
                      <a:pt x="2005" y="189"/>
                      <a:pt x="2004" y="193"/>
                    </a:cubicBezTo>
                    <a:cubicBezTo>
                      <a:pt x="2001" y="206"/>
                      <a:pt x="2004" y="227"/>
                      <a:pt x="2008" y="243"/>
                    </a:cubicBezTo>
                    <a:cubicBezTo>
                      <a:pt x="2008" y="243"/>
                      <a:pt x="2008" y="243"/>
                      <a:pt x="2009" y="243"/>
                    </a:cubicBezTo>
                    <a:cubicBezTo>
                      <a:pt x="2029" y="300"/>
                      <a:pt x="2102" y="377"/>
                      <a:pt x="2103" y="378"/>
                    </a:cubicBezTo>
                    <a:cubicBezTo>
                      <a:pt x="2105" y="380"/>
                      <a:pt x="2105" y="380"/>
                      <a:pt x="2105" y="380"/>
                    </a:cubicBezTo>
                    <a:cubicBezTo>
                      <a:pt x="2105" y="384"/>
                      <a:pt x="2105" y="384"/>
                      <a:pt x="2105" y="384"/>
                    </a:cubicBezTo>
                    <a:cubicBezTo>
                      <a:pt x="2099" y="434"/>
                      <a:pt x="2136" y="506"/>
                      <a:pt x="2144" y="522"/>
                    </a:cubicBezTo>
                    <a:cubicBezTo>
                      <a:pt x="2147" y="522"/>
                      <a:pt x="2151" y="523"/>
                      <a:pt x="2156" y="524"/>
                    </a:cubicBezTo>
                    <a:cubicBezTo>
                      <a:pt x="2157" y="524"/>
                      <a:pt x="2157" y="524"/>
                      <a:pt x="2157" y="524"/>
                    </a:cubicBezTo>
                    <a:cubicBezTo>
                      <a:pt x="2157" y="525"/>
                      <a:pt x="2158" y="525"/>
                      <a:pt x="2159" y="525"/>
                    </a:cubicBezTo>
                    <a:cubicBezTo>
                      <a:pt x="2192" y="534"/>
                      <a:pt x="2261" y="564"/>
                      <a:pt x="2301" y="663"/>
                    </a:cubicBezTo>
                    <a:cubicBezTo>
                      <a:pt x="2301" y="663"/>
                      <a:pt x="2302" y="664"/>
                      <a:pt x="2302" y="665"/>
                    </a:cubicBezTo>
                    <a:cubicBezTo>
                      <a:pt x="2310" y="680"/>
                      <a:pt x="2325" y="689"/>
                      <a:pt x="2342" y="689"/>
                    </a:cubicBezTo>
                    <a:cubicBezTo>
                      <a:pt x="2346" y="689"/>
                      <a:pt x="2350" y="689"/>
                      <a:pt x="2353" y="688"/>
                    </a:cubicBezTo>
                    <a:cubicBezTo>
                      <a:pt x="2356" y="685"/>
                      <a:pt x="2359" y="683"/>
                      <a:pt x="2361" y="679"/>
                    </a:cubicBezTo>
                    <a:cubicBezTo>
                      <a:pt x="2345" y="660"/>
                      <a:pt x="2327" y="643"/>
                      <a:pt x="2313" y="622"/>
                    </a:cubicBezTo>
                    <a:cubicBezTo>
                      <a:pt x="2280" y="574"/>
                      <a:pt x="2244" y="530"/>
                      <a:pt x="2195" y="498"/>
                    </a:cubicBezTo>
                    <a:cubicBezTo>
                      <a:pt x="2149" y="469"/>
                      <a:pt x="2128" y="427"/>
                      <a:pt x="2131" y="373"/>
                    </a:cubicBezTo>
                    <a:cubicBezTo>
                      <a:pt x="2132" y="363"/>
                      <a:pt x="2127" y="352"/>
                      <a:pt x="2121" y="343"/>
                    </a:cubicBezTo>
                    <a:cubicBezTo>
                      <a:pt x="2102" y="317"/>
                      <a:pt x="2081" y="292"/>
                      <a:pt x="2063" y="265"/>
                    </a:cubicBezTo>
                    <a:cubicBezTo>
                      <a:pt x="2044" y="237"/>
                      <a:pt x="2031" y="206"/>
                      <a:pt x="2034" y="171"/>
                    </a:cubicBezTo>
                    <a:cubicBezTo>
                      <a:pt x="2036" y="151"/>
                      <a:pt x="2033" y="144"/>
                      <a:pt x="2018" y="144"/>
                    </a:cubicBezTo>
                    <a:cubicBezTo>
                      <a:pt x="2015" y="144"/>
                      <a:pt x="2011" y="144"/>
                      <a:pt x="2007" y="145"/>
                    </a:cubicBezTo>
                    <a:cubicBezTo>
                      <a:pt x="1999" y="146"/>
                      <a:pt x="1991" y="150"/>
                      <a:pt x="1983" y="151"/>
                    </a:cubicBezTo>
                    <a:cubicBezTo>
                      <a:pt x="1979" y="152"/>
                      <a:pt x="1975" y="152"/>
                      <a:pt x="1970" y="152"/>
                    </a:cubicBezTo>
                    <a:cubicBezTo>
                      <a:pt x="1966" y="152"/>
                      <a:pt x="1962" y="152"/>
                      <a:pt x="1959" y="150"/>
                    </a:cubicBezTo>
                    <a:cubicBezTo>
                      <a:pt x="1910" y="127"/>
                      <a:pt x="1861" y="118"/>
                      <a:pt x="1810" y="118"/>
                    </a:cubicBezTo>
                    <a:cubicBezTo>
                      <a:pt x="1781" y="118"/>
                      <a:pt x="1752" y="121"/>
                      <a:pt x="1722" y="127"/>
                    </a:cubicBezTo>
                    <a:cubicBezTo>
                      <a:pt x="1699" y="131"/>
                      <a:pt x="1676" y="135"/>
                      <a:pt x="1653" y="135"/>
                    </a:cubicBezTo>
                    <a:cubicBezTo>
                      <a:pt x="1646" y="135"/>
                      <a:pt x="1639" y="135"/>
                      <a:pt x="1633" y="134"/>
                    </a:cubicBezTo>
                    <a:cubicBezTo>
                      <a:pt x="1584" y="127"/>
                      <a:pt x="1536" y="120"/>
                      <a:pt x="1487" y="120"/>
                    </a:cubicBezTo>
                    <a:cubicBezTo>
                      <a:pt x="1477" y="120"/>
                      <a:pt x="1467" y="120"/>
                      <a:pt x="1457" y="121"/>
                    </a:cubicBezTo>
                    <a:cubicBezTo>
                      <a:pt x="1452" y="121"/>
                      <a:pt x="1448" y="122"/>
                      <a:pt x="1443" y="122"/>
                    </a:cubicBezTo>
                    <a:cubicBezTo>
                      <a:pt x="1432" y="122"/>
                      <a:pt x="1421" y="121"/>
                      <a:pt x="1411" y="119"/>
                    </a:cubicBezTo>
                    <a:cubicBezTo>
                      <a:pt x="1362" y="113"/>
                      <a:pt x="1347" y="76"/>
                      <a:pt x="1376" y="37"/>
                    </a:cubicBezTo>
                    <a:cubicBezTo>
                      <a:pt x="1381" y="31"/>
                      <a:pt x="1387" y="25"/>
                      <a:pt x="1393" y="20"/>
                    </a:cubicBezTo>
                    <a:cubicBezTo>
                      <a:pt x="1396" y="17"/>
                      <a:pt x="1400" y="15"/>
                      <a:pt x="1404" y="13"/>
                    </a:cubicBezTo>
                    <a:cubicBezTo>
                      <a:pt x="1402" y="9"/>
                      <a:pt x="1400" y="7"/>
                      <a:pt x="1398" y="5"/>
                    </a:cubicBezTo>
                    <a:moveTo>
                      <a:pt x="1379" y="0"/>
                    </a:moveTo>
                    <a:cubicBezTo>
                      <a:pt x="1375" y="1"/>
                      <a:pt x="1372" y="3"/>
                      <a:pt x="1369" y="6"/>
                    </a:cubicBezTo>
                    <a:cubicBezTo>
                      <a:pt x="1363" y="11"/>
                      <a:pt x="1358" y="13"/>
                      <a:pt x="1352" y="13"/>
                    </a:cubicBezTo>
                    <a:cubicBezTo>
                      <a:pt x="1348" y="13"/>
                      <a:pt x="1344" y="12"/>
                      <a:pt x="1339" y="11"/>
                    </a:cubicBezTo>
                    <a:cubicBezTo>
                      <a:pt x="1326" y="7"/>
                      <a:pt x="1313" y="5"/>
                      <a:pt x="1300" y="5"/>
                    </a:cubicBezTo>
                    <a:cubicBezTo>
                      <a:pt x="1286" y="5"/>
                      <a:pt x="1272" y="7"/>
                      <a:pt x="1259" y="12"/>
                    </a:cubicBezTo>
                    <a:cubicBezTo>
                      <a:pt x="1243" y="18"/>
                      <a:pt x="1230" y="28"/>
                      <a:pt x="1229" y="47"/>
                    </a:cubicBezTo>
                    <a:cubicBezTo>
                      <a:pt x="1229" y="53"/>
                      <a:pt x="1234" y="62"/>
                      <a:pt x="1240" y="65"/>
                    </a:cubicBezTo>
                    <a:cubicBezTo>
                      <a:pt x="1241" y="65"/>
                      <a:pt x="1242" y="66"/>
                      <a:pt x="1244" y="66"/>
                    </a:cubicBezTo>
                    <a:cubicBezTo>
                      <a:pt x="1249" y="66"/>
                      <a:pt x="1256" y="63"/>
                      <a:pt x="1258" y="60"/>
                    </a:cubicBezTo>
                    <a:cubicBezTo>
                      <a:pt x="1261" y="55"/>
                      <a:pt x="1264" y="51"/>
                      <a:pt x="1268" y="48"/>
                    </a:cubicBezTo>
                    <a:cubicBezTo>
                      <a:pt x="1265" y="49"/>
                      <a:pt x="1262" y="51"/>
                      <a:pt x="1259" y="52"/>
                    </a:cubicBezTo>
                    <a:cubicBezTo>
                      <a:pt x="1258" y="53"/>
                      <a:pt x="1257" y="53"/>
                      <a:pt x="1255" y="53"/>
                    </a:cubicBezTo>
                    <a:cubicBezTo>
                      <a:pt x="1253" y="53"/>
                      <a:pt x="1250" y="52"/>
                      <a:pt x="1248" y="49"/>
                    </a:cubicBezTo>
                    <a:cubicBezTo>
                      <a:pt x="1246" y="45"/>
                      <a:pt x="1248" y="41"/>
                      <a:pt x="1251" y="39"/>
                    </a:cubicBezTo>
                    <a:cubicBezTo>
                      <a:pt x="1265" y="31"/>
                      <a:pt x="1278" y="29"/>
                      <a:pt x="1291" y="29"/>
                    </a:cubicBezTo>
                    <a:cubicBezTo>
                      <a:pt x="1312" y="29"/>
                      <a:pt x="1331" y="37"/>
                      <a:pt x="1342" y="44"/>
                    </a:cubicBezTo>
                    <a:cubicBezTo>
                      <a:pt x="1342" y="42"/>
                      <a:pt x="1343" y="41"/>
                      <a:pt x="1344" y="40"/>
                    </a:cubicBezTo>
                    <a:cubicBezTo>
                      <a:pt x="1352" y="26"/>
                      <a:pt x="1363" y="12"/>
                      <a:pt x="1379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3" name="Freeform 145"/>
              <p:cNvSpPr>
                <a:spLocks noEditPoints="1"/>
              </p:cNvSpPr>
              <p:nvPr/>
            </p:nvSpPr>
            <p:spPr bwMode="auto">
              <a:xfrm>
                <a:off x="8549" y="2632"/>
                <a:ext cx="4808" cy="3026"/>
              </a:xfrm>
              <a:custGeom>
                <a:avLst/>
                <a:gdLst>
                  <a:gd name="T0" fmla="*/ 2337 w 2764"/>
                  <a:gd name="T1" fmla="*/ 1480 h 1739"/>
                  <a:gd name="T2" fmla="*/ 1484 w 2764"/>
                  <a:gd name="T3" fmla="*/ 1731 h 1739"/>
                  <a:gd name="T4" fmla="*/ 1515 w 2764"/>
                  <a:gd name="T5" fmla="*/ 1701 h 1739"/>
                  <a:gd name="T6" fmla="*/ 1279 w 2764"/>
                  <a:gd name="T7" fmla="*/ 1671 h 1739"/>
                  <a:gd name="T8" fmla="*/ 1288 w 2764"/>
                  <a:gd name="T9" fmla="*/ 1699 h 1739"/>
                  <a:gd name="T10" fmla="*/ 1310 w 2764"/>
                  <a:gd name="T11" fmla="*/ 1707 h 1739"/>
                  <a:gd name="T12" fmla="*/ 1356 w 2764"/>
                  <a:gd name="T13" fmla="*/ 1735 h 1739"/>
                  <a:gd name="T14" fmla="*/ 1372 w 2764"/>
                  <a:gd name="T15" fmla="*/ 1737 h 1739"/>
                  <a:gd name="T16" fmla="*/ 1531 w 2764"/>
                  <a:gd name="T17" fmla="*/ 1723 h 1739"/>
                  <a:gd name="T18" fmla="*/ 1702 w 2764"/>
                  <a:gd name="T19" fmla="*/ 1450 h 1739"/>
                  <a:gd name="T20" fmla="*/ 68 w 2764"/>
                  <a:gd name="T21" fmla="*/ 1183 h 1739"/>
                  <a:gd name="T22" fmla="*/ 152 w 2764"/>
                  <a:gd name="T23" fmla="*/ 1346 h 1739"/>
                  <a:gd name="T24" fmla="*/ 184 w 2764"/>
                  <a:gd name="T25" fmla="*/ 1344 h 1739"/>
                  <a:gd name="T26" fmla="*/ 414 w 2764"/>
                  <a:gd name="T27" fmla="*/ 1503 h 1739"/>
                  <a:gd name="T28" fmla="*/ 416 w 2764"/>
                  <a:gd name="T29" fmla="*/ 1476 h 1739"/>
                  <a:gd name="T30" fmla="*/ 480 w 2764"/>
                  <a:gd name="T31" fmla="*/ 1508 h 1739"/>
                  <a:gd name="T32" fmla="*/ 537 w 2764"/>
                  <a:gd name="T33" fmla="*/ 1544 h 1739"/>
                  <a:gd name="T34" fmla="*/ 575 w 2764"/>
                  <a:gd name="T35" fmla="*/ 1538 h 1739"/>
                  <a:gd name="T36" fmla="*/ 635 w 2764"/>
                  <a:gd name="T37" fmla="*/ 1589 h 1739"/>
                  <a:gd name="T38" fmla="*/ 689 w 2764"/>
                  <a:gd name="T39" fmla="*/ 1609 h 1739"/>
                  <a:gd name="T40" fmla="*/ 724 w 2764"/>
                  <a:gd name="T41" fmla="*/ 1594 h 1739"/>
                  <a:gd name="T42" fmla="*/ 799 w 2764"/>
                  <a:gd name="T43" fmla="*/ 1625 h 1739"/>
                  <a:gd name="T44" fmla="*/ 802 w 2764"/>
                  <a:gd name="T45" fmla="*/ 1604 h 1739"/>
                  <a:gd name="T46" fmla="*/ 958 w 2764"/>
                  <a:gd name="T47" fmla="*/ 1669 h 1739"/>
                  <a:gd name="T48" fmla="*/ 1037 w 2764"/>
                  <a:gd name="T49" fmla="*/ 1684 h 1739"/>
                  <a:gd name="T50" fmla="*/ 1083 w 2764"/>
                  <a:gd name="T51" fmla="*/ 1698 h 1739"/>
                  <a:gd name="T52" fmla="*/ 1105 w 2764"/>
                  <a:gd name="T53" fmla="*/ 1693 h 1739"/>
                  <a:gd name="T54" fmla="*/ 1267 w 2764"/>
                  <a:gd name="T55" fmla="*/ 1691 h 1739"/>
                  <a:gd name="T56" fmla="*/ 1159 w 2764"/>
                  <a:gd name="T57" fmla="*/ 1673 h 1739"/>
                  <a:gd name="T58" fmla="*/ 923 w 2764"/>
                  <a:gd name="T59" fmla="*/ 1639 h 1739"/>
                  <a:gd name="T60" fmla="*/ 552 w 2764"/>
                  <a:gd name="T61" fmla="*/ 1519 h 1739"/>
                  <a:gd name="T62" fmla="*/ 280 w 2764"/>
                  <a:gd name="T63" fmla="*/ 1403 h 1739"/>
                  <a:gd name="T64" fmla="*/ 260 w 2764"/>
                  <a:gd name="T65" fmla="*/ 1369 h 1739"/>
                  <a:gd name="T66" fmla="*/ 2691 w 2764"/>
                  <a:gd name="T67" fmla="*/ 1112 h 1739"/>
                  <a:gd name="T68" fmla="*/ 2552 w 2764"/>
                  <a:gd name="T69" fmla="*/ 1374 h 1739"/>
                  <a:gd name="T70" fmla="*/ 2544 w 2764"/>
                  <a:gd name="T71" fmla="*/ 1350 h 1739"/>
                  <a:gd name="T72" fmla="*/ 2347 w 2764"/>
                  <a:gd name="T73" fmla="*/ 1508 h 1739"/>
                  <a:gd name="T74" fmla="*/ 2464 w 2764"/>
                  <a:gd name="T75" fmla="*/ 1460 h 1739"/>
                  <a:gd name="T76" fmla="*/ 2560 w 2764"/>
                  <a:gd name="T77" fmla="*/ 1374 h 1739"/>
                  <a:gd name="T78" fmla="*/ 2704 w 2764"/>
                  <a:gd name="T79" fmla="*/ 1133 h 1739"/>
                  <a:gd name="T80" fmla="*/ 41 w 2764"/>
                  <a:gd name="T81" fmla="*/ 807 h 1739"/>
                  <a:gd name="T82" fmla="*/ 25 w 2764"/>
                  <a:gd name="T83" fmla="*/ 806 h 1739"/>
                  <a:gd name="T84" fmla="*/ 14 w 2764"/>
                  <a:gd name="T85" fmla="*/ 1016 h 1739"/>
                  <a:gd name="T86" fmla="*/ 37 w 2764"/>
                  <a:gd name="T87" fmla="*/ 967 h 1739"/>
                  <a:gd name="T88" fmla="*/ 65 w 2764"/>
                  <a:gd name="T89" fmla="*/ 609 h 1739"/>
                  <a:gd name="T90" fmla="*/ 30 w 2764"/>
                  <a:gd name="T91" fmla="*/ 795 h 1739"/>
                  <a:gd name="T92" fmla="*/ 2470 w 2764"/>
                  <a:gd name="T93" fmla="*/ 309 h 1739"/>
                  <a:gd name="T94" fmla="*/ 2578 w 2764"/>
                  <a:gd name="T95" fmla="*/ 416 h 1739"/>
                  <a:gd name="T96" fmla="*/ 2557 w 2764"/>
                  <a:gd name="T97" fmla="*/ 428 h 1739"/>
                  <a:gd name="T98" fmla="*/ 2707 w 2764"/>
                  <a:gd name="T99" fmla="*/ 792 h 1739"/>
                  <a:gd name="T100" fmla="*/ 2726 w 2764"/>
                  <a:gd name="T101" fmla="*/ 771 h 1739"/>
                  <a:gd name="T102" fmla="*/ 2704 w 2764"/>
                  <a:gd name="T103" fmla="*/ 1086 h 1739"/>
                  <a:gd name="T104" fmla="*/ 2754 w 2764"/>
                  <a:gd name="T105" fmla="*/ 1033 h 1739"/>
                  <a:gd name="T106" fmla="*/ 2736 w 2764"/>
                  <a:gd name="T107" fmla="*/ 799 h 1739"/>
                  <a:gd name="T108" fmla="*/ 2736 w 2764"/>
                  <a:gd name="T109" fmla="*/ 790 h 1739"/>
                  <a:gd name="T110" fmla="*/ 2666 w 2764"/>
                  <a:gd name="T111" fmla="*/ 587 h 1739"/>
                  <a:gd name="T112" fmla="*/ 2525 w 2764"/>
                  <a:gd name="T113" fmla="*/ 340 h 1739"/>
                  <a:gd name="T114" fmla="*/ 2176 w 2764"/>
                  <a:gd name="T115" fmla="*/ 0 h 1739"/>
                  <a:gd name="T116" fmla="*/ 2296 w 2764"/>
                  <a:gd name="T117" fmla="*/ 134 h 1739"/>
                  <a:gd name="T118" fmla="*/ 2482 w 2764"/>
                  <a:gd name="T119" fmla="*/ 279 h 1739"/>
                  <a:gd name="T120" fmla="*/ 2389 w 2764"/>
                  <a:gd name="T121" fmla="*/ 168 h 1739"/>
                  <a:gd name="T122" fmla="*/ 2339 w 2764"/>
                  <a:gd name="T123" fmla="*/ 140 h 1739"/>
                  <a:gd name="T124" fmla="*/ 2188 w 2764"/>
                  <a:gd name="T125" fmla="*/ 5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64" h="1739">
                    <a:moveTo>
                      <a:pt x="2337" y="1480"/>
                    </a:moveTo>
                    <a:cubicBezTo>
                      <a:pt x="2330" y="1482"/>
                      <a:pt x="2323" y="1483"/>
                      <a:pt x="2316" y="1484"/>
                    </a:cubicBezTo>
                    <a:cubicBezTo>
                      <a:pt x="2310" y="1485"/>
                      <a:pt x="2306" y="1489"/>
                      <a:pt x="2305" y="1494"/>
                    </a:cubicBezTo>
                    <a:cubicBezTo>
                      <a:pt x="2316" y="1490"/>
                      <a:pt x="2327" y="1485"/>
                      <a:pt x="2337" y="1480"/>
                    </a:cubicBezTo>
                    <a:moveTo>
                      <a:pt x="1691" y="1446"/>
                    </a:moveTo>
                    <a:cubicBezTo>
                      <a:pt x="1700" y="1471"/>
                      <a:pt x="1702" y="1529"/>
                      <a:pt x="1676" y="1585"/>
                    </a:cubicBezTo>
                    <a:cubicBezTo>
                      <a:pt x="1658" y="1623"/>
                      <a:pt x="1622" y="1669"/>
                      <a:pt x="1550" y="1693"/>
                    </a:cubicBezTo>
                    <a:cubicBezTo>
                      <a:pt x="1534" y="1709"/>
                      <a:pt x="1513" y="1724"/>
                      <a:pt x="1484" y="1731"/>
                    </a:cubicBezTo>
                    <a:cubicBezTo>
                      <a:pt x="1484" y="1731"/>
                      <a:pt x="1483" y="1731"/>
                      <a:pt x="1483" y="1731"/>
                    </a:cubicBezTo>
                    <a:cubicBezTo>
                      <a:pt x="1479" y="1731"/>
                      <a:pt x="1476" y="1729"/>
                      <a:pt x="1475" y="1725"/>
                    </a:cubicBezTo>
                    <a:cubicBezTo>
                      <a:pt x="1474" y="1721"/>
                      <a:pt x="1477" y="1717"/>
                      <a:pt x="1481" y="1716"/>
                    </a:cubicBezTo>
                    <a:cubicBezTo>
                      <a:pt x="1494" y="1713"/>
                      <a:pt x="1505" y="1708"/>
                      <a:pt x="1515" y="1701"/>
                    </a:cubicBezTo>
                    <a:cubicBezTo>
                      <a:pt x="1514" y="1702"/>
                      <a:pt x="1513" y="1702"/>
                      <a:pt x="1512" y="1702"/>
                    </a:cubicBezTo>
                    <a:cubicBezTo>
                      <a:pt x="1474" y="1708"/>
                      <a:pt x="1442" y="1711"/>
                      <a:pt x="1415" y="1711"/>
                    </a:cubicBezTo>
                    <a:cubicBezTo>
                      <a:pt x="1373" y="1711"/>
                      <a:pt x="1344" y="1705"/>
                      <a:pt x="1325" y="1698"/>
                    </a:cubicBezTo>
                    <a:cubicBezTo>
                      <a:pt x="1291" y="1686"/>
                      <a:pt x="1279" y="1671"/>
                      <a:pt x="1279" y="1671"/>
                    </a:cubicBezTo>
                    <a:cubicBezTo>
                      <a:pt x="1279" y="1670"/>
                      <a:pt x="1278" y="1670"/>
                      <a:pt x="1278" y="1669"/>
                    </a:cubicBezTo>
                    <a:cubicBezTo>
                      <a:pt x="1282" y="1676"/>
                      <a:pt x="1286" y="1682"/>
                      <a:pt x="1291" y="1687"/>
                    </a:cubicBezTo>
                    <a:cubicBezTo>
                      <a:pt x="1293" y="1691"/>
                      <a:pt x="1293" y="1696"/>
                      <a:pt x="1289" y="1698"/>
                    </a:cubicBezTo>
                    <a:cubicBezTo>
                      <a:pt x="1289" y="1699"/>
                      <a:pt x="1288" y="1699"/>
                      <a:pt x="1288" y="1699"/>
                    </a:cubicBezTo>
                    <a:cubicBezTo>
                      <a:pt x="1291" y="1706"/>
                      <a:pt x="1295" y="1711"/>
                      <a:pt x="1299" y="1716"/>
                    </a:cubicBezTo>
                    <a:cubicBezTo>
                      <a:pt x="1300" y="1714"/>
                      <a:pt x="1300" y="1713"/>
                      <a:pt x="1300" y="1712"/>
                    </a:cubicBezTo>
                    <a:cubicBezTo>
                      <a:pt x="1301" y="1709"/>
                      <a:pt x="1304" y="1707"/>
                      <a:pt x="1308" y="1707"/>
                    </a:cubicBezTo>
                    <a:cubicBezTo>
                      <a:pt x="1308" y="1707"/>
                      <a:pt x="1309" y="1707"/>
                      <a:pt x="1310" y="1707"/>
                    </a:cubicBezTo>
                    <a:cubicBezTo>
                      <a:pt x="1314" y="1708"/>
                      <a:pt x="1316" y="1712"/>
                      <a:pt x="1315" y="1717"/>
                    </a:cubicBezTo>
                    <a:cubicBezTo>
                      <a:pt x="1314" y="1719"/>
                      <a:pt x="1314" y="1722"/>
                      <a:pt x="1313" y="1724"/>
                    </a:cubicBezTo>
                    <a:cubicBezTo>
                      <a:pt x="1325" y="1729"/>
                      <a:pt x="1339" y="1732"/>
                      <a:pt x="1356" y="1735"/>
                    </a:cubicBezTo>
                    <a:cubicBezTo>
                      <a:pt x="1356" y="1735"/>
                      <a:pt x="1356" y="1735"/>
                      <a:pt x="1356" y="1735"/>
                    </a:cubicBezTo>
                    <a:cubicBezTo>
                      <a:pt x="1357" y="1731"/>
                      <a:pt x="1360" y="1728"/>
                      <a:pt x="1364" y="1728"/>
                    </a:cubicBezTo>
                    <a:cubicBezTo>
                      <a:pt x="1364" y="1728"/>
                      <a:pt x="1365" y="1728"/>
                      <a:pt x="1365" y="1728"/>
                    </a:cubicBezTo>
                    <a:cubicBezTo>
                      <a:pt x="1369" y="1728"/>
                      <a:pt x="1372" y="1732"/>
                      <a:pt x="1372" y="1736"/>
                    </a:cubicBezTo>
                    <a:cubicBezTo>
                      <a:pt x="1372" y="1736"/>
                      <a:pt x="1372" y="1737"/>
                      <a:pt x="1372" y="1737"/>
                    </a:cubicBezTo>
                    <a:cubicBezTo>
                      <a:pt x="1380" y="1738"/>
                      <a:pt x="1388" y="1739"/>
                      <a:pt x="1396" y="1739"/>
                    </a:cubicBezTo>
                    <a:cubicBezTo>
                      <a:pt x="1422" y="1737"/>
                      <a:pt x="1447" y="1738"/>
                      <a:pt x="1473" y="1736"/>
                    </a:cubicBezTo>
                    <a:cubicBezTo>
                      <a:pt x="1483" y="1735"/>
                      <a:pt x="1494" y="1734"/>
                      <a:pt x="1506" y="1732"/>
                    </a:cubicBezTo>
                    <a:cubicBezTo>
                      <a:pt x="1514" y="1729"/>
                      <a:pt x="1523" y="1726"/>
                      <a:pt x="1531" y="1723"/>
                    </a:cubicBezTo>
                    <a:cubicBezTo>
                      <a:pt x="1534" y="1724"/>
                      <a:pt x="1537" y="1725"/>
                      <a:pt x="1541" y="1725"/>
                    </a:cubicBezTo>
                    <a:cubicBezTo>
                      <a:pt x="1635" y="1701"/>
                      <a:pt x="1680" y="1643"/>
                      <a:pt x="1702" y="1597"/>
                    </a:cubicBezTo>
                    <a:cubicBezTo>
                      <a:pt x="1725" y="1547"/>
                      <a:pt x="1729" y="1493"/>
                      <a:pt x="1723" y="1457"/>
                    </a:cubicBezTo>
                    <a:cubicBezTo>
                      <a:pt x="1718" y="1455"/>
                      <a:pt x="1711" y="1453"/>
                      <a:pt x="1702" y="1450"/>
                    </a:cubicBezTo>
                    <a:cubicBezTo>
                      <a:pt x="1699" y="1449"/>
                      <a:pt x="1695" y="1448"/>
                      <a:pt x="1691" y="1446"/>
                    </a:cubicBezTo>
                    <a:moveTo>
                      <a:pt x="59" y="1156"/>
                    </a:moveTo>
                    <a:cubicBezTo>
                      <a:pt x="61" y="1164"/>
                      <a:pt x="64" y="1171"/>
                      <a:pt x="66" y="1178"/>
                    </a:cubicBezTo>
                    <a:cubicBezTo>
                      <a:pt x="67" y="1180"/>
                      <a:pt x="67" y="1182"/>
                      <a:pt x="68" y="1183"/>
                    </a:cubicBezTo>
                    <a:cubicBezTo>
                      <a:pt x="64" y="1186"/>
                      <a:pt x="59" y="1189"/>
                      <a:pt x="54" y="1192"/>
                    </a:cubicBezTo>
                    <a:cubicBezTo>
                      <a:pt x="59" y="1199"/>
                      <a:pt x="63" y="1205"/>
                      <a:pt x="68" y="1210"/>
                    </a:cubicBezTo>
                    <a:cubicBezTo>
                      <a:pt x="82" y="1222"/>
                      <a:pt x="88" y="1236"/>
                      <a:pt x="92" y="1254"/>
                    </a:cubicBezTo>
                    <a:cubicBezTo>
                      <a:pt x="100" y="1292"/>
                      <a:pt x="121" y="1323"/>
                      <a:pt x="152" y="1346"/>
                    </a:cubicBezTo>
                    <a:cubicBezTo>
                      <a:pt x="157" y="1351"/>
                      <a:pt x="162" y="1355"/>
                      <a:pt x="165" y="1359"/>
                    </a:cubicBezTo>
                    <a:cubicBezTo>
                      <a:pt x="166" y="1356"/>
                      <a:pt x="167" y="1353"/>
                      <a:pt x="169" y="1350"/>
                    </a:cubicBezTo>
                    <a:cubicBezTo>
                      <a:pt x="171" y="1346"/>
                      <a:pt x="175" y="1343"/>
                      <a:pt x="179" y="1343"/>
                    </a:cubicBezTo>
                    <a:cubicBezTo>
                      <a:pt x="181" y="1343"/>
                      <a:pt x="183" y="1344"/>
                      <a:pt x="184" y="1344"/>
                    </a:cubicBezTo>
                    <a:cubicBezTo>
                      <a:pt x="190" y="1347"/>
                      <a:pt x="193" y="1354"/>
                      <a:pt x="190" y="1360"/>
                    </a:cubicBezTo>
                    <a:cubicBezTo>
                      <a:pt x="188" y="1364"/>
                      <a:pt x="187" y="1368"/>
                      <a:pt x="185" y="1371"/>
                    </a:cubicBezTo>
                    <a:cubicBezTo>
                      <a:pt x="214" y="1387"/>
                      <a:pt x="240" y="1393"/>
                      <a:pt x="251" y="1396"/>
                    </a:cubicBezTo>
                    <a:cubicBezTo>
                      <a:pt x="300" y="1446"/>
                      <a:pt x="361" y="1480"/>
                      <a:pt x="414" y="1503"/>
                    </a:cubicBezTo>
                    <a:cubicBezTo>
                      <a:pt x="410" y="1499"/>
                      <a:pt x="406" y="1495"/>
                      <a:pt x="402" y="1493"/>
                    </a:cubicBezTo>
                    <a:cubicBezTo>
                      <a:pt x="398" y="1489"/>
                      <a:pt x="397" y="1482"/>
                      <a:pt x="400" y="1478"/>
                    </a:cubicBezTo>
                    <a:cubicBezTo>
                      <a:pt x="403" y="1475"/>
                      <a:pt x="406" y="1473"/>
                      <a:pt x="409" y="1473"/>
                    </a:cubicBezTo>
                    <a:cubicBezTo>
                      <a:pt x="411" y="1473"/>
                      <a:pt x="414" y="1474"/>
                      <a:pt x="416" y="1476"/>
                    </a:cubicBezTo>
                    <a:cubicBezTo>
                      <a:pt x="428" y="1485"/>
                      <a:pt x="443" y="1501"/>
                      <a:pt x="459" y="1520"/>
                    </a:cubicBezTo>
                    <a:cubicBezTo>
                      <a:pt x="471" y="1524"/>
                      <a:pt x="482" y="1527"/>
                      <a:pt x="492" y="1530"/>
                    </a:cubicBezTo>
                    <a:cubicBezTo>
                      <a:pt x="488" y="1528"/>
                      <a:pt x="485" y="1525"/>
                      <a:pt x="483" y="1523"/>
                    </a:cubicBezTo>
                    <a:cubicBezTo>
                      <a:pt x="478" y="1520"/>
                      <a:pt x="477" y="1513"/>
                      <a:pt x="480" y="1508"/>
                    </a:cubicBezTo>
                    <a:cubicBezTo>
                      <a:pt x="482" y="1505"/>
                      <a:pt x="486" y="1504"/>
                      <a:pt x="489" y="1504"/>
                    </a:cubicBezTo>
                    <a:cubicBezTo>
                      <a:pt x="491" y="1504"/>
                      <a:pt x="493" y="1504"/>
                      <a:pt x="495" y="1506"/>
                    </a:cubicBezTo>
                    <a:cubicBezTo>
                      <a:pt x="507" y="1514"/>
                      <a:pt x="519" y="1527"/>
                      <a:pt x="532" y="1542"/>
                    </a:cubicBezTo>
                    <a:cubicBezTo>
                      <a:pt x="534" y="1543"/>
                      <a:pt x="536" y="1543"/>
                      <a:pt x="537" y="1544"/>
                    </a:cubicBezTo>
                    <a:cubicBezTo>
                      <a:pt x="550" y="1552"/>
                      <a:pt x="563" y="1560"/>
                      <a:pt x="577" y="1567"/>
                    </a:cubicBezTo>
                    <a:cubicBezTo>
                      <a:pt x="574" y="1563"/>
                      <a:pt x="570" y="1559"/>
                      <a:pt x="567" y="1556"/>
                    </a:cubicBezTo>
                    <a:cubicBezTo>
                      <a:pt x="563" y="1552"/>
                      <a:pt x="563" y="1545"/>
                      <a:pt x="567" y="1541"/>
                    </a:cubicBezTo>
                    <a:cubicBezTo>
                      <a:pt x="569" y="1539"/>
                      <a:pt x="572" y="1538"/>
                      <a:pt x="575" y="1538"/>
                    </a:cubicBezTo>
                    <a:cubicBezTo>
                      <a:pt x="578" y="1538"/>
                      <a:pt x="580" y="1539"/>
                      <a:pt x="582" y="1541"/>
                    </a:cubicBezTo>
                    <a:cubicBezTo>
                      <a:pt x="594" y="1552"/>
                      <a:pt x="606" y="1568"/>
                      <a:pt x="618" y="1586"/>
                    </a:cubicBezTo>
                    <a:cubicBezTo>
                      <a:pt x="627" y="1589"/>
                      <a:pt x="635" y="1592"/>
                      <a:pt x="644" y="1595"/>
                    </a:cubicBezTo>
                    <a:cubicBezTo>
                      <a:pt x="641" y="1593"/>
                      <a:pt x="638" y="1591"/>
                      <a:pt x="635" y="1589"/>
                    </a:cubicBezTo>
                    <a:cubicBezTo>
                      <a:pt x="630" y="1586"/>
                      <a:pt x="628" y="1579"/>
                      <a:pt x="631" y="1574"/>
                    </a:cubicBezTo>
                    <a:cubicBezTo>
                      <a:pt x="633" y="1571"/>
                      <a:pt x="637" y="1569"/>
                      <a:pt x="640" y="1569"/>
                    </a:cubicBezTo>
                    <a:cubicBezTo>
                      <a:pt x="642" y="1569"/>
                      <a:pt x="644" y="1570"/>
                      <a:pt x="646" y="1571"/>
                    </a:cubicBezTo>
                    <a:cubicBezTo>
                      <a:pt x="662" y="1581"/>
                      <a:pt x="677" y="1594"/>
                      <a:pt x="689" y="1609"/>
                    </a:cubicBezTo>
                    <a:cubicBezTo>
                      <a:pt x="701" y="1612"/>
                      <a:pt x="713" y="1615"/>
                      <a:pt x="724" y="1617"/>
                    </a:cubicBezTo>
                    <a:cubicBezTo>
                      <a:pt x="722" y="1616"/>
                      <a:pt x="721" y="1615"/>
                      <a:pt x="719" y="1614"/>
                    </a:cubicBezTo>
                    <a:cubicBezTo>
                      <a:pt x="713" y="1611"/>
                      <a:pt x="712" y="1605"/>
                      <a:pt x="714" y="1599"/>
                    </a:cubicBezTo>
                    <a:cubicBezTo>
                      <a:pt x="716" y="1596"/>
                      <a:pt x="720" y="1594"/>
                      <a:pt x="724" y="1594"/>
                    </a:cubicBezTo>
                    <a:cubicBezTo>
                      <a:pt x="726" y="1594"/>
                      <a:pt x="727" y="1594"/>
                      <a:pt x="729" y="1595"/>
                    </a:cubicBezTo>
                    <a:cubicBezTo>
                      <a:pt x="742" y="1602"/>
                      <a:pt x="755" y="1613"/>
                      <a:pt x="766" y="1624"/>
                    </a:cubicBezTo>
                    <a:cubicBezTo>
                      <a:pt x="782" y="1627"/>
                      <a:pt x="798" y="1629"/>
                      <a:pt x="812" y="1630"/>
                    </a:cubicBezTo>
                    <a:cubicBezTo>
                      <a:pt x="808" y="1627"/>
                      <a:pt x="803" y="1625"/>
                      <a:pt x="799" y="1625"/>
                    </a:cubicBezTo>
                    <a:cubicBezTo>
                      <a:pt x="793" y="1624"/>
                      <a:pt x="790" y="1620"/>
                      <a:pt x="790" y="1614"/>
                    </a:cubicBezTo>
                    <a:cubicBezTo>
                      <a:pt x="790" y="1614"/>
                      <a:pt x="790" y="1613"/>
                      <a:pt x="790" y="1613"/>
                    </a:cubicBezTo>
                    <a:cubicBezTo>
                      <a:pt x="790" y="1607"/>
                      <a:pt x="795" y="1603"/>
                      <a:pt x="800" y="1603"/>
                    </a:cubicBezTo>
                    <a:cubicBezTo>
                      <a:pt x="801" y="1603"/>
                      <a:pt x="801" y="1603"/>
                      <a:pt x="802" y="1604"/>
                    </a:cubicBezTo>
                    <a:cubicBezTo>
                      <a:pt x="818" y="1606"/>
                      <a:pt x="836" y="1618"/>
                      <a:pt x="851" y="1632"/>
                    </a:cubicBezTo>
                    <a:cubicBezTo>
                      <a:pt x="858" y="1632"/>
                      <a:pt x="864" y="1632"/>
                      <a:pt x="869" y="1632"/>
                    </a:cubicBezTo>
                    <a:cubicBezTo>
                      <a:pt x="875" y="1632"/>
                      <a:pt x="879" y="1632"/>
                      <a:pt x="882" y="1632"/>
                    </a:cubicBezTo>
                    <a:cubicBezTo>
                      <a:pt x="907" y="1647"/>
                      <a:pt x="932" y="1659"/>
                      <a:pt x="958" y="1669"/>
                    </a:cubicBezTo>
                    <a:cubicBezTo>
                      <a:pt x="974" y="1667"/>
                      <a:pt x="989" y="1666"/>
                      <a:pt x="1003" y="1666"/>
                    </a:cubicBezTo>
                    <a:cubicBezTo>
                      <a:pt x="1016" y="1666"/>
                      <a:pt x="1028" y="1667"/>
                      <a:pt x="1038" y="1669"/>
                    </a:cubicBezTo>
                    <a:cubicBezTo>
                      <a:pt x="1042" y="1670"/>
                      <a:pt x="1045" y="1674"/>
                      <a:pt x="1044" y="1678"/>
                    </a:cubicBezTo>
                    <a:cubicBezTo>
                      <a:pt x="1044" y="1682"/>
                      <a:pt x="1040" y="1684"/>
                      <a:pt x="1037" y="1684"/>
                    </a:cubicBezTo>
                    <a:cubicBezTo>
                      <a:pt x="1036" y="1684"/>
                      <a:pt x="1036" y="1684"/>
                      <a:pt x="1035" y="1684"/>
                    </a:cubicBezTo>
                    <a:cubicBezTo>
                      <a:pt x="1026" y="1683"/>
                      <a:pt x="1015" y="1682"/>
                      <a:pt x="1002" y="1682"/>
                    </a:cubicBezTo>
                    <a:cubicBezTo>
                      <a:pt x="1001" y="1682"/>
                      <a:pt x="1000" y="1682"/>
                      <a:pt x="999" y="1682"/>
                    </a:cubicBezTo>
                    <a:cubicBezTo>
                      <a:pt x="1027" y="1690"/>
                      <a:pt x="1056" y="1695"/>
                      <a:pt x="1083" y="1698"/>
                    </a:cubicBezTo>
                    <a:cubicBezTo>
                      <a:pt x="1086" y="1694"/>
                      <a:pt x="1089" y="1691"/>
                      <a:pt x="1090" y="1687"/>
                    </a:cubicBezTo>
                    <a:cubicBezTo>
                      <a:pt x="1091" y="1684"/>
                      <a:pt x="1094" y="1682"/>
                      <a:pt x="1097" y="1682"/>
                    </a:cubicBezTo>
                    <a:cubicBezTo>
                      <a:pt x="1098" y="1682"/>
                      <a:pt x="1099" y="1682"/>
                      <a:pt x="1100" y="1683"/>
                    </a:cubicBezTo>
                    <a:cubicBezTo>
                      <a:pt x="1104" y="1684"/>
                      <a:pt x="1106" y="1689"/>
                      <a:pt x="1105" y="1693"/>
                    </a:cubicBezTo>
                    <a:cubicBezTo>
                      <a:pt x="1104" y="1695"/>
                      <a:pt x="1102" y="1698"/>
                      <a:pt x="1101" y="1700"/>
                    </a:cubicBezTo>
                    <a:cubicBezTo>
                      <a:pt x="1121" y="1702"/>
                      <a:pt x="1141" y="1702"/>
                      <a:pt x="1158" y="1702"/>
                    </a:cubicBezTo>
                    <a:cubicBezTo>
                      <a:pt x="1201" y="1702"/>
                      <a:pt x="1235" y="1698"/>
                      <a:pt x="1254" y="1696"/>
                    </a:cubicBezTo>
                    <a:cubicBezTo>
                      <a:pt x="1258" y="1694"/>
                      <a:pt x="1262" y="1693"/>
                      <a:pt x="1267" y="1691"/>
                    </a:cubicBezTo>
                    <a:cubicBezTo>
                      <a:pt x="1267" y="1691"/>
                      <a:pt x="1269" y="1691"/>
                      <a:pt x="1270" y="1691"/>
                    </a:cubicBezTo>
                    <a:cubicBezTo>
                      <a:pt x="1271" y="1691"/>
                      <a:pt x="1272" y="1691"/>
                      <a:pt x="1274" y="1691"/>
                    </a:cubicBezTo>
                    <a:cubicBezTo>
                      <a:pt x="1269" y="1685"/>
                      <a:pt x="1263" y="1676"/>
                      <a:pt x="1259" y="1666"/>
                    </a:cubicBezTo>
                    <a:cubicBezTo>
                      <a:pt x="1245" y="1668"/>
                      <a:pt x="1208" y="1673"/>
                      <a:pt x="1159" y="1673"/>
                    </a:cubicBezTo>
                    <a:cubicBezTo>
                      <a:pt x="1084" y="1673"/>
                      <a:pt x="981" y="1661"/>
                      <a:pt x="894" y="1605"/>
                    </a:cubicBezTo>
                    <a:cubicBezTo>
                      <a:pt x="892" y="1605"/>
                      <a:pt x="891" y="1604"/>
                      <a:pt x="890" y="1604"/>
                    </a:cubicBezTo>
                    <a:cubicBezTo>
                      <a:pt x="899" y="1614"/>
                      <a:pt x="909" y="1622"/>
                      <a:pt x="920" y="1628"/>
                    </a:cubicBezTo>
                    <a:cubicBezTo>
                      <a:pt x="924" y="1630"/>
                      <a:pt x="925" y="1635"/>
                      <a:pt x="923" y="1639"/>
                    </a:cubicBezTo>
                    <a:cubicBezTo>
                      <a:pt x="922" y="1641"/>
                      <a:pt x="919" y="1643"/>
                      <a:pt x="917" y="1643"/>
                    </a:cubicBezTo>
                    <a:cubicBezTo>
                      <a:pt x="915" y="1643"/>
                      <a:pt x="914" y="1643"/>
                      <a:pt x="913" y="1642"/>
                    </a:cubicBezTo>
                    <a:cubicBezTo>
                      <a:pt x="897" y="1633"/>
                      <a:pt x="881" y="1619"/>
                      <a:pt x="869" y="1603"/>
                    </a:cubicBezTo>
                    <a:cubicBezTo>
                      <a:pt x="820" y="1603"/>
                      <a:pt x="669" y="1596"/>
                      <a:pt x="552" y="1519"/>
                    </a:cubicBezTo>
                    <a:cubicBezTo>
                      <a:pt x="548" y="1517"/>
                      <a:pt x="543" y="1515"/>
                      <a:pt x="527" y="1511"/>
                    </a:cubicBezTo>
                    <a:cubicBezTo>
                      <a:pt x="482" y="1498"/>
                      <a:pt x="363" y="1465"/>
                      <a:pt x="278" y="1382"/>
                    </a:cubicBezTo>
                    <a:cubicBezTo>
                      <a:pt x="278" y="1387"/>
                      <a:pt x="279" y="1390"/>
                      <a:pt x="281" y="1392"/>
                    </a:cubicBezTo>
                    <a:cubicBezTo>
                      <a:pt x="284" y="1395"/>
                      <a:pt x="283" y="1400"/>
                      <a:pt x="280" y="1403"/>
                    </a:cubicBezTo>
                    <a:cubicBezTo>
                      <a:pt x="279" y="1404"/>
                      <a:pt x="277" y="1405"/>
                      <a:pt x="275" y="1405"/>
                    </a:cubicBezTo>
                    <a:cubicBezTo>
                      <a:pt x="273" y="1405"/>
                      <a:pt x="271" y="1404"/>
                      <a:pt x="269" y="1402"/>
                    </a:cubicBezTo>
                    <a:cubicBezTo>
                      <a:pt x="262" y="1394"/>
                      <a:pt x="261" y="1382"/>
                      <a:pt x="262" y="1369"/>
                    </a:cubicBezTo>
                    <a:cubicBezTo>
                      <a:pt x="262" y="1369"/>
                      <a:pt x="261" y="1369"/>
                      <a:pt x="260" y="1369"/>
                    </a:cubicBezTo>
                    <a:cubicBezTo>
                      <a:pt x="255" y="1367"/>
                      <a:pt x="115" y="1341"/>
                      <a:pt x="106" y="1216"/>
                    </a:cubicBezTo>
                    <a:cubicBezTo>
                      <a:pt x="106" y="1211"/>
                      <a:pt x="104" y="1207"/>
                      <a:pt x="100" y="1205"/>
                    </a:cubicBezTo>
                    <a:cubicBezTo>
                      <a:pt x="98" y="1204"/>
                      <a:pt x="77" y="1189"/>
                      <a:pt x="59" y="1156"/>
                    </a:cubicBezTo>
                    <a:moveTo>
                      <a:pt x="2691" y="1112"/>
                    </a:moveTo>
                    <a:cubicBezTo>
                      <a:pt x="2691" y="1113"/>
                      <a:pt x="2691" y="1114"/>
                      <a:pt x="2691" y="1115"/>
                    </a:cubicBezTo>
                    <a:cubicBezTo>
                      <a:pt x="2690" y="1117"/>
                      <a:pt x="2671" y="1269"/>
                      <a:pt x="2572" y="1335"/>
                    </a:cubicBezTo>
                    <a:cubicBezTo>
                      <a:pt x="2569" y="1348"/>
                      <a:pt x="2565" y="1360"/>
                      <a:pt x="2559" y="1370"/>
                    </a:cubicBezTo>
                    <a:cubicBezTo>
                      <a:pt x="2557" y="1373"/>
                      <a:pt x="2555" y="1374"/>
                      <a:pt x="2552" y="1374"/>
                    </a:cubicBezTo>
                    <a:cubicBezTo>
                      <a:pt x="2551" y="1374"/>
                      <a:pt x="2549" y="1374"/>
                      <a:pt x="2548" y="1373"/>
                    </a:cubicBezTo>
                    <a:cubicBezTo>
                      <a:pt x="2544" y="1371"/>
                      <a:pt x="2543" y="1366"/>
                      <a:pt x="2545" y="1362"/>
                    </a:cubicBezTo>
                    <a:cubicBezTo>
                      <a:pt x="2548" y="1358"/>
                      <a:pt x="2551" y="1352"/>
                      <a:pt x="2553" y="1346"/>
                    </a:cubicBezTo>
                    <a:cubicBezTo>
                      <a:pt x="2550" y="1347"/>
                      <a:pt x="2547" y="1349"/>
                      <a:pt x="2544" y="1350"/>
                    </a:cubicBezTo>
                    <a:cubicBezTo>
                      <a:pt x="2540" y="1352"/>
                      <a:pt x="2537" y="1355"/>
                      <a:pt x="2536" y="1358"/>
                    </a:cubicBezTo>
                    <a:cubicBezTo>
                      <a:pt x="2535" y="1361"/>
                      <a:pt x="2514" y="1416"/>
                      <a:pt x="2427" y="1454"/>
                    </a:cubicBezTo>
                    <a:cubicBezTo>
                      <a:pt x="2418" y="1462"/>
                      <a:pt x="2412" y="1467"/>
                      <a:pt x="2410" y="1469"/>
                    </a:cubicBezTo>
                    <a:cubicBezTo>
                      <a:pt x="2399" y="1479"/>
                      <a:pt x="2377" y="1493"/>
                      <a:pt x="2347" y="1508"/>
                    </a:cubicBezTo>
                    <a:cubicBezTo>
                      <a:pt x="2387" y="1500"/>
                      <a:pt x="2419" y="1489"/>
                      <a:pt x="2446" y="1477"/>
                    </a:cubicBezTo>
                    <a:cubicBezTo>
                      <a:pt x="2451" y="1473"/>
                      <a:pt x="2455" y="1468"/>
                      <a:pt x="2460" y="1462"/>
                    </a:cubicBezTo>
                    <a:cubicBezTo>
                      <a:pt x="2460" y="1461"/>
                      <a:pt x="2463" y="1460"/>
                      <a:pt x="2463" y="1460"/>
                    </a:cubicBezTo>
                    <a:cubicBezTo>
                      <a:pt x="2464" y="1460"/>
                      <a:pt x="2464" y="1460"/>
                      <a:pt x="2464" y="1460"/>
                    </a:cubicBezTo>
                    <a:cubicBezTo>
                      <a:pt x="2467" y="1461"/>
                      <a:pt x="2470" y="1462"/>
                      <a:pt x="2473" y="1462"/>
                    </a:cubicBezTo>
                    <a:cubicBezTo>
                      <a:pt x="2487" y="1454"/>
                      <a:pt x="2499" y="1445"/>
                      <a:pt x="2510" y="1437"/>
                    </a:cubicBezTo>
                    <a:cubicBezTo>
                      <a:pt x="2519" y="1427"/>
                      <a:pt x="2528" y="1418"/>
                      <a:pt x="2538" y="1408"/>
                    </a:cubicBezTo>
                    <a:cubicBezTo>
                      <a:pt x="2550" y="1394"/>
                      <a:pt x="2557" y="1381"/>
                      <a:pt x="2560" y="1374"/>
                    </a:cubicBezTo>
                    <a:cubicBezTo>
                      <a:pt x="2578" y="1366"/>
                      <a:pt x="2594" y="1356"/>
                      <a:pt x="2608" y="1344"/>
                    </a:cubicBezTo>
                    <a:cubicBezTo>
                      <a:pt x="2613" y="1339"/>
                      <a:pt x="2618" y="1335"/>
                      <a:pt x="2622" y="1330"/>
                    </a:cubicBezTo>
                    <a:cubicBezTo>
                      <a:pt x="2675" y="1279"/>
                      <a:pt x="2699" y="1207"/>
                      <a:pt x="2711" y="1162"/>
                    </a:cubicBezTo>
                    <a:cubicBezTo>
                      <a:pt x="2712" y="1151"/>
                      <a:pt x="2710" y="1142"/>
                      <a:pt x="2704" y="1133"/>
                    </a:cubicBezTo>
                    <a:cubicBezTo>
                      <a:pt x="2702" y="1132"/>
                      <a:pt x="2700" y="1129"/>
                      <a:pt x="2700" y="1126"/>
                    </a:cubicBezTo>
                    <a:cubicBezTo>
                      <a:pt x="2697" y="1122"/>
                      <a:pt x="2694" y="1117"/>
                      <a:pt x="2691" y="1112"/>
                    </a:cubicBezTo>
                    <a:moveTo>
                      <a:pt x="52" y="793"/>
                    </a:moveTo>
                    <a:cubicBezTo>
                      <a:pt x="47" y="797"/>
                      <a:pt x="43" y="802"/>
                      <a:pt x="41" y="807"/>
                    </a:cubicBezTo>
                    <a:cubicBezTo>
                      <a:pt x="40" y="810"/>
                      <a:pt x="37" y="812"/>
                      <a:pt x="34" y="812"/>
                    </a:cubicBezTo>
                    <a:cubicBezTo>
                      <a:pt x="33" y="812"/>
                      <a:pt x="32" y="812"/>
                      <a:pt x="31" y="812"/>
                    </a:cubicBezTo>
                    <a:cubicBezTo>
                      <a:pt x="28" y="810"/>
                      <a:pt x="26" y="807"/>
                      <a:pt x="26" y="804"/>
                    </a:cubicBezTo>
                    <a:cubicBezTo>
                      <a:pt x="26" y="805"/>
                      <a:pt x="25" y="805"/>
                      <a:pt x="25" y="806"/>
                    </a:cubicBezTo>
                    <a:cubicBezTo>
                      <a:pt x="23" y="812"/>
                      <a:pt x="22" y="819"/>
                      <a:pt x="21" y="825"/>
                    </a:cubicBezTo>
                    <a:cubicBezTo>
                      <a:pt x="19" y="849"/>
                      <a:pt x="16" y="873"/>
                      <a:pt x="14" y="897"/>
                    </a:cubicBezTo>
                    <a:cubicBezTo>
                      <a:pt x="13" y="904"/>
                      <a:pt x="10" y="911"/>
                      <a:pt x="10" y="918"/>
                    </a:cubicBezTo>
                    <a:cubicBezTo>
                      <a:pt x="11" y="951"/>
                      <a:pt x="12" y="984"/>
                      <a:pt x="14" y="1016"/>
                    </a:cubicBezTo>
                    <a:cubicBezTo>
                      <a:pt x="14" y="1021"/>
                      <a:pt x="13" y="1025"/>
                      <a:pt x="15" y="1029"/>
                    </a:cubicBezTo>
                    <a:cubicBezTo>
                      <a:pt x="21" y="1048"/>
                      <a:pt x="27" y="1066"/>
                      <a:pt x="34" y="1085"/>
                    </a:cubicBezTo>
                    <a:cubicBezTo>
                      <a:pt x="29" y="1055"/>
                      <a:pt x="29" y="1019"/>
                      <a:pt x="38" y="975"/>
                    </a:cubicBezTo>
                    <a:cubicBezTo>
                      <a:pt x="38" y="972"/>
                      <a:pt x="38" y="969"/>
                      <a:pt x="37" y="967"/>
                    </a:cubicBezTo>
                    <a:cubicBezTo>
                      <a:pt x="36" y="966"/>
                      <a:pt x="0" y="883"/>
                      <a:pt x="51" y="793"/>
                    </a:cubicBezTo>
                    <a:cubicBezTo>
                      <a:pt x="51" y="793"/>
                      <a:pt x="52" y="793"/>
                      <a:pt x="52" y="793"/>
                    </a:cubicBezTo>
                    <a:moveTo>
                      <a:pt x="86" y="588"/>
                    </a:moveTo>
                    <a:cubicBezTo>
                      <a:pt x="75" y="588"/>
                      <a:pt x="70" y="600"/>
                      <a:pt x="65" y="609"/>
                    </a:cubicBezTo>
                    <a:cubicBezTo>
                      <a:pt x="46" y="644"/>
                      <a:pt x="27" y="679"/>
                      <a:pt x="44" y="722"/>
                    </a:cubicBezTo>
                    <a:cubicBezTo>
                      <a:pt x="45" y="726"/>
                      <a:pt x="43" y="735"/>
                      <a:pt x="40" y="736"/>
                    </a:cubicBezTo>
                    <a:cubicBezTo>
                      <a:pt x="28" y="741"/>
                      <a:pt x="28" y="752"/>
                      <a:pt x="31" y="760"/>
                    </a:cubicBezTo>
                    <a:cubicBezTo>
                      <a:pt x="37" y="773"/>
                      <a:pt x="34" y="784"/>
                      <a:pt x="30" y="795"/>
                    </a:cubicBezTo>
                    <a:cubicBezTo>
                      <a:pt x="35" y="786"/>
                      <a:pt x="43" y="779"/>
                      <a:pt x="52" y="773"/>
                    </a:cubicBezTo>
                    <a:cubicBezTo>
                      <a:pt x="49" y="745"/>
                      <a:pt x="46" y="661"/>
                      <a:pt x="94" y="589"/>
                    </a:cubicBezTo>
                    <a:cubicBezTo>
                      <a:pt x="91" y="589"/>
                      <a:pt x="89" y="588"/>
                      <a:pt x="86" y="588"/>
                    </a:cubicBezTo>
                    <a:moveTo>
                      <a:pt x="2470" y="309"/>
                    </a:moveTo>
                    <a:cubicBezTo>
                      <a:pt x="2470" y="310"/>
                      <a:pt x="2470" y="310"/>
                      <a:pt x="2470" y="311"/>
                    </a:cubicBezTo>
                    <a:cubicBezTo>
                      <a:pt x="2471" y="313"/>
                      <a:pt x="2473" y="316"/>
                      <a:pt x="2476" y="317"/>
                    </a:cubicBezTo>
                    <a:cubicBezTo>
                      <a:pt x="2477" y="318"/>
                      <a:pt x="2528" y="349"/>
                      <a:pt x="2549" y="412"/>
                    </a:cubicBezTo>
                    <a:cubicBezTo>
                      <a:pt x="2560" y="412"/>
                      <a:pt x="2570" y="414"/>
                      <a:pt x="2578" y="416"/>
                    </a:cubicBezTo>
                    <a:cubicBezTo>
                      <a:pt x="2583" y="417"/>
                      <a:pt x="2585" y="422"/>
                      <a:pt x="2584" y="426"/>
                    </a:cubicBezTo>
                    <a:cubicBezTo>
                      <a:pt x="2583" y="429"/>
                      <a:pt x="2580" y="431"/>
                      <a:pt x="2576" y="431"/>
                    </a:cubicBezTo>
                    <a:cubicBezTo>
                      <a:pt x="2576" y="431"/>
                      <a:pt x="2575" y="431"/>
                      <a:pt x="2574" y="431"/>
                    </a:cubicBezTo>
                    <a:cubicBezTo>
                      <a:pt x="2569" y="430"/>
                      <a:pt x="2563" y="429"/>
                      <a:pt x="2557" y="428"/>
                    </a:cubicBezTo>
                    <a:cubicBezTo>
                      <a:pt x="2557" y="428"/>
                      <a:pt x="2557" y="429"/>
                      <a:pt x="2558" y="429"/>
                    </a:cubicBezTo>
                    <a:cubicBezTo>
                      <a:pt x="2559" y="429"/>
                      <a:pt x="2653" y="490"/>
                      <a:pt x="2636" y="594"/>
                    </a:cubicBezTo>
                    <a:cubicBezTo>
                      <a:pt x="2635" y="598"/>
                      <a:pt x="2637" y="603"/>
                      <a:pt x="2640" y="606"/>
                    </a:cubicBezTo>
                    <a:cubicBezTo>
                      <a:pt x="2641" y="607"/>
                      <a:pt x="2721" y="696"/>
                      <a:pt x="2707" y="792"/>
                    </a:cubicBezTo>
                    <a:cubicBezTo>
                      <a:pt x="2706" y="795"/>
                      <a:pt x="2707" y="798"/>
                      <a:pt x="2708" y="801"/>
                    </a:cubicBezTo>
                    <a:cubicBezTo>
                      <a:pt x="2708" y="801"/>
                      <a:pt x="2710" y="804"/>
                      <a:pt x="2713" y="810"/>
                    </a:cubicBezTo>
                    <a:cubicBezTo>
                      <a:pt x="2716" y="797"/>
                      <a:pt x="2718" y="786"/>
                      <a:pt x="2718" y="778"/>
                    </a:cubicBezTo>
                    <a:cubicBezTo>
                      <a:pt x="2719" y="774"/>
                      <a:pt x="2722" y="771"/>
                      <a:pt x="2726" y="771"/>
                    </a:cubicBezTo>
                    <a:cubicBezTo>
                      <a:pt x="2726" y="771"/>
                      <a:pt x="2726" y="771"/>
                      <a:pt x="2727" y="771"/>
                    </a:cubicBezTo>
                    <a:cubicBezTo>
                      <a:pt x="2731" y="771"/>
                      <a:pt x="2734" y="775"/>
                      <a:pt x="2734" y="779"/>
                    </a:cubicBezTo>
                    <a:cubicBezTo>
                      <a:pt x="2733" y="791"/>
                      <a:pt x="2730" y="812"/>
                      <a:pt x="2721" y="834"/>
                    </a:cubicBezTo>
                    <a:cubicBezTo>
                      <a:pt x="2736" y="882"/>
                      <a:pt x="2754" y="979"/>
                      <a:pt x="2704" y="1086"/>
                    </a:cubicBezTo>
                    <a:cubicBezTo>
                      <a:pt x="2706" y="1085"/>
                      <a:pt x="2707" y="1085"/>
                      <a:pt x="2708" y="1084"/>
                    </a:cubicBezTo>
                    <a:cubicBezTo>
                      <a:pt x="2726" y="1077"/>
                      <a:pt x="2741" y="1068"/>
                      <a:pt x="2748" y="1051"/>
                    </a:cubicBezTo>
                    <a:cubicBezTo>
                      <a:pt x="2750" y="1045"/>
                      <a:pt x="2752" y="1040"/>
                      <a:pt x="2753" y="1034"/>
                    </a:cubicBezTo>
                    <a:cubicBezTo>
                      <a:pt x="2753" y="1034"/>
                      <a:pt x="2754" y="1033"/>
                      <a:pt x="2754" y="1033"/>
                    </a:cubicBezTo>
                    <a:cubicBezTo>
                      <a:pt x="2755" y="1018"/>
                      <a:pt x="2759" y="1004"/>
                      <a:pt x="2762" y="989"/>
                    </a:cubicBezTo>
                    <a:cubicBezTo>
                      <a:pt x="2763" y="985"/>
                      <a:pt x="2764" y="981"/>
                      <a:pt x="2764" y="977"/>
                    </a:cubicBezTo>
                    <a:cubicBezTo>
                      <a:pt x="2764" y="953"/>
                      <a:pt x="2764" y="930"/>
                      <a:pt x="2764" y="907"/>
                    </a:cubicBezTo>
                    <a:cubicBezTo>
                      <a:pt x="2755" y="871"/>
                      <a:pt x="2745" y="835"/>
                      <a:pt x="2736" y="799"/>
                    </a:cubicBezTo>
                    <a:cubicBezTo>
                      <a:pt x="2736" y="798"/>
                      <a:pt x="2736" y="796"/>
                      <a:pt x="2736" y="794"/>
                    </a:cubicBezTo>
                    <a:cubicBezTo>
                      <a:pt x="2736" y="793"/>
                      <a:pt x="2736" y="793"/>
                      <a:pt x="2736" y="792"/>
                    </a:cubicBezTo>
                    <a:cubicBezTo>
                      <a:pt x="2736" y="792"/>
                      <a:pt x="2736" y="792"/>
                      <a:pt x="2736" y="792"/>
                    </a:cubicBezTo>
                    <a:cubicBezTo>
                      <a:pt x="2736" y="791"/>
                      <a:pt x="2736" y="790"/>
                      <a:pt x="2736" y="790"/>
                    </a:cubicBezTo>
                    <a:cubicBezTo>
                      <a:pt x="2738" y="721"/>
                      <a:pt x="2712" y="663"/>
                      <a:pt x="2673" y="609"/>
                    </a:cubicBezTo>
                    <a:cubicBezTo>
                      <a:pt x="2669" y="604"/>
                      <a:pt x="2666" y="598"/>
                      <a:pt x="2666" y="592"/>
                    </a:cubicBezTo>
                    <a:cubicBezTo>
                      <a:pt x="2666" y="592"/>
                      <a:pt x="2666" y="592"/>
                      <a:pt x="2665" y="592"/>
                    </a:cubicBezTo>
                    <a:cubicBezTo>
                      <a:pt x="2666" y="590"/>
                      <a:pt x="2666" y="589"/>
                      <a:pt x="2666" y="587"/>
                    </a:cubicBezTo>
                    <a:cubicBezTo>
                      <a:pt x="2668" y="520"/>
                      <a:pt x="2639" y="468"/>
                      <a:pt x="2589" y="424"/>
                    </a:cubicBezTo>
                    <a:cubicBezTo>
                      <a:pt x="2582" y="418"/>
                      <a:pt x="2575" y="408"/>
                      <a:pt x="2571" y="399"/>
                    </a:cubicBezTo>
                    <a:cubicBezTo>
                      <a:pt x="2560" y="374"/>
                      <a:pt x="2545" y="352"/>
                      <a:pt x="2527" y="332"/>
                    </a:cubicBezTo>
                    <a:cubicBezTo>
                      <a:pt x="2528" y="335"/>
                      <a:pt x="2528" y="338"/>
                      <a:pt x="2525" y="340"/>
                    </a:cubicBezTo>
                    <a:cubicBezTo>
                      <a:pt x="2524" y="341"/>
                      <a:pt x="2522" y="342"/>
                      <a:pt x="2520" y="342"/>
                    </a:cubicBezTo>
                    <a:cubicBezTo>
                      <a:pt x="2518" y="342"/>
                      <a:pt x="2516" y="341"/>
                      <a:pt x="2514" y="339"/>
                    </a:cubicBezTo>
                    <a:cubicBezTo>
                      <a:pt x="2505" y="329"/>
                      <a:pt x="2489" y="317"/>
                      <a:pt x="2470" y="309"/>
                    </a:cubicBezTo>
                    <a:moveTo>
                      <a:pt x="2176" y="0"/>
                    </a:moveTo>
                    <a:cubicBezTo>
                      <a:pt x="2175" y="2"/>
                      <a:pt x="2173" y="3"/>
                      <a:pt x="2172" y="4"/>
                    </a:cubicBezTo>
                    <a:cubicBezTo>
                      <a:pt x="2178" y="13"/>
                      <a:pt x="2184" y="23"/>
                      <a:pt x="2190" y="32"/>
                    </a:cubicBezTo>
                    <a:cubicBezTo>
                      <a:pt x="2226" y="56"/>
                      <a:pt x="2261" y="88"/>
                      <a:pt x="2290" y="129"/>
                    </a:cubicBezTo>
                    <a:cubicBezTo>
                      <a:pt x="2291" y="132"/>
                      <a:pt x="2294" y="133"/>
                      <a:pt x="2296" y="134"/>
                    </a:cubicBezTo>
                    <a:cubicBezTo>
                      <a:pt x="2297" y="135"/>
                      <a:pt x="2403" y="179"/>
                      <a:pt x="2460" y="289"/>
                    </a:cubicBezTo>
                    <a:cubicBezTo>
                      <a:pt x="2478" y="295"/>
                      <a:pt x="2496" y="303"/>
                      <a:pt x="2512" y="315"/>
                    </a:cubicBezTo>
                    <a:cubicBezTo>
                      <a:pt x="2511" y="315"/>
                      <a:pt x="2511" y="315"/>
                      <a:pt x="2510" y="314"/>
                    </a:cubicBezTo>
                    <a:cubicBezTo>
                      <a:pt x="2499" y="304"/>
                      <a:pt x="2491" y="291"/>
                      <a:pt x="2482" y="279"/>
                    </a:cubicBezTo>
                    <a:cubicBezTo>
                      <a:pt x="2476" y="271"/>
                      <a:pt x="2473" y="261"/>
                      <a:pt x="2466" y="253"/>
                    </a:cubicBezTo>
                    <a:cubicBezTo>
                      <a:pt x="2457" y="242"/>
                      <a:pt x="2448" y="227"/>
                      <a:pt x="2429" y="227"/>
                    </a:cubicBezTo>
                    <a:cubicBezTo>
                      <a:pt x="2427" y="227"/>
                      <a:pt x="2424" y="228"/>
                      <a:pt x="2421" y="228"/>
                    </a:cubicBezTo>
                    <a:cubicBezTo>
                      <a:pt x="2431" y="196"/>
                      <a:pt x="2408" y="183"/>
                      <a:pt x="2389" y="168"/>
                    </a:cubicBezTo>
                    <a:cubicBezTo>
                      <a:pt x="2386" y="166"/>
                      <a:pt x="2382" y="164"/>
                      <a:pt x="2379" y="164"/>
                    </a:cubicBezTo>
                    <a:cubicBezTo>
                      <a:pt x="2379" y="164"/>
                      <a:pt x="2379" y="164"/>
                      <a:pt x="2378" y="164"/>
                    </a:cubicBezTo>
                    <a:cubicBezTo>
                      <a:pt x="2378" y="164"/>
                      <a:pt x="2378" y="164"/>
                      <a:pt x="2378" y="164"/>
                    </a:cubicBezTo>
                    <a:cubicBezTo>
                      <a:pt x="2369" y="164"/>
                      <a:pt x="2342" y="148"/>
                      <a:pt x="2339" y="140"/>
                    </a:cubicBezTo>
                    <a:cubicBezTo>
                      <a:pt x="2334" y="128"/>
                      <a:pt x="2313" y="116"/>
                      <a:pt x="2296" y="116"/>
                    </a:cubicBezTo>
                    <a:cubicBezTo>
                      <a:pt x="2294" y="116"/>
                      <a:pt x="2291" y="116"/>
                      <a:pt x="2289" y="117"/>
                    </a:cubicBezTo>
                    <a:cubicBezTo>
                      <a:pt x="2295" y="95"/>
                      <a:pt x="2283" y="81"/>
                      <a:pt x="2269" y="69"/>
                    </a:cubicBezTo>
                    <a:cubicBezTo>
                      <a:pt x="2242" y="47"/>
                      <a:pt x="2215" y="26"/>
                      <a:pt x="2188" y="5"/>
                    </a:cubicBezTo>
                    <a:cubicBezTo>
                      <a:pt x="2184" y="3"/>
                      <a:pt x="2180" y="2"/>
                      <a:pt x="217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4" name="Freeform 146"/>
              <p:cNvSpPr>
                <a:spLocks noEditPoints="1"/>
              </p:cNvSpPr>
              <p:nvPr/>
            </p:nvSpPr>
            <p:spPr bwMode="auto">
              <a:xfrm>
                <a:off x="9248" y="2858"/>
                <a:ext cx="3799" cy="2485"/>
              </a:xfrm>
              <a:custGeom>
                <a:avLst/>
                <a:gdLst>
                  <a:gd name="T0" fmla="*/ 1289 w 2184"/>
                  <a:gd name="T1" fmla="*/ 1316 h 1428"/>
                  <a:gd name="T2" fmla="*/ 1178 w 2184"/>
                  <a:gd name="T3" fmla="*/ 1269 h 1428"/>
                  <a:gd name="T4" fmla="*/ 1178 w 2184"/>
                  <a:gd name="T5" fmla="*/ 1269 h 1428"/>
                  <a:gd name="T6" fmla="*/ 2080 w 2184"/>
                  <a:gd name="T7" fmla="*/ 1162 h 1428"/>
                  <a:gd name="T8" fmla="*/ 1990 w 2184"/>
                  <a:gd name="T9" fmla="*/ 1317 h 1428"/>
                  <a:gd name="T10" fmla="*/ 1903 w 2184"/>
                  <a:gd name="T11" fmla="*/ 1364 h 1428"/>
                  <a:gd name="T12" fmla="*/ 1698 w 2184"/>
                  <a:gd name="T13" fmla="*/ 1400 h 1428"/>
                  <a:gd name="T14" fmla="*/ 1580 w 2184"/>
                  <a:gd name="T15" fmla="*/ 1403 h 1428"/>
                  <a:gd name="T16" fmla="*/ 1634 w 2184"/>
                  <a:gd name="T17" fmla="*/ 1399 h 1428"/>
                  <a:gd name="T18" fmla="*/ 1415 w 2184"/>
                  <a:gd name="T19" fmla="*/ 1346 h 1428"/>
                  <a:gd name="T20" fmla="*/ 1407 w 2184"/>
                  <a:gd name="T21" fmla="*/ 1359 h 1428"/>
                  <a:gd name="T22" fmla="*/ 1337 w 2184"/>
                  <a:gd name="T23" fmla="*/ 1300 h 1428"/>
                  <a:gd name="T24" fmla="*/ 1337 w 2184"/>
                  <a:gd name="T25" fmla="*/ 1300 h 1428"/>
                  <a:gd name="T26" fmla="*/ 1523 w 2184"/>
                  <a:gd name="T27" fmla="*/ 1406 h 1428"/>
                  <a:gd name="T28" fmla="*/ 1919 w 2184"/>
                  <a:gd name="T29" fmla="*/ 1389 h 1428"/>
                  <a:gd name="T30" fmla="*/ 2025 w 2184"/>
                  <a:gd name="T31" fmla="*/ 1324 h 1428"/>
                  <a:gd name="T32" fmla="*/ 2134 w 2184"/>
                  <a:gd name="T33" fmla="*/ 1039 h 1428"/>
                  <a:gd name="T34" fmla="*/ 16 w 2184"/>
                  <a:gd name="T35" fmla="*/ 418 h 1428"/>
                  <a:gd name="T36" fmla="*/ 18 w 2184"/>
                  <a:gd name="T37" fmla="*/ 434 h 1428"/>
                  <a:gd name="T38" fmla="*/ 3 w 2184"/>
                  <a:gd name="T39" fmla="*/ 425 h 1428"/>
                  <a:gd name="T40" fmla="*/ 1 w 2184"/>
                  <a:gd name="T41" fmla="*/ 509 h 1428"/>
                  <a:gd name="T42" fmla="*/ 63 w 2184"/>
                  <a:gd name="T43" fmla="*/ 600 h 1428"/>
                  <a:gd name="T44" fmla="*/ 63 w 2184"/>
                  <a:gd name="T45" fmla="*/ 615 h 1428"/>
                  <a:gd name="T46" fmla="*/ 227 w 2184"/>
                  <a:gd name="T47" fmla="*/ 749 h 1428"/>
                  <a:gd name="T48" fmla="*/ 314 w 2184"/>
                  <a:gd name="T49" fmla="*/ 778 h 1428"/>
                  <a:gd name="T50" fmla="*/ 313 w 2184"/>
                  <a:gd name="T51" fmla="*/ 793 h 1428"/>
                  <a:gd name="T52" fmla="*/ 297 w 2184"/>
                  <a:gd name="T53" fmla="*/ 792 h 1428"/>
                  <a:gd name="T54" fmla="*/ 243 w 2184"/>
                  <a:gd name="T55" fmla="*/ 725 h 1428"/>
                  <a:gd name="T56" fmla="*/ 48 w 2184"/>
                  <a:gd name="T57" fmla="*/ 420 h 1428"/>
                  <a:gd name="T58" fmla="*/ 1741 w 2184"/>
                  <a:gd name="T59" fmla="*/ 0 h 1428"/>
                  <a:gd name="T60" fmla="*/ 1846 w 2184"/>
                  <a:gd name="T61" fmla="*/ 109 h 1428"/>
                  <a:gd name="T62" fmla="*/ 1866 w 2184"/>
                  <a:gd name="T63" fmla="*/ 175 h 1428"/>
                  <a:gd name="T64" fmla="*/ 2008 w 2184"/>
                  <a:gd name="T65" fmla="*/ 353 h 1428"/>
                  <a:gd name="T66" fmla="*/ 1995 w 2184"/>
                  <a:gd name="T67" fmla="*/ 361 h 1428"/>
                  <a:gd name="T68" fmla="*/ 1967 w 2184"/>
                  <a:gd name="T69" fmla="*/ 342 h 1428"/>
                  <a:gd name="T70" fmla="*/ 2023 w 2184"/>
                  <a:gd name="T71" fmla="*/ 468 h 1428"/>
                  <a:gd name="T72" fmla="*/ 2065 w 2184"/>
                  <a:gd name="T73" fmla="*/ 601 h 1428"/>
                  <a:gd name="T74" fmla="*/ 2076 w 2184"/>
                  <a:gd name="T75" fmla="*/ 595 h 1428"/>
                  <a:gd name="T76" fmla="*/ 2083 w 2184"/>
                  <a:gd name="T77" fmla="*/ 605 h 1428"/>
                  <a:gd name="T78" fmla="*/ 2113 w 2184"/>
                  <a:gd name="T79" fmla="*/ 784 h 1428"/>
                  <a:gd name="T80" fmla="*/ 2117 w 2184"/>
                  <a:gd name="T81" fmla="*/ 780 h 1428"/>
                  <a:gd name="T82" fmla="*/ 2133 w 2184"/>
                  <a:gd name="T83" fmla="*/ 782 h 1428"/>
                  <a:gd name="T84" fmla="*/ 2141 w 2184"/>
                  <a:gd name="T85" fmla="*/ 978 h 1428"/>
                  <a:gd name="T86" fmla="*/ 2157 w 2184"/>
                  <a:gd name="T87" fmla="*/ 982 h 1428"/>
                  <a:gd name="T88" fmla="*/ 2142 w 2184"/>
                  <a:gd name="T89" fmla="*/ 779 h 1428"/>
                  <a:gd name="T90" fmla="*/ 2074 w 2184"/>
                  <a:gd name="T91" fmla="*/ 538 h 1428"/>
                  <a:gd name="T92" fmla="*/ 2082 w 2184"/>
                  <a:gd name="T93" fmla="*/ 525 h 1428"/>
                  <a:gd name="T94" fmla="*/ 1995 w 2184"/>
                  <a:gd name="T95" fmla="*/ 327 h 1428"/>
                  <a:gd name="T96" fmla="*/ 1925 w 2184"/>
                  <a:gd name="T97" fmla="*/ 205 h 1428"/>
                  <a:gd name="T98" fmla="*/ 1923 w 2184"/>
                  <a:gd name="T99" fmla="*/ 180 h 1428"/>
                  <a:gd name="T100" fmla="*/ 1753 w 2184"/>
                  <a:gd name="T101" fmla="*/ 4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84" h="1428">
                    <a:moveTo>
                      <a:pt x="1228" y="1291"/>
                    </a:moveTo>
                    <a:cubicBezTo>
                      <a:pt x="1228" y="1292"/>
                      <a:pt x="1228" y="1292"/>
                      <a:pt x="1228" y="1293"/>
                    </a:cubicBezTo>
                    <a:cubicBezTo>
                      <a:pt x="1252" y="1303"/>
                      <a:pt x="1273" y="1311"/>
                      <a:pt x="1289" y="1316"/>
                    </a:cubicBezTo>
                    <a:cubicBezTo>
                      <a:pt x="1293" y="1318"/>
                      <a:pt x="1297" y="1319"/>
                      <a:pt x="1300" y="1320"/>
                    </a:cubicBezTo>
                    <a:cubicBezTo>
                      <a:pt x="1282" y="1313"/>
                      <a:pt x="1256" y="1303"/>
                      <a:pt x="1228" y="1291"/>
                    </a:cubicBezTo>
                    <a:moveTo>
                      <a:pt x="1178" y="1269"/>
                    </a:moveTo>
                    <a:cubicBezTo>
                      <a:pt x="1190" y="1275"/>
                      <a:pt x="1201" y="1280"/>
                      <a:pt x="1211" y="1285"/>
                    </a:cubicBezTo>
                    <a:cubicBezTo>
                      <a:pt x="1211" y="1285"/>
                      <a:pt x="1211" y="1284"/>
                      <a:pt x="1211" y="1284"/>
                    </a:cubicBezTo>
                    <a:cubicBezTo>
                      <a:pt x="1200" y="1279"/>
                      <a:pt x="1189" y="1274"/>
                      <a:pt x="1178" y="1269"/>
                    </a:cubicBezTo>
                    <a:moveTo>
                      <a:pt x="2134" y="1039"/>
                    </a:moveTo>
                    <a:cubicBezTo>
                      <a:pt x="2129" y="1049"/>
                      <a:pt x="2123" y="1058"/>
                      <a:pt x="2117" y="1066"/>
                    </a:cubicBezTo>
                    <a:cubicBezTo>
                      <a:pt x="2100" y="1122"/>
                      <a:pt x="2080" y="1161"/>
                      <a:pt x="2080" y="1162"/>
                    </a:cubicBezTo>
                    <a:cubicBezTo>
                      <a:pt x="2079" y="1164"/>
                      <a:pt x="2079" y="1164"/>
                      <a:pt x="2079" y="1164"/>
                    </a:cubicBezTo>
                    <a:cubicBezTo>
                      <a:pt x="2078" y="1167"/>
                      <a:pt x="2078" y="1167"/>
                      <a:pt x="2078" y="1167"/>
                    </a:cubicBezTo>
                    <a:cubicBezTo>
                      <a:pt x="2071" y="1250"/>
                      <a:pt x="1991" y="1316"/>
                      <a:pt x="1990" y="1317"/>
                    </a:cubicBezTo>
                    <a:cubicBezTo>
                      <a:pt x="1990" y="1317"/>
                      <a:pt x="1990" y="1317"/>
                      <a:pt x="1990" y="1317"/>
                    </a:cubicBezTo>
                    <a:cubicBezTo>
                      <a:pt x="1982" y="1324"/>
                      <a:pt x="1964" y="1337"/>
                      <a:pt x="1935" y="1350"/>
                    </a:cubicBezTo>
                    <a:cubicBezTo>
                      <a:pt x="1925" y="1355"/>
                      <a:pt x="1914" y="1360"/>
                      <a:pt x="1903" y="1364"/>
                    </a:cubicBezTo>
                    <a:cubicBezTo>
                      <a:pt x="1871" y="1376"/>
                      <a:pt x="1832" y="1388"/>
                      <a:pt x="1786" y="1395"/>
                    </a:cubicBezTo>
                    <a:cubicBezTo>
                      <a:pt x="1761" y="1398"/>
                      <a:pt x="1733" y="1400"/>
                      <a:pt x="1701" y="1400"/>
                    </a:cubicBezTo>
                    <a:cubicBezTo>
                      <a:pt x="1700" y="1400"/>
                      <a:pt x="1699" y="1400"/>
                      <a:pt x="1698" y="1400"/>
                    </a:cubicBezTo>
                    <a:cubicBezTo>
                      <a:pt x="1678" y="1412"/>
                      <a:pt x="1656" y="1415"/>
                      <a:pt x="1634" y="1415"/>
                    </a:cubicBezTo>
                    <a:cubicBezTo>
                      <a:pt x="1617" y="1415"/>
                      <a:pt x="1600" y="1413"/>
                      <a:pt x="1586" y="1411"/>
                    </a:cubicBezTo>
                    <a:cubicBezTo>
                      <a:pt x="1582" y="1411"/>
                      <a:pt x="1579" y="1407"/>
                      <a:pt x="1580" y="1403"/>
                    </a:cubicBezTo>
                    <a:cubicBezTo>
                      <a:pt x="1580" y="1399"/>
                      <a:pt x="1584" y="1396"/>
                      <a:pt x="1587" y="1396"/>
                    </a:cubicBezTo>
                    <a:cubicBezTo>
                      <a:pt x="1588" y="1396"/>
                      <a:pt x="1588" y="1396"/>
                      <a:pt x="1588" y="1396"/>
                    </a:cubicBezTo>
                    <a:cubicBezTo>
                      <a:pt x="1604" y="1398"/>
                      <a:pt x="1619" y="1399"/>
                      <a:pt x="1634" y="1399"/>
                    </a:cubicBezTo>
                    <a:cubicBezTo>
                      <a:pt x="1640" y="1399"/>
                      <a:pt x="1646" y="1399"/>
                      <a:pt x="1652" y="1399"/>
                    </a:cubicBezTo>
                    <a:cubicBezTo>
                      <a:pt x="1577" y="1393"/>
                      <a:pt x="1487" y="1373"/>
                      <a:pt x="1387" y="1325"/>
                    </a:cubicBezTo>
                    <a:cubicBezTo>
                      <a:pt x="1394" y="1332"/>
                      <a:pt x="1403" y="1339"/>
                      <a:pt x="1415" y="1346"/>
                    </a:cubicBezTo>
                    <a:cubicBezTo>
                      <a:pt x="1418" y="1348"/>
                      <a:pt x="1420" y="1353"/>
                      <a:pt x="1418" y="1356"/>
                    </a:cubicBezTo>
                    <a:cubicBezTo>
                      <a:pt x="1416" y="1359"/>
                      <a:pt x="1414" y="1360"/>
                      <a:pt x="1411" y="1360"/>
                    </a:cubicBezTo>
                    <a:cubicBezTo>
                      <a:pt x="1409" y="1360"/>
                      <a:pt x="1408" y="1360"/>
                      <a:pt x="1407" y="1359"/>
                    </a:cubicBezTo>
                    <a:cubicBezTo>
                      <a:pt x="1379" y="1343"/>
                      <a:pt x="1365" y="1327"/>
                      <a:pt x="1359" y="1311"/>
                    </a:cubicBezTo>
                    <a:cubicBezTo>
                      <a:pt x="1353" y="1308"/>
                      <a:pt x="1346" y="1304"/>
                      <a:pt x="1339" y="1301"/>
                    </a:cubicBezTo>
                    <a:cubicBezTo>
                      <a:pt x="1337" y="1300"/>
                      <a:pt x="1337" y="1300"/>
                      <a:pt x="1337" y="1300"/>
                    </a:cubicBezTo>
                    <a:cubicBezTo>
                      <a:pt x="1335" y="1299"/>
                      <a:pt x="1335" y="1299"/>
                      <a:pt x="1335" y="1299"/>
                    </a:cubicBezTo>
                    <a:cubicBezTo>
                      <a:pt x="1335" y="1299"/>
                      <a:pt x="1335" y="1299"/>
                      <a:pt x="1334" y="1299"/>
                    </a:cubicBezTo>
                    <a:cubicBezTo>
                      <a:pt x="1335" y="1299"/>
                      <a:pt x="1336" y="1300"/>
                      <a:pt x="1337" y="1300"/>
                    </a:cubicBezTo>
                    <a:cubicBezTo>
                      <a:pt x="1346" y="1303"/>
                      <a:pt x="1351" y="1310"/>
                      <a:pt x="1348" y="1319"/>
                    </a:cubicBezTo>
                    <a:cubicBezTo>
                      <a:pt x="1346" y="1325"/>
                      <a:pt x="1340" y="1330"/>
                      <a:pt x="1333" y="1330"/>
                    </a:cubicBezTo>
                    <a:cubicBezTo>
                      <a:pt x="1400" y="1366"/>
                      <a:pt x="1463" y="1390"/>
                      <a:pt x="1523" y="1406"/>
                    </a:cubicBezTo>
                    <a:cubicBezTo>
                      <a:pt x="1579" y="1420"/>
                      <a:pt x="1636" y="1428"/>
                      <a:pt x="1693" y="1428"/>
                    </a:cubicBezTo>
                    <a:cubicBezTo>
                      <a:pt x="1751" y="1428"/>
                      <a:pt x="1809" y="1420"/>
                      <a:pt x="1868" y="1403"/>
                    </a:cubicBezTo>
                    <a:cubicBezTo>
                      <a:pt x="1885" y="1398"/>
                      <a:pt x="1902" y="1394"/>
                      <a:pt x="1919" y="1389"/>
                    </a:cubicBezTo>
                    <a:cubicBezTo>
                      <a:pt x="1928" y="1385"/>
                      <a:pt x="1937" y="1381"/>
                      <a:pt x="1945" y="1378"/>
                    </a:cubicBezTo>
                    <a:cubicBezTo>
                      <a:pt x="1975" y="1363"/>
                      <a:pt x="1997" y="1349"/>
                      <a:pt x="2008" y="1339"/>
                    </a:cubicBezTo>
                    <a:cubicBezTo>
                      <a:pt x="2010" y="1337"/>
                      <a:pt x="2016" y="1332"/>
                      <a:pt x="2025" y="1324"/>
                    </a:cubicBezTo>
                    <a:cubicBezTo>
                      <a:pt x="2052" y="1298"/>
                      <a:pt x="2100" y="1242"/>
                      <a:pt x="2107" y="1172"/>
                    </a:cubicBezTo>
                    <a:cubicBezTo>
                      <a:pt x="2112" y="1161"/>
                      <a:pt x="2132" y="1120"/>
                      <a:pt x="2148" y="1064"/>
                    </a:cubicBezTo>
                    <a:cubicBezTo>
                      <a:pt x="2144" y="1054"/>
                      <a:pt x="2139" y="1046"/>
                      <a:pt x="2134" y="1039"/>
                    </a:cubicBezTo>
                    <a:moveTo>
                      <a:pt x="47" y="400"/>
                    </a:moveTo>
                    <a:cubicBezTo>
                      <a:pt x="40" y="415"/>
                      <a:pt x="33" y="420"/>
                      <a:pt x="25" y="420"/>
                    </a:cubicBezTo>
                    <a:cubicBezTo>
                      <a:pt x="22" y="420"/>
                      <a:pt x="19" y="419"/>
                      <a:pt x="16" y="418"/>
                    </a:cubicBezTo>
                    <a:cubicBezTo>
                      <a:pt x="20" y="423"/>
                      <a:pt x="20" y="423"/>
                      <a:pt x="20" y="423"/>
                    </a:cubicBezTo>
                    <a:cubicBezTo>
                      <a:pt x="21" y="425"/>
                      <a:pt x="22" y="426"/>
                      <a:pt x="22" y="428"/>
                    </a:cubicBezTo>
                    <a:cubicBezTo>
                      <a:pt x="22" y="430"/>
                      <a:pt x="20" y="433"/>
                      <a:pt x="18" y="434"/>
                    </a:cubicBezTo>
                    <a:cubicBezTo>
                      <a:pt x="17" y="435"/>
                      <a:pt x="15" y="436"/>
                      <a:pt x="14" y="436"/>
                    </a:cubicBezTo>
                    <a:cubicBezTo>
                      <a:pt x="11" y="436"/>
                      <a:pt x="9" y="434"/>
                      <a:pt x="7" y="432"/>
                    </a:cubicBezTo>
                    <a:cubicBezTo>
                      <a:pt x="3" y="425"/>
                      <a:pt x="3" y="425"/>
                      <a:pt x="3" y="425"/>
                    </a:cubicBezTo>
                    <a:cubicBezTo>
                      <a:pt x="2" y="427"/>
                      <a:pt x="2" y="427"/>
                      <a:pt x="2" y="427"/>
                    </a:cubicBezTo>
                    <a:cubicBezTo>
                      <a:pt x="1" y="434"/>
                      <a:pt x="0" y="441"/>
                      <a:pt x="0" y="449"/>
                    </a:cubicBezTo>
                    <a:cubicBezTo>
                      <a:pt x="2" y="469"/>
                      <a:pt x="2" y="489"/>
                      <a:pt x="1" y="509"/>
                    </a:cubicBezTo>
                    <a:cubicBezTo>
                      <a:pt x="7" y="545"/>
                      <a:pt x="21" y="575"/>
                      <a:pt x="42" y="603"/>
                    </a:cubicBezTo>
                    <a:cubicBezTo>
                      <a:pt x="49" y="601"/>
                      <a:pt x="56" y="600"/>
                      <a:pt x="63" y="600"/>
                    </a:cubicBezTo>
                    <a:cubicBezTo>
                      <a:pt x="63" y="600"/>
                      <a:pt x="63" y="600"/>
                      <a:pt x="63" y="600"/>
                    </a:cubicBezTo>
                    <a:cubicBezTo>
                      <a:pt x="67" y="600"/>
                      <a:pt x="71" y="603"/>
                      <a:pt x="71" y="607"/>
                    </a:cubicBezTo>
                    <a:cubicBezTo>
                      <a:pt x="71" y="607"/>
                      <a:pt x="71" y="607"/>
                      <a:pt x="71" y="607"/>
                    </a:cubicBezTo>
                    <a:cubicBezTo>
                      <a:pt x="71" y="612"/>
                      <a:pt x="68" y="615"/>
                      <a:pt x="63" y="615"/>
                    </a:cubicBezTo>
                    <a:cubicBezTo>
                      <a:pt x="60" y="615"/>
                      <a:pt x="57" y="616"/>
                      <a:pt x="53" y="616"/>
                    </a:cubicBezTo>
                    <a:cubicBezTo>
                      <a:pt x="93" y="661"/>
                      <a:pt x="150" y="699"/>
                      <a:pt x="219" y="744"/>
                    </a:cubicBezTo>
                    <a:cubicBezTo>
                      <a:pt x="227" y="749"/>
                      <a:pt x="227" y="749"/>
                      <a:pt x="227" y="749"/>
                    </a:cubicBezTo>
                    <a:cubicBezTo>
                      <a:pt x="245" y="761"/>
                      <a:pt x="261" y="771"/>
                      <a:pt x="276" y="780"/>
                    </a:cubicBezTo>
                    <a:cubicBezTo>
                      <a:pt x="284" y="778"/>
                      <a:pt x="292" y="777"/>
                      <a:pt x="301" y="777"/>
                    </a:cubicBezTo>
                    <a:cubicBezTo>
                      <a:pt x="305" y="777"/>
                      <a:pt x="309" y="777"/>
                      <a:pt x="314" y="778"/>
                    </a:cubicBezTo>
                    <a:cubicBezTo>
                      <a:pt x="318" y="778"/>
                      <a:pt x="321" y="782"/>
                      <a:pt x="321" y="785"/>
                    </a:cubicBezTo>
                    <a:cubicBezTo>
                      <a:pt x="321" y="786"/>
                      <a:pt x="321" y="786"/>
                      <a:pt x="321" y="787"/>
                    </a:cubicBezTo>
                    <a:cubicBezTo>
                      <a:pt x="320" y="791"/>
                      <a:pt x="317" y="793"/>
                      <a:pt x="313" y="793"/>
                    </a:cubicBezTo>
                    <a:cubicBezTo>
                      <a:pt x="312" y="793"/>
                      <a:pt x="312" y="793"/>
                      <a:pt x="312" y="793"/>
                    </a:cubicBezTo>
                    <a:cubicBezTo>
                      <a:pt x="308" y="792"/>
                      <a:pt x="304" y="792"/>
                      <a:pt x="301" y="792"/>
                    </a:cubicBezTo>
                    <a:cubicBezTo>
                      <a:pt x="299" y="792"/>
                      <a:pt x="298" y="792"/>
                      <a:pt x="297" y="792"/>
                    </a:cubicBezTo>
                    <a:cubicBezTo>
                      <a:pt x="308" y="798"/>
                      <a:pt x="318" y="804"/>
                      <a:pt x="328" y="808"/>
                    </a:cubicBezTo>
                    <a:cubicBezTo>
                      <a:pt x="328" y="776"/>
                      <a:pt x="328" y="776"/>
                      <a:pt x="328" y="776"/>
                    </a:cubicBezTo>
                    <a:cubicBezTo>
                      <a:pt x="303" y="763"/>
                      <a:pt x="275" y="747"/>
                      <a:pt x="243" y="725"/>
                    </a:cubicBezTo>
                    <a:cubicBezTo>
                      <a:pt x="235" y="720"/>
                      <a:pt x="235" y="720"/>
                      <a:pt x="235" y="720"/>
                    </a:cubicBezTo>
                    <a:cubicBezTo>
                      <a:pt x="91" y="625"/>
                      <a:pt x="10" y="572"/>
                      <a:pt x="30" y="436"/>
                    </a:cubicBezTo>
                    <a:cubicBezTo>
                      <a:pt x="48" y="420"/>
                      <a:pt x="48" y="420"/>
                      <a:pt x="48" y="420"/>
                    </a:cubicBezTo>
                    <a:cubicBezTo>
                      <a:pt x="48" y="419"/>
                      <a:pt x="48" y="417"/>
                      <a:pt x="48" y="416"/>
                    </a:cubicBezTo>
                    <a:cubicBezTo>
                      <a:pt x="48" y="412"/>
                      <a:pt x="48" y="409"/>
                      <a:pt x="47" y="400"/>
                    </a:cubicBezTo>
                    <a:moveTo>
                      <a:pt x="1741" y="0"/>
                    </a:moveTo>
                    <a:cubicBezTo>
                      <a:pt x="1741" y="1"/>
                      <a:pt x="1740" y="3"/>
                      <a:pt x="1739" y="5"/>
                    </a:cubicBezTo>
                    <a:cubicBezTo>
                      <a:pt x="1749" y="13"/>
                      <a:pt x="1761" y="20"/>
                      <a:pt x="1770" y="30"/>
                    </a:cubicBezTo>
                    <a:cubicBezTo>
                      <a:pt x="1796" y="55"/>
                      <a:pt x="1823" y="81"/>
                      <a:pt x="1846" y="109"/>
                    </a:cubicBezTo>
                    <a:cubicBezTo>
                      <a:pt x="1855" y="119"/>
                      <a:pt x="1860" y="137"/>
                      <a:pt x="1858" y="150"/>
                    </a:cubicBezTo>
                    <a:cubicBezTo>
                      <a:pt x="1862" y="161"/>
                      <a:pt x="1864" y="168"/>
                      <a:pt x="1864" y="169"/>
                    </a:cubicBezTo>
                    <a:cubicBezTo>
                      <a:pt x="1866" y="175"/>
                      <a:pt x="1866" y="175"/>
                      <a:pt x="1866" y="175"/>
                    </a:cubicBezTo>
                    <a:cubicBezTo>
                      <a:pt x="1871" y="178"/>
                      <a:pt x="1871" y="178"/>
                      <a:pt x="1871" y="178"/>
                    </a:cubicBezTo>
                    <a:cubicBezTo>
                      <a:pt x="1936" y="214"/>
                      <a:pt x="1958" y="283"/>
                      <a:pt x="1964" y="316"/>
                    </a:cubicBezTo>
                    <a:cubicBezTo>
                      <a:pt x="1983" y="324"/>
                      <a:pt x="1995" y="332"/>
                      <a:pt x="2008" y="353"/>
                    </a:cubicBezTo>
                    <a:cubicBezTo>
                      <a:pt x="2011" y="357"/>
                      <a:pt x="2010" y="361"/>
                      <a:pt x="2006" y="364"/>
                    </a:cubicBezTo>
                    <a:cubicBezTo>
                      <a:pt x="2005" y="364"/>
                      <a:pt x="2003" y="365"/>
                      <a:pt x="2002" y="365"/>
                    </a:cubicBezTo>
                    <a:cubicBezTo>
                      <a:pt x="1999" y="365"/>
                      <a:pt x="1997" y="364"/>
                      <a:pt x="1995" y="361"/>
                    </a:cubicBezTo>
                    <a:cubicBezTo>
                      <a:pt x="1986" y="347"/>
                      <a:pt x="1979" y="340"/>
                      <a:pt x="1967" y="334"/>
                    </a:cubicBezTo>
                    <a:cubicBezTo>
                      <a:pt x="1967" y="335"/>
                      <a:pt x="1967" y="335"/>
                      <a:pt x="1967" y="335"/>
                    </a:cubicBezTo>
                    <a:cubicBezTo>
                      <a:pt x="1967" y="342"/>
                      <a:pt x="1967" y="342"/>
                      <a:pt x="1967" y="342"/>
                    </a:cubicBezTo>
                    <a:cubicBezTo>
                      <a:pt x="1972" y="346"/>
                      <a:pt x="1972" y="346"/>
                      <a:pt x="1972" y="346"/>
                    </a:cubicBezTo>
                    <a:cubicBezTo>
                      <a:pt x="2026" y="389"/>
                      <a:pt x="2024" y="461"/>
                      <a:pt x="2024" y="462"/>
                    </a:cubicBezTo>
                    <a:cubicBezTo>
                      <a:pt x="2023" y="468"/>
                      <a:pt x="2023" y="468"/>
                      <a:pt x="2023" y="468"/>
                    </a:cubicBezTo>
                    <a:cubicBezTo>
                      <a:pt x="2028" y="472"/>
                      <a:pt x="2028" y="472"/>
                      <a:pt x="2028" y="472"/>
                    </a:cubicBezTo>
                    <a:cubicBezTo>
                      <a:pt x="2074" y="522"/>
                      <a:pt x="2066" y="594"/>
                      <a:pt x="2066" y="595"/>
                    </a:cubicBezTo>
                    <a:cubicBezTo>
                      <a:pt x="2065" y="601"/>
                      <a:pt x="2065" y="601"/>
                      <a:pt x="2065" y="601"/>
                    </a:cubicBezTo>
                    <a:cubicBezTo>
                      <a:pt x="2068" y="604"/>
                      <a:pt x="2068" y="604"/>
                      <a:pt x="2068" y="604"/>
                    </a:cubicBezTo>
                    <a:cubicBezTo>
                      <a:pt x="2068" y="603"/>
                      <a:pt x="2068" y="602"/>
                      <a:pt x="2068" y="601"/>
                    </a:cubicBezTo>
                    <a:cubicBezTo>
                      <a:pt x="2069" y="598"/>
                      <a:pt x="2072" y="595"/>
                      <a:pt x="2076" y="595"/>
                    </a:cubicBezTo>
                    <a:cubicBezTo>
                      <a:pt x="2076" y="595"/>
                      <a:pt x="2077" y="595"/>
                      <a:pt x="2078" y="596"/>
                    </a:cubicBezTo>
                    <a:cubicBezTo>
                      <a:pt x="2081" y="596"/>
                      <a:pt x="2084" y="600"/>
                      <a:pt x="2084" y="603"/>
                    </a:cubicBezTo>
                    <a:cubicBezTo>
                      <a:pt x="2084" y="604"/>
                      <a:pt x="2083" y="604"/>
                      <a:pt x="2083" y="605"/>
                    </a:cubicBezTo>
                    <a:cubicBezTo>
                      <a:pt x="2082" y="610"/>
                      <a:pt x="2080" y="615"/>
                      <a:pt x="2078" y="620"/>
                    </a:cubicBezTo>
                    <a:cubicBezTo>
                      <a:pt x="2124" y="698"/>
                      <a:pt x="2114" y="779"/>
                      <a:pt x="2113" y="780"/>
                    </a:cubicBezTo>
                    <a:cubicBezTo>
                      <a:pt x="2113" y="784"/>
                      <a:pt x="2113" y="784"/>
                      <a:pt x="2113" y="784"/>
                    </a:cubicBezTo>
                    <a:cubicBezTo>
                      <a:pt x="2115" y="788"/>
                      <a:pt x="2115" y="788"/>
                      <a:pt x="2115" y="788"/>
                    </a:cubicBezTo>
                    <a:cubicBezTo>
                      <a:pt x="2115" y="789"/>
                      <a:pt x="2115" y="789"/>
                      <a:pt x="2115" y="789"/>
                    </a:cubicBezTo>
                    <a:cubicBezTo>
                      <a:pt x="2116" y="786"/>
                      <a:pt x="2117" y="783"/>
                      <a:pt x="2117" y="780"/>
                    </a:cubicBezTo>
                    <a:cubicBezTo>
                      <a:pt x="2118" y="776"/>
                      <a:pt x="2121" y="773"/>
                      <a:pt x="2125" y="773"/>
                    </a:cubicBezTo>
                    <a:cubicBezTo>
                      <a:pt x="2125" y="773"/>
                      <a:pt x="2126" y="773"/>
                      <a:pt x="2126" y="773"/>
                    </a:cubicBezTo>
                    <a:cubicBezTo>
                      <a:pt x="2130" y="774"/>
                      <a:pt x="2133" y="777"/>
                      <a:pt x="2133" y="782"/>
                    </a:cubicBezTo>
                    <a:cubicBezTo>
                      <a:pt x="2132" y="790"/>
                      <a:pt x="2129" y="800"/>
                      <a:pt x="2125" y="810"/>
                    </a:cubicBezTo>
                    <a:cubicBezTo>
                      <a:pt x="2149" y="873"/>
                      <a:pt x="2145" y="946"/>
                      <a:pt x="2131" y="1009"/>
                    </a:cubicBezTo>
                    <a:cubicBezTo>
                      <a:pt x="2136" y="999"/>
                      <a:pt x="2139" y="989"/>
                      <a:pt x="2141" y="978"/>
                    </a:cubicBezTo>
                    <a:cubicBezTo>
                      <a:pt x="2142" y="975"/>
                      <a:pt x="2145" y="972"/>
                      <a:pt x="2149" y="972"/>
                    </a:cubicBezTo>
                    <a:cubicBezTo>
                      <a:pt x="2150" y="972"/>
                      <a:pt x="2150" y="972"/>
                      <a:pt x="2151" y="972"/>
                    </a:cubicBezTo>
                    <a:cubicBezTo>
                      <a:pt x="2155" y="973"/>
                      <a:pt x="2157" y="978"/>
                      <a:pt x="2157" y="982"/>
                    </a:cubicBezTo>
                    <a:cubicBezTo>
                      <a:pt x="2153" y="996"/>
                      <a:pt x="2148" y="1010"/>
                      <a:pt x="2141" y="1025"/>
                    </a:cubicBezTo>
                    <a:cubicBezTo>
                      <a:pt x="2146" y="1029"/>
                      <a:pt x="2150" y="1035"/>
                      <a:pt x="2154" y="1041"/>
                    </a:cubicBezTo>
                    <a:cubicBezTo>
                      <a:pt x="2174" y="962"/>
                      <a:pt x="2184" y="861"/>
                      <a:pt x="2142" y="779"/>
                    </a:cubicBezTo>
                    <a:cubicBezTo>
                      <a:pt x="2144" y="758"/>
                      <a:pt x="2148" y="673"/>
                      <a:pt x="2095" y="593"/>
                    </a:cubicBezTo>
                    <a:cubicBezTo>
                      <a:pt x="2096" y="585"/>
                      <a:pt x="2096" y="567"/>
                      <a:pt x="2092" y="546"/>
                    </a:cubicBezTo>
                    <a:cubicBezTo>
                      <a:pt x="2086" y="544"/>
                      <a:pt x="2080" y="542"/>
                      <a:pt x="2074" y="538"/>
                    </a:cubicBezTo>
                    <a:cubicBezTo>
                      <a:pt x="2070" y="536"/>
                      <a:pt x="2069" y="531"/>
                      <a:pt x="2071" y="527"/>
                    </a:cubicBezTo>
                    <a:cubicBezTo>
                      <a:pt x="2073" y="525"/>
                      <a:pt x="2075" y="524"/>
                      <a:pt x="2078" y="524"/>
                    </a:cubicBezTo>
                    <a:cubicBezTo>
                      <a:pt x="2079" y="524"/>
                      <a:pt x="2081" y="524"/>
                      <a:pt x="2082" y="525"/>
                    </a:cubicBezTo>
                    <a:cubicBezTo>
                      <a:pt x="2084" y="526"/>
                      <a:pt x="2086" y="527"/>
                      <a:pt x="2089" y="528"/>
                    </a:cubicBezTo>
                    <a:cubicBezTo>
                      <a:pt x="2083" y="505"/>
                      <a:pt x="2072" y="480"/>
                      <a:pt x="2052" y="457"/>
                    </a:cubicBezTo>
                    <a:cubicBezTo>
                      <a:pt x="2052" y="437"/>
                      <a:pt x="2046" y="372"/>
                      <a:pt x="1995" y="327"/>
                    </a:cubicBezTo>
                    <a:cubicBezTo>
                      <a:pt x="1993" y="307"/>
                      <a:pt x="1982" y="242"/>
                      <a:pt x="1934" y="191"/>
                    </a:cubicBezTo>
                    <a:cubicBezTo>
                      <a:pt x="1933" y="193"/>
                      <a:pt x="1933" y="195"/>
                      <a:pt x="1933" y="197"/>
                    </a:cubicBezTo>
                    <a:cubicBezTo>
                      <a:pt x="1933" y="201"/>
                      <a:pt x="1929" y="205"/>
                      <a:pt x="1925" y="205"/>
                    </a:cubicBezTo>
                    <a:cubicBezTo>
                      <a:pt x="1925" y="205"/>
                      <a:pt x="1925" y="205"/>
                      <a:pt x="1925" y="205"/>
                    </a:cubicBezTo>
                    <a:cubicBezTo>
                      <a:pt x="1921" y="205"/>
                      <a:pt x="1917" y="201"/>
                      <a:pt x="1917" y="197"/>
                    </a:cubicBezTo>
                    <a:cubicBezTo>
                      <a:pt x="1917" y="191"/>
                      <a:pt x="1919" y="185"/>
                      <a:pt x="1923" y="180"/>
                    </a:cubicBezTo>
                    <a:cubicBezTo>
                      <a:pt x="1913" y="171"/>
                      <a:pt x="1903" y="163"/>
                      <a:pt x="1891" y="156"/>
                    </a:cubicBezTo>
                    <a:cubicBezTo>
                      <a:pt x="1884" y="134"/>
                      <a:pt x="1858" y="62"/>
                      <a:pt x="1785" y="14"/>
                    </a:cubicBezTo>
                    <a:cubicBezTo>
                      <a:pt x="1774" y="11"/>
                      <a:pt x="1763" y="7"/>
                      <a:pt x="1753" y="4"/>
                    </a:cubicBezTo>
                    <a:cubicBezTo>
                      <a:pt x="1749" y="2"/>
                      <a:pt x="1745" y="1"/>
                      <a:pt x="174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5" name="Freeform 147"/>
              <p:cNvSpPr>
                <a:spLocks noEditPoints="1"/>
              </p:cNvSpPr>
              <p:nvPr/>
            </p:nvSpPr>
            <p:spPr bwMode="auto">
              <a:xfrm>
                <a:off x="11475" y="2896"/>
                <a:ext cx="1120" cy="1763"/>
              </a:xfrm>
              <a:custGeom>
                <a:avLst/>
                <a:gdLst>
                  <a:gd name="T0" fmla="*/ 593 w 644"/>
                  <a:gd name="T1" fmla="*/ 765 h 1013"/>
                  <a:gd name="T2" fmla="*/ 591 w 644"/>
                  <a:gd name="T3" fmla="*/ 770 h 1013"/>
                  <a:gd name="T4" fmla="*/ 486 w 644"/>
                  <a:gd name="T5" fmla="*/ 907 h 1013"/>
                  <a:gd name="T6" fmla="*/ 477 w 644"/>
                  <a:gd name="T7" fmla="*/ 913 h 1013"/>
                  <a:gd name="T8" fmla="*/ 309 w 644"/>
                  <a:gd name="T9" fmla="*/ 998 h 1013"/>
                  <a:gd name="T10" fmla="*/ 198 w 644"/>
                  <a:gd name="T11" fmla="*/ 975 h 1013"/>
                  <a:gd name="T12" fmla="*/ 189 w 644"/>
                  <a:gd name="T13" fmla="*/ 988 h 1013"/>
                  <a:gd name="T14" fmla="*/ 309 w 644"/>
                  <a:gd name="T15" fmla="*/ 1013 h 1013"/>
                  <a:gd name="T16" fmla="*/ 567 w 644"/>
                  <a:gd name="T17" fmla="*/ 873 h 1013"/>
                  <a:gd name="T18" fmla="*/ 565 w 644"/>
                  <a:gd name="T19" fmla="*/ 873 h 1013"/>
                  <a:gd name="T20" fmla="*/ 557 w 644"/>
                  <a:gd name="T21" fmla="*/ 865 h 1013"/>
                  <a:gd name="T22" fmla="*/ 572 w 644"/>
                  <a:gd name="T23" fmla="*/ 857 h 1013"/>
                  <a:gd name="T24" fmla="*/ 606 w 644"/>
                  <a:gd name="T25" fmla="*/ 773 h 1013"/>
                  <a:gd name="T26" fmla="*/ 629 w 644"/>
                  <a:gd name="T27" fmla="*/ 645 h 1013"/>
                  <a:gd name="T28" fmla="*/ 481 w 644"/>
                  <a:gd name="T29" fmla="*/ 385 h 1013"/>
                  <a:gd name="T30" fmla="*/ 474 w 644"/>
                  <a:gd name="T31" fmla="*/ 393 h 1013"/>
                  <a:gd name="T32" fmla="*/ 470 w 644"/>
                  <a:gd name="T33" fmla="*/ 393 h 1013"/>
                  <a:gd name="T34" fmla="*/ 600 w 644"/>
                  <a:gd name="T35" fmla="*/ 511 h 1013"/>
                  <a:gd name="T36" fmla="*/ 610 w 644"/>
                  <a:gd name="T37" fmla="*/ 514 h 1013"/>
                  <a:gd name="T38" fmla="*/ 619 w 644"/>
                  <a:gd name="T39" fmla="*/ 516 h 1013"/>
                  <a:gd name="T40" fmla="*/ 327 w 644"/>
                  <a:gd name="T41" fmla="*/ 96 h 1013"/>
                  <a:gd name="T42" fmla="*/ 319 w 644"/>
                  <a:gd name="T43" fmla="*/ 106 h 1013"/>
                  <a:gd name="T44" fmla="*/ 327 w 644"/>
                  <a:gd name="T45" fmla="*/ 131 h 1013"/>
                  <a:gd name="T46" fmla="*/ 407 w 644"/>
                  <a:gd name="T47" fmla="*/ 239 h 1013"/>
                  <a:gd name="T48" fmla="*/ 460 w 644"/>
                  <a:gd name="T49" fmla="*/ 376 h 1013"/>
                  <a:gd name="T50" fmla="*/ 462 w 644"/>
                  <a:gd name="T51" fmla="*/ 375 h 1013"/>
                  <a:gd name="T52" fmla="*/ 423 w 644"/>
                  <a:gd name="T53" fmla="*/ 233 h 1013"/>
                  <a:gd name="T54" fmla="*/ 327 w 644"/>
                  <a:gd name="T55" fmla="*/ 96 h 1013"/>
                  <a:gd name="T56" fmla="*/ 0 w 644"/>
                  <a:gd name="T57" fmla="*/ 39 h 1013"/>
                  <a:gd name="T58" fmla="*/ 107 w 644"/>
                  <a:gd name="T59" fmla="*/ 15 h 1013"/>
                  <a:gd name="T60" fmla="*/ 202 w 644"/>
                  <a:gd name="T61" fmla="*/ 29 h 1013"/>
                  <a:gd name="T62" fmla="*/ 306 w 644"/>
                  <a:gd name="T63" fmla="*/ 71 h 1013"/>
                  <a:gd name="T64" fmla="*/ 108 w 644"/>
                  <a:gd name="T65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4" h="1013">
                    <a:moveTo>
                      <a:pt x="629" y="645"/>
                    </a:moveTo>
                    <a:cubicBezTo>
                      <a:pt x="627" y="721"/>
                      <a:pt x="593" y="765"/>
                      <a:pt x="593" y="765"/>
                    </a:cubicBezTo>
                    <a:cubicBezTo>
                      <a:pt x="591" y="767"/>
                      <a:pt x="591" y="767"/>
                      <a:pt x="591" y="767"/>
                    </a:cubicBezTo>
                    <a:cubicBezTo>
                      <a:pt x="591" y="770"/>
                      <a:pt x="591" y="770"/>
                      <a:pt x="591" y="770"/>
                    </a:cubicBezTo>
                    <a:cubicBezTo>
                      <a:pt x="588" y="868"/>
                      <a:pt x="514" y="893"/>
                      <a:pt x="487" y="899"/>
                    </a:cubicBezTo>
                    <a:cubicBezTo>
                      <a:pt x="487" y="901"/>
                      <a:pt x="487" y="904"/>
                      <a:pt x="486" y="907"/>
                    </a:cubicBezTo>
                    <a:cubicBezTo>
                      <a:pt x="485" y="911"/>
                      <a:pt x="482" y="913"/>
                      <a:pt x="478" y="913"/>
                    </a:cubicBezTo>
                    <a:cubicBezTo>
                      <a:pt x="478" y="913"/>
                      <a:pt x="478" y="913"/>
                      <a:pt x="477" y="913"/>
                    </a:cubicBezTo>
                    <a:cubicBezTo>
                      <a:pt x="473" y="913"/>
                      <a:pt x="471" y="909"/>
                      <a:pt x="471" y="906"/>
                    </a:cubicBezTo>
                    <a:cubicBezTo>
                      <a:pt x="421" y="978"/>
                      <a:pt x="362" y="998"/>
                      <a:pt x="309" y="998"/>
                    </a:cubicBezTo>
                    <a:cubicBezTo>
                      <a:pt x="267" y="998"/>
                      <a:pt x="229" y="985"/>
                      <a:pt x="203" y="976"/>
                    </a:cubicBezTo>
                    <a:cubicBezTo>
                      <a:pt x="201" y="976"/>
                      <a:pt x="200" y="975"/>
                      <a:pt x="198" y="975"/>
                    </a:cubicBezTo>
                    <a:cubicBezTo>
                      <a:pt x="194" y="978"/>
                      <a:pt x="189" y="981"/>
                      <a:pt x="184" y="984"/>
                    </a:cubicBezTo>
                    <a:cubicBezTo>
                      <a:pt x="185" y="986"/>
                      <a:pt x="187" y="987"/>
                      <a:pt x="189" y="988"/>
                    </a:cubicBezTo>
                    <a:cubicBezTo>
                      <a:pt x="192" y="989"/>
                      <a:pt x="195" y="990"/>
                      <a:pt x="198" y="991"/>
                    </a:cubicBezTo>
                    <a:cubicBezTo>
                      <a:pt x="223" y="999"/>
                      <a:pt x="263" y="1013"/>
                      <a:pt x="309" y="1013"/>
                    </a:cubicBezTo>
                    <a:cubicBezTo>
                      <a:pt x="365" y="1013"/>
                      <a:pt x="429" y="992"/>
                      <a:pt x="483" y="915"/>
                    </a:cubicBezTo>
                    <a:cubicBezTo>
                      <a:pt x="495" y="913"/>
                      <a:pt x="536" y="904"/>
                      <a:pt x="567" y="873"/>
                    </a:cubicBezTo>
                    <a:cubicBezTo>
                      <a:pt x="566" y="873"/>
                      <a:pt x="566" y="873"/>
                      <a:pt x="565" y="873"/>
                    </a:cubicBezTo>
                    <a:cubicBezTo>
                      <a:pt x="565" y="873"/>
                      <a:pt x="565" y="873"/>
                      <a:pt x="565" y="873"/>
                    </a:cubicBezTo>
                    <a:cubicBezTo>
                      <a:pt x="561" y="873"/>
                      <a:pt x="557" y="870"/>
                      <a:pt x="557" y="866"/>
                    </a:cubicBezTo>
                    <a:cubicBezTo>
                      <a:pt x="557" y="865"/>
                      <a:pt x="557" y="865"/>
                      <a:pt x="557" y="865"/>
                    </a:cubicBezTo>
                    <a:cubicBezTo>
                      <a:pt x="557" y="861"/>
                      <a:pt x="560" y="857"/>
                      <a:pt x="564" y="857"/>
                    </a:cubicBezTo>
                    <a:cubicBezTo>
                      <a:pt x="567" y="857"/>
                      <a:pt x="569" y="857"/>
                      <a:pt x="572" y="857"/>
                    </a:cubicBezTo>
                    <a:cubicBezTo>
                      <a:pt x="574" y="857"/>
                      <a:pt x="577" y="857"/>
                      <a:pt x="580" y="857"/>
                    </a:cubicBezTo>
                    <a:cubicBezTo>
                      <a:pt x="594" y="837"/>
                      <a:pt x="605" y="809"/>
                      <a:pt x="606" y="773"/>
                    </a:cubicBezTo>
                    <a:cubicBezTo>
                      <a:pt x="614" y="763"/>
                      <a:pt x="640" y="723"/>
                      <a:pt x="644" y="657"/>
                    </a:cubicBezTo>
                    <a:cubicBezTo>
                      <a:pt x="640" y="652"/>
                      <a:pt x="635" y="648"/>
                      <a:pt x="629" y="645"/>
                    </a:cubicBezTo>
                    <a:moveTo>
                      <a:pt x="477" y="378"/>
                    </a:moveTo>
                    <a:cubicBezTo>
                      <a:pt x="479" y="379"/>
                      <a:pt x="481" y="382"/>
                      <a:pt x="481" y="385"/>
                    </a:cubicBezTo>
                    <a:cubicBezTo>
                      <a:pt x="481" y="385"/>
                      <a:pt x="481" y="386"/>
                      <a:pt x="481" y="386"/>
                    </a:cubicBezTo>
                    <a:cubicBezTo>
                      <a:pt x="481" y="390"/>
                      <a:pt x="477" y="393"/>
                      <a:pt x="474" y="393"/>
                    </a:cubicBezTo>
                    <a:cubicBezTo>
                      <a:pt x="473" y="393"/>
                      <a:pt x="473" y="393"/>
                      <a:pt x="472" y="393"/>
                    </a:cubicBezTo>
                    <a:cubicBezTo>
                      <a:pt x="472" y="393"/>
                      <a:pt x="471" y="393"/>
                      <a:pt x="470" y="393"/>
                    </a:cubicBezTo>
                    <a:cubicBezTo>
                      <a:pt x="481" y="395"/>
                      <a:pt x="498" y="401"/>
                      <a:pt x="516" y="412"/>
                    </a:cubicBezTo>
                    <a:cubicBezTo>
                      <a:pt x="542" y="428"/>
                      <a:pt x="575" y="457"/>
                      <a:pt x="600" y="511"/>
                    </a:cubicBezTo>
                    <a:cubicBezTo>
                      <a:pt x="602" y="513"/>
                      <a:pt x="604" y="516"/>
                      <a:pt x="606" y="518"/>
                    </a:cubicBezTo>
                    <a:cubicBezTo>
                      <a:pt x="607" y="516"/>
                      <a:pt x="608" y="515"/>
                      <a:pt x="610" y="514"/>
                    </a:cubicBezTo>
                    <a:cubicBezTo>
                      <a:pt x="611" y="513"/>
                      <a:pt x="612" y="513"/>
                      <a:pt x="613" y="513"/>
                    </a:cubicBezTo>
                    <a:cubicBezTo>
                      <a:pt x="615" y="513"/>
                      <a:pt x="618" y="514"/>
                      <a:pt x="619" y="516"/>
                    </a:cubicBezTo>
                    <a:cubicBezTo>
                      <a:pt x="579" y="417"/>
                      <a:pt x="510" y="387"/>
                      <a:pt x="477" y="378"/>
                    </a:cubicBezTo>
                    <a:moveTo>
                      <a:pt x="327" y="96"/>
                    </a:moveTo>
                    <a:cubicBezTo>
                      <a:pt x="327" y="100"/>
                      <a:pt x="325" y="104"/>
                      <a:pt x="321" y="106"/>
                    </a:cubicBezTo>
                    <a:cubicBezTo>
                      <a:pt x="320" y="106"/>
                      <a:pt x="320" y="106"/>
                      <a:pt x="319" y="106"/>
                    </a:cubicBezTo>
                    <a:cubicBezTo>
                      <a:pt x="319" y="106"/>
                      <a:pt x="318" y="106"/>
                      <a:pt x="318" y="106"/>
                    </a:cubicBezTo>
                    <a:cubicBezTo>
                      <a:pt x="322" y="113"/>
                      <a:pt x="325" y="122"/>
                      <a:pt x="327" y="131"/>
                    </a:cubicBezTo>
                    <a:cubicBezTo>
                      <a:pt x="327" y="132"/>
                      <a:pt x="327" y="134"/>
                      <a:pt x="328" y="135"/>
                    </a:cubicBezTo>
                    <a:cubicBezTo>
                      <a:pt x="354" y="181"/>
                      <a:pt x="396" y="227"/>
                      <a:pt x="407" y="239"/>
                    </a:cubicBezTo>
                    <a:cubicBezTo>
                      <a:pt x="403" y="289"/>
                      <a:pt x="434" y="354"/>
                      <a:pt x="446" y="377"/>
                    </a:cubicBezTo>
                    <a:cubicBezTo>
                      <a:pt x="451" y="377"/>
                      <a:pt x="455" y="376"/>
                      <a:pt x="460" y="376"/>
                    </a:cubicBezTo>
                    <a:cubicBezTo>
                      <a:pt x="465" y="376"/>
                      <a:pt x="470" y="377"/>
                      <a:pt x="474" y="377"/>
                    </a:cubicBezTo>
                    <a:cubicBezTo>
                      <a:pt x="469" y="376"/>
                      <a:pt x="465" y="375"/>
                      <a:pt x="462" y="375"/>
                    </a:cubicBezTo>
                    <a:cubicBezTo>
                      <a:pt x="454" y="359"/>
                      <a:pt x="417" y="287"/>
                      <a:pt x="423" y="237"/>
                    </a:cubicBezTo>
                    <a:cubicBezTo>
                      <a:pt x="423" y="233"/>
                      <a:pt x="423" y="233"/>
                      <a:pt x="423" y="233"/>
                    </a:cubicBezTo>
                    <a:cubicBezTo>
                      <a:pt x="421" y="231"/>
                      <a:pt x="421" y="231"/>
                      <a:pt x="421" y="231"/>
                    </a:cubicBezTo>
                    <a:cubicBezTo>
                      <a:pt x="420" y="230"/>
                      <a:pt x="347" y="153"/>
                      <a:pt x="327" y="96"/>
                    </a:cubicBezTo>
                    <a:moveTo>
                      <a:pt x="108" y="0"/>
                    </a:moveTo>
                    <a:cubicBezTo>
                      <a:pt x="66" y="0"/>
                      <a:pt x="29" y="13"/>
                      <a:pt x="0" y="39"/>
                    </a:cubicBezTo>
                    <a:cubicBezTo>
                      <a:pt x="5" y="41"/>
                      <a:pt x="10" y="44"/>
                      <a:pt x="15" y="47"/>
                    </a:cubicBezTo>
                    <a:cubicBezTo>
                      <a:pt x="43" y="24"/>
                      <a:pt x="75" y="15"/>
                      <a:pt x="107" y="15"/>
                    </a:cubicBezTo>
                    <a:cubicBezTo>
                      <a:pt x="131" y="15"/>
                      <a:pt x="155" y="20"/>
                      <a:pt x="177" y="26"/>
                    </a:cubicBezTo>
                    <a:cubicBezTo>
                      <a:pt x="185" y="27"/>
                      <a:pt x="193" y="28"/>
                      <a:pt x="202" y="29"/>
                    </a:cubicBezTo>
                    <a:cubicBezTo>
                      <a:pt x="245" y="37"/>
                      <a:pt x="285" y="53"/>
                      <a:pt x="309" y="88"/>
                    </a:cubicBezTo>
                    <a:cubicBezTo>
                      <a:pt x="308" y="83"/>
                      <a:pt x="307" y="77"/>
                      <a:pt x="306" y="71"/>
                    </a:cubicBezTo>
                    <a:cubicBezTo>
                      <a:pt x="287" y="58"/>
                      <a:pt x="250" y="36"/>
                      <a:pt x="206" y="20"/>
                    </a:cubicBezTo>
                    <a:cubicBezTo>
                      <a:pt x="171" y="6"/>
                      <a:pt x="138" y="0"/>
                      <a:pt x="10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6" name="Freeform 148"/>
              <p:cNvSpPr/>
              <p:nvPr/>
            </p:nvSpPr>
            <p:spPr bwMode="auto">
              <a:xfrm>
                <a:off x="8811" y="4083"/>
                <a:ext cx="559" cy="888"/>
              </a:xfrm>
              <a:custGeom>
                <a:avLst/>
                <a:gdLst>
                  <a:gd name="T0" fmla="*/ 34 w 321"/>
                  <a:gd name="T1" fmla="*/ 0 h 510"/>
                  <a:gd name="T2" fmla="*/ 33 w 321"/>
                  <a:gd name="T3" fmla="*/ 1 h 510"/>
                  <a:gd name="T4" fmla="*/ 3 w 321"/>
                  <a:gd name="T5" fmla="*/ 164 h 510"/>
                  <a:gd name="T6" fmla="*/ 4 w 321"/>
                  <a:gd name="T7" fmla="*/ 163 h 510"/>
                  <a:gd name="T8" fmla="*/ 11 w 321"/>
                  <a:gd name="T9" fmla="*/ 156 h 510"/>
                  <a:gd name="T10" fmla="*/ 13 w 321"/>
                  <a:gd name="T11" fmla="*/ 156 h 510"/>
                  <a:gd name="T12" fmla="*/ 19 w 321"/>
                  <a:gd name="T13" fmla="*/ 164 h 510"/>
                  <a:gd name="T14" fmla="*/ 19 w 321"/>
                  <a:gd name="T15" fmla="*/ 165 h 510"/>
                  <a:gd name="T16" fmla="*/ 5 w 321"/>
                  <a:gd name="T17" fmla="*/ 185 h 510"/>
                  <a:gd name="T18" fmla="*/ 35 w 321"/>
                  <a:gd name="T19" fmla="*/ 311 h 510"/>
                  <a:gd name="T20" fmla="*/ 321 w 321"/>
                  <a:gd name="T21" fmla="*/ 510 h 510"/>
                  <a:gd name="T22" fmla="*/ 317 w 321"/>
                  <a:gd name="T23" fmla="*/ 505 h 510"/>
                  <a:gd name="T24" fmla="*/ 314 w 321"/>
                  <a:gd name="T25" fmla="*/ 501 h 510"/>
                  <a:gd name="T26" fmla="*/ 312 w 321"/>
                  <a:gd name="T27" fmla="*/ 497 h 510"/>
                  <a:gd name="T28" fmla="*/ 310 w 321"/>
                  <a:gd name="T29" fmla="*/ 492 h 510"/>
                  <a:gd name="T30" fmla="*/ 211 w 321"/>
                  <a:gd name="T31" fmla="*/ 461 h 510"/>
                  <a:gd name="T32" fmla="*/ 49 w 321"/>
                  <a:gd name="T33" fmla="*/ 305 h 510"/>
                  <a:gd name="T34" fmla="*/ 23 w 321"/>
                  <a:gd name="T35" fmla="*/ 94 h 510"/>
                  <a:gd name="T36" fmla="*/ 43 w 321"/>
                  <a:gd name="T37" fmla="*/ 18 h 510"/>
                  <a:gd name="T38" fmla="*/ 34 w 321"/>
                  <a:gd name="T3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1" h="510">
                    <a:moveTo>
                      <a:pt x="34" y="0"/>
                    </a:moveTo>
                    <a:cubicBezTo>
                      <a:pt x="34" y="0"/>
                      <a:pt x="33" y="1"/>
                      <a:pt x="33" y="1"/>
                    </a:cubicBezTo>
                    <a:cubicBezTo>
                      <a:pt x="31" y="5"/>
                      <a:pt x="0" y="68"/>
                      <a:pt x="3" y="164"/>
                    </a:cubicBezTo>
                    <a:cubicBezTo>
                      <a:pt x="4" y="164"/>
                      <a:pt x="4" y="163"/>
                      <a:pt x="4" y="163"/>
                    </a:cubicBezTo>
                    <a:cubicBezTo>
                      <a:pt x="4" y="159"/>
                      <a:pt x="8" y="156"/>
                      <a:pt x="11" y="156"/>
                    </a:cubicBezTo>
                    <a:cubicBezTo>
                      <a:pt x="12" y="156"/>
                      <a:pt x="12" y="156"/>
                      <a:pt x="13" y="156"/>
                    </a:cubicBezTo>
                    <a:cubicBezTo>
                      <a:pt x="17" y="157"/>
                      <a:pt x="19" y="160"/>
                      <a:pt x="19" y="164"/>
                    </a:cubicBezTo>
                    <a:cubicBezTo>
                      <a:pt x="19" y="165"/>
                      <a:pt x="19" y="165"/>
                      <a:pt x="19" y="165"/>
                    </a:cubicBezTo>
                    <a:cubicBezTo>
                      <a:pt x="18" y="173"/>
                      <a:pt x="13" y="179"/>
                      <a:pt x="5" y="185"/>
                    </a:cubicBezTo>
                    <a:cubicBezTo>
                      <a:pt x="8" y="223"/>
                      <a:pt x="17" y="266"/>
                      <a:pt x="35" y="311"/>
                    </a:cubicBezTo>
                    <a:cubicBezTo>
                      <a:pt x="99" y="471"/>
                      <a:pt x="299" y="507"/>
                      <a:pt x="321" y="510"/>
                    </a:cubicBezTo>
                    <a:cubicBezTo>
                      <a:pt x="320" y="509"/>
                      <a:pt x="318" y="507"/>
                      <a:pt x="317" y="505"/>
                    </a:cubicBezTo>
                    <a:cubicBezTo>
                      <a:pt x="316" y="503"/>
                      <a:pt x="315" y="502"/>
                      <a:pt x="314" y="501"/>
                    </a:cubicBezTo>
                    <a:cubicBezTo>
                      <a:pt x="313" y="500"/>
                      <a:pt x="312" y="499"/>
                      <a:pt x="312" y="497"/>
                    </a:cubicBezTo>
                    <a:cubicBezTo>
                      <a:pt x="311" y="496"/>
                      <a:pt x="311" y="494"/>
                      <a:pt x="310" y="492"/>
                    </a:cubicBezTo>
                    <a:cubicBezTo>
                      <a:pt x="290" y="488"/>
                      <a:pt x="252" y="479"/>
                      <a:pt x="211" y="461"/>
                    </a:cubicBezTo>
                    <a:cubicBezTo>
                      <a:pt x="156" y="436"/>
                      <a:pt x="83" y="388"/>
                      <a:pt x="49" y="305"/>
                    </a:cubicBezTo>
                    <a:cubicBezTo>
                      <a:pt x="15" y="218"/>
                      <a:pt x="16" y="142"/>
                      <a:pt x="23" y="94"/>
                    </a:cubicBezTo>
                    <a:cubicBezTo>
                      <a:pt x="28" y="58"/>
                      <a:pt x="37" y="32"/>
                      <a:pt x="43" y="18"/>
                    </a:cubicBezTo>
                    <a:cubicBezTo>
                      <a:pt x="39" y="13"/>
                      <a:pt x="36" y="7"/>
                      <a:pt x="3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7" name="Freeform 149"/>
              <p:cNvSpPr>
                <a:spLocks noEditPoints="1"/>
              </p:cNvSpPr>
              <p:nvPr/>
            </p:nvSpPr>
            <p:spPr bwMode="auto">
              <a:xfrm>
                <a:off x="8824" y="3610"/>
                <a:ext cx="168" cy="470"/>
              </a:xfrm>
              <a:custGeom>
                <a:avLst/>
                <a:gdLst>
                  <a:gd name="T0" fmla="*/ 40 w 97"/>
                  <a:gd name="T1" fmla="*/ 263 h 270"/>
                  <a:gd name="T2" fmla="*/ 43 w 97"/>
                  <a:gd name="T3" fmla="*/ 270 h 270"/>
                  <a:gd name="T4" fmla="*/ 42 w 97"/>
                  <a:gd name="T5" fmla="*/ 268 h 270"/>
                  <a:gd name="T6" fmla="*/ 40 w 97"/>
                  <a:gd name="T7" fmla="*/ 263 h 270"/>
                  <a:gd name="T8" fmla="*/ 82 w 97"/>
                  <a:gd name="T9" fmla="*/ 0 h 270"/>
                  <a:gd name="T10" fmla="*/ 26 w 97"/>
                  <a:gd name="T11" fmla="*/ 268 h 270"/>
                  <a:gd name="T12" fmla="*/ 25 w 97"/>
                  <a:gd name="T13" fmla="*/ 266 h 270"/>
                  <a:gd name="T14" fmla="*/ 25 w 97"/>
                  <a:gd name="T15" fmla="*/ 264 h 270"/>
                  <a:gd name="T16" fmla="*/ 30 w 97"/>
                  <a:gd name="T17" fmla="*/ 256 h 270"/>
                  <a:gd name="T18" fmla="*/ 32 w 97"/>
                  <a:gd name="T19" fmla="*/ 256 h 270"/>
                  <a:gd name="T20" fmla="*/ 39 w 97"/>
                  <a:gd name="T21" fmla="*/ 260 h 270"/>
                  <a:gd name="T22" fmla="*/ 97 w 97"/>
                  <a:gd name="T23" fmla="*/ 6 h 270"/>
                  <a:gd name="T24" fmla="*/ 82 w 97"/>
                  <a:gd name="T25" fmla="*/ 7 h 270"/>
                  <a:gd name="T26" fmla="*/ 82 w 97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70">
                    <a:moveTo>
                      <a:pt x="40" y="263"/>
                    </a:moveTo>
                    <a:cubicBezTo>
                      <a:pt x="41" y="265"/>
                      <a:pt x="42" y="268"/>
                      <a:pt x="43" y="270"/>
                    </a:cubicBezTo>
                    <a:cubicBezTo>
                      <a:pt x="43" y="269"/>
                      <a:pt x="43" y="269"/>
                      <a:pt x="42" y="268"/>
                    </a:cubicBezTo>
                    <a:cubicBezTo>
                      <a:pt x="42" y="266"/>
                      <a:pt x="41" y="265"/>
                      <a:pt x="40" y="263"/>
                    </a:cubicBezTo>
                    <a:moveTo>
                      <a:pt x="82" y="0"/>
                    </a:moveTo>
                    <a:cubicBezTo>
                      <a:pt x="0" y="104"/>
                      <a:pt x="11" y="226"/>
                      <a:pt x="26" y="268"/>
                    </a:cubicBezTo>
                    <a:cubicBezTo>
                      <a:pt x="25" y="267"/>
                      <a:pt x="25" y="267"/>
                      <a:pt x="25" y="266"/>
                    </a:cubicBezTo>
                    <a:cubicBezTo>
                      <a:pt x="25" y="265"/>
                      <a:pt x="25" y="264"/>
                      <a:pt x="25" y="264"/>
                    </a:cubicBezTo>
                    <a:cubicBezTo>
                      <a:pt x="25" y="260"/>
                      <a:pt x="27" y="257"/>
                      <a:pt x="30" y="256"/>
                    </a:cubicBezTo>
                    <a:cubicBezTo>
                      <a:pt x="31" y="256"/>
                      <a:pt x="32" y="256"/>
                      <a:pt x="32" y="256"/>
                    </a:cubicBezTo>
                    <a:cubicBezTo>
                      <a:pt x="35" y="256"/>
                      <a:pt x="38" y="258"/>
                      <a:pt x="39" y="260"/>
                    </a:cubicBezTo>
                    <a:cubicBezTo>
                      <a:pt x="27" y="222"/>
                      <a:pt x="17" y="104"/>
                      <a:pt x="97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8" name="Freeform 150"/>
              <p:cNvSpPr>
                <a:spLocks noEditPoints="1"/>
              </p:cNvSpPr>
              <p:nvPr/>
            </p:nvSpPr>
            <p:spPr bwMode="auto">
              <a:xfrm>
                <a:off x="9495" y="4572"/>
                <a:ext cx="324" cy="178"/>
              </a:xfrm>
              <a:custGeom>
                <a:avLst/>
                <a:gdLst>
                  <a:gd name="T0" fmla="*/ 183 w 186"/>
                  <a:gd name="T1" fmla="*/ 100 h 102"/>
                  <a:gd name="T2" fmla="*/ 186 w 186"/>
                  <a:gd name="T3" fmla="*/ 102 h 102"/>
                  <a:gd name="T4" fmla="*/ 186 w 186"/>
                  <a:gd name="T5" fmla="*/ 101 h 102"/>
                  <a:gd name="T6" fmla="*/ 183 w 186"/>
                  <a:gd name="T7" fmla="*/ 100 h 102"/>
                  <a:gd name="T8" fmla="*/ 10 w 186"/>
                  <a:gd name="T9" fmla="*/ 0 h 102"/>
                  <a:gd name="T10" fmla="*/ 10 w 186"/>
                  <a:gd name="T11" fmla="*/ 2 h 102"/>
                  <a:gd name="T12" fmla="*/ 10 w 186"/>
                  <a:gd name="T13" fmla="*/ 2 h 102"/>
                  <a:gd name="T14" fmla="*/ 8 w 186"/>
                  <a:gd name="T15" fmla="*/ 13 h 102"/>
                  <a:gd name="T16" fmla="*/ 4 w 186"/>
                  <a:gd name="T17" fmla="*/ 14 h 102"/>
                  <a:gd name="T18" fmla="*/ 0 w 186"/>
                  <a:gd name="T19" fmla="*/ 13 h 102"/>
                  <a:gd name="T20" fmla="*/ 1 w 186"/>
                  <a:gd name="T21" fmla="*/ 14 h 102"/>
                  <a:gd name="T22" fmla="*/ 150 w 186"/>
                  <a:gd name="T23" fmla="*/ 92 h 102"/>
                  <a:gd name="T24" fmla="*/ 10 w 186"/>
                  <a:gd name="T25" fmla="*/ 1 h 102"/>
                  <a:gd name="T26" fmla="*/ 10 w 186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02">
                    <a:moveTo>
                      <a:pt x="183" y="100"/>
                    </a:moveTo>
                    <a:cubicBezTo>
                      <a:pt x="184" y="101"/>
                      <a:pt x="185" y="101"/>
                      <a:pt x="186" y="102"/>
                    </a:cubicBezTo>
                    <a:cubicBezTo>
                      <a:pt x="186" y="101"/>
                      <a:pt x="186" y="101"/>
                      <a:pt x="186" y="101"/>
                    </a:cubicBezTo>
                    <a:cubicBezTo>
                      <a:pt x="185" y="101"/>
                      <a:pt x="184" y="100"/>
                      <a:pt x="183" y="100"/>
                    </a:cubicBezTo>
                    <a:moveTo>
                      <a:pt x="10" y="0"/>
                    </a:moveTo>
                    <a:cubicBezTo>
                      <a:pt x="10" y="1"/>
                      <a:pt x="10" y="1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5"/>
                      <a:pt x="12" y="10"/>
                      <a:pt x="8" y="13"/>
                    </a:cubicBezTo>
                    <a:cubicBezTo>
                      <a:pt x="7" y="14"/>
                      <a:pt x="5" y="14"/>
                      <a:pt x="4" y="14"/>
                    </a:cubicBezTo>
                    <a:cubicBezTo>
                      <a:pt x="3" y="14"/>
                      <a:pt x="2" y="14"/>
                      <a:pt x="0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44" y="54"/>
                      <a:pt x="94" y="79"/>
                      <a:pt x="150" y="92"/>
                    </a:cubicBezTo>
                    <a:cubicBezTo>
                      <a:pt x="65" y="66"/>
                      <a:pt x="27" y="30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79" name="Freeform 151"/>
              <p:cNvSpPr>
                <a:spLocks noEditPoints="1"/>
              </p:cNvSpPr>
              <p:nvPr/>
            </p:nvSpPr>
            <p:spPr bwMode="auto">
              <a:xfrm>
                <a:off x="9104" y="4346"/>
                <a:ext cx="408" cy="244"/>
              </a:xfrm>
              <a:custGeom>
                <a:avLst/>
                <a:gdLst>
                  <a:gd name="T0" fmla="*/ 233 w 235"/>
                  <a:gd name="T1" fmla="*/ 127 h 140"/>
                  <a:gd name="T2" fmla="*/ 235 w 235"/>
                  <a:gd name="T3" fmla="*/ 132 h 140"/>
                  <a:gd name="T4" fmla="*/ 235 w 235"/>
                  <a:gd name="T5" fmla="*/ 130 h 140"/>
                  <a:gd name="T6" fmla="*/ 233 w 235"/>
                  <a:gd name="T7" fmla="*/ 127 h 140"/>
                  <a:gd name="T8" fmla="*/ 8 w 235"/>
                  <a:gd name="T9" fmla="*/ 0 h 140"/>
                  <a:gd name="T10" fmla="*/ 6 w 235"/>
                  <a:gd name="T11" fmla="*/ 0 h 140"/>
                  <a:gd name="T12" fmla="*/ 1 w 235"/>
                  <a:gd name="T13" fmla="*/ 10 h 140"/>
                  <a:gd name="T14" fmla="*/ 28 w 235"/>
                  <a:gd name="T15" fmla="*/ 58 h 140"/>
                  <a:gd name="T16" fmla="*/ 37 w 235"/>
                  <a:gd name="T17" fmla="*/ 54 h 140"/>
                  <a:gd name="T18" fmla="*/ 40 w 235"/>
                  <a:gd name="T19" fmla="*/ 53 h 140"/>
                  <a:gd name="T20" fmla="*/ 47 w 235"/>
                  <a:gd name="T21" fmla="*/ 58 h 140"/>
                  <a:gd name="T22" fmla="*/ 43 w 235"/>
                  <a:gd name="T23" fmla="*/ 68 h 140"/>
                  <a:gd name="T24" fmla="*/ 40 w 235"/>
                  <a:gd name="T25" fmla="*/ 69 h 140"/>
                  <a:gd name="T26" fmla="*/ 62 w 235"/>
                  <a:gd name="T27" fmla="*/ 87 h 140"/>
                  <a:gd name="T28" fmla="*/ 69 w 235"/>
                  <a:gd name="T29" fmla="*/ 86 h 140"/>
                  <a:gd name="T30" fmla="*/ 88 w 235"/>
                  <a:gd name="T31" fmla="*/ 90 h 140"/>
                  <a:gd name="T32" fmla="*/ 196 w 235"/>
                  <a:gd name="T33" fmla="*/ 130 h 140"/>
                  <a:gd name="T34" fmla="*/ 221 w 235"/>
                  <a:gd name="T35" fmla="*/ 140 h 140"/>
                  <a:gd name="T36" fmla="*/ 222 w 235"/>
                  <a:gd name="T37" fmla="*/ 140 h 140"/>
                  <a:gd name="T38" fmla="*/ 216 w 235"/>
                  <a:gd name="T39" fmla="*/ 124 h 140"/>
                  <a:gd name="T40" fmla="*/ 16 w 235"/>
                  <a:gd name="T41" fmla="*/ 5 h 140"/>
                  <a:gd name="T42" fmla="*/ 8 w 235"/>
                  <a:gd name="T4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140">
                    <a:moveTo>
                      <a:pt x="233" y="127"/>
                    </a:moveTo>
                    <a:cubicBezTo>
                      <a:pt x="234" y="129"/>
                      <a:pt x="234" y="130"/>
                      <a:pt x="235" y="132"/>
                    </a:cubicBezTo>
                    <a:cubicBezTo>
                      <a:pt x="235" y="131"/>
                      <a:pt x="235" y="131"/>
                      <a:pt x="235" y="130"/>
                    </a:cubicBezTo>
                    <a:cubicBezTo>
                      <a:pt x="234" y="129"/>
                      <a:pt x="234" y="128"/>
                      <a:pt x="233" y="127"/>
                    </a:cubicBezTo>
                    <a:moveTo>
                      <a:pt x="8" y="0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2" y="1"/>
                      <a:pt x="0" y="6"/>
                      <a:pt x="1" y="10"/>
                    </a:cubicBezTo>
                    <a:cubicBezTo>
                      <a:pt x="6" y="27"/>
                      <a:pt x="15" y="43"/>
                      <a:pt x="28" y="58"/>
                    </a:cubicBezTo>
                    <a:cubicBezTo>
                      <a:pt x="32" y="56"/>
                      <a:pt x="35" y="54"/>
                      <a:pt x="37" y="54"/>
                    </a:cubicBezTo>
                    <a:cubicBezTo>
                      <a:pt x="38" y="53"/>
                      <a:pt x="39" y="53"/>
                      <a:pt x="40" y="53"/>
                    </a:cubicBezTo>
                    <a:cubicBezTo>
                      <a:pt x="43" y="53"/>
                      <a:pt x="46" y="55"/>
                      <a:pt x="47" y="58"/>
                    </a:cubicBezTo>
                    <a:cubicBezTo>
                      <a:pt x="49" y="62"/>
                      <a:pt x="47" y="66"/>
                      <a:pt x="43" y="68"/>
                    </a:cubicBezTo>
                    <a:cubicBezTo>
                      <a:pt x="42" y="68"/>
                      <a:pt x="41" y="69"/>
                      <a:pt x="40" y="69"/>
                    </a:cubicBezTo>
                    <a:cubicBezTo>
                      <a:pt x="46" y="75"/>
                      <a:pt x="54" y="81"/>
                      <a:pt x="62" y="87"/>
                    </a:cubicBezTo>
                    <a:cubicBezTo>
                      <a:pt x="64" y="86"/>
                      <a:pt x="66" y="86"/>
                      <a:pt x="69" y="86"/>
                    </a:cubicBezTo>
                    <a:cubicBezTo>
                      <a:pt x="75" y="86"/>
                      <a:pt x="81" y="87"/>
                      <a:pt x="88" y="90"/>
                    </a:cubicBezTo>
                    <a:cubicBezTo>
                      <a:pt x="123" y="105"/>
                      <a:pt x="160" y="117"/>
                      <a:pt x="196" y="130"/>
                    </a:cubicBezTo>
                    <a:cubicBezTo>
                      <a:pt x="205" y="133"/>
                      <a:pt x="214" y="136"/>
                      <a:pt x="221" y="140"/>
                    </a:cubicBezTo>
                    <a:cubicBezTo>
                      <a:pt x="222" y="140"/>
                      <a:pt x="222" y="140"/>
                      <a:pt x="222" y="140"/>
                    </a:cubicBezTo>
                    <a:cubicBezTo>
                      <a:pt x="219" y="136"/>
                      <a:pt x="217" y="130"/>
                      <a:pt x="216" y="124"/>
                    </a:cubicBezTo>
                    <a:cubicBezTo>
                      <a:pt x="174" y="118"/>
                      <a:pt x="42" y="93"/>
                      <a:pt x="16" y="5"/>
                    </a:cubicBezTo>
                    <a:cubicBezTo>
                      <a:pt x="15" y="2"/>
                      <a:pt x="12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0" name="Freeform 152"/>
              <p:cNvSpPr/>
              <p:nvPr/>
            </p:nvSpPr>
            <p:spPr bwMode="auto">
              <a:xfrm>
                <a:off x="11243" y="3545"/>
                <a:ext cx="176" cy="716"/>
              </a:xfrm>
              <a:custGeom>
                <a:avLst/>
                <a:gdLst>
                  <a:gd name="T0" fmla="*/ 50 w 101"/>
                  <a:gd name="T1" fmla="*/ 0 h 411"/>
                  <a:gd name="T2" fmla="*/ 50 w 101"/>
                  <a:gd name="T3" fmla="*/ 2 h 411"/>
                  <a:gd name="T4" fmla="*/ 44 w 101"/>
                  <a:gd name="T5" fmla="*/ 6 h 411"/>
                  <a:gd name="T6" fmla="*/ 35 w 101"/>
                  <a:gd name="T7" fmla="*/ 8 h 411"/>
                  <a:gd name="T8" fmla="*/ 84 w 101"/>
                  <a:gd name="T9" fmla="*/ 141 h 411"/>
                  <a:gd name="T10" fmla="*/ 53 w 101"/>
                  <a:gd name="T11" fmla="*/ 375 h 411"/>
                  <a:gd name="T12" fmla="*/ 4 w 101"/>
                  <a:gd name="T13" fmla="*/ 400 h 411"/>
                  <a:gd name="T14" fmla="*/ 0 w 101"/>
                  <a:gd name="T15" fmla="*/ 405 h 411"/>
                  <a:gd name="T16" fmla="*/ 0 w 101"/>
                  <a:gd name="T17" fmla="*/ 409 h 411"/>
                  <a:gd name="T18" fmla="*/ 1 w 101"/>
                  <a:gd name="T19" fmla="*/ 411 h 411"/>
                  <a:gd name="T20" fmla="*/ 1 w 101"/>
                  <a:gd name="T21" fmla="*/ 411 h 411"/>
                  <a:gd name="T22" fmla="*/ 36 w 101"/>
                  <a:gd name="T23" fmla="*/ 402 h 411"/>
                  <a:gd name="T24" fmla="*/ 59 w 101"/>
                  <a:gd name="T25" fmla="*/ 389 h 411"/>
                  <a:gd name="T26" fmla="*/ 54 w 101"/>
                  <a:gd name="T27" fmla="*/ 380 h 411"/>
                  <a:gd name="T28" fmla="*/ 54 w 101"/>
                  <a:gd name="T29" fmla="*/ 377 h 411"/>
                  <a:gd name="T30" fmla="*/ 62 w 101"/>
                  <a:gd name="T31" fmla="*/ 371 h 411"/>
                  <a:gd name="T32" fmla="*/ 64 w 101"/>
                  <a:gd name="T33" fmla="*/ 371 h 411"/>
                  <a:gd name="T34" fmla="*/ 69 w 101"/>
                  <a:gd name="T35" fmla="*/ 377 h 411"/>
                  <a:gd name="T36" fmla="*/ 100 w 101"/>
                  <a:gd name="T37" fmla="*/ 145 h 411"/>
                  <a:gd name="T38" fmla="*/ 101 w 101"/>
                  <a:gd name="T39" fmla="*/ 144 h 411"/>
                  <a:gd name="T40" fmla="*/ 97 w 101"/>
                  <a:gd name="T41" fmla="*/ 139 h 411"/>
                  <a:gd name="T42" fmla="*/ 98 w 101"/>
                  <a:gd name="T43" fmla="*/ 133 h 411"/>
                  <a:gd name="T44" fmla="*/ 50 w 101"/>
                  <a:gd name="T4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" h="411">
                    <a:moveTo>
                      <a:pt x="50" y="0"/>
                    </a:moveTo>
                    <a:cubicBezTo>
                      <a:pt x="50" y="1"/>
                      <a:pt x="50" y="2"/>
                      <a:pt x="50" y="2"/>
                    </a:cubicBezTo>
                    <a:cubicBezTo>
                      <a:pt x="49" y="4"/>
                      <a:pt x="47" y="6"/>
                      <a:pt x="44" y="6"/>
                    </a:cubicBezTo>
                    <a:cubicBezTo>
                      <a:pt x="43" y="7"/>
                      <a:pt x="40" y="7"/>
                      <a:pt x="35" y="8"/>
                    </a:cubicBezTo>
                    <a:cubicBezTo>
                      <a:pt x="39" y="72"/>
                      <a:pt x="73" y="126"/>
                      <a:pt x="84" y="141"/>
                    </a:cubicBezTo>
                    <a:cubicBezTo>
                      <a:pt x="27" y="233"/>
                      <a:pt x="47" y="347"/>
                      <a:pt x="53" y="375"/>
                    </a:cubicBezTo>
                    <a:cubicBezTo>
                      <a:pt x="4" y="400"/>
                      <a:pt x="4" y="400"/>
                      <a:pt x="4" y="400"/>
                    </a:cubicBezTo>
                    <a:cubicBezTo>
                      <a:pt x="2" y="401"/>
                      <a:pt x="1" y="403"/>
                      <a:pt x="0" y="405"/>
                    </a:cubicBezTo>
                    <a:cubicBezTo>
                      <a:pt x="0" y="407"/>
                      <a:pt x="0" y="408"/>
                      <a:pt x="0" y="409"/>
                    </a:cubicBezTo>
                    <a:cubicBezTo>
                      <a:pt x="1" y="410"/>
                      <a:pt x="1" y="410"/>
                      <a:pt x="1" y="411"/>
                    </a:cubicBezTo>
                    <a:cubicBezTo>
                      <a:pt x="1" y="411"/>
                      <a:pt x="1" y="411"/>
                      <a:pt x="1" y="411"/>
                    </a:cubicBezTo>
                    <a:cubicBezTo>
                      <a:pt x="12" y="406"/>
                      <a:pt x="24" y="403"/>
                      <a:pt x="36" y="402"/>
                    </a:cubicBezTo>
                    <a:cubicBezTo>
                      <a:pt x="59" y="389"/>
                      <a:pt x="59" y="389"/>
                      <a:pt x="59" y="389"/>
                    </a:cubicBezTo>
                    <a:cubicBezTo>
                      <a:pt x="55" y="385"/>
                      <a:pt x="54" y="382"/>
                      <a:pt x="54" y="380"/>
                    </a:cubicBezTo>
                    <a:cubicBezTo>
                      <a:pt x="54" y="379"/>
                      <a:pt x="54" y="378"/>
                      <a:pt x="54" y="377"/>
                    </a:cubicBezTo>
                    <a:cubicBezTo>
                      <a:pt x="55" y="374"/>
                      <a:pt x="58" y="371"/>
                      <a:pt x="62" y="371"/>
                    </a:cubicBezTo>
                    <a:cubicBezTo>
                      <a:pt x="63" y="371"/>
                      <a:pt x="63" y="371"/>
                      <a:pt x="64" y="371"/>
                    </a:cubicBezTo>
                    <a:cubicBezTo>
                      <a:pt x="67" y="372"/>
                      <a:pt x="69" y="374"/>
                      <a:pt x="69" y="377"/>
                    </a:cubicBezTo>
                    <a:cubicBezTo>
                      <a:pt x="68" y="373"/>
                      <a:pt x="37" y="242"/>
                      <a:pt x="100" y="145"/>
                    </a:cubicBezTo>
                    <a:cubicBezTo>
                      <a:pt x="100" y="145"/>
                      <a:pt x="101" y="144"/>
                      <a:pt x="101" y="144"/>
                    </a:cubicBezTo>
                    <a:cubicBezTo>
                      <a:pt x="99" y="143"/>
                      <a:pt x="97" y="141"/>
                      <a:pt x="97" y="139"/>
                    </a:cubicBezTo>
                    <a:cubicBezTo>
                      <a:pt x="96" y="137"/>
                      <a:pt x="97" y="135"/>
                      <a:pt x="98" y="133"/>
                    </a:cubicBezTo>
                    <a:cubicBezTo>
                      <a:pt x="89" y="120"/>
                      <a:pt x="52" y="64"/>
                      <a:pt x="5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1" name="Freeform 153"/>
              <p:cNvSpPr/>
              <p:nvPr/>
            </p:nvSpPr>
            <p:spPr bwMode="auto">
              <a:xfrm>
                <a:off x="10998" y="2896"/>
                <a:ext cx="518" cy="106"/>
              </a:xfrm>
              <a:custGeom>
                <a:avLst/>
                <a:gdLst>
                  <a:gd name="T0" fmla="*/ 116 w 298"/>
                  <a:gd name="T1" fmla="*/ 0 h 61"/>
                  <a:gd name="T2" fmla="*/ 4 w 298"/>
                  <a:gd name="T3" fmla="*/ 19 h 61"/>
                  <a:gd name="T4" fmla="*/ 0 w 298"/>
                  <a:gd name="T5" fmla="*/ 21 h 61"/>
                  <a:gd name="T6" fmla="*/ 6 w 298"/>
                  <a:gd name="T7" fmla="*/ 25 h 61"/>
                  <a:gd name="T8" fmla="*/ 6 w 298"/>
                  <a:gd name="T9" fmla="*/ 25 h 61"/>
                  <a:gd name="T10" fmla="*/ 77 w 298"/>
                  <a:gd name="T11" fmla="*/ 15 h 61"/>
                  <a:gd name="T12" fmla="*/ 114 w 298"/>
                  <a:gd name="T13" fmla="*/ 14 h 61"/>
                  <a:gd name="T14" fmla="*/ 118 w 298"/>
                  <a:gd name="T15" fmla="*/ 14 h 61"/>
                  <a:gd name="T16" fmla="*/ 145 w 298"/>
                  <a:gd name="T17" fmla="*/ 17 h 61"/>
                  <a:gd name="T18" fmla="*/ 283 w 298"/>
                  <a:gd name="T19" fmla="*/ 61 h 61"/>
                  <a:gd name="T20" fmla="*/ 288 w 298"/>
                  <a:gd name="T21" fmla="*/ 58 h 61"/>
                  <a:gd name="T22" fmla="*/ 298 w 298"/>
                  <a:gd name="T23" fmla="*/ 51 h 61"/>
                  <a:gd name="T24" fmla="*/ 289 w 298"/>
                  <a:gd name="T25" fmla="*/ 47 h 61"/>
                  <a:gd name="T26" fmla="*/ 274 w 298"/>
                  <a:gd name="T27" fmla="*/ 39 h 61"/>
                  <a:gd name="T28" fmla="*/ 116 w 298"/>
                  <a:gd name="T2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8" h="61">
                    <a:moveTo>
                      <a:pt x="116" y="0"/>
                    </a:moveTo>
                    <a:cubicBezTo>
                      <a:pt x="81" y="0"/>
                      <a:pt x="43" y="5"/>
                      <a:pt x="4" y="19"/>
                    </a:cubicBezTo>
                    <a:cubicBezTo>
                      <a:pt x="3" y="20"/>
                      <a:pt x="2" y="20"/>
                      <a:pt x="0" y="21"/>
                    </a:cubicBezTo>
                    <a:cubicBezTo>
                      <a:pt x="3" y="21"/>
                      <a:pt x="5" y="23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29" y="18"/>
                      <a:pt x="53" y="17"/>
                      <a:pt x="77" y="15"/>
                    </a:cubicBezTo>
                    <a:cubicBezTo>
                      <a:pt x="89" y="14"/>
                      <a:pt x="102" y="14"/>
                      <a:pt x="114" y="14"/>
                    </a:cubicBezTo>
                    <a:cubicBezTo>
                      <a:pt x="115" y="14"/>
                      <a:pt x="117" y="14"/>
                      <a:pt x="118" y="14"/>
                    </a:cubicBezTo>
                    <a:cubicBezTo>
                      <a:pt x="127" y="14"/>
                      <a:pt x="136" y="14"/>
                      <a:pt x="145" y="17"/>
                    </a:cubicBezTo>
                    <a:cubicBezTo>
                      <a:pt x="201" y="22"/>
                      <a:pt x="249" y="42"/>
                      <a:pt x="283" y="61"/>
                    </a:cubicBezTo>
                    <a:cubicBezTo>
                      <a:pt x="285" y="60"/>
                      <a:pt x="287" y="59"/>
                      <a:pt x="288" y="58"/>
                    </a:cubicBezTo>
                    <a:cubicBezTo>
                      <a:pt x="291" y="56"/>
                      <a:pt x="295" y="54"/>
                      <a:pt x="298" y="51"/>
                    </a:cubicBezTo>
                    <a:cubicBezTo>
                      <a:pt x="295" y="50"/>
                      <a:pt x="292" y="48"/>
                      <a:pt x="289" y="47"/>
                    </a:cubicBezTo>
                    <a:cubicBezTo>
                      <a:pt x="284" y="44"/>
                      <a:pt x="279" y="41"/>
                      <a:pt x="274" y="39"/>
                    </a:cubicBezTo>
                    <a:cubicBezTo>
                      <a:pt x="233" y="18"/>
                      <a:pt x="179" y="0"/>
                      <a:pt x="11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2" name="Freeform 154"/>
              <p:cNvSpPr/>
              <p:nvPr/>
            </p:nvSpPr>
            <p:spPr bwMode="auto">
              <a:xfrm>
                <a:off x="12245" y="4224"/>
                <a:ext cx="87" cy="261"/>
              </a:xfrm>
              <a:custGeom>
                <a:avLst/>
                <a:gdLst>
                  <a:gd name="T0" fmla="*/ 9 w 50"/>
                  <a:gd name="T1" fmla="*/ 0 h 150"/>
                  <a:gd name="T2" fmla="*/ 5 w 50"/>
                  <a:gd name="T3" fmla="*/ 1 h 150"/>
                  <a:gd name="T4" fmla="*/ 3 w 50"/>
                  <a:gd name="T5" fmla="*/ 12 h 150"/>
                  <a:gd name="T6" fmla="*/ 28 w 50"/>
                  <a:gd name="T7" fmla="*/ 141 h 150"/>
                  <a:gd name="T8" fmla="*/ 28 w 50"/>
                  <a:gd name="T9" fmla="*/ 143 h 150"/>
                  <a:gd name="T10" fmla="*/ 34 w 50"/>
                  <a:gd name="T11" fmla="*/ 150 h 150"/>
                  <a:gd name="T12" fmla="*/ 35 w 50"/>
                  <a:gd name="T13" fmla="*/ 150 h 150"/>
                  <a:gd name="T14" fmla="*/ 43 w 50"/>
                  <a:gd name="T15" fmla="*/ 144 h 150"/>
                  <a:gd name="T16" fmla="*/ 44 w 50"/>
                  <a:gd name="T17" fmla="*/ 136 h 150"/>
                  <a:gd name="T18" fmla="*/ 16 w 50"/>
                  <a:gd name="T19" fmla="*/ 4 h 150"/>
                  <a:gd name="T20" fmla="*/ 9 w 50"/>
                  <a:gd name="T2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150">
                    <a:moveTo>
                      <a:pt x="9" y="0"/>
                    </a:moveTo>
                    <a:cubicBezTo>
                      <a:pt x="8" y="0"/>
                      <a:pt x="6" y="1"/>
                      <a:pt x="5" y="1"/>
                    </a:cubicBezTo>
                    <a:cubicBezTo>
                      <a:pt x="2" y="4"/>
                      <a:pt x="0" y="8"/>
                      <a:pt x="3" y="12"/>
                    </a:cubicBezTo>
                    <a:cubicBezTo>
                      <a:pt x="25" y="48"/>
                      <a:pt x="35" y="99"/>
                      <a:pt x="28" y="141"/>
                    </a:cubicBezTo>
                    <a:cubicBezTo>
                      <a:pt x="28" y="142"/>
                      <a:pt x="28" y="142"/>
                      <a:pt x="28" y="143"/>
                    </a:cubicBezTo>
                    <a:cubicBezTo>
                      <a:pt x="28" y="146"/>
                      <a:pt x="30" y="150"/>
                      <a:pt x="34" y="150"/>
                    </a:cubicBezTo>
                    <a:cubicBezTo>
                      <a:pt x="35" y="150"/>
                      <a:pt x="35" y="150"/>
                      <a:pt x="35" y="150"/>
                    </a:cubicBezTo>
                    <a:cubicBezTo>
                      <a:pt x="39" y="150"/>
                      <a:pt x="42" y="148"/>
                      <a:pt x="43" y="144"/>
                    </a:cubicBezTo>
                    <a:cubicBezTo>
                      <a:pt x="44" y="141"/>
                      <a:pt x="44" y="138"/>
                      <a:pt x="44" y="136"/>
                    </a:cubicBezTo>
                    <a:cubicBezTo>
                      <a:pt x="50" y="91"/>
                      <a:pt x="39" y="42"/>
                      <a:pt x="16" y="4"/>
                    </a:cubicBezTo>
                    <a:cubicBezTo>
                      <a:pt x="14" y="2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3" name="Freeform 155"/>
              <p:cNvSpPr/>
              <p:nvPr/>
            </p:nvSpPr>
            <p:spPr bwMode="auto">
              <a:xfrm>
                <a:off x="11410" y="3759"/>
                <a:ext cx="898" cy="234"/>
              </a:xfrm>
              <a:custGeom>
                <a:avLst/>
                <a:gdLst>
                  <a:gd name="T0" fmla="*/ 77 w 516"/>
                  <a:gd name="T1" fmla="*/ 0 h 134"/>
                  <a:gd name="T2" fmla="*/ 7 w 516"/>
                  <a:gd name="T3" fmla="*/ 7 h 134"/>
                  <a:gd name="T4" fmla="*/ 2 w 516"/>
                  <a:gd name="T5" fmla="*/ 10 h 134"/>
                  <a:gd name="T6" fmla="*/ 1 w 516"/>
                  <a:gd name="T7" fmla="*/ 16 h 134"/>
                  <a:gd name="T8" fmla="*/ 5 w 516"/>
                  <a:gd name="T9" fmla="*/ 21 h 134"/>
                  <a:gd name="T10" fmla="*/ 8 w 516"/>
                  <a:gd name="T11" fmla="*/ 22 h 134"/>
                  <a:gd name="T12" fmla="*/ 10 w 516"/>
                  <a:gd name="T13" fmla="*/ 22 h 134"/>
                  <a:gd name="T14" fmla="*/ 77 w 516"/>
                  <a:gd name="T15" fmla="*/ 16 h 134"/>
                  <a:gd name="T16" fmla="*/ 388 w 516"/>
                  <a:gd name="T17" fmla="*/ 134 h 134"/>
                  <a:gd name="T18" fmla="*/ 406 w 516"/>
                  <a:gd name="T19" fmla="*/ 127 h 134"/>
                  <a:gd name="T20" fmla="*/ 425 w 516"/>
                  <a:gd name="T21" fmla="*/ 123 h 134"/>
                  <a:gd name="T22" fmla="*/ 431 w 516"/>
                  <a:gd name="T23" fmla="*/ 123 h 134"/>
                  <a:gd name="T24" fmla="*/ 490 w 516"/>
                  <a:gd name="T25" fmla="*/ 114 h 134"/>
                  <a:gd name="T26" fmla="*/ 516 w 516"/>
                  <a:gd name="T27" fmla="*/ 116 h 134"/>
                  <a:gd name="T28" fmla="*/ 516 w 516"/>
                  <a:gd name="T29" fmla="*/ 115 h 134"/>
                  <a:gd name="T30" fmla="*/ 514 w 516"/>
                  <a:gd name="T31" fmla="*/ 105 h 134"/>
                  <a:gd name="T32" fmla="*/ 516 w 516"/>
                  <a:gd name="T33" fmla="*/ 100 h 134"/>
                  <a:gd name="T34" fmla="*/ 490 w 516"/>
                  <a:gd name="T35" fmla="*/ 99 h 134"/>
                  <a:gd name="T36" fmla="*/ 396 w 516"/>
                  <a:gd name="T37" fmla="*/ 120 h 134"/>
                  <a:gd name="T38" fmla="*/ 77 w 516"/>
                  <a:gd name="T3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6" h="134">
                    <a:moveTo>
                      <a:pt x="77" y="0"/>
                    </a:moveTo>
                    <a:cubicBezTo>
                      <a:pt x="54" y="0"/>
                      <a:pt x="31" y="2"/>
                      <a:pt x="7" y="7"/>
                    </a:cubicBezTo>
                    <a:cubicBezTo>
                      <a:pt x="5" y="7"/>
                      <a:pt x="3" y="8"/>
                      <a:pt x="2" y="10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" y="18"/>
                      <a:pt x="3" y="20"/>
                      <a:pt x="5" y="21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33" y="18"/>
                      <a:pt x="55" y="16"/>
                      <a:pt x="77" y="16"/>
                    </a:cubicBezTo>
                    <a:cubicBezTo>
                      <a:pt x="241" y="16"/>
                      <a:pt x="371" y="120"/>
                      <a:pt x="388" y="134"/>
                    </a:cubicBezTo>
                    <a:cubicBezTo>
                      <a:pt x="394" y="133"/>
                      <a:pt x="400" y="131"/>
                      <a:pt x="406" y="127"/>
                    </a:cubicBezTo>
                    <a:cubicBezTo>
                      <a:pt x="412" y="124"/>
                      <a:pt x="419" y="123"/>
                      <a:pt x="425" y="123"/>
                    </a:cubicBezTo>
                    <a:cubicBezTo>
                      <a:pt x="427" y="123"/>
                      <a:pt x="429" y="123"/>
                      <a:pt x="431" y="123"/>
                    </a:cubicBezTo>
                    <a:cubicBezTo>
                      <a:pt x="449" y="117"/>
                      <a:pt x="469" y="114"/>
                      <a:pt x="490" y="114"/>
                    </a:cubicBezTo>
                    <a:cubicBezTo>
                      <a:pt x="498" y="114"/>
                      <a:pt x="507" y="115"/>
                      <a:pt x="516" y="116"/>
                    </a:cubicBezTo>
                    <a:cubicBezTo>
                      <a:pt x="516" y="116"/>
                      <a:pt x="516" y="115"/>
                      <a:pt x="516" y="115"/>
                    </a:cubicBezTo>
                    <a:cubicBezTo>
                      <a:pt x="513" y="113"/>
                      <a:pt x="512" y="109"/>
                      <a:pt x="514" y="105"/>
                    </a:cubicBezTo>
                    <a:cubicBezTo>
                      <a:pt x="516" y="100"/>
                      <a:pt x="516" y="100"/>
                      <a:pt x="516" y="100"/>
                    </a:cubicBezTo>
                    <a:cubicBezTo>
                      <a:pt x="507" y="99"/>
                      <a:pt x="498" y="99"/>
                      <a:pt x="490" y="99"/>
                    </a:cubicBezTo>
                    <a:cubicBezTo>
                      <a:pt x="455" y="99"/>
                      <a:pt x="424" y="106"/>
                      <a:pt x="396" y="120"/>
                    </a:cubicBezTo>
                    <a:cubicBezTo>
                      <a:pt x="371" y="100"/>
                      <a:pt x="240" y="0"/>
                      <a:pt x="7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4" name="Freeform 156"/>
              <p:cNvSpPr/>
              <p:nvPr/>
            </p:nvSpPr>
            <p:spPr bwMode="auto">
              <a:xfrm>
                <a:off x="12301" y="3853"/>
                <a:ext cx="64" cy="107"/>
              </a:xfrm>
              <a:custGeom>
                <a:avLst/>
                <a:gdLst>
                  <a:gd name="T0" fmla="*/ 30 w 37"/>
                  <a:gd name="T1" fmla="*/ 0 h 61"/>
                  <a:gd name="T2" fmla="*/ 23 w 37"/>
                  <a:gd name="T3" fmla="*/ 5 h 61"/>
                  <a:gd name="T4" fmla="*/ 4 w 37"/>
                  <a:gd name="T5" fmla="*/ 46 h 61"/>
                  <a:gd name="T6" fmla="*/ 2 w 37"/>
                  <a:gd name="T7" fmla="*/ 51 h 61"/>
                  <a:gd name="T8" fmla="*/ 4 w 37"/>
                  <a:gd name="T9" fmla="*/ 61 h 61"/>
                  <a:gd name="T10" fmla="*/ 15 w 37"/>
                  <a:gd name="T11" fmla="*/ 45 h 61"/>
                  <a:gd name="T12" fmla="*/ 25 w 37"/>
                  <a:gd name="T13" fmla="*/ 38 h 61"/>
                  <a:gd name="T14" fmla="*/ 37 w 37"/>
                  <a:gd name="T15" fmla="*/ 13 h 61"/>
                  <a:gd name="T16" fmla="*/ 37 w 37"/>
                  <a:gd name="T17" fmla="*/ 3 h 61"/>
                  <a:gd name="T18" fmla="*/ 34 w 37"/>
                  <a:gd name="T19" fmla="*/ 1 h 61"/>
                  <a:gd name="T20" fmla="*/ 30 w 37"/>
                  <a:gd name="T2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61">
                    <a:moveTo>
                      <a:pt x="30" y="0"/>
                    </a:moveTo>
                    <a:cubicBezTo>
                      <a:pt x="28" y="0"/>
                      <a:pt x="25" y="2"/>
                      <a:pt x="23" y="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5"/>
                      <a:pt x="1" y="59"/>
                      <a:pt x="4" y="61"/>
                    </a:cubicBezTo>
                    <a:cubicBezTo>
                      <a:pt x="7" y="54"/>
                      <a:pt x="10" y="47"/>
                      <a:pt x="15" y="45"/>
                    </a:cubicBezTo>
                    <a:cubicBezTo>
                      <a:pt x="19" y="43"/>
                      <a:pt x="22" y="41"/>
                      <a:pt x="25" y="38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0"/>
                      <a:pt x="37" y="6"/>
                      <a:pt x="37" y="3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3" y="0"/>
                      <a:pt x="32" y="0"/>
                      <a:pt x="3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5" name="Freeform 157"/>
              <p:cNvSpPr>
                <a:spLocks noEditPoints="1"/>
              </p:cNvSpPr>
              <p:nvPr/>
            </p:nvSpPr>
            <p:spPr bwMode="auto">
              <a:xfrm>
                <a:off x="11732" y="3552"/>
                <a:ext cx="386" cy="89"/>
              </a:xfrm>
              <a:custGeom>
                <a:avLst/>
                <a:gdLst>
                  <a:gd name="T0" fmla="*/ 217 w 222"/>
                  <a:gd name="T1" fmla="*/ 43 h 51"/>
                  <a:gd name="T2" fmla="*/ 208 w 222"/>
                  <a:gd name="T3" fmla="*/ 49 h 51"/>
                  <a:gd name="T4" fmla="*/ 222 w 222"/>
                  <a:gd name="T5" fmla="*/ 45 h 51"/>
                  <a:gd name="T6" fmla="*/ 217 w 222"/>
                  <a:gd name="T7" fmla="*/ 43 h 51"/>
                  <a:gd name="T8" fmla="*/ 217 w 222"/>
                  <a:gd name="T9" fmla="*/ 43 h 51"/>
                  <a:gd name="T10" fmla="*/ 45 w 222"/>
                  <a:gd name="T11" fmla="*/ 0 h 51"/>
                  <a:gd name="T12" fmla="*/ 19 w 222"/>
                  <a:gd name="T13" fmla="*/ 2 h 51"/>
                  <a:gd name="T14" fmla="*/ 22 w 222"/>
                  <a:gd name="T15" fmla="*/ 5 h 51"/>
                  <a:gd name="T16" fmla="*/ 21 w 222"/>
                  <a:gd name="T17" fmla="*/ 16 h 51"/>
                  <a:gd name="T18" fmla="*/ 16 w 222"/>
                  <a:gd name="T19" fmla="*/ 18 h 51"/>
                  <a:gd name="T20" fmla="*/ 10 w 222"/>
                  <a:gd name="T21" fmla="*/ 16 h 51"/>
                  <a:gd name="T22" fmla="*/ 6 w 222"/>
                  <a:gd name="T23" fmla="*/ 11 h 51"/>
                  <a:gd name="T24" fmla="*/ 0 w 222"/>
                  <a:gd name="T25" fmla="*/ 17 h 51"/>
                  <a:gd name="T26" fmla="*/ 1 w 222"/>
                  <a:gd name="T27" fmla="*/ 30 h 51"/>
                  <a:gd name="T28" fmla="*/ 11 w 222"/>
                  <a:gd name="T29" fmla="*/ 27 h 51"/>
                  <a:gd name="T30" fmla="*/ 20 w 222"/>
                  <a:gd name="T31" fmla="*/ 18 h 51"/>
                  <a:gd name="T32" fmla="*/ 45 w 222"/>
                  <a:gd name="T33" fmla="*/ 16 h 51"/>
                  <a:gd name="T34" fmla="*/ 195 w 222"/>
                  <a:gd name="T35" fmla="*/ 51 h 51"/>
                  <a:gd name="T36" fmla="*/ 196 w 222"/>
                  <a:gd name="T37" fmla="*/ 51 h 51"/>
                  <a:gd name="T38" fmla="*/ 196 w 222"/>
                  <a:gd name="T39" fmla="*/ 50 h 51"/>
                  <a:gd name="T40" fmla="*/ 196 w 222"/>
                  <a:gd name="T41" fmla="*/ 39 h 51"/>
                  <a:gd name="T42" fmla="*/ 200 w 222"/>
                  <a:gd name="T43" fmla="*/ 36 h 51"/>
                  <a:gd name="T44" fmla="*/ 45 w 222"/>
                  <a:gd name="T4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51">
                    <a:moveTo>
                      <a:pt x="217" y="43"/>
                    </a:moveTo>
                    <a:cubicBezTo>
                      <a:pt x="213" y="45"/>
                      <a:pt x="210" y="47"/>
                      <a:pt x="208" y="49"/>
                    </a:cubicBezTo>
                    <a:cubicBezTo>
                      <a:pt x="213" y="48"/>
                      <a:pt x="218" y="47"/>
                      <a:pt x="222" y="45"/>
                    </a:cubicBezTo>
                    <a:cubicBezTo>
                      <a:pt x="221" y="45"/>
                      <a:pt x="219" y="44"/>
                      <a:pt x="217" y="43"/>
                    </a:cubicBezTo>
                    <a:cubicBezTo>
                      <a:pt x="217" y="43"/>
                      <a:pt x="217" y="43"/>
                      <a:pt x="217" y="43"/>
                    </a:cubicBezTo>
                    <a:moveTo>
                      <a:pt x="45" y="0"/>
                    </a:moveTo>
                    <a:cubicBezTo>
                      <a:pt x="36" y="0"/>
                      <a:pt x="27" y="1"/>
                      <a:pt x="19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5" y="9"/>
                      <a:pt x="24" y="14"/>
                      <a:pt x="21" y="16"/>
                    </a:cubicBezTo>
                    <a:cubicBezTo>
                      <a:pt x="20" y="18"/>
                      <a:pt x="18" y="18"/>
                      <a:pt x="16" y="18"/>
                    </a:cubicBezTo>
                    <a:cubicBezTo>
                      <a:pt x="14" y="18"/>
                      <a:pt x="12" y="17"/>
                      <a:pt x="10" y="1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1" y="25"/>
                      <a:pt x="1" y="30"/>
                    </a:cubicBezTo>
                    <a:cubicBezTo>
                      <a:pt x="4" y="29"/>
                      <a:pt x="8" y="28"/>
                      <a:pt x="11" y="2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8" y="16"/>
                      <a:pt x="36" y="16"/>
                      <a:pt x="45" y="16"/>
                    </a:cubicBezTo>
                    <a:cubicBezTo>
                      <a:pt x="93" y="16"/>
                      <a:pt x="154" y="35"/>
                      <a:pt x="195" y="51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6" y="51"/>
                      <a:pt x="196" y="50"/>
                      <a:pt x="196" y="50"/>
                    </a:cubicBezTo>
                    <a:cubicBezTo>
                      <a:pt x="192" y="47"/>
                      <a:pt x="193" y="42"/>
                      <a:pt x="196" y="39"/>
                    </a:cubicBezTo>
                    <a:cubicBezTo>
                      <a:pt x="197" y="38"/>
                      <a:pt x="198" y="37"/>
                      <a:pt x="200" y="36"/>
                    </a:cubicBezTo>
                    <a:cubicBezTo>
                      <a:pt x="157" y="19"/>
                      <a:pt x="94" y="0"/>
                      <a:pt x="4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6" name="Freeform 158"/>
              <p:cNvSpPr>
                <a:spLocks noEditPoints="1"/>
              </p:cNvSpPr>
              <p:nvPr/>
            </p:nvSpPr>
            <p:spPr bwMode="auto">
              <a:xfrm>
                <a:off x="11205" y="4463"/>
                <a:ext cx="666" cy="214"/>
              </a:xfrm>
              <a:custGeom>
                <a:avLst/>
                <a:gdLst>
                  <a:gd name="T0" fmla="*/ 12 w 383"/>
                  <a:gd name="T1" fmla="*/ 123 h 123"/>
                  <a:gd name="T2" fmla="*/ 8 w 383"/>
                  <a:gd name="T3" fmla="*/ 123 h 123"/>
                  <a:gd name="T4" fmla="*/ 6 w 383"/>
                  <a:gd name="T5" fmla="*/ 123 h 123"/>
                  <a:gd name="T6" fmla="*/ 10 w 383"/>
                  <a:gd name="T7" fmla="*/ 123 h 123"/>
                  <a:gd name="T8" fmla="*/ 12 w 383"/>
                  <a:gd name="T9" fmla="*/ 123 h 123"/>
                  <a:gd name="T10" fmla="*/ 12 w 383"/>
                  <a:gd name="T11" fmla="*/ 123 h 123"/>
                  <a:gd name="T12" fmla="*/ 0 w 383"/>
                  <a:gd name="T13" fmla="*/ 123 h 123"/>
                  <a:gd name="T14" fmla="*/ 0 w 383"/>
                  <a:gd name="T15" fmla="*/ 123 h 123"/>
                  <a:gd name="T16" fmla="*/ 3 w 383"/>
                  <a:gd name="T17" fmla="*/ 123 h 123"/>
                  <a:gd name="T18" fmla="*/ 0 w 383"/>
                  <a:gd name="T19" fmla="*/ 123 h 123"/>
                  <a:gd name="T20" fmla="*/ 383 w 383"/>
                  <a:gd name="T21" fmla="*/ 0 h 123"/>
                  <a:gd name="T22" fmla="*/ 383 w 383"/>
                  <a:gd name="T23" fmla="*/ 6 h 123"/>
                  <a:gd name="T24" fmla="*/ 375 w 383"/>
                  <a:gd name="T25" fmla="*/ 14 h 123"/>
                  <a:gd name="T26" fmla="*/ 375 w 383"/>
                  <a:gd name="T27" fmla="*/ 14 h 123"/>
                  <a:gd name="T28" fmla="*/ 367 w 383"/>
                  <a:gd name="T29" fmla="*/ 6 h 123"/>
                  <a:gd name="T30" fmla="*/ 368 w 383"/>
                  <a:gd name="T31" fmla="*/ 0 h 123"/>
                  <a:gd name="T32" fmla="*/ 367 w 383"/>
                  <a:gd name="T33" fmla="*/ 6 h 123"/>
                  <a:gd name="T34" fmla="*/ 242 w 383"/>
                  <a:gd name="T35" fmla="*/ 83 h 123"/>
                  <a:gd name="T36" fmla="*/ 232 w 383"/>
                  <a:gd name="T37" fmla="*/ 83 h 123"/>
                  <a:gd name="T38" fmla="*/ 218 w 383"/>
                  <a:gd name="T39" fmla="*/ 83 h 123"/>
                  <a:gd name="T40" fmla="*/ 199 w 383"/>
                  <a:gd name="T41" fmla="*/ 83 h 123"/>
                  <a:gd name="T42" fmla="*/ 94 w 383"/>
                  <a:gd name="T43" fmla="*/ 97 h 123"/>
                  <a:gd name="T44" fmla="*/ 33 w 383"/>
                  <a:gd name="T45" fmla="*/ 106 h 123"/>
                  <a:gd name="T46" fmla="*/ 38 w 383"/>
                  <a:gd name="T47" fmla="*/ 112 h 123"/>
                  <a:gd name="T48" fmla="*/ 32 w 383"/>
                  <a:gd name="T49" fmla="*/ 121 h 123"/>
                  <a:gd name="T50" fmla="*/ 29 w 383"/>
                  <a:gd name="T51" fmla="*/ 121 h 123"/>
                  <a:gd name="T52" fmla="*/ 29 w 383"/>
                  <a:gd name="T53" fmla="*/ 122 h 123"/>
                  <a:gd name="T54" fmla="*/ 97 w 383"/>
                  <a:gd name="T55" fmla="*/ 112 h 123"/>
                  <a:gd name="T56" fmla="*/ 199 w 383"/>
                  <a:gd name="T57" fmla="*/ 99 h 123"/>
                  <a:gd name="T58" fmla="*/ 218 w 383"/>
                  <a:gd name="T59" fmla="*/ 98 h 123"/>
                  <a:gd name="T60" fmla="*/ 232 w 383"/>
                  <a:gd name="T61" fmla="*/ 99 h 123"/>
                  <a:gd name="T62" fmla="*/ 247 w 383"/>
                  <a:gd name="T63" fmla="*/ 99 h 123"/>
                  <a:gd name="T64" fmla="*/ 339 w 383"/>
                  <a:gd name="T65" fmla="*/ 84 h 123"/>
                  <a:gd name="T66" fmla="*/ 353 w 383"/>
                  <a:gd name="T67" fmla="*/ 75 h 123"/>
                  <a:gd name="T68" fmla="*/ 383 w 383"/>
                  <a:gd name="T69" fmla="*/ 6 h 123"/>
                  <a:gd name="T70" fmla="*/ 383 w 383"/>
                  <a:gd name="T7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3" h="123">
                    <a:moveTo>
                      <a:pt x="12" y="123"/>
                    </a:moveTo>
                    <a:cubicBezTo>
                      <a:pt x="11" y="123"/>
                      <a:pt x="9" y="123"/>
                      <a:pt x="8" y="123"/>
                    </a:cubicBezTo>
                    <a:cubicBezTo>
                      <a:pt x="7" y="123"/>
                      <a:pt x="7" y="123"/>
                      <a:pt x="6" y="123"/>
                    </a:cubicBezTo>
                    <a:cubicBezTo>
                      <a:pt x="7" y="123"/>
                      <a:pt x="8" y="123"/>
                      <a:pt x="10" y="123"/>
                    </a:cubicBezTo>
                    <a:cubicBezTo>
                      <a:pt x="10" y="123"/>
                      <a:pt x="11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moveTo>
                      <a:pt x="0" y="123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2" y="123"/>
                      <a:pt x="3" y="123"/>
                    </a:cubicBezTo>
                    <a:cubicBezTo>
                      <a:pt x="2" y="123"/>
                      <a:pt x="1" y="123"/>
                      <a:pt x="0" y="123"/>
                    </a:cubicBezTo>
                    <a:moveTo>
                      <a:pt x="383" y="0"/>
                    </a:moveTo>
                    <a:cubicBezTo>
                      <a:pt x="383" y="2"/>
                      <a:pt x="383" y="4"/>
                      <a:pt x="383" y="6"/>
                    </a:cubicBezTo>
                    <a:cubicBezTo>
                      <a:pt x="383" y="10"/>
                      <a:pt x="379" y="14"/>
                      <a:pt x="375" y="14"/>
                    </a:cubicBezTo>
                    <a:cubicBezTo>
                      <a:pt x="375" y="14"/>
                      <a:pt x="375" y="14"/>
                      <a:pt x="375" y="14"/>
                    </a:cubicBezTo>
                    <a:cubicBezTo>
                      <a:pt x="371" y="14"/>
                      <a:pt x="367" y="10"/>
                      <a:pt x="367" y="6"/>
                    </a:cubicBezTo>
                    <a:cubicBezTo>
                      <a:pt x="367" y="4"/>
                      <a:pt x="368" y="2"/>
                      <a:pt x="368" y="0"/>
                    </a:cubicBezTo>
                    <a:cubicBezTo>
                      <a:pt x="368" y="2"/>
                      <a:pt x="367" y="4"/>
                      <a:pt x="367" y="6"/>
                    </a:cubicBezTo>
                    <a:cubicBezTo>
                      <a:pt x="366" y="75"/>
                      <a:pt x="313" y="83"/>
                      <a:pt x="242" y="83"/>
                    </a:cubicBezTo>
                    <a:cubicBezTo>
                      <a:pt x="238" y="83"/>
                      <a:pt x="235" y="83"/>
                      <a:pt x="232" y="83"/>
                    </a:cubicBezTo>
                    <a:cubicBezTo>
                      <a:pt x="227" y="83"/>
                      <a:pt x="222" y="83"/>
                      <a:pt x="218" y="83"/>
                    </a:cubicBezTo>
                    <a:cubicBezTo>
                      <a:pt x="211" y="83"/>
                      <a:pt x="205" y="83"/>
                      <a:pt x="199" y="83"/>
                    </a:cubicBezTo>
                    <a:cubicBezTo>
                      <a:pt x="147" y="86"/>
                      <a:pt x="120" y="91"/>
                      <a:pt x="94" y="97"/>
                    </a:cubicBezTo>
                    <a:cubicBezTo>
                      <a:pt x="76" y="100"/>
                      <a:pt x="58" y="104"/>
                      <a:pt x="33" y="106"/>
                    </a:cubicBezTo>
                    <a:cubicBezTo>
                      <a:pt x="36" y="107"/>
                      <a:pt x="38" y="109"/>
                      <a:pt x="38" y="112"/>
                    </a:cubicBezTo>
                    <a:cubicBezTo>
                      <a:pt x="39" y="116"/>
                      <a:pt x="36" y="120"/>
                      <a:pt x="32" y="121"/>
                    </a:cubicBezTo>
                    <a:cubicBezTo>
                      <a:pt x="31" y="121"/>
                      <a:pt x="30" y="121"/>
                      <a:pt x="29" y="121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58" y="120"/>
                      <a:pt x="77" y="116"/>
                      <a:pt x="97" y="112"/>
                    </a:cubicBezTo>
                    <a:cubicBezTo>
                      <a:pt x="122" y="107"/>
                      <a:pt x="149" y="101"/>
                      <a:pt x="199" y="99"/>
                    </a:cubicBezTo>
                    <a:cubicBezTo>
                      <a:pt x="205" y="99"/>
                      <a:pt x="211" y="98"/>
                      <a:pt x="218" y="98"/>
                    </a:cubicBezTo>
                    <a:cubicBezTo>
                      <a:pt x="222" y="98"/>
                      <a:pt x="227" y="99"/>
                      <a:pt x="232" y="99"/>
                    </a:cubicBezTo>
                    <a:cubicBezTo>
                      <a:pt x="236" y="99"/>
                      <a:pt x="241" y="99"/>
                      <a:pt x="247" y="99"/>
                    </a:cubicBezTo>
                    <a:cubicBezTo>
                      <a:pt x="278" y="99"/>
                      <a:pt x="312" y="97"/>
                      <a:pt x="339" y="84"/>
                    </a:cubicBezTo>
                    <a:cubicBezTo>
                      <a:pt x="344" y="81"/>
                      <a:pt x="349" y="78"/>
                      <a:pt x="353" y="75"/>
                    </a:cubicBezTo>
                    <a:cubicBezTo>
                      <a:pt x="371" y="61"/>
                      <a:pt x="382" y="40"/>
                      <a:pt x="383" y="6"/>
                    </a:cubicBezTo>
                    <a:cubicBezTo>
                      <a:pt x="383" y="4"/>
                      <a:pt x="383" y="2"/>
                      <a:pt x="383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7" name="Freeform 159"/>
              <p:cNvSpPr/>
              <p:nvPr/>
            </p:nvSpPr>
            <p:spPr bwMode="auto">
              <a:xfrm>
                <a:off x="11730" y="3528"/>
                <a:ext cx="46" cy="56"/>
              </a:xfrm>
              <a:custGeom>
                <a:avLst/>
                <a:gdLst>
                  <a:gd name="T0" fmla="*/ 6 w 26"/>
                  <a:gd name="T1" fmla="*/ 0 h 32"/>
                  <a:gd name="T2" fmla="*/ 0 w 26"/>
                  <a:gd name="T3" fmla="*/ 5 h 32"/>
                  <a:gd name="T4" fmla="*/ 0 w 26"/>
                  <a:gd name="T5" fmla="*/ 17 h 32"/>
                  <a:gd name="T6" fmla="*/ 7 w 26"/>
                  <a:gd name="T7" fmla="*/ 25 h 32"/>
                  <a:gd name="T8" fmla="*/ 11 w 26"/>
                  <a:gd name="T9" fmla="*/ 30 h 32"/>
                  <a:gd name="T10" fmla="*/ 17 w 26"/>
                  <a:gd name="T11" fmla="*/ 32 h 32"/>
                  <a:gd name="T12" fmla="*/ 22 w 26"/>
                  <a:gd name="T13" fmla="*/ 30 h 32"/>
                  <a:gd name="T14" fmla="*/ 23 w 26"/>
                  <a:gd name="T15" fmla="*/ 19 h 32"/>
                  <a:gd name="T16" fmla="*/ 20 w 26"/>
                  <a:gd name="T17" fmla="*/ 16 h 32"/>
                  <a:gd name="T18" fmla="*/ 6 w 26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2">
                    <a:moveTo>
                      <a:pt x="6" y="0"/>
                    </a:moveTo>
                    <a:cubicBezTo>
                      <a:pt x="4" y="2"/>
                      <a:pt x="2" y="3"/>
                      <a:pt x="0" y="5"/>
                    </a:cubicBezTo>
                    <a:cubicBezTo>
                      <a:pt x="0" y="9"/>
                      <a:pt x="0" y="13"/>
                      <a:pt x="0" y="17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3" y="31"/>
                      <a:pt x="15" y="32"/>
                      <a:pt x="17" y="32"/>
                    </a:cubicBezTo>
                    <a:cubicBezTo>
                      <a:pt x="19" y="32"/>
                      <a:pt x="21" y="32"/>
                      <a:pt x="22" y="30"/>
                    </a:cubicBezTo>
                    <a:cubicBezTo>
                      <a:pt x="25" y="28"/>
                      <a:pt x="26" y="23"/>
                      <a:pt x="23" y="19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8" name="Freeform 160"/>
              <p:cNvSpPr/>
              <p:nvPr/>
            </p:nvSpPr>
            <p:spPr bwMode="auto">
              <a:xfrm>
                <a:off x="11308" y="3189"/>
                <a:ext cx="539" cy="367"/>
              </a:xfrm>
              <a:custGeom>
                <a:avLst/>
                <a:gdLst>
                  <a:gd name="T0" fmla="*/ 288 w 310"/>
                  <a:gd name="T1" fmla="*/ 0 h 211"/>
                  <a:gd name="T2" fmla="*/ 283 w 310"/>
                  <a:gd name="T3" fmla="*/ 2 h 211"/>
                  <a:gd name="T4" fmla="*/ 282 w 310"/>
                  <a:gd name="T5" fmla="*/ 13 h 211"/>
                  <a:gd name="T6" fmla="*/ 295 w 310"/>
                  <a:gd name="T7" fmla="*/ 31 h 211"/>
                  <a:gd name="T8" fmla="*/ 186 w 310"/>
                  <a:gd name="T9" fmla="*/ 95 h 211"/>
                  <a:gd name="T10" fmla="*/ 0 w 310"/>
                  <a:gd name="T11" fmla="*/ 197 h 211"/>
                  <a:gd name="T12" fmla="*/ 3 w 310"/>
                  <a:gd name="T13" fmla="*/ 196 h 211"/>
                  <a:gd name="T14" fmla="*/ 5 w 310"/>
                  <a:gd name="T15" fmla="*/ 196 h 211"/>
                  <a:gd name="T16" fmla="*/ 13 w 310"/>
                  <a:gd name="T17" fmla="*/ 202 h 211"/>
                  <a:gd name="T18" fmla="*/ 7 w 310"/>
                  <a:gd name="T19" fmla="*/ 211 h 211"/>
                  <a:gd name="T20" fmla="*/ 7 w 310"/>
                  <a:gd name="T21" fmla="*/ 211 h 211"/>
                  <a:gd name="T22" fmla="*/ 13 w 310"/>
                  <a:gd name="T23" fmla="*/ 207 h 211"/>
                  <a:gd name="T24" fmla="*/ 13 w 310"/>
                  <a:gd name="T25" fmla="*/ 205 h 211"/>
                  <a:gd name="T26" fmla="*/ 187 w 310"/>
                  <a:gd name="T27" fmla="*/ 110 h 211"/>
                  <a:gd name="T28" fmla="*/ 188 w 310"/>
                  <a:gd name="T29" fmla="*/ 110 h 211"/>
                  <a:gd name="T30" fmla="*/ 189 w 310"/>
                  <a:gd name="T31" fmla="*/ 110 h 211"/>
                  <a:gd name="T32" fmla="*/ 310 w 310"/>
                  <a:gd name="T33" fmla="*/ 37 h 211"/>
                  <a:gd name="T34" fmla="*/ 308 w 310"/>
                  <a:gd name="T35" fmla="*/ 38 h 211"/>
                  <a:gd name="T36" fmla="*/ 305 w 310"/>
                  <a:gd name="T37" fmla="*/ 39 h 211"/>
                  <a:gd name="T38" fmla="*/ 298 w 310"/>
                  <a:gd name="T39" fmla="*/ 35 h 211"/>
                  <a:gd name="T40" fmla="*/ 297 w 310"/>
                  <a:gd name="T41" fmla="*/ 31 h 211"/>
                  <a:gd name="T42" fmla="*/ 301 w 310"/>
                  <a:gd name="T43" fmla="*/ 24 h 211"/>
                  <a:gd name="T44" fmla="*/ 307 w 310"/>
                  <a:gd name="T45" fmla="*/ 21 h 211"/>
                  <a:gd name="T46" fmla="*/ 294 w 310"/>
                  <a:gd name="T47" fmla="*/ 4 h 211"/>
                  <a:gd name="T48" fmla="*/ 288 w 310"/>
                  <a:gd name="T4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10" h="211">
                    <a:moveTo>
                      <a:pt x="288" y="0"/>
                    </a:moveTo>
                    <a:cubicBezTo>
                      <a:pt x="286" y="0"/>
                      <a:pt x="285" y="1"/>
                      <a:pt x="283" y="2"/>
                    </a:cubicBezTo>
                    <a:cubicBezTo>
                      <a:pt x="280" y="4"/>
                      <a:pt x="279" y="9"/>
                      <a:pt x="282" y="13"/>
                    </a:cubicBezTo>
                    <a:cubicBezTo>
                      <a:pt x="295" y="31"/>
                      <a:pt x="295" y="31"/>
                      <a:pt x="295" y="31"/>
                    </a:cubicBezTo>
                    <a:cubicBezTo>
                      <a:pt x="267" y="69"/>
                      <a:pt x="195" y="92"/>
                      <a:pt x="186" y="95"/>
                    </a:cubicBezTo>
                    <a:cubicBezTo>
                      <a:pt x="93" y="97"/>
                      <a:pt x="22" y="155"/>
                      <a:pt x="0" y="197"/>
                    </a:cubicBezTo>
                    <a:cubicBezTo>
                      <a:pt x="2" y="197"/>
                      <a:pt x="3" y="196"/>
                      <a:pt x="3" y="196"/>
                    </a:cubicBezTo>
                    <a:cubicBezTo>
                      <a:pt x="4" y="196"/>
                      <a:pt x="5" y="196"/>
                      <a:pt x="5" y="196"/>
                    </a:cubicBezTo>
                    <a:cubicBezTo>
                      <a:pt x="9" y="196"/>
                      <a:pt x="12" y="198"/>
                      <a:pt x="13" y="202"/>
                    </a:cubicBezTo>
                    <a:cubicBezTo>
                      <a:pt x="14" y="206"/>
                      <a:pt x="12" y="210"/>
                      <a:pt x="7" y="211"/>
                    </a:cubicBezTo>
                    <a:cubicBezTo>
                      <a:pt x="7" y="211"/>
                      <a:pt x="7" y="211"/>
                      <a:pt x="7" y="211"/>
                    </a:cubicBezTo>
                    <a:cubicBezTo>
                      <a:pt x="10" y="211"/>
                      <a:pt x="12" y="209"/>
                      <a:pt x="13" y="207"/>
                    </a:cubicBezTo>
                    <a:cubicBezTo>
                      <a:pt x="13" y="207"/>
                      <a:pt x="13" y="206"/>
                      <a:pt x="13" y="205"/>
                    </a:cubicBezTo>
                    <a:cubicBezTo>
                      <a:pt x="32" y="167"/>
                      <a:pt x="99" y="112"/>
                      <a:pt x="187" y="110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9" y="110"/>
                      <a:pt x="189" y="110"/>
                      <a:pt x="189" y="110"/>
                    </a:cubicBezTo>
                    <a:cubicBezTo>
                      <a:pt x="193" y="109"/>
                      <a:pt x="278" y="84"/>
                      <a:pt x="310" y="37"/>
                    </a:cubicBezTo>
                    <a:cubicBezTo>
                      <a:pt x="308" y="38"/>
                      <a:pt x="308" y="38"/>
                      <a:pt x="308" y="38"/>
                    </a:cubicBezTo>
                    <a:cubicBezTo>
                      <a:pt x="307" y="39"/>
                      <a:pt x="306" y="39"/>
                      <a:pt x="305" y="39"/>
                    </a:cubicBezTo>
                    <a:cubicBezTo>
                      <a:pt x="302" y="39"/>
                      <a:pt x="299" y="37"/>
                      <a:pt x="298" y="35"/>
                    </a:cubicBezTo>
                    <a:cubicBezTo>
                      <a:pt x="297" y="34"/>
                      <a:pt x="297" y="32"/>
                      <a:pt x="297" y="31"/>
                    </a:cubicBezTo>
                    <a:cubicBezTo>
                      <a:pt x="297" y="28"/>
                      <a:pt x="298" y="26"/>
                      <a:pt x="301" y="24"/>
                    </a:cubicBezTo>
                    <a:cubicBezTo>
                      <a:pt x="307" y="21"/>
                      <a:pt x="307" y="21"/>
                      <a:pt x="307" y="21"/>
                    </a:cubicBezTo>
                    <a:cubicBezTo>
                      <a:pt x="294" y="4"/>
                      <a:pt x="294" y="4"/>
                      <a:pt x="294" y="4"/>
                    </a:cubicBezTo>
                    <a:cubicBezTo>
                      <a:pt x="293" y="2"/>
                      <a:pt x="290" y="0"/>
                      <a:pt x="28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89" name="Freeform 161"/>
              <p:cNvSpPr/>
              <p:nvPr/>
            </p:nvSpPr>
            <p:spPr bwMode="auto">
              <a:xfrm>
                <a:off x="10817" y="2639"/>
                <a:ext cx="191" cy="329"/>
              </a:xfrm>
              <a:custGeom>
                <a:avLst/>
                <a:gdLst>
                  <a:gd name="T0" fmla="*/ 81 w 110"/>
                  <a:gd name="T1" fmla="*/ 0 h 189"/>
                  <a:gd name="T2" fmla="*/ 75 w 110"/>
                  <a:gd name="T3" fmla="*/ 1 h 189"/>
                  <a:gd name="T4" fmla="*/ 40 w 110"/>
                  <a:gd name="T5" fmla="*/ 41 h 189"/>
                  <a:gd name="T6" fmla="*/ 38 w 110"/>
                  <a:gd name="T7" fmla="*/ 45 h 189"/>
                  <a:gd name="T8" fmla="*/ 46 w 110"/>
                  <a:gd name="T9" fmla="*/ 52 h 189"/>
                  <a:gd name="T10" fmla="*/ 44 w 110"/>
                  <a:gd name="T11" fmla="*/ 62 h 189"/>
                  <a:gd name="T12" fmla="*/ 39 w 110"/>
                  <a:gd name="T13" fmla="*/ 64 h 189"/>
                  <a:gd name="T14" fmla="*/ 33 w 110"/>
                  <a:gd name="T15" fmla="*/ 60 h 189"/>
                  <a:gd name="T16" fmla="*/ 31 w 110"/>
                  <a:gd name="T17" fmla="*/ 59 h 189"/>
                  <a:gd name="T18" fmla="*/ 33 w 110"/>
                  <a:gd name="T19" fmla="*/ 171 h 189"/>
                  <a:gd name="T20" fmla="*/ 66 w 110"/>
                  <a:gd name="T21" fmla="*/ 189 h 189"/>
                  <a:gd name="T22" fmla="*/ 74 w 110"/>
                  <a:gd name="T23" fmla="*/ 185 h 189"/>
                  <a:gd name="T24" fmla="*/ 94 w 110"/>
                  <a:gd name="T25" fmla="*/ 179 h 189"/>
                  <a:gd name="T26" fmla="*/ 110 w 110"/>
                  <a:gd name="T27" fmla="*/ 173 h 189"/>
                  <a:gd name="T28" fmla="*/ 104 w 110"/>
                  <a:gd name="T29" fmla="*/ 169 h 189"/>
                  <a:gd name="T30" fmla="*/ 103 w 110"/>
                  <a:gd name="T31" fmla="*/ 169 h 189"/>
                  <a:gd name="T32" fmla="*/ 100 w 110"/>
                  <a:gd name="T33" fmla="*/ 169 h 189"/>
                  <a:gd name="T34" fmla="*/ 78 w 110"/>
                  <a:gd name="T35" fmla="*/ 174 h 189"/>
                  <a:gd name="T36" fmla="*/ 44 w 110"/>
                  <a:gd name="T37" fmla="*/ 160 h 189"/>
                  <a:gd name="T38" fmla="*/ 53 w 110"/>
                  <a:gd name="T39" fmla="*/ 49 h 189"/>
                  <a:gd name="T40" fmla="*/ 94 w 110"/>
                  <a:gd name="T41" fmla="*/ 6 h 189"/>
                  <a:gd name="T42" fmla="*/ 81 w 110"/>
                  <a:gd name="T4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189">
                    <a:moveTo>
                      <a:pt x="81" y="0"/>
                    </a:moveTo>
                    <a:cubicBezTo>
                      <a:pt x="79" y="0"/>
                      <a:pt x="77" y="0"/>
                      <a:pt x="75" y="1"/>
                    </a:cubicBezTo>
                    <a:cubicBezTo>
                      <a:pt x="59" y="13"/>
                      <a:pt x="48" y="27"/>
                      <a:pt x="40" y="41"/>
                    </a:cubicBezTo>
                    <a:cubicBezTo>
                      <a:pt x="39" y="42"/>
                      <a:pt x="38" y="43"/>
                      <a:pt x="38" y="45"/>
                    </a:cubicBezTo>
                    <a:cubicBezTo>
                      <a:pt x="42" y="47"/>
                      <a:pt x="45" y="50"/>
                      <a:pt x="46" y="52"/>
                    </a:cubicBezTo>
                    <a:cubicBezTo>
                      <a:pt x="48" y="55"/>
                      <a:pt x="47" y="60"/>
                      <a:pt x="44" y="62"/>
                    </a:cubicBezTo>
                    <a:cubicBezTo>
                      <a:pt x="42" y="63"/>
                      <a:pt x="41" y="64"/>
                      <a:pt x="39" y="64"/>
                    </a:cubicBezTo>
                    <a:cubicBezTo>
                      <a:pt x="37" y="64"/>
                      <a:pt x="35" y="63"/>
                      <a:pt x="33" y="60"/>
                    </a:cubicBezTo>
                    <a:cubicBezTo>
                      <a:pt x="33" y="60"/>
                      <a:pt x="32" y="59"/>
                      <a:pt x="31" y="59"/>
                    </a:cubicBezTo>
                    <a:cubicBezTo>
                      <a:pt x="0" y="124"/>
                      <a:pt x="21" y="159"/>
                      <a:pt x="33" y="171"/>
                    </a:cubicBezTo>
                    <a:cubicBezTo>
                      <a:pt x="42" y="180"/>
                      <a:pt x="53" y="186"/>
                      <a:pt x="66" y="189"/>
                    </a:cubicBezTo>
                    <a:cubicBezTo>
                      <a:pt x="68" y="187"/>
                      <a:pt x="71" y="186"/>
                      <a:pt x="74" y="185"/>
                    </a:cubicBezTo>
                    <a:cubicBezTo>
                      <a:pt x="80" y="182"/>
                      <a:pt x="87" y="180"/>
                      <a:pt x="94" y="179"/>
                    </a:cubicBezTo>
                    <a:cubicBezTo>
                      <a:pt x="99" y="177"/>
                      <a:pt x="105" y="175"/>
                      <a:pt x="110" y="173"/>
                    </a:cubicBezTo>
                    <a:cubicBezTo>
                      <a:pt x="109" y="171"/>
                      <a:pt x="107" y="169"/>
                      <a:pt x="104" y="169"/>
                    </a:cubicBezTo>
                    <a:cubicBezTo>
                      <a:pt x="104" y="169"/>
                      <a:pt x="103" y="169"/>
                      <a:pt x="103" y="169"/>
                    </a:cubicBezTo>
                    <a:cubicBezTo>
                      <a:pt x="102" y="169"/>
                      <a:pt x="101" y="169"/>
                      <a:pt x="100" y="169"/>
                    </a:cubicBezTo>
                    <a:cubicBezTo>
                      <a:pt x="92" y="173"/>
                      <a:pt x="85" y="174"/>
                      <a:pt x="78" y="174"/>
                    </a:cubicBezTo>
                    <a:cubicBezTo>
                      <a:pt x="65" y="174"/>
                      <a:pt x="53" y="169"/>
                      <a:pt x="44" y="160"/>
                    </a:cubicBezTo>
                    <a:cubicBezTo>
                      <a:pt x="23" y="138"/>
                      <a:pt x="27" y="96"/>
                      <a:pt x="53" y="49"/>
                    </a:cubicBezTo>
                    <a:cubicBezTo>
                      <a:pt x="62" y="33"/>
                      <a:pt x="77" y="18"/>
                      <a:pt x="94" y="6"/>
                    </a:cubicBezTo>
                    <a:cubicBezTo>
                      <a:pt x="90" y="1"/>
                      <a:pt x="86" y="0"/>
                      <a:pt x="8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0" name="Freeform 162"/>
              <p:cNvSpPr/>
              <p:nvPr/>
            </p:nvSpPr>
            <p:spPr bwMode="auto">
              <a:xfrm>
                <a:off x="10716" y="2691"/>
                <a:ext cx="185" cy="59"/>
              </a:xfrm>
              <a:custGeom>
                <a:avLst/>
                <a:gdLst>
                  <a:gd name="T0" fmla="*/ 45 w 106"/>
                  <a:gd name="T1" fmla="*/ 0 h 34"/>
                  <a:gd name="T2" fmla="*/ 5 w 106"/>
                  <a:gd name="T3" fmla="*/ 10 h 34"/>
                  <a:gd name="T4" fmla="*/ 2 w 106"/>
                  <a:gd name="T5" fmla="*/ 20 h 34"/>
                  <a:gd name="T6" fmla="*/ 9 w 106"/>
                  <a:gd name="T7" fmla="*/ 24 h 34"/>
                  <a:gd name="T8" fmla="*/ 13 w 106"/>
                  <a:gd name="T9" fmla="*/ 23 h 34"/>
                  <a:gd name="T10" fmla="*/ 22 w 106"/>
                  <a:gd name="T11" fmla="*/ 19 h 34"/>
                  <a:gd name="T12" fmla="*/ 48 w 106"/>
                  <a:gd name="T13" fmla="*/ 12 h 34"/>
                  <a:gd name="T14" fmla="*/ 60 w 106"/>
                  <a:gd name="T15" fmla="*/ 12 h 34"/>
                  <a:gd name="T16" fmla="*/ 73 w 106"/>
                  <a:gd name="T17" fmla="*/ 13 h 34"/>
                  <a:gd name="T18" fmla="*/ 79 w 106"/>
                  <a:gd name="T19" fmla="*/ 12 h 34"/>
                  <a:gd name="T20" fmla="*/ 71 w 106"/>
                  <a:gd name="T21" fmla="*/ 20 h 34"/>
                  <a:gd name="T22" fmla="*/ 89 w 106"/>
                  <a:gd name="T23" fmla="*/ 29 h 34"/>
                  <a:gd name="T24" fmla="*/ 91 w 106"/>
                  <a:gd name="T25" fmla="*/ 30 h 34"/>
                  <a:gd name="T26" fmla="*/ 97 w 106"/>
                  <a:gd name="T27" fmla="*/ 34 h 34"/>
                  <a:gd name="T28" fmla="*/ 102 w 106"/>
                  <a:gd name="T29" fmla="*/ 32 h 34"/>
                  <a:gd name="T30" fmla="*/ 104 w 106"/>
                  <a:gd name="T31" fmla="*/ 22 h 34"/>
                  <a:gd name="T32" fmla="*/ 96 w 106"/>
                  <a:gd name="T33" fmla="*/ 15 h 34"/>
                  <a:gd name="T34" fmla="*/ 45 w 106"/>
                  <a:gd name="T3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6" h="34">
                    <a:moveTo>
                      <a:pt x="45" y="0"/>
                    </a:moveTo>
                    <a:cubicBezTo>
                      <a:pt x="32" y="0"/>
                      <a:pt x="19" y="2"/>
                      <a:pt x="5" y="10"/>
                    </a:cubicBezTo>
                    <a:cubicBezTo>
                      <a:pt x="2" y="12"/>
                      <a:pt x="0" y="16"/>
                      <a:pt x="2" y="20"/>
                    </a:cubicBezTo>
                    <a:cubicBezTo>
                      <a:pt x="4" y="23"/>
                      <a:pt x="7" y="24"/>
                      <a:pt x="9" y="24"/>
                    </a:cubicBezTo>
                    <a:cubicBezTo>
                      <a:pt x="11" y="24"/>
                      <a:pt x="12" y="24"/>
                      <a:pt x="13" y="23"/>
                    </a:cubicBezTo>
                    <a:cubicBezTo>
                      <a:pt x="16" y="22"/>
                      <a:pt x="19" y="20"/>
                      <a:pt x="22" y="19"/>
                    </a:cubicBezTo>
                    <a:cubicBezTo>
                      <a:pt x="29" y="13"/>
                      <a:pt x="38" y="12"/>
                      <a:pt x="48" y="12"/>
                    </a:cubicBezTo>
                    <a:cubicBezTo>
                      <a:pt x="52" y="12"/>
                      <a:pt x="56" y="12"/>
                      <a:pt x="60" y="12"/>
                    </a:cubicBezTo>
                    <a:cubicBezTo>
                      <a:pt x="64" y="12"/>
                      <a:pt x="68" y="13"/>
                      <a:pt x="73" y="13"/>
                    </a:cubicBezTo>
                    <a:cubicBezTo>
                      <a:pt x="75" y="13"/>
                      <a:pt x="77" y="12"/>
                      <a:pt x="79" y="12"/>
                    </a:cubicBezTo>
                    <a:cubicBezTo>
                      <a:pt x="76" y="15"/>
                      <a:pt x="74" y="17"/>
                      <a:pt x="71" y="20"/>
                    </a:cubicBezTo>
                    <a:cubicBezTo>
                      <a:pt x="79" y="23"/>
                      <a:pt x="85" y="26"/>
                      <a:pt x="89" y="29"/>
                    </a:cubicBezTo>
                    <a:cubicBezTo>
                      <a:pt x="90" y="29"/>
                      <a:pt x="91" y="30"/>
                      <a:pt x="91" y="30"/>
                    </a:cubicBezTo>
                    <a:cubicBezTo>
                      <a:pt x="93" y="33"/>
                      <a:pt x="95" y="34"/>
                      <a:pt x="97" y="34"/>
                    </a:cubicBezTo>
                    <a:cubicBezTo>
                      <a:pt x="99" y="34"/>
                      <a:pt x="100" y="33"/>
                      <a:pt x="102" y="32"/>
                    </a:cubicBezTo>
                    <a:cubicBezTo>
                      <a:pt x="105" y="30"/>
                      <a:pt x="106" y="25"/>
                      <a:pt x="104" y="22"/>
                    </a:cubicBezTo>
                    <a:cubicBezTo>
                      <a:pt x="103" y="20"/>
                      <a:pt x="100" y="17"/>
                      <a:pt x="96" y="15"/>
                    </a:cubicBezTo>
                    <a:cubicBezTo>
                      <a:pt x="85" y="8"/>
                      <a:pt x="66" y="0"/>
                      <a:pt x="4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1" name="Freeform 163"/>
              <p:cNvSpPr/>
              <p:nvPr/>
            </p:nvSpPr>
            <p:spPr bwMode="auto">
              <a:xfrm>
                <a:off x="12656" y="4203"/>
                <a:ext cx="302" cy="310"/>
              </a:xfrm>
              <a:custGeom>
                <a:avLst/>
                <a:gdLst>
                  <a:gd name="T0" fmla="*/ 166 w 174"/>
                  <a:gd name="T1" fmla="*/ 0 h 178"/>
                  <a:gd name="T2" fmla="*/ 158 w 174"/>
                  <a:gd name="T3" fmla="*/ 7 h 178"/>
                  <a:gd name="T4" fmla="*/ 156 w 174"/>
                  <a:gd name="T5" fmla="*/ 16 h 178"/>
                  <a:gd name="T6" fmla="*/ 0 w 174"/>
                  <a:gd name="T7" fmla="*/ 164 h 178"/>
                  <a:gd name="T8" fmla="*/ 0 w 174"/>
                  <a:gd name="T9" fmla="*/ 164 h 178"/>
                  <a:gd name="T10" fmla="*/ 11 w 174"/>
                  <a:gd name="T11" fmla="*/ 178 h 178"/>
                  <a:gd name="T12" fmla="*/ 166 w 174"/>
                  <a:gd name="T13" fmla="*/ 37 h 178"/>
                  <a:gd name="T14" fmla="*/ 174 w 174"/>
                  <a:gd name="T15" fmla="*/ 9 h 178"/>
                  <a:gd name="T16" fmla="*/ 167 w 174"/>
                  <a:gd name="T17" fmla="*/ 0 h 178"/>
                  <a:gd name="T18" fmla="*/ 166 w 174"/>
                  <a:gd name="T1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178">
                    <a:moveTo>
                      <a:pt x="166" y="0"/>
                    </a:moveTo>
                    <a:cubicBezTo>
                      <a:pt x="162" y="0"/>
                      <a:pt x="159" y="3"/>
                      <a:pt x="158" y="7"/>
                    </a:cubicBezTo>
                    <a:cubicBezTo>
                      <a:pt x="158" y="10"/>
                      <a:pt x="157" y="13"/>
                      <a:pt x="156" y="16"/>
                    </a:cubicBezTo>
                    <a:cubicBezTo>
                      <a:pt x="144" y="67"/>
                      <a:pt x="73" y="149"/>
                      <a:pt x="0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4" y="169"/>
                      <a:pt x="8" y="173"/>
                      <a:pt x="11" y="178"/>
                    </a:cubicBezTo>
                    <a:cubicBezTo>
                      <a:pt x="80" y="159"/>
                      <a:pt x="144" y="90"/>
                      <a:pt x="166" y="37"/>
                    </a:cubicBezTo>
                    <a:cubicBezTo>
                      <a:pt x="170" y="27"/>
                      <a:pt x="173" y="17"/>
                      <a:pt x="174" y="9"/>
                    </a:cubicBezTo>
                    <a:cubicBezTo>
                      <a:pt x="174" y="4"/>
                      <a:pt x="171" y="1"/>
                      <a:pt x="167" y="0"/>
                    </a:cubicBezTo>
                    <a:cubicBezTo>
                      <a:pt x="167" y="0"/>
                      <a:pt x="166" y="0"/>
                      <a:pt x="16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2" name="Freeform 164"/>
              <p:cNvSpPr/>
              <p:nvPr/>
            </p:nvSpPr>
            <p:spPr bwMode="auto">
              <a:xfrm>
                <a:off x="9060" y="4438"/>
                <a:ext cx="129" cy="89"/>
              </a:xfrm>
              <a:custGeom>
                <a:avLst/>
                <a:gdLst>
                  <a:gd name="T0" fmla="*/ 65 w 74"/>
                  <a:gd name="T1" fmla="*/ 0 h 51"/>
                  <a:gd name="T2" fmla="*/ 62 w 74"/>
                  <a:gd name="T3" fmla="*/ 1 h 51"/>
                  <a:gd name="T4" fmla="*/ 53 w 74"/>
                  <a:gd name="T5" fmla="*/ 5 h 51"/>
                  <a:gd name="T6" fmla="*/ 3 w 74"/>
                  <a:gd name="T7" fmla="*/ 38 h 51"/>
                  <a:gd name="T8" fmla="*/ 3 w 74"/>
                  <a:gd name="T9" fmla="*/ 49 h 51"/>
                  <a:gd name="T10" fmla="*/ 9 w 74"/>
                  <a:gd name="T11" fmla="*/ 51 h 51"/>
                  <a:gd name="T12" fmla="*/ 14 w 74"/>
                  <a:gd name="T13" fmla="*/ 49 h 51"/>
                  <a:gd name="T14" fmla="*/ 65 w 74"/>
                  <a:gd name="T15" fmla="*/ 16 h 51"/>
                  <a:gd name="T16" fmla="*/ 68 w 74"/>
                  <a:gd name="T17" fmla="*/ 15 h 51"/>
                  <a:gd name="T18" fmla="*/ 72 w 74"/>
                  <a:gd name="T19" fmla="*/ 5 h 51"/>
                  <a:gd name="T20" fmla="*/ 65 w 74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51">
                    <a:moveTo>
                      <a:pt x="65" y="0"/>
                    </a:moveTo>
                    <a:cubicBezTo>
                      <a:pt x="64" y="0"/>
                      <a:pt x="63" y="0"/>
                      <a:pt x="62" y="1"/>
                    </a:cubicBezTo>
                    <a:cubicBezTo>
                      <a:pt x="60" y="1"/>
                      <a:pt x="57" y="3"/>
                      <a:pt x="53" y="5"/>
                    </a:cubicBezTo>
                    <a:cubicBezTo>
                      <a:pt x="38" y="14"/>
                      <a:pt x="10" y="31"/>
                      <a:pt x="3" y="38"/>
                    </a:cubicBezTo>
                    <a:cubicBezTo>
                      <a:pt x="0" y="41"/>
                      <a:pt x="0" y="46"/>
                      <a:pt x="3" y="49"/>
                    </a:cubicBezTo>
                    <a:cubicBezTo>
                      <a:pt x="5" y="50"/>
                      <a:pt x="7" y="51"/>
                      <a:pt x="9" y="51"/>
                    </a:cubicBezTo>
                    <a:cubicBezTo>
                      <a:pt x="11" y="51"/>
                      <a:pt x="13" y="50"/>
                      <a:pt x="14" y="49"/>
                    </a:cubicBezTo>
                    <a:cubicBezTo>
                      <a:pt x="20" y="43"/>
                      <a:pt x="53" y="22"/>
                      <a:pt x="65" y="16"/>
                    </a:cubicBezTo>
                    <a:cubicBezTo>
                      <a:pt x="66" y="16"/>
                      <a:pt x="67" y="15"/>
                      <a:pt x="68" y="15"/>
                    </a:cubicBezTo>
                    <a:cubicBezTo>
                      <a:pt x="72" y="13"/>
                      <a:pt x="74" y="9"/>
                      <a:pt x="72" y="5"/>
                    </a:cubicBezTo>
                    <a:cubicBezTo>
                      <a:pt x="71" y="2"/>
                      <a:pt x="68" y="0"/>
                      <a:pt x="6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3" name="Freeform 165"/>
              <p:cNvSpPr/>
              <p:nvPr/>
            </p:nvSpPr>
            <p:spPr bwMode="auto">
              <a:xfrm>
                <a:off x="10041" y="5378"/>
                <a:ext cx="117" cy="113"/>
              </a:xfrm>
              <a:custGeom>
                <a:avLst/>
                <a:gdLst>
                  <a:gd name="T0" fmla="*/ 9 w 67"/>
                  <a:gd name="T1" fmla="*/ 0 h 65"/>
                  <a:gd name="T2" fmla="*/ 5 w 67"/>
                  <a:gd name="T3" fmla="*/ 1 h 65"/>
                  <a:gd name="T4" fmla="*/ 2 w 67"/>
                  <a:gd name="T5" fmla="*/ 12 h 65"/>
                  <a:gd name="T6" fmla="*/ 11 w 67"/>
                  <a:gd name="T7" fmla="*/ 25 h 65"/>
                  <a:gd name="T8" fmla="*/ 55 w 67"/>
                  <a:gd name="T9" fmla="*/ 64 h 65"/>
                  <a:gd name="T10" fmla="*/ 59 w 67"/>
                  <a:gd name="T11" fmla="*/ 65 h 65"/>
                  <a:gd name="T12" fmla="*/ 65 w 67"/>
                  <a:gd name="T13" fmla="*/ 61 h 65"/>
                  <a:gd name="T14" fmla="*/ 62 w 67"/>
                  <a:gd name="T15" fmla="*/ 50 h 65"/>
                  <a:gd name="T16" fmla="*/ 32 w 67"/>
                  <a:gd name="T17" fmla="*/ 26 h 65"/>
                  <a:gd name="T18" fmla="*/ 16 w 67"/>
                  <a:gd name="T19" fmla="*/ 4 h 65"/>
                  <a:gd name="T20" fmla="*/ 9 w 67"/>
                  <a:gd name="T2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65">
                    <a:moveTo>
                      <a:pt x="9" y="0"/>
                    </a:moveTo>
                    <a:cubicBezTo>
                      <a:pt x="8" y="0"/>
                      <a:pt x="6" y="0"/>
                      <a:pt x="5" y="1"/>
                    </a:cubicBezTo>
                    <a:cubicBezTo>
                      <a:pt x="1" y="3"/>
                      <a:pt x="0" y="8"/>
                      <a:pt x="2" y="12"/>
                    </a:cubicBezTo>
                    <a:cubicBezTo>
                      <a:pt x="5" y="16"/>
                      <a:pt x="8" y="21"/>
                      <a:pt x="11" y="25"/>
                    </a:cubicBezTo>
                    <a:cubicBezTo>
                      <a:pt x="23" y="41"/>
                      <a:pt x="39" y="55"/>
                      <a:pt x="55" y="64"/>
                    </a:cubicBezTo>
                    <a:cubicBezTo>
                      <a:pt x="56" y="65"/>
                      <a:pt x="57" y="65"/>
                      <a:pt x="59" y="65"/>
                    </a:cubicBezTo>
                    <a:cubicBezTo>
                      <a:pt x="61" y="65"/>
                      <a:pt x="64" y="63"/>
                      <a:pt x="65" y="61"/>
                    </a:cubicBezTo>
                    <a:cubicBezTo>
                      <a:pt x="67" y="57"/>
                      <a:pt x="66" y="52"/>
                      <a:pt x="62" y="50"/>
                    </a:cubicBezTo>
                    <a:cubicBezTo>
                      <a:pt x="51" y="44"/>
                      <a:pt x="41" y="36"/>
                      <a:pt x="32" y="26"/>
                    </a:cubicBezTo>
                    <a:cubicBezTo>
                      <a:pt x="25" y="19"/>
                      <a:pt x="20" y="11"/>
                      <a:pt x="16" y="4"/>
                    </a:cubicBezTo>
                    <a:cubicBezTo>
                      <a:pt x="14" y="1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4" name="Freeform 166"/>
              <p:cNvSpPr>
                <a:spLocks noEditPoints="1"/>
              </p:cNvSpPr>
              <p:nvPr/>
            </p:nvSpPr>
            <p:spPr bwMode="auto">
              <a:xfrm>
                <a:off x="9354" y="4947"/>
                <a:ext cx="1148" cy="409"/>
              </a:xfrm>
              <a:custGeom>
                <a:avLst/>
                <a:gdLst>
                  <a:gd name="T0" fmla="*/ 58 w 660"/>
                  <a:gd name="T1" fmla="*/ 41 h 235"/>
                  <a:gd name="T2" fmla="*/ 58 w 660"/>
                  <a:gd name="T3" fmla="*/ 41 h 235"/>
                  <a:gd name="T4" fmla="*/ 170 w 660"/>
                  <a:gd name="T5" fmla="*/ 122 h 235"/>
                  <a:gd name="T6" fmla="*/ 455 w 660"/>
                  <a:gd name="T7" fmla="*/ 187 h 235"/>
                  <a:gd name="T8" fmla="*/ 437 w 660"/>
                  <a:gd name="T9" fmla="*/ 183 h 235"/>
                  <a:gd name="T10" fmla="*/ 437 w 660"/>
                  <a:gd name="T11" fmla="*/ 183 h 235"/>
                  <a:gd name="T12" fmla="*/ 443 w 660"/>
                  <a:gd name="T13" fmla="*/ 184 h 235"/>
                  <a:gd name="T14" fmla="*/ 443 w 660"/>
                  <a:gd name="T15" fmla="*/ 184 h 235"/>
                  <a:gd name="T16" fmla="*/ 462 w 660"/>
                  <a:gd name="T17" fmla="*/ 182 h 235"/>
                  <a:gd name="T18" fmla="*/ 463 w 660"/>
                  <a:gd name="T19" fmla="*/ 182 h 235"/>
                  <a:gd name="T20" fmla="*/ 464 w 660"/>
                  <a:gd name="T21" fmla="*/ 182 h 235"/>
                  <a:gd name="T22" fmla="*/ 483 w 660"/>
                  <a:gd name="T23" fmla="*/ 181 h 235"/>
                  <a:gd name="T24" fmla="*/ 483 w 660"/>
                  <a:gd name="T25" fmla="*/ 181 h 235"/>
                  <a:gd name="T26" fmla="*/ 483 w 660"/>
                  <a:gd name="T27" fmla="*/ 181 h 235"/>
                  <a:gd name="T28" fmla="*/ 528 w 660"/>
                  <a:gd name="T29" fmla="*/ 199 h 235"/>
                  <a:gd name="T30" fmla="*/ 505 w 660"/>
                  <a:gd name="T31" fmla="*/ 195 h 235"/>
                  <a:gd name="T32" fmla="*/ 628 w 660"/>
                  <a:gd name="T33" fmla="*/ 235 h 235"/>
                  <a:gd name="T34" fmla="*/ 622 w 660"/>
                  <a:gd name="T35" fmla="*/ 227 h 235"/>
                  <a:gd name="T36" fmla="*/ 630 w 660"/>
                  <a:gd name="T37" fmla="*/ 219 h 235"/>
                  <a:gd name="T38" fmla="*/ 641 w 660"/>
                  <a:gd name="T39" fmla="*/ 225 h 235"/>
                  <a:gd name="T40" fmla="*/ 657 w 660"/>
                  <a:gd name="T41" fmla="*/ 193 h 235"/>
                  <a:gd name="T42" fmla="*/ 646 w 660"/>
                  <a:gd name="T43" fmla="*/ 193 h 235"/>
                  <a:gd name="T44" fmla="*/ 621 w 660"/>
                  <a:gd name="T45" fmla="*/ 220 h 235"/>
                  <a:gd name="T46" fmla="*/ 492 w 660"/>
                  <a:gd name="T47" fmla="*/ 166 h 235"/>
                  <a:gd name="T48" fmla="*/ 432 w 660"/>
                  <a:gd name="T49" fmla="*/ 171 h 235"/>
                  <a:gd name="T50" fmla="*/ 48 w 660"/>
                  <a:gd name="T51" fmla="*/ 30 h 235"/>
                  <a:gd name="T52" fmla="*/ 22 w 660"/>
                  <a:gd name="T53" fmla="*/ 28 h 235"/>
                  <a:gd name="T54" fmla="*/ 18 w 660"/>
                  <a:gd name="T55" fmla="*/ 20 h 235"/>
                  <a:gd name="T56" fmla="*/ 12 w 660"/>
                  <a:gd name="T57" fmla="*/ 17 h 235"/>
                  <a:gd name="T58" fmla="*/ 2 w 660"/>
                  <a:gd name="T59" fmla="*/ 5 h 235"/>
                  <a:gd name="T60" fmla="*/ 0 w 660"/>
                  <a:gd name="T61" fmla="*/ 1 h 235"/>
                  <a:gd name="T62" fmla="*/ 21 w 660"/>
                  <a:gd name="T63" fmla="*/ 4 h 235"/>
                  <a:gd name="T64" fmla="*/ 18 w 660"/>
                  <a:gd name="T6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0" h="235">
                    <a:moveTo>
                      <a:pt x="48" y="30"/>
                    </a:moveTo>
                    <a:cubicBezTo>
                      <a:pt x="51" y="34"/>
                      <a:pt x="55" y="38"/>
                      <a:pt x="58" y="41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46" y="39"/>
                      <a:pt x="38" y="36"/>
                      <a:pt x="29" y="34"/>
                    </a:cubicBezTo>
                    <a:cubicBezTo>
                      <a:pt x="56" y="58"/>
                      <a:pt x="99" y="88"/>
                      <a:pt x="170" y="122"/>
                    </a:cubicBezTo>
                    <a:cubicBezTo>
                      <a:pt x="282" y="176"/>
                      <a:pt x="374" y="187"/>
                      <a:pt x="431" y="187"/>
                    </a:cubicBezTo>
                    <a:cubicBezTo>
                      <a:pt x="440" y="187"/>
                      <a:pt x="448" y="187"/>
                      <a:pt x="455" y="187"/>
                    </a:cubicBezTo>
                    <a:cubicBezTo>
                      <a:pt x="449" y="185"/>
                      <a:pt x="443" y="184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7" y="183"/>
                      <a:pt x="437" y="183"/>
                      <a:pt x="437" y="183"/>
                    </a:cubicBezTo>
                    <a:cubicBezTo>
                      <a:pt x="439" y="184"/>
                      <a:pt x="441" y="184"/>
                      <a:pt x="443" y="184"/>
                    </a:cubicBezTo>
                    <a:cubicBezTo>
                      <a:pt x="443" y="184"/>
                      <a:pt x="443" y="184"/>
                      <a:pt x="443" y="184"/>
                    </a:cubicBezTo>
                    <a:cubicBezTo>
                      <a:pt x="443" y="184"/>
                      <a:pt x="443" y="184"/>
                      <a:pt x="443" y="184"/>
                    </a:cubicBezTo>
                    <a:cubicBezTo>
                      <a:pt x="449" y="184"/>
                      <a:pt x="455" y="183"/>
                      <a:pt x="461" y="182"/>
                    </a:cubicBezTo>
                    <a:cubicBezTo>
                      <a:pt x="461" y="182"/>
                      <a:pt x="462" y="182"/>
                      <a:pt x="462" y="182"/>
                    </a:cubicBezTo>
                    <a:cubicBezTo>
                      <a:pt x="462" y="182"/>
                      <a:pt x="462" y="182"/>
                      <a:pt x="462" y="182"/>
                    </a:cubicBezTo>
                    <a:cubicBezTo>
                      <a:pt x="462" y="182"/>
                      <a:pt x="462" y="182"/>
                      <a:pt x="463" y="182"/>
                    </a:cubicBezTo>
                    <a:cubicBezTo>
                      <a:pt x="463" y="182"/>
                      <a:pt x="463" y="182"/>
                      <a:pt x="464" y="182"/>
                    </a:cubicBezTo>
                    <a:cubicBezTo>
                      <a:pt x="464" y="182"/>
                      <a:pt x="464" y="182"/>
                      <a:pt x="464" y="182"/>
                    </a:cubicBezTo>
                    <a:cubicBezTo>
                      <a:pt x="464" y="182"/>
                      <a:pt x="465" y="182"/>
                      <a:pt x="465" y="182"/>
                    </a:cubicBezTo>
                    <a:cubicBezTo>
                      <a:pt x="471" y="181"/>
                      <a:pt x="477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83" y="181"/>
                      <a:pt x="483" y="181"/>
                      <a:pt x="483" y="181"/>
                    </a:cubicBezTo>
                    <a:cubicBezTo>
                      <a:pt x="498" y="181"/>
                      <a:pt x="514" y="184"/>
                      <a:pt x="528" y="199"/>
                    </a:cubicBezTo>
                    <a:cubicBezTo>
                      <a:pt x="528" y="199"/>
                      <a:pt x="528" y="199"/>
                      <a:pt x="528" y="199"/>
                    </a:cubicBezTo>
                    <a:cubicBezTo>
                      <a:pt x="528" y="199"/>
                      <a:pt x="528" y="199"/>
                      <a:pt x="528" y="199"/>
                    </a:cubicBezTo>
                    <a:cubicBezTo>
                      <a:pt x="520" y="197"/>
                      <a:pt x="512" y="196"/>
                      <a:pt x="505" y="195"/>
                    </a:cubicBezTo>
                    <a:cubicBezTo>
                      <a:pt x="558" y="231"/>
                      <a:pt x="602" y="235"/>
                      <a:pt x="621" y="235"/>
                    </a:cubicBezTo>
                    <a:cubicBezTo>
                      <a:pt x="624" y="235"/>
                      <a:pt x="626" y="235"/>
                      <a:pt x="628" y="235"/>
                    </a:cubicBezTo>
                    <a:cubicBezTo>
                      <a:pt x="625" y="234"/>
                      <a:pt x="625" y="234"/>
                      <a:pt x="625" y="234"/>
                    </a:cubicBezTo>
                    <a:cubicBezTo>
                      <a:pt x="623" y="232"/>
                      <a:pt x="622" y="230"/>
                      <a:pt x="622" y="227"/>
                    </a:cubicBezTo>
                    <a:cubicBezTo>
                      <a:pt x="622" y="226"/>
                      <a:pt x="622" y="224"/>
                      <a:pt x="623" y="223"/>
                    </a:cubicBezTo>
                    <a:cubicBezTo>
                      <a:pt x="625" y="221"/>
                      <a:pt x="627" y="219"/>
                      <a:pt x="630" y="219"/>
                    </a:cubicBezTo>
                    <a:cubicBezTo>
                      <a:pt x="631" y="219"/>
                      <a:pt x="633" y="220"/>
                      <a:pt x="634" y="221"/>
                    </a:cubicBezTo>
                    <a:cubicBezTo>
                      <a:pt x="641" y="225"/>
                      <a:pt x="641" y="225"/>
                      <a:pt x="641" y="225"/>
                    </a:cubicBezTo>
                    <a:cubicBezTo>
                      <a:pt x="647" y="217"/>
                      <a:pt x="654" y="207"/>
                      <a:pt x="657" y="204"/>
                    </a:cubicBezTo>
                    <a:cubicBezTo>
                      <a:pt x="660" y="201"/>
                      <a:pt x="660" y="196"/>
                      <a:pt x="657" y="193"/>
                    </a:cubicBezTo>
                    <a:cubicBezTo>
                      <a:pt x="655" y="192"/>
                      <a:pt x="653" y="191"/>
                      <a:pt x="651" y="191"/>
                    </a:cubicBezTo>
                    <a:cubicBezTo>
                      <a:pt x="649" y="191"/>
                      <a:pt x="647" y="192"/>
                      <a:pt x="646" y="193"/>
                    </a:cubicBezTo>
                    <a:cubicBezTo>
                      <a:pt x="641" y="198"/>
                      <a:pt x="630" y="213"/>
                      <a:pt x="625" y="220"/>
                    </a:cubicBezTo>
                    <a:cubicBezTo>
                      <a:pt x="624" y="220"/>
                      <a:pt x="623" y="220"/>
                      <a:pt x="621" y="220"/>
                    </a:cubicBezTo>
                    <a:cubicBezTo>
                      <a:pt x="603" y="220"/>
                      <a:pt x="553" y="215"/>
                      <a:pt x="495" y="168"/>
                    </a:cubicBezTo>
                    <a:cubicBezTo>
                      <a:pt x="492" y="166"/>
                      <a:pt x="492" y="166"/>
                      <a:pt x="492" y="166"/>
                    </a:cubicBezTo>
                    <a:cubicBezTo>
                      <a:pt x="488" y="167"/>
                      <a:pt x="488" y="167"/>
                      <a:pt x="488" y="167"/>
                    </a:cubicBezTo>
                    <a:cubicBezTo>
                      <a:pt x="488" y="167"/>
                      <a:pt x="467" y="171"/>
                      <a:pt x="432" y="171"/>
                    </a:cubicBezTo>
                    <a:cubicBezTo>
                      <a:pt x="377" y="171"/>
                      <a:pt x="286" y="161"/>
                      <a:pt x="177" y="108"/>
                    </a:cubicBezTo>
                    <a:cubicBezTo>
                      <a:pt x="115" y="79"/>
                      <a:pt x="75" y="52"/>
                      <a:pt x="48" y="30"/>
                    </a:cubicBezTo>
                    <a:moveTo>
                      <a:pt x="12" y="17"/>
                    </a:moveTo>
                    <a:cubicBezTo>
                      <a:pt x="15" y="20"/>
                      <a:pt x="18" y="24"/>
                      <a:pt x="22" y="28"/>
                    </a:cubicBezTo>
                    <a:cubicBezTo>
                      <a:pt x="22" y="25"/>
                      <a:pt x="22" y="22"/>
                      <a:pt x="22" y="19"/>
                    </a:cubicBezTo>
                    <a:cubicBezTo>
                      <a:pt x="21" y="20"/>
                      <a:pt x="20" y="20"/>
                      <a:pt x="18" y="20"/>
                    </a:cubicBezTo>
                    <a:cubicBezTo>
                      <a:pt x="17" y="20"/>
                      <a:pt x="15" y="19"/>
                      <a:pt x="13" y="18"/>
                    </a:cubicBezTo>
                    <a:cubicBezTo>
                      <a:pt x="13" y="18"/>
                      <a:pt x="12" y="17"/>
                      <a:pt x="12" y="17"/>
                    </a:cubicBezTo>
                    <a:moveTo>
                      <a:pt x="0" y="1"/>
                    </a:moveTo>
                    <a:cubicBezTo>
                      <a:pt x="0" y="3"/>
                      <a:pt x="1" y="4"/>
                      <a:pt x="2" y="5"/>
                    </a:cubicBezTo>
                    <a:cubicBezTo>
                      <a:pt x="3" y="6"/>
                      <a:pt x="4" y="7"/>
                      <a:pt x="5" y="9"/>
                    </a:cubicBezTo>
                    <a:cubicBezTo>
                      <a:pt x="3" y="7"/>
                      <a:pt x="2" y="4"/>
                      <a:pt x="0" y="1"/>
                    </a:cubicBezTo>
                    <a:moveTo>
                      <a:pt x="18" y="0"/>
                    </a:moveTo>
                    <a:cubicBezTo>
                      <a:pt x="19" y="2"/>
                      <a:pt x="20" y="3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19" y="1"/>
                      <a:pt x="1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5" name="Freeform 167"/>
              <p:cNvSpPr/>
              <p:nvPr/>
            </p:nvSpPr>
            <p:spPr bwMode="auto">
              <a:xfrm>
                <a:off x="11113" y="5093"/>
                <a:ext cx="283" cy="552"/>
              </a:xfrm>
              <a:custGeom>
                <a:avLst/>
                <a:gdLst>
                  <a:gd name="T0" fmla="*/ 139 w 163"/>
                  <a:gd name="T1" fmla="*/ 0 h 317"/>
                  <a:gd name="T2" fmla="*/ 139 w 163"/>
                  <a:gd name="T3" fmla="*/ 1 h 317"/>
                  <a:gd name="T4" fmla="*/ 105 w 163"/>
                  <a:gd name="T5" fmla="*/ 193 h 317"/>
                  <a:gd name="T6" fmla="*/ 104 w 163"/>
                  <a:gd name="T7" fmla="*/ 195 h 317"/>
                  <a:gd name="T8" fmla="*/ 104 w 163"/>
                  <a:gd name="T9" fmla="*/ 196 h 317"/>
                  <a:gd name="T10" fmla="*/ 41 w 163"/>
                  <a:gd name="T11" fmla="*/ 287 h 317"/>
                  <a:gd name="T12" fmla="*/ 7 w 163"/>
                  <a:gd name="T13" fmla="*/ 302 h 317"/>
                  <a:gd name="T14" fmla="*/ 1 w 163"/>
                  <a:gd name="T15" fmla="*/ 311 h 317"/>
                  <a:gd name="T16" fmla="*/ 9 w 163"/>
                  <a:gd name="T17" fmla="*/ 317 h 317"/>
                  <a:gd name="T18" fmla="*/ 10 w 163"/>
                  <a:gd name="T19" fmla="*/ 317 h 317"/>
                  <a:gd name="T20" fmla="*/ 76 w 163"/>
                  <a:gd name="T21" fmla="*/ 279 h 317"/>
                  <a:gd name="T22" fmla="*/ 119 w 163"/>
                  <a:gd name="T23" fmla="*/ 201 h 317"/>
                  <a:gd name="T24" fmla="*/ 156 w 163"/>
                  <a:gd name="T25" fmla="*/ 9 h 317"/>
                  <a:gd name="T26" fmla="*/ 156 w 163"/>
                  <a:gd name="T27" fmla="*/ 7 h 317"/>
                  <a:gd name="T28" fmla="*/ 139 w 163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3" h="317">
                    <a:moveTo>
                      <a:pt x="139" y="0"/>
                    </a:moveTo>
                    <a:cubicBezTo>
                      <a:pt x="139" y="0"/>
                      <a:pt x="139" y="1"/>
                      <a:pt x="139" y="1"/>
                    </a:cubicBezTo>
                    <a:cubicBezTo>
                      <a:pt x="147" y="45"/>
                      <a:pt x="145" y="137"/>
                      <a:pt x="105" y="193"/>
                    </a:cubicBezTo>
                    <a:cubicBezTo>
                      <a:pt x="104" y="195"/>
                      <a:pt x="104" y="195"/>
                      <a:pt x="104" y="195"/>
                    </a:cubicBezTo>
                    <a:cubicBezTo>
                      <a:pt x="104" y="196"/>
                      <a:pt x="104" y="196"/>
                      <a:pt x="104" y="196"/>
                    </a:cubicBezTo>
                    <a:cubicBezTo>
                      <a:pt x="104" y="197"/>
                      <a:pt x="89" y="257"/>
                      <a:pt x="41" y="287"/>
                    </a:cubicBezTo>
                    <a:cubicBezTo>
                      <a:pt x="31" y="294"/>
                      <a:pt x="20" y="299"/>
                      <a:pt x="7" y="302"/>
                    </a:cubicBezTo>
                    <a:cubicBezTo>
                      <a:pt x="3" y="303"/>
                      <a:pt x="0" y="307"/>
                      <a:pt x="1" y="311"/>
                    </a:cubicBezTo>
                    <a:cubicBezTo>
                      <a:pt x="2" y="315"/>
                      <a:pt x="5" y="317"/>
                      <a:pt x="9" y="317"/>
                    </a:cubicBezTo>
                    <a:cubicBezTo>
                      <a:pt x="9" y="317"/>
                      <a:pt x="10" y="317"/>
                      <a:pt x="10" y="317"/>
                    </a:cubicBezTo>
                    <a:cubicBezTo>
                      <a:pt x="39" y="310"/>
                      <a:pt x="60" y="295"/>
                      <a:pt x="76" y="279"/>
                    </a:cubicBezTo>
                    <a:cubicBezTo>
                      <a:pt x="105" y="248"/>
                      <a:pt x="116" y="210"/>
                      <a:pt x="119" y="201"/>
                    </a:cubicBezTo>
                    <a:cubicBezTo>
                      <a:pt x="158" y="145"/>
                      <a:pt x="163" y="59"/>
                      <a:pt x="156" y="9"/>
                    </a:cubicBezTo>
                    <a:cubicBezTo>
                      <a:pt x="156" y="8"/>
                      <a:pt x="156" y="8"/>
                      <a:pt x="156" y="7"/>
                    </a:cubicBezTo>
                    <a:cubicBezTo>
                      <a:pt x="150" y="5"/>
                      <a:pt x="145" y="3"/>
                      <a:pt x="13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6" name="Freeform 168"/>
              <p:cNvSpPr>
                <a:spLocks noEditPoints="1"/>
              </p:cNvSpPr>
              <p:nvPr/>
            </p:nvSpPr>
            <p:spPr bwMode="auto">
              <a:xfrm>
                <a:off x="13169" y="4470"/>
                <a:ext cx="83" cy="134"/>
              </a:xfrm>
              <a:custGeom>
                <a:avLst/>
                <a:gdLst>
                  <a:gd name="T0" fmla="*/ 44 w 48"/>
                  <a:gd name="T1" fmla="*/ 70 h 77"/>
                  <a:gd name="T2" fmla="*/ 48 w 48"/>
                  <a:gd name="T3" fmla="*/ 77 h 77"/>
                  <a:gd name="T4" fmla="*/ 45 w 48"/>
                  <a:gd name="T5" fmla="*/ 73 h 77"/>
                  <a:gd name="T6" fmla="*/ 44 w 48"/>
                  <a:gd name="T7" fmla="*/ 70 h 77"/>
                  <a:gd name="T8" fmla="*/ 9 w 48"/>
                  <a:gd name="T9" fmla="*/ 0 h 77"/>
                  <a:gd name="T10" fmla="*/ 1 w 48"/>
                  <a:gd name="T11" fmla="*/ 6 h 77"/>
                  <a:gd name="T12" fmla="*/ 6 w 48"/>
                  <a:gd name="T13" fmla="*/ 15 h 77"/>
                  <a:gd name="T14" fmla="*/ 32 w 48"/>
                  <a:gd name="T15" fmla="*/ 35 h 77"/>
                  <a:gd name="T16" fmla="*/ 47 w 48"/>
                  <a:gd name="T17" fmla="*/ 30 h 77"/>
                  <a:gd name="T18" fmla="*/ 11 w 48"/>
                  <a:gd name="T19" fmla="*/ 1 h 77"/>
                  <a:gd name="T20" fmla="*/ 9 w 48"/>
                  <a:gd name="T2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77">
                    <a:moveTo>
                      <a:pt x="44" y="70"/>
                    </a:moveTo>
                    <a:cubicBezTo>
                      <a:pt x="44" y="73"/>
                      <a:pt x="46" y="76"/>
                      <a:pt x="48" y="77"/>
                    </a:cubicBezTo>
                    <a:cubicBezTo>
                      <a:pt x="47" y="75"/>
                      <a:pt x="46" y="74"/>
                      <a:pt x="45" y="73"/>
                    </a:cubicBezTo>
                    <a:cubicBezTo>
                      <a:pt x="45" y="72"/>
                      <a:pt x="44" y="71"/>
                      <a:pt x="44" y="70"/>
                    </a:cubicBezTo>
                    <a:moveTo>
                      <a:pt x="9" y="0"/>
                    </a:moveTo>
                    <a:cubicBezTo>
                      <a:pt x="6" y="0"/>
                      <a:pt x="2" y="2"/>
                      <a:pt x="1" y="6"/>
                    </a:cubicBezTo>
                    <a:cubicBezTo>
                      <a:pt x="0" y="10"/>
                      <a:pt x="2" y="14"/>
                      <a:pt x="6" y="15"/>
                    </a:cubicBezTo>
                    <a:cubicBezTo>
                      <a:pt x="15" y="19"/>
                      <a:pt x="25" y="25"/>
                      <a:pt x="32" y="35"/>
                    </a:cubicBezTo>
                    <a:cubicBezTo>
                      <a:pt x="38" y="33"/>
                      <a:pt x="43" y="32"/>
                      <a:pt x="47" y="30"/>
                    </a:cubicBezTo>
                    <a:cubicBezTo>
                      <a:pt x="38" y="16"/>
                      <a:pt x="24" y="5"/>
                      <a:pt x="11" y="1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7" name="Freeform 169"/>
              <p:cNvSpPr/>
              <p:nvPr/>
            </p:nvSpPr>
            <p:spPr bwMode="auto">
              <a:xfrm>
                <a:off x="13150" y="3974"/>
                <a:ext cx="155" cy="236"/>
              </a:xfrm>
              <a:custGeom>
                <a:avLst/>
                <a:gdLst>
                  <a:gd name="T0" fmla="*/ 81 w 89"/>
                  <a:gd name="T1" fmla="*/ 0 h 136"/>
                  <a:gd name="T2" fmla="*/ 73 w 89"/>
                  <a:gd name="T3" fmla="*/ 7 h 136"/>
                  <a:gd name="T4" fmla="*/ 68 w 89"/>
                  <a:gd name="T5" fmla="*/ 39 h 136"/>
                  <a:gd name="T6" fmla="*/ 5 w 89"/>
                  <a:gd name="T7" fmla="*/ 121 h 136"/>
                  <a:gd name="T8" fmla="*/ 2 w 89"/>
                  <a:gd name="T9" fmla="*/ 132 h 136"/>
                  <a:gd name="T10" fmla="*/ 9 w 89"/>
                  <a:gd name="T11" fmla="*/ 136 h 136"/>
                  <a:gd name="T12" fmla="*/ 13 w 89"/>
                  <a:gd name="T13" fmla="*/ 135 h 136"/>
                  <a:gd name="T14" fmla="*/ 76 w 89"/>
                  <a:gd name="T15" fmla="*/ 63 h 136"/>
                  <a:gd name="T16" fmla="*/ 89 w 89"/>
                  <a:gd name="T17" fmla="*/ 8 h 136"/>
                  <a:gd name="T18" fmla="*/ 82 w 89"/>
                  <a:gd name="T19" fmla="*/ 0 h 136"/>
                  <a:gd name="T20" fmla="*/ 81 w 89"/>
                  <a:gd name="T2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136">
                    <a:moveTo>
                      <a:pt x="81" y="0"/>
                    </a:moveTo>
                    <a:cubicBezTo>
                      <a:pt x="77" y="0"/>
                      <a:pt x="74" y="3"/>
                      <a:pt x="73" y="7"/>
                    </a:cubicBezTo>
                    <a:cubicBezTo>
                      <a:pt x="73" y="15"/>
                      <a:pt x="71" y="26"/>
                      <a:pt x="68" y="39"/>
                    </a:cubicBezTo>
                    <a:cubicBezTo>
                      <a:pt x="60" y="66"/>
                      <a:pt x="43" y="99"/>
                      <a:pt x="5" y="121"/>
                    </a:cubicBezTo>
                    <a:cubicBezTo>
                      <a:pt x="1" y="123"/>
                      <a:pt x="0" y="128"/>
                      <a:pt x="2" y="132"/>
                    </a:cubicBezTo>
                    <a:cubicBezTo>
                      <a:pt x="4" y="134"/>
                      <a:pt x="6" y="136"/>
                      <a:pt x="9" y="136"/>
                    </a:cubicBezTo>
                    <a:cubicBezTo>
                      <a:pt x="10" y="136"/>
                      <a:pt x="12" y="136"/>
                      <a:pt x="13" y="135"/>
                    </a:cubicBezTo>
                    <a:cubicBezTo>
                      <a:pt x="47" y="115"/>
                      <a:pt x="65" y="88"/>
                      <a:pt x="76" y="63"/>
                    </a:cubicBezTo>
                    <a:cubicBezTo>
                      <a:pt x="85" y="41"/>
                      <a:pt x="88" y="20"/>
                      <a:pt x="89" y="8"/>
                    </a:cubicBezTo>
                    <a:cubicBezTo>
                      <a:pt x="89" y="4"/>
                      <a:pt x="86" y="0"/>
                      <a:pt x="82" y="0"/>
                    </a:cubicBezTo>
                    <a:cubicBezTo>
                      <a:pt x="81" y="0"/>
                      <a:pt x="81" y="0"/>
                      <a:pt x="8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8" name="Freeform 170"/>
              <p:cNvSpPr/>
              <p:nvPr/>
            </p:nvSpPr>
            <p:spPr bwMode="auto">
              <a:xfrm>
                <a:off x="12583" y="3121"/>
                <a:ext cx="363" cy="106"/>
              </a:xfrm>
              <a:custGeom>
                <a:avLst/>
                <a:gdLst>
                  <a:gd name="T0" fmla="*/ 84 w 209"/>
                  <a:gd name="T1" fmla="*/ 0 h 61"/>
                  <a:gd name="T2" fmla="*/ 70 w 209"/>
                  <a:gd name="T3" fmla="*/ 0 h 61"/>
                  <a:gd name="T4" fmla="*/ 6 w 209"/>
                  <a:gd name="T5" fmla="*/ 29 h 61"/>
                  <a:gd name="T6" fmla="*/ 0 w 209"/>
                  <a:gd name="T7" fmla="*/ 46 h 61"/>
                  <a:gd name="T8" fmla="*/ 8 w 209"/>
                  <a:gd name="T9" fmla="*/ 54 h 61"/>
                  <a:gd name="T10" fmla="*/ 8 w 209"/>
                  <a:gd name="T11" fmla="*/ 54 h 61"/>
                  <a:gd name="T12" fmla="*/ 16 w 209"/>
                  <a:gd name="T13" fmla="*/ 46 h 61"/>
                  <a:gd name="T14" fmla="*/ 17 w 209"/>
                  <a:gd name="T15" fmla="*/ 40 h 61"/>
                  <a:gd name="T16" fmla="*/ 71 w 209"/>
                  <a:gd name="T17" fmla="*/ 16 h 61"/>
                  <a:gd name="T18" fmla="*/ 85 w 209"/>
                  <a:gd name="T19" fmla="*/ 15 h 61"/>
                  <a:gd name="T20" fmla="*/ 151 w 209"/>
                  <a:gd name="T21" fmla="*/ 28 h 61"/>
                  <a:gd name="T22" fmla="*/ 195 w 209"/>
                  <a:gd name="T23" fmla="*/ 58 h 61"/>
                  <a:gd name="T24" fmla="*/ 201 w 209"/>
                  <a:gd name="T25" fmla="*/ 61 h 61"/>
                  <a:gd name="T26" fmla="*/ 206 w 209"/>
                  <a:gd name="T27" fmla="*/ 59 h 61"/>
                  <a:gd name="T28" fmla="*/ 208 w 209"/>
                  <a:gd name="T29" fmla="*/ 51 h 61"/>
                  <a:gd name="T30" fmla="*/ 193 w 209"/>
                  <a:gd name="T31" fmla="*/ 34 h 61"/>
                  <a:gd name="T32" fmla="*/ 141 w 209"/>
                  <a:gd name="T33" fmla="*/ 8 h 61"/>
                  <a:gd name="T34" fmla="*/ 84 w 209"/>
                  <a:gd name="T3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9" h="61">
                    <a:moveTo>
                      <a:pt x="84" y="0"/>
                    </a:moveTo>
                    <a:cubicBezTo>
                      <a:pt x="79" y="0"/>
                      <a:pt x="74" y="0"/>
                      <a:pt x="70" y="0"/>
                    </a:cubicBezTo>
                    <a:cubicBezTo>
                      <a:pt x="34" y="3"/>
                      <a:pt x="14" y="15"/>
                      <a:pt x="6" y="29"/>
                    </a:cubicBezTo>
                    <a:cubicBezTo>
                      <a:pt x="2" y="34"/>
                      <a:pt x="0" y="40"/>
                      <a:pt x="0" y="46"/>
                    </a:cubicBezTo>
                    <a:cubicBezTo>
                      <a:pt x="0" y="50"/>
                      <a:pt x="4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2" y="54"/>
                      <a:pt x="16" y="50"/>
                      <a:pt x="16" y="46"/>
                    </a:cubicBezTo>
                    <a:cubicBezTo>
                      <a:pt x="16" y="44"/>
                      <a:pt x="16" y="42"/>
                      <a:pt x="17" y="40"/>
                    </a:cubicBezTo>
                    <a:cubicBezTo>
                      <a:pt x="21" y="29"/>
                      <a:pt x="37" y="19"/>
                      <a:pt x="71" y="16"/>
                    </a:cubicBezTo>
                    <a:cubicBezTo>
                      <a:pt x="76" y="16"/>
                      <a:pt x="81" y="15"/>
                      <a:pt x="85" y="15"/>
                    </a:cubicBezTo>
                    <a:cubicBezTo>
                      <a:pt x="110" y="15"/>
                      <a:pt x="132" y="21"/>
                      <a:pt x="151" y="28"/>
                    </a:cubicBezTo>
                    <a:cubicBezTo>
                      <a:pt x="170" y="36"/>
                      <a:pt x="186" y="48"/>
                      <a:pt x="195" y="58"/>
                    </a:cubicBezTo>
                    <a:cubicBezTo>
                      <a:pt x="197" y="60"/>
                      <a:pt x="199" y="61"/>
                      <a:pt x="201" y="61"/>
                    </a:cubicBezTo>
                    <a:cubicBezTo>
                      <a:pt x="203" y="61"/>
                      <a:pt x="205" y="60"/>
                      <a:pt x="206" y="59"/>
                    </a:cubicBezTo>
                    <a:cubicBezTo>
                      <a:pt x="209" y="57"/>
                      <a:pt x="209" y="54"/>
                      <a:pt x="208" y="51"/>
                    </a:cubicBezTo>
                    <a:cubicBezTo>
                      <a:pt x="203" y="45"/>
                      <a:pt x="198" y="40"/>
                      <a:pt x="193" y="34"/>
                    </a:cubicBezTo>
                    <a:cubicBezTo>
                      <a:pt x="177" y="22"/>
                      <a:pt x="159" y="14"/>
                      <a:pt x="141" y="8"/>
                    </a:cubicBezTo>
                    <a:cubicBezTo>
                      <a:pt x="121" y="2"/>
                      <a:pt x="101" y="0"/>
                      <a:pt x="8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299" name="Freeform 171"/>
              <p:cNvSpPr/>
              <p:nvPr/>
            </p:nvSpPr>
            <p:spPr bwMode="auto">
              <a:xfrm>
                <a:off x="12005" y="2961"/>
                <a:ext cx="38" cy="120"/>
              </a:xfrm>
              <a:custGeom>
                <a:avLst/>
                <a:gdLst>
                  <a:gd name="T0" fmla="*/ 10 w 22"/>
                  <a:gd name="T1" fmla="*/ 0 h 69"/>
                  <a:gd name="T2" fmla="*/ 2 w 22"/>
                  <a:gd name="T3" fmla="*/ 6 h 69"/>
                  <a:gd name="T4" fmla="*/ 1 w 22"/>
                  <a:gd name="T5" fmla="*/ 34 h 69"/>
                  <a:gd name="T6" fmla="*/ 4 w 22"/>
                  <a:gd name="T7" fmla="*/ 51 h 69"/>
                  <a:gd name="T8" fmla="*/ 13 w 22"/>
                  <a:gd name="T9" fmla="*/ 69 h 69"/>
                  <a:gd name="T10" fmla="*/ 14 w 22"/>
                  <a:gd name="T11" fmla="*/ 69 h 69"/>
                  <a:gd name="T12" fmla="*/ 16 w 22"/>
                  <a:gd name="T13" fmla="*/ 69 h 69"/>
                  <a:gd name="T14" fmla="*/ 22 w 22"/>
                  <a:gd name="T15" fmla="*/ 59 h 69"/>
                  <a:gd name="T16" fmla="*/ 21 w 22"/>
                  <a:gd name="T17" fmla="*/ 59 h 69"/>
                  <a:gd name="T18" fmla="*/ 17 w 22"/>
                  <a:gd name="T19" fmla="*/ 9 h 69"/>
                  <a:gd name="T20" fmla="*/ 11 w 22"/>
                  <a:gd name="T21" fmla="*/ 0 h 69"/>
                  <a:gd name="T22" fmla="*/ 10 w 2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69">
                    <a:moveTo>
                      <a:pt x="10" y="0"/>
                    </a:moveTo>
                    <a:cubicBezTo>
                      <a:pt x="6" y="0"/>
                      <a:pt x="3" y="2"/>
                      <a:pt x="2" y="6"/>
                    </a:cubicBezTo>
                    <a:cubicBezTo>
                      <a:pt x="0" y="14"/>
                      <a:pt x="0" y="24"/>
                      <a:pt x="1" y="34"/>
                    </a:cubicBezTo>
                    <a:cubicBezTo>
                      <a:pt x="2" y="40"/>
                      <a:pt x="3" y="46"/>
                      <a:pt x="4" y="51"/>
                    </a:cubicBezTo>
                    <a:cubicBezTo>
                      <a:pt x="7" y="57"/>
                      <a:pt x="10" y="62"/>
                      <a:pt x="13" y="69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5" y="69"/>
                      <a:pt x="15" y="69"/>
                      <a:pt x="16" y="69"/>
                    </a:cubicBezTo>
                    <a:cubicBezTo>
                      <a:pt x="20" y="67"/>
                      <a:pt x="22" y="63"/>
                      <a:pt x="22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17" y="43"/>
                      <a:pt x="14" y="22"/>
                      <a:pt x="17" y="9"/>
                    </a:cubicBezTo>
                    <a:cubicBezTo>
                      <a:pt x="18" y="5"/>
                      <a:pt x="16" y="1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0" name="Freeform 172"/>
              <p:cNvSpPr/>
              <p:nvPr/>
            </p:nvSpPr>
            <p:spPr bwMode="auto">
              <a:xfrm>
                <a:off x="12529" y="3789"/>
                <a:ext cx="113" cy="64"/>
              </a:xfrm>
              <a:custGeom>
                <a:avLst/>
                <a:gdLst>
                  <a:gd name="T0" fmla="*/ 7 w 65"/>
                  <a:gd name="T1" fmla="*/ 0 h 37"/>
                  <a:gd name="T2" fmla="*/ 4 w 65"/>
                  <a:gd name="T3" fmla="*/ 1 h 37"/>
                  <a:gd name="T4" fmla="*/ 0 w 65"/>
                  <a:gd name="T5" fmla="*/ 5 h 37"/>
                  <a:gd name="T6" fmla="*/ 10 w 65"/>
                  <a:gd name="T7" fmla="*/ 18 h 37"/>
                  <a:gd name="T8" fmla="*/ 43 w 65"/>
                  <a:gd name="T9" fmla="*/ 37 h 37"/>
                  <a:gd name="T10" fmla="*/ 65 w 65"/>
                  <a:gd name="T11" fmla="*/ 28 h 37"/>
                  <a:gd name="T12" fmla="*/ 54 w 65"/>
                  <a:gd name="T13" fmla="*/ 29 h 37"/>
                  <a:gd name="T14" fmla="*/ 14 w 65"/>
                  <a:gd name="T15" fmla="*/ 5 h 37"/>
                  <a:gd name="T16" fmla="*/ 13 w 65"/>
                  <a:gd name="T17" fmla="*/ 3 h 37"/>
                  <a:gd name="T18" fmla="*/ 7 w 65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37">
                    <a:moveTo>
                      <a:pt x="7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3" y="10"/>
                      <a:pt x="7" y="14"/>
                      <a:pt x="10" y="18"/>
                    </a:cubicBezTo>
                    <a:cubicBezTo>
                      <a:pt x="20" y="31"/>
                      <a:pt x="32" y="37"/>
                      <a:pt x="43" y="37"/>
                    </a:cubicBezTo>
                    <a:cubicBezTo>
                      <a:pt x="51" y="37"/>
                      <a:pt x="59" y="34"/>
                      <a:pt x="65" y="28"/>
                    </a:cubicBezTo>
                    <a:cubicBezTo>
                      <a:pt x="62" y="29"/>
                      <a:pt x="58" y="29"/>
                      <a:pt x="54" y="29"/>
                    </a:cubicBezTo>
                    <a:cubicBezTo>
                      <a:pt x="37" y="29"/>
                      <a:pt x="22" y="20"/>
                      <a:pt x="14" y="5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2" y="1"/>
                      <a:pt x="9" y="0"/>
                      <a:pt x="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1" name="Freeform 173"/>
              <p:cNvSpPr/>
              <p:nvPr/>
            </p:nvSpPr>
            <p:spPr bwMode="auto">
              <a:xfrm>
                <a:off x="8992" y="3561"/>
                <a:ext cx="19" cy="31"/>
              </a:xfrm>
              <a:custGeom>
                <a:avLst/>
                <a:gdLst>
                  <a:gd name="T0" fmla="*/ 0 w 11"/>
                  <a:gd name="T1" fmla="*/ 0 h 18"/>
                  <a:gd name="T2" fmla="*/ 0 w 11"/>
                  <a:gd name="T3" fmla="*/ 18 h 18"/>
                  <a:gd name="T4" fmla="*/ 1 w 11"/>
                  <a:gd name="T5" fmla="*/ 18 h 18"/>
                  <a:gd name="T6" fmla="*/ 11 w 11"/>
                  <a:gd name="T7" fmla="*/ 17 h 18"/>
                  <a:gd name="T8" fmla="*/ 0 w 1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6" y="12"/>
                      <a:pt x="3" y="6"/>
                      <a:pt x="0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2" name="Freeform 174"/>
              <p:cNvSpPr/>
              <p:nvPr/>
            </p:nvSpPr>
            <p:spPr bwMode="auto">
              <a:xfrm>
                <a:off x="8992" y="3592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3" name="Freeform 175"/>
              <p:cNvSpPr>
                <a:spLocks noEditPoints="1"/>
              </p:cNvSpPr>
              <p:nvPr/>
            </p:nvSpPr>
            <p:spPr bwMode="auto">
              <a:xfrm>
                <a:off x="11642" y="4952"/>
                <a:ext cx="264" cy="66"/>
              </a:xfrm>
              <a:custGeom>
                <a:avLst/>
                <a:gdLst>
                  <a:gd name="T0" fmla="*/ 105 w 152"/>
                  <a:gd name="T1" fmla="*/ 19 h 38"/>
                  <a:gd name="T2" fmla="*/ 121 w 152"/>
                  <a:gd name="T3" fmla="*/ 32 h 38"/>
                  <a:gd name="T4" fmla="*/ 132 w 152"/>
                  <a:gd name="T5" fmla="*/ 36 h 38"/>
                  <a:gd name="T6" fmla="*/ 152 w 152"/>
                  <a:gd name="T7" fmla="*/ 38 h 38"/>
                  <a:gd name="T8" fmla="*/ 139 w 152"/>
                  <a:gd name="T9" fmla="*/ 21 h 38"/>
                  <a:gd name="T10" fmla="*/ 105 w 152"/>
                  <a:gd name="T11" fmla="*/ 19 h 38"/>
                  <a:gd name="T12" fmla="*/ 0 w 152"/>
                  <a:gd name="T13" fmla="*/ 0 h 38"/>
                  <a:gd name="T14" fmla="*/ 30 w 152"/>
                  <a:gd name="T15" fmla="*/ 9 h 38"/>
                  <a:gd name="T16" fmla="*/ 81 w 152"/>
                  <a:gd name="T17" fmla="*/ 16 h 38"/>
                  <a:gd name="T18" fmla="*/ 87 w 152"/>
                  <a:gd name="T19" fmla="*/ 17 h 38"/>
                  <a:gd name="T20" fmla="*/ 0 w 152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2" h="38">
                    <a:moveTo>
                      <a:pt x="105" y="19"/>
                    </a:moveTo>
                    <a:cubicBezTo>
                      <a:pt x="111" y="21"/>
                      <a:pt x="117" y="24"/>
                      <a:pt x="121" y="32"/>
                    </a:cubicBezTo>
                    <a:cubicBezTo>
                      <a:pt x="123" y="35"/>
                      <a:pt x="128" y="36"/>
                      <a:pt x="132" y="36"/>
                    </a:cubicBezTo>
                    <a:cubicBezTo>
                      <a:pt x="139" y="37"/>
                      <a:pt x="145" y="37"/>
                      <a:pt x="152" y="38"/>
                    </a:cubicBezTo>
                    <a:cubicBezTo>
                      <a:pt x="148" y="32"/>
                      <a:pt x="143" y="26"/>
                      <a:pt x="139" y="21"/>
                    </a:cubicBezTo>
                    <a:cubicBezTo>
                      <a:pt x="127" y="21"/>
                      <a:pt x="116" y="20"/>
                      <a:pt x="105" y="19"/>
                    </a:cubicBezTo>
                    <a:moveTo>
                      <a:pt x="0" y="0"/>
                    </a:moveTo>
                    <a:cubicBezTo>
                      <a:pt x="10" y="4"/>
                      <a:pt x="20" y="7"/>
                      <a:pt x="30" y="9"/>
                    </a:cubicBezTo>
                    <a:cubicBezTo>
                      <a:pt x="46" y="13"/>
                      <a:pt x="64" y="14"/>
                      <a:pt x="81" y="16"/>
                    </a:cubicBezTo>
                    <a:cubicBezTo>
                      <a:pt x="83" y="17"/>
                      <a:pt x="85" y="17"/>
                      <a:pt x="87" y="17"/>
                    </a:cubicBezTo>
                    <a:cubicBezTo>
                      <a:pt x="56" y="13"/>
                      <a:pt x="27" y="8"/>
                      <a:pt x="0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4" name="Freeform 176"/>
              <p:cNvSpPr>
                <a:spLocks noEditPoints="1"/>
              </p:cNvSpPr>
              <p:nvPr/>
            </p:nvSpPr>
            <p:spPr bwMode="auto">
              <a:xfrm>
                <a:off x="8876" y="5070"/>
                <a:ext cx="1311" cy="529"/>
              </a:xfrm>
              <a:custGeom>
                <a:avLst/>
                <a:gdLst>
                  <a:gd name="T0" fmla="*/ 708 w 754"/>
                  <a:gd name="T1" fmla="*/ 291 h 304"/>
                  <a:gd name="T2" fmla="*/ 704 w 754"/>
                  <a:gd name="T3" fmla="*/ 292 h 304"/>
                  <a:gd name="T4" fmla="*/ 707 w 754"/>
                  <a:gd name="T5" fmla="*/ 293 h 304"/>
                  <a:gd name="T6" fmla="*/ 708 w 754"/>
                  <a:gd name="T7" fmla="*/ 291 h 304"/>
                  <a:gd name="T8" fmla="*/ 741 w 754"/>
                  <a:gd name="T9" fmla="*/ 286 h 304"/>
                  <a:gd name="T10" fmla="*/ 732 w 754"/>
                  <a:gd name="T11" fmla="*/ 288 h 304"/>
                  <a:gd name="T12" fmla="*/ 732 w 754"/>
                  <a:gd name="T13" fmla="*/ 289 h 304"/>
                  <a:gd name="T14" fmla="*/ 728 w 754"/>
                  <a:gd name="T15" fmla="*/ 300 h 304"/>
                  <a:gd name="T16" fmla="*/ 747 w 754"/>
                  <a:gd name="T17" fmla="*/ 304 h 304"/>
                  <a:gd name="T18" fmla="*/ 754 w 754"/>
                  <a:gd name="T19" fmla="*/ 289 h 304"/>
                  <a:gd name="T20" fmla="*/ 743 w 754"/>
                  <a:gd name="T21" fmla="*/ 286 h 304"/>
                  <a:gd name="T22" fmla="*/ 741 w 754"/>
                  <a:gd name="T23" fmla="*/ 286 h 304"/>
                  <a:gd name="T24" fmla="*/ 0 w 754"/>
                  <a:gd name="T25" fmla="*/ 0 h 304"/>
                  <a:gd name="T26" fmla="*/ 8 w 754"/>
                  <a:gd name="T27" fmla="*/ 9 h 304"/>
                  <a:gd name="T28" fmla="*/ 188 w 754"/>
                  <a:gd name="T29" fmla="*/ 134 h 304"/>
                  <a:gd name="T30" fmla="*/ 146 w 754"/>
                  <a:gd name="T31" fmla="*/ 96 h 304"/>
                  <a:gd name="T32" fmla="*/ 0 w 754"/>
                  <a:gd name="T3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4" h="304">
                    <a:moveTo>
                      <a:pt x="708" y="291"/>
                    </a:moveTo>
                    <a:cubicBezTo>
                      <a:pt x="707" y="292"/>
                      <a:pt x="705" y="292"/>
                      <a:pt x="704" y="292"/>
                    </a:cubicBezTo>
                    <a:cubicBezTo>
                      <a:pt x="705" y="292"/>
                      <a:pt x="706" y="293"/>
                      <a:pt x="707" y="293"/>
                    </a:cubicBezTo>
                    <a:cubicBezTo>
                      <a:pt x="708" y="293"/>
                      <a:pt x="708" y="292"/>
                      <a:pt x="708" y="291"/>
                    </a:cubicBezTo>
                    <a:moveTo>
                      <a:pt x="741" y="286"/>
                    </a:moveTo>
                    <a:cubicBezTo>
                      <a:pt x="738" y="287"/>
                      <a:pt x="735" y="287"/>
                      <a:pt x="732" y="288"/>
                    </a:cubicBezTo>
                    <a:cubicBezTo>
                      <a:pt x="732" y="288"/>
                      <a:pt x="732" y="289"/>
                      <a:pt x="732" y="289"/>
                    </a:cubicBezTo>
                    <a:cubicBezTo>
                      <a:pt x="732" y="291"/>
                      <a:pt x="730" y="294"/>
                      <a:pt x="728" y="300"/>
                    </a:cubicBezTo>
                    <a:cubicBezTo>
                      <a:pt x="734" y="301"/>
                      <a:pt x="740" y="303"/>
                      <a:pt x="747" y="304"/>
                    </a:cubicBezTo>
                    <a:cubicBezTo>
                      <a:pt x="750" y="297"/>
                      <a:pt x="752" y="292"/>
                      <a:pt x="754" y="289"/>
                    </a:cubicBezTo>
                    <a:cubicBezTo>
                      <a:pt x="750" y="287"/>
                      <a:pt x="746" y="286"/>
                      <a:pt x="743" y="286"/>
                    </a:cubicBezTo>
                    <a:cubicBezTo>
                      <a:pt x="742" y="286"/>
                      <a:pt x="742" y="286"/>
                      <a:pt x="741" y="286"/>
                    </a:cubicBezTo>
                    <a:moveTo>
                      <a:pt x="0" y="0"/>
                    </a:moveTo>
                    <a:cubicBezTo>
                      <a:pt x="3" y="3"/>
                      <a:pt x="5" y="6"/>
                      <a:pt x="8" y="9"/>
                    </a:cubicBezTo>
                    <a:cubicBezTo>
                      <a:pt x="63" y="58"/>
                      <a:pt x="120" y="103"/>
                      <a:pt x="188" y="134"/>
                    </a:cubicBezTo>
                    <a:cubicBezTo>
                      <a:pt x="174" y="120"/>
                      <a:pt x="160" y="107"/>
                      <a:pt x="146" y="96"/>
                    </a:cubicBezTo>
                    <a:cubicBezTo>
                      <a:pt x="81" y="44"/>
                      <a:pt x="27" y="14"/>
                      <a:pt x="0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5" name="Freeform 177"/>
              <p:cNvSpPr/>
              <p:nvPr/>
            </p:nvSpPr>
            <p:spPr bwMode="auto">
              <a:xfrm>
                <a:off x="8836" y="4969"/>
                <a:ext cx="48" cy="56"/>
              </a:xfrm>
              <a:custGeom>
                <a:avLst/>
                <a:gdLst>
                  <a:gd name="T0" fmla="*/ 14 w 28"/>
                  <a:gd name="T1" fmla="*/ 0 h 32"/>
                  <a:gd name="T2" fmla="*/ 4 w 28"/>
                  <a:gd name="T3" fmla="*/ 7 h 32"/>
                  <a:gd name="T4" fmla="*/ 0 w 28"/>
                  <a:gd name="T5" fmla="*/ 16 h 32"/>
                  <a:gd name="T6" fmla="*/ 3 w 28"/>
                  <a:gd name="T7" fmla="*/ 29 h 32"/>
                  <a:gd name="T8" fmla="*/ 8 w 28"/>
                  <a:gd name="T9" fmla="*/ 28 h 32"/>
                  <a:gd name="T10" fmla="*/ 12 w 28"/>
                  <a:gd name="T11" fmla="*/ 29 h 32"/>
                  <a:gd name="T12" fmla="*/ 19 w 28"/>
                  <a:gd name="T13" fmla="*/ 32 h 32"/>
                  <a:gd name="T14" fmla="*/ 20 w 28"/>
                  <a:gd name="T15" fmla="*/ 28 h 32"/>
                  <a:gd name="T16" fmla="*/ 25 w 28"/>
                  <a:gd name="T17" fmla="*/ 17 h 32"/>
                  <a:gd name="T18" fmla="*/ 19 w 28"/>
                  <a:gd name="T19" fmla="*/ 1 h 32"/>
                  <a:gd name="T20" fmla="*/ 14 w 28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14" y="0"/>
                    </a:moveTo>
                    <a:cubicBezTo>
                      <a:pt x="10" y="0"/>
                      <a:pt x="6" y="3"/>
                      <a:pt x="4" y="7"/>
                    </a:cubicBezTo>
                    <a:cubicBezTo>
                      <a:pt x="2" y="10"/>
                      <a:pt x="1" y="13"/>
                      <a:pt x="0" y="16"/>
                    </a:cubicBezTo>
                    <a:cubicBezTo>
                      <a:pt x="3" y="21"/>
                      <a:pt x="4" y="25"/>
                      <a:pt x="3" y="29"/>
                    </a:cubicBezTo>
                    <a:cubicBezTo>
                      <a:pt x="4" y="29"/>
                      <a:pt x="6" y="28"/>
                      <a:pt x="8" y="28"/>
                    </a:cubicBezTo>
                    <a:cubicBezTo>
                      <a:pt x="9" y="28"/>
                      <a:pt x="11" y="28"/>
                      <a:pt x="12" y="29"/>
                    </a:cubicBezTo>
                    <a:cubicBezTo>
                      <a:pt x="12" y="29"/>
                      <a:pt x="15" y="30"/>
                      <a:pt x="19" y="32"/>
                    </a:cubicBezTo>
                    <a:cubicBezTo>
                      <a:pt x="19" y="31"/>
                      <a:pt x="20" y="30"/>
                      <a:pt x="20" y="28"/>
                    </a:cubicBezTo>
                    <a:cubicBezTo>
                      <a:pt x="22" y="25"/>
                      <a:pt x="23" y="21"/>
                      <a:pt x="25" y="17"/>
                    </a:cubicBezTo>
                    <a:cubicBezTo>
                      <a:pt x="28" y="11"/>
                      <a:pt x="25" y="4"/>
                      <a:pt x="19" y="1"/>
                    </a:cubicBezTo>
                    <a:cubicBezTo>
                      <a:pt x="18" y="1"/>
                      <a:pt x="16" y="0"/>
                      <a:pt x="1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6" name="Freeform 178"/>
              <p:cNvSpPr/>
              <p:nvPr/>
            </p:nvSpPr>
            <p:spPr bwMode="auto">
              <a:xfrm>
                <a:off x="10908" y="5639"/>
                <a:ext cx="27" cy="23"/>
              </a:xfrm>
              <a:custGeom>
                <a:avLst/>
                <a:gdLst>
                  <a:gd name="T0" fmla="*/ 8 w 16"/>
                  <a:gd name="T1" fmla="*/ 0 h 13"/>
                  <a:gd name="T2" fmla="*/ 0 w 16"/>
                  <a:gd name="T3" fmla="*/ 7 h 13"/>
                  <a:gd name="T4" fmla="*/ 0 w 16"/>
                  <a:gd name="T5" fmla="*/ 7 h 13"/>
                  <a:gd name="T6" fmla="*/ 0 w 16"/>
                  <a:gd name="T7" fmla="*/ 11 h 13"/>
                  <a:gd name="T8" fmla="*/ 15 w 16"/>
                  <a:gd name="T9" fmla="*/ 13 h 13"/>
                  <a:gd name="T10" fmla="*/ 16 w 16"/>
                  <a:gd name="T11" fmla="*/ 9 h 13"/>
                  <a:gd name="T12" fmla="*/ 16 w 16"/>
                  <a:gd name="T13" fmla="*/ 8 h 13"/>
                  <a:gd name="T14" fmla="*/ 9 w 16"/>
                  <a:gd name="T15" fmla="*/ 0 h 13"/>
                  <a:gd name="T16" fmla="*/ 8 w 16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8" y="0"/>
                    </a:moveTo>
                    <a:cubicBezTo>
                      <a:pt x="4" y="0"/>
                      <a:pt x="1" y="3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5" y="12"/>
                      <a:pt x="10" y="13"/>
                      <a:pt x="15" y="13"/>
                    </a:cubicBezTo>
                    <a:cubicBezTo>
                      <a:pt x="16" y="12"/>
                      <a:pt x="16" y="11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4"/>
                      <a:pt x="13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7" name="Freeform 179"/>
              <p:cNvSpPr>
                <a:spLocks noEditPoints="1"/>
              </p:cNvSpPr>
              <p:nvPr/>
            </p:nvSpPr>
            <p:spPr bwMode="auto">
              <a:xfrm>
                <a:off x="12247" y="4550"/>
                <a:ext cx="753" cy="395"/>
              </a:xfrm>
              <a:custGeom>
                <a:avLst/>
                <a:gdLst>
                  <a:gd name="T0" fmla="*/ 16 w 433"/>
                  <a:gd name="T1" fmla="*/ 200 h 227"/>
                  <a:gd name="T2" fmla="*/ 0 w 433"/>
                  <a:gd name="T3" fmla="*/ 211 h 227"/>
                  <a:gd name="T4" fmla="*/ 2 w 433"/>
                  <a:gd name="T5" fmla="*/ 212 h 227"/>
                  <a:gd name="T6" fmla="*/ 101 w 433"/>
                  <a:gd name="T7" fmla="*/ 227 h 227"/>
                  <a:gd name="T8" fmla="*/ 167 w 433"/>
                  <a:gd name="T9" fmla="*/ 222 h 227"/>
                  <a:gd name="T10" fmla="*/ 186 w 433"/>
                  <a:gd name="T11" fmla="*/ 219 h 227"/>
                  <a:gd name="T12" fmla="*/ 148 w 433"/>
                  <a:gd name="T13" fmla="*/ 219 h 227"/>
                  <a:gd name="T14" fmla="*/ 143 w 433"/>
                  <a:gd name="T15" fmla="*/ 219 h 227"/>
                  <a:gd name="T16" fmla="*/ 142 w 433"/>
                  <a:gd name="T17" fmla="*/ 214 h 227"/>
                  <a:gd name="T18" fmla="*/ 142 w 433"/>
                  <a:gd name="T19" fmla="*/ 214 h 227"/>
                  <a:gd name="T20" fmla="*/ 142 w 433"/>
                  <a:gd name="T21" fmla="*/ 214 h 227"/>
                  <a:gd name="T22" fmla="*/ 166 w 433"/>
                  <a:gd name="T23" fmla="*/ 207 h 227"/>
                  <a:gd name="T24" fmla="*/ 165 w 433"/>
                  <a:gd name="T25" fmla="*/ 207 h 227"/>
                  <a:gd name="T26" fmla="*/ 101 w 433"/>
                  <a:gd name="T27" fmla="*/ 211 h 227"/>
                  <a:gd name="T28" fmla="*/ 16 w 433"/>
                  <a:gd name="T29" fmla="*/ 200 h 227"/>
                  <a:gd name="T30" fmla="*/ 425 w 433"/>
                  <a:gd name="T31" fmla="*/ 0 h 227"/>
                  <a:gd name="T32" fmla="*/ 417 w 433"/>
                  <a:gd name="T33" fmla="*/ 6 h 227"/>
                  <a:gd name="T34" fmla="*/ 407 w 433"/>
                  <a:gd name="T35" fmla="*/ 37 h 227"/>
                  <a:gd name="T36" fmla="*/ 230 w 433"/>
                  <a:gd name="T37" fmla="*/ 192 h 227"/>
                  <a:gd name="T38" fmla="*/ 222 w 433"/>
                  <a:gd name="T39" fmla="*/ 211 h 227"/>
                  <a:gd name="T40" fmla="*/ 393 w 433"/>
                  <a:gd name="T41" fmla="*/ 94 h 227"/>
                  <a:gd name="T42" fmla="*/ 410 w 433"/>
                  <a:gd name="T43" fmla="*/ 67 h 227"/>
                  <a:gd name="T44" fmla="*/ 406 w 433"/>
                  <a:gd name="T45" fmla="*/ 64 h 227"/>
                  <a:gd name="T46" fmla="*/ 406 w 433"/>
                  <a:gd name="T47" fmla="*/ 53 h 227"/>
                  <a:gd name="T48" fmla="*/ 412 w 433"/>
                  <a:gd name="T49" fmla="*/ 50 h 227"/>
                  <a:gd name="T50" fmla="*/ 417 w 433"/>
                  <a:gd name="T51" fmla="*/ 52 h 227"/>
                  <a:gd name="T52" fmla="*/ 417 w 433"/>
                  <a:gd name="T53" fmla="*/ 53 h 227"/>
                  <a:gd name="T54" fmla="*/ 433 w 433"/>
                  <a:gd name="T55" fmla="*/ 10 h 227"/>
                  <a:gd name="T56" fmla="*/ 427 w 433"/>
                  <a:gd name="T57" fmla="*/ 0 h 227"/>
                  <a:gd name="T58" fmla="*/ 425 w 433"/>
                  <a:gd name="T5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3" h="227">
                    <a:moveTo>
                      <a:pt x="16" y="200"/>
                    </a:moveTo>
                    <a:cubicBezTo>
                      <a:pt x="11" y="204"/>
                      <a:pt x="6" y="207"/>
                      <a:pt x="0" y="211"/>
                    </a:cubicBezTo>
                    <a:cubicBezTo>
                      <a:pt x="0" y="211"/>
                      <a:pt x="1" y="212"/>
                      <a:pt x="2" y="212"/>
                    </a:cubicBezTo>
                    <a:cubicBezTo>
                      <a:pt x="29" y="222"/>
                      <a:pt x="62" y="227"/>
                      <a:pt x="101" y="227"/>
                    </a:cubicBezTo>
                    <a:cubicBezTo>
                      <a:pt x="121" y="227"/>
                      <a:pt x="143" y="225"/>
                      <a:pt x="167" y="222"/>
                    </a:cubicBezTo>
                    <a:cubicBezTo>
                      <a:pt x="173" y="221"/>
                      <a:pt x="180" y="221"/>
                      <a:pt x="186" y="219"/>
                    </a:cubicBezTo>
                    <a:cubicBezTo>
                      <a:pt x="173" y="219"/>
                      <a:pt x="160" y="219"/>
                      <a:pt x="148" y="219"/>
                    </a:cubicBezTo>
                    <a:cubicBezTo>
                      <a:pt x="146" y="219"/>
                      <a:pt x="144" y="219"/>
                      <a:pt x="143" y="219"/>
                    </a:cubicBezTo>
                    <a:cubicBezTo>
                      <a:pt x="142" y="217"/>
                      <a:pt x="142" y="215"/>
                      <a:pt x="142" y="214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50" y="211"/>
                      <a:pt x="158" y="209"/>
                      <a:pt x="166" y="207"/>
                    </a:cubicBezTo>
                    <a:cubicBezTo>
                      <a:pt x="166" y="207"/>
                      <a:pt x="165" y="207"/>
                      <a:pt x="165" y="207"/>
                    </a:cubicBezTo>
                    <a:cubicBezTo>
                      <a:pt x="142" y="210"/>
                      <a:pt x="121" y="211"/>
                      <a:pt x="101" y="211"/>
                    </a:cubicBezTo>
                    <a:cubicBezTo>
                      <a:pt x="68" y="211"/>
                      <a:pt x="40" y="207"/>
                      <a:pt x="16" y="200"/>
                    </a:cubicBezTo>
                    <a:moveTo>
                      <a:pt x="425" y="0"/>
                    </a:moveTo>
                    <a:cubicBezTo>
                      <a:pt x="421" y="0"/>
                      <a:pt x="418" y="3"/>
                      <a:pt x="417" y="6"/>
                    </a:cubicBezTo>
                    <a:cubicBezTo>
                      <a:pt x="415" y="17"/>
                      <a:pt x="412" y="27"/>
                      <a:pt x="407" y="37"/>
                    </a:cubicBezTo>
                    <a:cubicBezTo>
                      <a:pt x="381" y="100"/>
                      <a:pt x="319" y="163"/>
                      <a:pt x="230" y="192"/>
                    </a:cubicBezTo>
                    <a:cubicBezTo>
                      <a:pt x="229" y="200"/>
                      <a:pt x="226" y="207"/>
                      <a:pt x="222" y="211"/>
                    </a:cubicBezTo>
                    <a:cubicBezTo>
                      <a:pt x="297" y="189"/>
                      <a:pt x="356" y="145"/>
                      <a:pt x="393" y="94"/>
                    </a:cubicBezTo>
                    <a:cubicBezTo>
                      <a:pt x="399" y="86"/>
                      <a:pt x="405" y="77"/>
                      <a:pt x="410" y="67"/>
                    </a:cubicBezTo>
                    <a:cubicBezTo>
                      <a:pt x="409" y="66"/>
                      <a:pt x="408" y="65"/>
                      <a:pt x="406" y="64"/>
                    </a:cubicBezTo>
                    <a:cubicBezTo>
                      <a:pt x="403" y="61"/>
                      <a:pt x="403" y="56"/>
                      <a:pt x="406" y="53"/>
                    </a:cubicBezTo>
                    <a:cubicBezTo>
                      <a:pt x="407" y="51"/>
                      <a:pt x="410" y="50"/>
                      <a:pt x="412" y="50"/>
                    </a:cubicBezTo>
                    <a:cubicBezTo>
                      <a:pt x="414" y="50"/>
                      <a:pt x="415" y="51"/>
                      <a:pt x="417" y="52"/>
                    </a:cubicBezTo>
                    <a:cubicBezTo>
                      <a:pt x="417" y="53"/>
                      <a:pt x="417" y="53"/>
                      <a:pt x="417" y="53"/>
                    </a:cubicBezTo>
                    <a:cubicBezTo>
                      <a:pt x="424" y="38"/>
                      <a:pt x="429" y="24"/>
                      <a:pt x="433" y="10"/>
                    </a:cubicBezTo>
                    <a:cubicBezTo>
                      <a:pt x="433" y="6"/>
                      <a:pt x="431" y="1"/>
                      <a:pt x="427" y="0"/>
                    </a:cubicBezTo>
                    <a:cubicBezTo>
                      <a:pt x="426" y="0"/>
                      <a:pt x="426" y="0"/>
                      <a:pt x="42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8" name="Freeform 180"/>
              <p:cNvSpPr>
                <a:spLocks noEditPoints="1"/>
              </p:cNvSpPr>
              <p:nvPr/>
            </p:nvSpPr>
            <p:spPr bwMode="auto">
              <a:xfrm>
                <a:off x="11226" y="4673"/>
                <a:ext cx="1103" cy="317"/>
              </a:xfrm>
              <a:custGeom>
                <a:avLst/>
                <a:gdLst>
                  <a:gd name="T0" fmla="*/ 626 w 634"/>
                  <a:gd name="T1" fmla="*/ 90 h 182"/>
                  <a:gd name="T2" fmla="*/ 619 w 634"/>
                  <a:gd name="T3" fmla="*/ 94 h 182"/>
                  <a:gd name="T4" fmla="*/ 404 w 634"/>
                  <a:gd name="T5" fmla="*/ 166 h 182"/>
                  <a:gd name="T6" fmla="*/ 392 w 634"/>
                  <a:gd name="T7" fmla="*/ 166 h 182"/>
                  <a:gd name="T8" fmla="*/ 129 w 634"/>
                  <a:gd name="T9" fmla="*/ 100 h 182"/>
                  <a:gd name="T10" fmla="*/ 239 w 634"/>
                  <a:gd name="T11" fmla="*/ 160 h 182"/>
                  <a:gd name="T12" fmla="*/ 326 w 634"/>
                  <a:gd name="T13" fmla="*/ 177 h 182"/>
                  <a:gd name="T14" fmla="*/ 344 w 634"/>
                  <a:gd name="T15" fmla="*/ 179 h 182"/>
                  <a:gd name="T16" fmla="*/ 378 w 634"/>
                  <a:gd name="T17" fmla="*/ 181 h 182"/>
                  <a:gd name="T18" fmla="*/ 378 w 634"/>
                  <a:gd name="T19" fmla="*/ 181 h 182"/>
                  <a:gd name="T20" fmla="*/ 378 w 634"/>
                  <a:gd name="T21" fmla="*/ 170 h 182"/>
                  <a:gd name="T22" fmla="*/ 383 w 634"/>
                  <a:gd name="T23" fmla="*/ 168 h 182"/>
                  <a:gd name="T24" fmla="*/ 389 w 634"/>
                  <a:gd name="T25" fmla="*/ 170 h 182"/>
                  <a:gd name="T26" fmla="*/ 399 w 634"/>
                  <a:gd name="T27" fmla="*/ 182 h 182"/>
                  <a:gd name="T28" fmla="*/ 404 w 634"/>
                  <a:gd name="T29" fmla="*/ 182 h 182"/>
                  <a:gd name="T30" fmla="*/ 587 w 634"/>
                  <a:gd name="T31" fmla="*/ 140 h 182"/>
                  <a:gd name="T32" fmla="*/ 603 w 634"/>
                  <a:gd name="T33" fmla="*/ 129 h 182"/>
                  <a:gd name="T34" fmla="*/ 632 w 634"/>
                  <a:gd name="T35" fmla="*/ 102 h 182"/>
                  <a:gd name="T36" fmla="*/ 630 w 634"/>
                  <a:gd name="T37" fmla="*/ 91 h 182"/>
                  <a:gd name="T38" fmla="*/ 626 w 634"/>
                  <a:gd name="T39" fmla="*/ 90 h 182"/>
                  <a:gd name="T40" fmla="*/ 17 w 634"/>
                  <a:gd name="T41" fmla="*/ 0 h 182"/>
                  <a:gd name="T42" fmla="*/ 0 w 634"/>
                  <a:gd name="T43" fmla="*/ 2 h 182"/>
                  <a:gd name="T44" fmla="*/ 0 w 634"/>
                  <a:gd name="T45" fmla="*/ 2 h 182"/>
                  <a:gd name="T46" fmla="*/ 6 w 634"/>
                  <a:gd name="T47" fmla="*/ 14 h 182"/>
                  <a:gd name="T48" fmla="*/ 39 w 634"/>
                  <a:gd name="T49" fmla="*/ 40 h 182"/>
                  <a:gd name="T50" fmla="*/ 69 w 634"/>
                  <a:gd name="T51" fmla="*/ 60 h 182"/>
                  <a:gd name="T52" fmla="*/ 17 w 634"/>
                  <a:gd name="T53" fmla="*/ 1 h 182"/>
                  <a:gd name="T54" fmla="*/ 17 w 634"/>
                  <a:gd name="T5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4" h="182">
                    <a:moveTo>
                      <a:pt x="626" y="90"/>
                    </a:moveTo>
                    <a:cubicBezTo>
                      <a:pt x="623" y="90"/>
                      <a:pt x="620" y="92"/>
                      <a:pt x="619" y="94"/>
                    </a:cubicBezTo>
                    <a:cubicBezTo>
                      <a:pt x="610" y="109"/>
                      <a:pt x="544" y="166"/>
                      <a:pt x="404" y="166"/>
                    </a:cubicBezTo>
                    <a:cubicBezTo>
                      <a:pt x="400" y="166"/>
                      <a:pt x="396" y="166"/>
                      <a:pt x="392" y="166"/>
                    </a:cubicBezTo>
                    <a:cubicBezTo>
                      <a:pt x="279" y="164"/>
                      <a:pt x="191" y="135"/>
                      <a:pt x="129" y="100"/>
                    </a:cubicBezTo>
                    <a:cubicBezTo>
                      <a:pt x="165" y="124"/>
                      <a:pt x="203" y="147"/>
                      <a:pt x="239" y="160"/>
                    </a:cubicBezTo>
                    <a:cubicBezTo>
                      <a:pt x="266" y="168"/>
                      <a:pt x="295" y="173"/>
                      <a:pt x="326" y="177"/>
                    </a:cubicBezTo>
                    <a:cubicBezTo>
                      <a:pt x="332" y="177"/>
                      <a:pt x="338" y="177"/>
                      <a:pt x="344" y="179"/>
                    </a:cubicBezTo>
                    <a:cubicBezTo>
                      <a:pt x="355" y="180"/>
                      <a:pt x="366" y="181"/>
                      <a:pt x="378" y="181"/>
                    </a:cubicBezTo>
                    <a:cubicBezTo>
                      <a:pt x="378" y="181"/>
                      <a:pt x="378" y="181"/>
                      <a:pt x="378" y="181"/>
                    </a:cubicBezTo>
                    <a:cubicBezTo>
                      <a:pt x="375" y="178"/>
                      <a:pt x="375" y="173"/>
                      <a:pt x="378" y="170"/>
                    </a:cubicBezTo>
                    <a:cubicBezTo>
                      <a:pt x="379" y="169"/>
                      <a:pt x="381" y="168"/>
                      <a:pt x="383" y="168"/>
                    </a:cubicBezTo>
                    <a:cubicBezTo>
                      <a:pt x="385" y="168"/>
                      <a:pt x="387" y="169"/>
                      <a:pt x="389" y="170"/>
                    </a:cubicBezTo>
                    <a:cubicBezTo>
                      <a:pt x="391" y="172"/>
                      <a:pt x="395" y="176"/>
                      <a:pt x="399" y="182"/>
                    </a:cubicBezTo>
                    <a:cubicBezTo>
                      <a:pt x="400" y="182"/>
                      <a:pt x="402" y="182"/>
                      <a:pt x="404" y="182"/>
                    </a:cubicBezTo>
                    <a:cubicBezTo>
                      <a:pt x="490" y="182"/>
                      <a:pt x="550" y="161"/>
                      <a:pt x="587" y="140"/>
                    </a:cubicBezTo>
                    <a:cubicBezTo>
                      <a:pt x="593" y="136"/>
                      <a:pt x="598" y="133"/>
                      <a:pt x="603" y="129"/>
                    </a:cubicBezTo>
                    <a:cubicBezTo>
                      <a:pt x="619" y="118"/>
                      <a:pt x="629" y="108"/>
                      <a:pt x="632" y="102"/>
                    </a:cubicBezTo>
                    <a:cubicBezTo>
                      <a:pt x="634" y="98"/>
                      <a:pt x="633" y="94"/>
                      <a:pt x="630" y="91"/>
                    </a:cubicBezTo>
                    <a:cubicBezTo>
                      <a:pt x="628" y="91"/>
                      <a:pt x="627" y="90"/>
                      <a:pt x="626" y="90"/>
                    </a:cubicBezTo>
                    <a:moveTo>
                      <a:pt x="17" y="0"/>
                    </a:moveTo>
                    <a:cubicBezTo>
                      <a:pt x="11" y="1"/>
                      <a:pt x="5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6"/>
                      <a:pt x="4" y="10"/>
                      <a:pt x="6" y="14"/>
                    </a:cubicBezTo>
                    <a:cubicBezTo>
                      <a:pt x="17" y="21"/>
                      <a:pt x="28" y="30"/>
                      <a:pt x="39" y="40"/>
                    </a:cubicBezTo>
                    <a:cubicBezTo>
                      <a:pt x="48" y="46"/>
                      <a:pt x="59" y="53"/>
                      <a:pt x="69" y="60"/>
                    </a:cubicBezTo>
                    <a:cubicBezTo>
                      <a:pt x="43" y="39"/>
                      <a:pt x="26" y="18"/>
                      <a:pt x="17" y="1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09" name="Freeform 181"/>
              <p:cNvSpPr/>
              <p:nvPr/>
            </p:nvSpPr>
            <p:spPr bwMode="auto">
              <a:xfrm>
                <a:off x="12847" y="3754"/>
                <a:ext cx="185" cy="61"/>
              </a:xfrm>
              <a:custGeom>
                <a:avLst/>
                <a:gdLst>
                  <a:gd name="T0" fmla="*/ 97 w 106"/>
                  <a:gd name="T1" fmla="*/ 0 h 35"/>
                  <a:gd name="T2" fmla="*/ 90 w 106"/>
                  <a:gd name="T3" fmla="*/ 4 h 35"/>
                  <a:gd name="T4" fmla="*/ 73 w 106"/>
                  <a:gd name="T5" fmla="*/ 16 h 35"/>
                  <a:gd name="T6" fmla="*/ 50 w 106"/>
                  <a:gd name="T7" fmla="*/ 19 h 35"/>
                  <a:gd name="T8" fmla="*/ 20 w 106"/>
                  <a:gd name="T9" fmla="*/ 13 h 35"/>
                  <a:gd name="T10" fmla="*/ 13 w 106"/>
                  <a:gd name="T11" fmla="*/ 10 h 35"/>
                  <a:gd name="T12" fmla="*/ 9 w 106"/>
                  <a:gd name="T13" fmla="*/ 9 h 35"/>
                  <a:gd name="T14" fmla="*/ 2 w 106"/>
                  <a:gd name="T15" fmla="*/ 12 h 35"/>
                  <a:gd name="T16" fmla="*/ 5 w 106"/>
                  <a:gd name="T17" fmla="*/ 23 h 35"/>
                  <a:gd name="T18" fmla="*/ 23 w 106"/>
                  <a:gd name="T19" fmla="*/ 31 h 35"/>
                  <a:gd name="T20" fmla="*/ 50 w 106"/>
                  <a:gd name="T21" fmla="*/ 35 h 35"/>
                  <a:gd name="T22" fmla="*/ 78 w 106"/>
                  <a:gd name="T23" fmla="*/ 31 h 35"/>
                  <a:gd name="T24" fmla="*/ 104 w 106"/>
                  <a:gd name="T25" fmla="*/ 10 h 35"/>
                  <a:gd name="T26" fmla="*/ 100 w 106"/>
                  <a:gd name="T27" fmla="*/ 0 h 35"/>
                  <a:gd name="T28" fmla="*/ 97 w 106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35">
                    <a:moveTo>
                      <a:pt x="97" y="0"/>
                    </a:moveTo>
                    <a:cubicBezTo>
                      <a:pt x="94" y="0"/>
                      <a:pt x="91" y="1"/>
                      <a:pt x="90" y="4"/>
                    </a:cubicBezTo>
                    <a:cubicBezTo>
                      <a:pt x="88" y="9"/>
                      <a:pt x="82" y="13"/>
                      <a:pt x="73" y="16"/>
                    </a:cubicBezTo>
                    <a:cubicBezTo>
                      <a:pt x="67" y="18"/>
                      <a:pt x="59" y="19"/>
                      <a:pt x="50" y="19"/>
                    </a:cubicBezTo>
                    <a:cubicBezTo>
                      <a:pt x="40" y="19"/>
                      <a:pt x="29" y="18"/>
                      <a:pt x="20" y="13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6" y="9"/>
                      <a:pt x="4" y="10"/>
                      <a:pt x="2" y="12"/>
                    </a:cubicBezTo>
                    <a:cubicBezTo>
                      <a:pt x="0" y="16"/>
                      <a:pt x="1" y="21"/>
                      <a:pt x="5" y="23"/>
                    </a:cubicBezTo>
                    <a:cubicBezTo>
                      <a:pt x="11" y="27"/>
                      <a:pt x="17" y="29"/>
                      <a:pt x="23" y="31"/>
                    </a:cubicBezTo>
                    <a:cubicBezTo>
                      <a:pt x="32" y="34"/>
                      <a:pt x="41" y="35"/>
                      <a:pt x="50" y="35"/>
                    </a:cubicBezTo>
                    <a:cubicBezTo>
                      <a:pt x="60" y="35"/>
                      <a:pt x="70" y="33"/>
                      <a:pt x="78" y="31"/>
                    </a:cubicBezTo>
                    <a:cubicBezTo>
                      <a:pt x="91" y="27"/>
                      <a:pt x="101" y="19"/>
                      <a:pt x="104" y="10"/>
                    </a:cubicBezTo>
                    <a:cubicBezTo>
                      <a:pt x="106" y="6"/>
                      <a:pt x="104" y="2"/>
                      <a:pt x="100" y="0"/>
                    </a:cubicBezTo>
                    <a:cubicBezTo>
                      <a:pt x="99" y="0"/>
                      <a:pt x="98" y="0"/>
                      <a:pt x="97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0" name="Freeform 182"/>
              <p:cNvSpPr/>
              <p:nvPr/>
            </p:nvSpPr>
            <p:spPr bwMode="auto">
              <a:xfrm>
                <a:off x="12847" y="3349"/>
                <a:ext cx="198" cy="61"/>
              </a:xfrm>
              <a:custGeom>
                <a:avLst/>
                <a:gdLst>
                  <a:gd name="T0" fmla="*/ 75 w 114"/>
                  <a:gd name="T1" fmla="*/ 0 h 35"/>
                  <a:gd name="T2" fmla="*/ 3 w 114"/>
                  <a:gd name="T3" fmla="*/ 22 h 35"/>
                  <a:gd name="T4" fmla="*/ 3 w 114"/>
                  <a:gd name="T5" fmla="*/ 33 h 35"/>
                  <a:gd name="T6" fmla="*/ 8 w 114"/>
                  <a:gd name="T7" fmla="*/ 35 h 35"/>
                  <a:gd name="T8" fmla="*/ 14 w 114"/>
                  <a:gd name="T9" fmla="*/ 32 h 35"/>
                  <a:gd name="T10" fmla="*/ 75 w 114"/>
                  <a:gd name="T11" fmla="*/ 16 h 35"/>
                  <a:gd name="T12" fmla="*/ 86 w 114"/>
                  <a:gd name="T13" fmla="*/ 16 h 35"/>
                  <a:gd name="T14" fmla="*/ 103 w 114"/>
                  <a:gd name="T15" fmla="*/ 19 h 35"/>
                  <a:gd name="T16" fmla="*/ 105 w 114"/>
                  <a:gd name="T17" fmla="*/ 19 h 35"/>
                  <a:gd name="T18" fmla="*/ 113 w 114"/>
                  <a:gd name="T19" fmla="*/ 14 h 35"/>
                  <a:gd name="T20" fmla="*/ 107 w 114"/>
                  <a:gd name="T21" fmla="*/ 4 h 35"/>
                  <a:gd name="T22" fmla="*/ 78 w 114"/>
                  <a:gd name="T23" fmla="*/ 0 h 35"/>
                  <a:gd name="T24" fmla="*/ 75 w 114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" h="35">
                    <a:moveTo>
                      <a:pt x="75" y="0"/>
                    </a:moveTo>
                    <a:cubicBezTo>
                      <a:pt x="47" y="0"/>
                      <a:pt x="17" y="7"/>
                      <a:pt x="3" y="22"/>
                    </a:cubicBezTo>
                    <a:cubicBezTo>
                      <a:pt x="0" y="25"/>
                      <a:pt x="0" y="30"/>
                      <a:pt x="3" y="33"/>
                    </a:cubicBezTo>
                    <a:cubicBezTo>
                      <a:pt x="5" y="34"/>
                      <a:pt x="7" y="35"/>
                      <a:pt x="8" y="35"/>
                    </a:cubicBezTo>
                    <a:cubicBezTo>
                      <a:pt x="10" y="35"/>
                      <a:pt x="13" y="34"/>
                      <a:pt x="14" y="32"/>
                    </a:cubicBezTo>
                    <a:cubicBezTo>
                      <a:pt x="25" y="21"/>
                      <a:pt x="51" y="16"/>
                      <a:pt x="75" y="16"/>
                    </a:cubicBezTo>
                    <a:cubicBezTo>
                      <a:pt x="78" y="16"/>
                      <a:pt x="82" y="16"/>
                      <a:pt x="86" y="16"/>
                    </a:cubicBezTo>
                    <a:cubicBezTo>
                      <a:pt x="92" y="17"/>
                      <a:pt x="98" y="18"/>
                      <a:pt x="103" y="19"/>
                    </a:cubicBezTo>
                    <a:cubicBezTo>
                      <a:pt x="104" y="19"/>
                      <a:pt x="105" y="19"/>
                      <a:pt x="105" y="19"/>
                    </a:cubicBezTo>
                    <a:cubicBezTo>
                      <a:pt x="109" y="19"/>
                      <a:pt x="112" y="17"/>
                      <a:pt x="113" y="14"/>
                    </a:cubicBezTo>
                    <a:cubicBezTo>
                      <a:pt x="114" y="10"/>
                      <a:pt x="112" y="5"/>
                      <a:pt x="107" y="4"/>
                    </a:cubicBezTo>
                    <a:cubicBezTo>
                      <a:pt x="99" y="2"/>
                      <a:pt x="89" y="0"/>
                      <a:pt x="78" y="0"/>
                    </a:cubicBezTo>
                    <a:cubicBezTo>
                      <a:pt x="77" y="0"/>
                      <a:pt x="76" y="0"/>
                      <a:pt x="7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1" name="Freeform 183"/>
              <p:cNvSpPr/>
              <p:nvPr/>
            </p:nvSpPr>
            <p:spPr bwMode="auto">
              <a:xfrm>
                <a:off x="12398" y="3251"/>
                <a:ext cx="348" cy="242"/>
              </a:xfrm>
              <a:custGeom>
                <a:avLst/>
                <a:gdLst>
                  <a:gd name="T0" fmla="*/ 9 w 200"/>
                  <a:gd name="T1" fmla="*/ 0 h 139"/>
                  <a:gd name="T2" fmla="*/ 5 w 200"/>
                  <a:gd name="T3" fmla="*/ 1 h 139"/>
                  <a:gd name="T4" fmla="*/ 3 w 200"/>
                  <a:gd name="T5" fmla="*/ 12 h 139"/>
                  <a:gd name="T6" fmla="*/ 7 w 200"/>
                  <a:gd name="T7" fmla="*/ 20 h 139"/>
                  <a:gd name="T8" fmla="*/ 75 w 200"/>
                  <a:gd name="T9" fmla="*/ 77 h 139"/>
                  <a:gd name="T10" fmla="*/ 129 w 200"/>
                  <a:gd name="T11" fmla="*/ 98 h 139"/>
                  <a:gd name="T12" fmla="*/ 156 w 200"/>
                  <a:gd name="T13" fmla="*/ 108 h 139"/>
                  <a:gd name="T14" fmla="*/ 184 w 200"/>
                  <a:gd name="T15" fmla="*/ 135 h 139"/>
                  <a:gd name="T16" fmla="*/ 191 w 200"/>
                  <a:gd name="T17" fmla="*/ 139 h 139"/>
                  <a:gd name="T18" fmla="*/ 195 w 200"/>
                  <a:gd name="T19" fmla="*/ 138 h 139"/>
                  <a:gd name="T20" fmla="*/ 197 w 200"/>
                  <a:gd name="T21" fmla="*/ 127 h 139"/>
                  <a:gd name="T22" fmla="*/ 153 w 200"/>
                  <a:gd name="T23" fmla="*/ 90 h 139"/>
                  <a:gd name="T24" fmla="*/ 134 w 200"/>
                  <a:gd name="T25" fmla="*/ 83 h 139"/>
                  <a:gd name="T26" fmla="*/ 81 w 200"/>
                  <a:gd name="T27" fmla="*/ 62 h 139"/>
                  <a:gd name="T28" fmla="*/ 21 w 200"/>
                  <a:gd name="T29" fmla="*/ 13 h 139"/>
                  <a:gd name="T30" fmla="*/ 16 w 200"/>
                  <a:gd name="T31" fmla="*/ 4 h 139"/>
                  <a:gd name="T32" fmla="*/ 9 w 200"/>
                  <a:gd name="T3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39">
                    <a:moveTo>
                      <a:pt x="9" y="0"/>
                    </a:moveTo>
                    <a:cubicBezTo>
                      <a:pt x="8" y="0"/>
                      <a:pt x="6" y="0"/>
                      <a:pt x="5" y="1"/>
                    </a:cubicBezTo>
                    <a:cubicBezTo>
                      <a:pt x="1" y="3"/>
                      <a:pt x="0" y="8"/>
                      <a:pt x="3" y="12"/>
                    </a:cubicBezTo>
                    <a:cubicBezTo>
                      <a:pt x="4" y="15"/>
                      <a:pt x="6" y="18"/>
                      <a:pt x="7" y="20"/>
                    </a:cubicBezTo>
                    <a:cubicBezTo>
                      <a:pt x="18" y="40"/>
                      <a:pt x="27" y="56"/>
                      <a:pt x="75" y="77"/>
                    </a:cubicBezTo>
                    <a:cubicBezTo>
                      <a:pt x="98" y="87"/>
                      <a:pt x="115" y="93"/>
                      <a:pt x="129" y="98"/>
                    </a:cubicBezTo>
                    <a:cubicBezTo>
                      <a:pt x="140" y="102"/>
                      <a:pt x="149" y="105"/>
                      <a:pt x="156" y="108"/>
                    </a:cubicBezTo>
                    <a:cubicBezTo>
                      <a:pt x="168" y="114"/>
                      <a:pt x="175" y="121"/>
                      <a:pt x="184" y="135"/>
                    </a:cubicBezTo>
                    <a:cubicBezTo>
                      <a:pt x="186" y="138"/>
                      <a:pt x="188" y="139"/>
                      <a:pt x="191" y="139"/>
                    </a:cubicBezTo>
                    <a:cubicBezTo>
                      <a:pt x="192" y="139"/>
                      <a:pt x="194" y="138"/>
                      <a:pt x="195" y="138"/>
                    </a:cubicBezTo>
                    <a:cubicBezTo>
                      <a:pt x="199" y="135"/>
                      <a:pt x="200" y="131"/>
                      <a:pt x="197" y="127"/>
                    </a:cubicBezTo>
                    <a:cubicBezTo>
                      <a:pt x="184" y="106"/>
                      <a:pt x="172" y="98"/>
                      <a:pt x="153" y="90"/>
                    </a:cubicBezTo>
                    <a:cubicBezTo>
                      <a:pt x="148" y="88"/>
                      <a:pt x="141" y="86"/>
                      <a:pt x="134" y="83"/>
                    </a:cubicBezTo>
                    <a:cubicBezTo>
                      <a:pt x="121" y="78"/>
                      <a:pt x="104" y="72"/>
                      <a:pt x="81" y="62"/>
                    </a:cubicBezTo>
                    <a:cubicBezTo>
                      <a:pt x="38" y="44"/>
                      <a:pt x="31" y="30"/>
                      <a:pt x="21" y="13"/>
                    </a:cubicBezTo>
                    <a:cubicBezTo>
                      <a:pt x="19" y="10"/>
                      <a:pt x="18" y="7"/>
                      <a:pt x="16" y="4"/>
                    </a:cubicBezTo>
                    <a:cubicBezTo>
                      <a:pt x="14" y="1"/>
                      <a:pt x="12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2" name="Freeform 184"/>
              <p:cNvSpPr/>
              <p:nvPr/>
            </p:nvSpPr>
            <p:spPr bwMode="auto">
              <a:xfrm>
                <a:off x="11878" y="4966"/>
                <a:ext cx="59" cy="55"/>
              </a:xfrm>
              <a:custGeom>
                <a:avLst/>
                <a:gdLst>
                  <a:gd name="T0" fmla="*/ 8 w 34"/>
                  <a:gd name="T1" fmla="*/ 0 h 32"/>
                  <a:gd name="T2" fmla="*/ 3 w 34"/>
                  <a:gd name="T3" fmla="*/ 2 h 32"/>
                  <a:gd name="T4" fmla="*/ 3 w 34"/>
                  <a:gd name="T5" fmla="*/ 13 h 32"/>
                  <a:gd name="T6" fmla="*/ 3 w 34"/>
                  <a:gd name="T7" fmla="*/ 13 h 32"/>
                  <a:gd name="T8" fmla="*/ 16 w 34"/>
                  <a:gd name="T9" fmla="*/ 30 h 32"/>
                  <a:gd name="T10" fmla="*/ 34 w 34"/>
                  <a:gd name="T11" fmla="*/ 32 h 32"/>
                  <a:gd name="T12" fmla="*/ 24 w 34"/>
                  <a:gd name="T13" fmla="*/ 14 h 32"/>
                  <a:gd name="T14" fmla="*/ 14 w 34"/>
                  <a:gd name="T15" fmla="*/ 2 h 32"/>
                  <a:gd name="T16" fmla="*/ 8 w 34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2">
                    <a:moveTo>
                      <a:pt x="8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5"/>
                      <a:pt x="0" y="10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7" y="18"/>
                      <a:pt x="12" y="24"/>
                      <a:pt x="16" y="30"/>
                    </a:cubicBezTo>
                    <a:cubicBezTo>
                      <a:pt x="22" y="31"/>
                      <a:pt x="28" y="31"/>
                      <a:pt x="34" y="32"/>
                    </a:cubicBezTo>
                    <a:cubicBezTo>
                      <a:pt x="32" y="25"/>
                      <a:pt x="27" y="19"/>
                      <a:pt x="24" y="14"/>
                    </a:cubicBezTo>
                    <a:cubicBezTo>
                      <a:pt x="20" y="8"/>
                      <a:pt x="16" y="4"/>
                      <a:pt x="14" y="2"/>
                    </a:cubicBezTo>
                    <a:cubicBezTo>
                      <a:pt x="12" y="1"/>
                      <a:pt x="10" y="0"/>
                      <a:pt x="8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3" name="Freeform 185"/>
              <p:cNvSpPr/>
              <p:nvPr/>
            </p:nvSpPr>
            <p:spPr bwMode="auto">
              <a:xfrm>
                <a:off x="11995" y="5143"/>
                <a:ext cx="295" cy="178"/>
              </a:xfrm>
              <a:custGeom>
                <a:avLst/>
                <a:gdLst>
                  <a:gd name="T0" fmla="*/ 162 w 170"/>
                  <a:gd name="T1" fmla="*/ 0 h 102"/>
                  <a:gd name="T2" fmla="*/ 154 w 170"/>
                  <a:gd name="T3" fmla="*/ 6 h 102"/>
                  <a:gd name="T4" fmla="*/ 73 w 170"/>
                  <a:gd name="T5" fmla="*/ 86 h 102"/>
                  <a:gd name="T6" fmla="*/ 55 w 170"/>
                  <a:gd name="T7" fmla="*/ 86 h 102"/>
                  <a:gd name="T8" fmla="*/ 9 w 170"/>
                  <a:gd name="T9" fmla="*/ 83 h 102"/>
                  <a:gd name="T10" fmla="*/ 8 w 170"/>
                  <a:gd name="T11" fmla="*/ 83 h 102"/>
                  <a:gd name="T12" fmla="*/ 1 w 170"/>
                  <a:gd name="T13" fmla="*/ 90 h 102"/>
                  <a:gd name="T14" fmla="*/ 7 w 170"/>
                  <a:gd name="T15" fmla="*/ 98 h 102"/>
                  <a:gd name="T16" fmla="*/ 55 w 170"/>
                  <a:gd name="T17" fmla="*/ 102 h 102"/>
                  <a:gd name="T18" fmla="*/ 119 w 170"/>
                  <a:gd name="T19" fmla="*/ 87 h 102"/>
                  <a:gd name="T20" fmla="*/ 170 w 170"/>
                  <a:gd name="T21" fmla="*/ 9 h 102"/>
                  <a:gd name="T22" fmla="*/ 163 w 170"/>
                  <a:gd name="T23" fmla="*/ 0 h 102"/>
                  <a:gd name="T24" fmla="*/ 162 w 170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102">
                    <a:moveTo>
                      <a:pt x="162" y="0"/>
                    </a:moveTo>
                    <a:cubicBezTo>
                      <a:pt x="158" y="0"/>
                      <a:pt x="155" y="3"/>
                      <a:pt x="154" y="6"/>
                    </a:cubicBezTo>
                    <a:cubicBezTo>
                      <a:pt x="143" y="63"/>
                      <a:pt x="111" y="82"/>
                      <a:pt x="73" y="86"/>
                    </a:cubicBezTo>
                    <a:cubicBezTo>
                      <a:pt x="67" y="86"/>
                      <a:pt x="61" y="86"/>
                      <a:pt x="55" y="86"/>
                    </a:cubicBezTo>
                    <a:cubicBezTo>
                      <a:pt x="40" y="86"/>
                      <a:pt x="25" y="85"/>
                      <a:pt x="9" y="83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5" y="83"/>
                      <a:pt x="1" y="86"/>
                      <a:pt x="1" y="90"/>
                    </a:cubicBezTo>
                    <a:cubicBezTo>
                      <a:pt x="0" y="94"/>
                      <a:pt x="3" y="98"/>
                      <a:pt x="7" y="98"/>
                    </a:cubicBezTo>
                    <a:cubicBezTo>
                      <a:pt x="21" y="100"/>
                      <a:pt x="38" y="102"/>
                      <a:pt x="55" y="102"/>
                    </a:cubicBezTo>
                    <a:cubicBezTo>
                      <a:pt x="77" y="102"/>
                      <a:pt x="99" y="99"/>
                      <a:pt x="119" y="87"/>
                    </a:cubicBezTo>
                    <a:cubicBezTo>
                      <a:pt x="142" y="74"/>
                      <a:pt x="161" y="51"/>
                      <a:pt x="170" y="9"/>
                    </a:cubicBezTo>
                    <a:cubicBezTo>
                      <a:pt x="170" y="5"/>
                      <a:pt x="168" y="1"/>
                      <a:pt x="163" y="0"/>
                    </a:cubicBezTo>
                    <a:cubicBezTo>
                      <a:pt x="163" y="0"/>
                      <a:pt x="162" y="0"/>
                      <a:pt x="16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4" name="Freeform 186"/>
              <p:cNvSpPr/>
              <p:nvPr/>
            </p:nvSpPr>
            <p:spPr bwMode="auto">
              <a:xfrm>
                <a:off x="12948" y="4637"/>
                <a:ext cx="97" cy="386"/>
              </a:xfrm>
              <a:custGeom>
                <a:avLst/>
                <a:gdLst>
                  <a:gd name="T0" fmla="*/ 9 w 56"/>
                  <a:gd name="T1" fmla="*/ 0 h 222"/>
                  <a:gd name="T2" fmla="*/ 3 w 56"/>
                  <a:gd name="T3" fmla="*/ 3 h 222"/>
                  <a:gd name="T4" fmla="*/ 3 w 56"/>
                  <a:gd name="T5" fmla="*/ 14 h 222"/>
                  <a:gd name="T6" fmla="*/ 7 w 56"/>
                  <a:gd name="T7" fmla="*/ 17 h 222"/>
                  <a:gd name="T8" fmla="*/ 21 w 56"/>
                  <a:gd name="T9" fmla="*/ 42 h 222"/>
                  <a:gd name="T10" fmla="*/ 24 w 56"/>
                  <a:gd name="T11" fmla="*/ 194 h 222"/>
                  <a:gd name="T12" fmla="*/ 16 w 56"/>
                  <a:gd name="T13" fmla="*/ 210 h 222"/>
                  <a:gd name="T14" fmla="*/ 19 w 56"/>
                  <a:gd name="T15" fmla="*/ 221 h 222"/>
                  <a:gd name="T16" fmla="*/ 23 w 56"/>
                  <a:gd name="T17" fmla="*/ 222 h 222"/>
                  <a:gd name="T18" fmla="*/ 30 w 56"/>
                  <a:gd name="T19" fmla="*/ 218 h 222"/>
                  <a:gd name="T20" fmla="*/ 43 w 56"/>
                  <a:gd name="T21" fmla="*/ 183 h 222"/>
                  <a:gd name="T22" fmla="*/ 27 w 56"/>
                  <a:gd name="T23" fmla="*/ 19 h 222"/>
                  <a:gd name="T24" fmla="*/ 14 w 56"/>
                  <a:gd name="T25" fmla="*/ 3 h 222"/>
                  <a:gd name="T26" fmla="*/ 14 w 56"/>
                  <a:gd name="T27" fmla="*/ 2 h 222"/>
                  <a:gd name="T28" fmla="*/ 9 w 56"/>
                  <a:gd name="T2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222">
                    <a:moveTo>
                      <a:pt x="9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0" y="6"/>
                      <a:pt x="0" y="11"/>
                      <a:pt x="3" y="14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12" y="24"/>
                      <a:pt x="17" y="32"/>
                      <a:pt x="21" y="42"/>
                    </a:cubicBezTo>
                    <a:cubicBezTo>
                      <a:pt x="37" y="84"/>
                      <a:pt x="37" y="153"/>
                      <a:pt x="24" y="194"/>
                    </a:cubicBezTo>
                    <a:cubicBezTo>
                      <a:pt x="22" y="200"/>
                      <a:pt x="19" y="206"/>
                      <a:pt x="16" y="210"/>
                    </a:cubicBezTo>
                    <a:cubicBezTo>
                      <a:pt x="14" y="214"/>
                      <a:pt x="15" y="219"/>
                      <a:pt x="19" y="221"/>
                    </a:cubicBezTo>
                    <a:cubicBezTo>
                      <a:pt x="20" y="222"/>
                      <a:pt x="22" y="222"/>
                      <a:pt x="23" y="222"/>
                    </a:cubicBezTo>
                    <a:cubicBezTo>
                      <a:pt x="26" y="222"/>
                      <a:pt x="28" y="221"/>
                      <a:pt x="30" y="218"/>
                    </a:cubicBezTo>
                    <a:cubicBezTo>
                      <a:pt x="36" y="208"/>
                      <a:pt x="40" y="196"/>
                      <a:pt x="43" y="183"/>
                    </a:cubicBezTo>
                    <a:cubicBezTo>
                      <a:pt x="56" y="130"/>
                      <a:pt x="49" y="57"/>
                      <a:pt x="27" y="19"/>
                    </a:cubicBezTo>
                    <a:cubicBezTo>
                      <a:pt x="23" y="13"/>
                      <a:pt x="19" y="7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2" y="1"/>
                      <a:pt x="11" y="0"/>
                      <a:pt x="9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5" name="Freeform 187"/>
              <p:cNvSpPr/>
              <p:nvPr/>
            </p:nvSpPr>
            <p:spPr bwMode="auto">
              <a:xfrm>
                <a:off x="8966" y="3540"/>
                <a:ext cx="101" cy="82"/>
              </a:xfrm>
              <a:custGeom>
                <a:avLst/>
                <a:gdLst>
                  <a:gd name="T0" fmla="*/ 10 w 58"/>
                  <a:gd name="T1" fmla="*/ 0 h 47"/>
                  <a:gd name="T2" fmla="*/ 4 w 58"/>
                  <a:gd name="T3" fmla="*/ 3 h 47"/>
                  <a:gd name="T4" fmla="*/ 0 w 58"/>
                  <a:gd name="T5" fmla="*/ 6 h 47"/>
                  <a:gd name="T6" fmla="*/ 0 w 58"/>
                  <a:gd name="T7" fmla="*/ 40 h 47"/>
                  <a:gd name="T8" fmla="*/ 0 w 58"/>
                  <a:gd name="T9" fmla="*/ 47 h 47"/>
                  <a:gd name="T10" fmla="*/ 15 w 58"/>
                  <a:gd name="T11" fmla="*/ 46 h 47"/>
                  <a:gd name="T12" fmla="*/ 40 w 58"/>
                  <a:gd name="T13" fmla="*/ 44 h 47"/>
                  <a:gd name="T14" fmla="*/ 58 w 58"/>
                  <a:gd name="T15" fmla="*/ 40 h 47"/>
                  <a:gd name="T16" fmla="*/ 50 w 58"/>
                  <a:gd name="T17" fmla="*/ 41 h 47"/>
                  <a:gd name="T18" fmla="*/ 26 w 58"/>
                  <a:gd name="T19" fmla="*/ 29 h 47"/>
                  <a:gd name="T20" fmla="*/ 16 w 58"/>
                  <a:gd name="T21" fmla="*/ 30 h 47"/>
                  <a:gd name="T22" fmla="*/ 15 w 58"/>
                  <a:gd name="T23" fmla="*/ 30 h 47"/>
                  <a:gd name="T24" fmla="*/ 15 w 58"/>
                  <a:gd name="T25" fmla="*/ 30 h 47"/>
                  <a:gd name="T26" fmla="*/ 15 w 58"/>
                  <a:gd name="T27" fmla="*/ 12 h 47"/>
                  <a:gd name="T28" fmla="*/ 10 w 58"/>
                  <a:gd name="T2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47">
                    <a:moveTo>
                      <a:pt x="10" y="0"/>
                    </a:moveTo>
                    <a:cubicBezTo>
                      <a:pt x="7" y="1"/>
                      <a:pt x="5" y="2"/>
                      <a:pt x="4" y="3"/>
                    </a:cubicBezTo>
                    <a:cubicBezTo>
                      <a:pt x="2" y="4"/>
                      <a:pt x="1" y="5"/>
                      <a:pt x="0" y="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6" y="43"/>
                      <a:pt x="52" y="42"/>
                      <a:pt x="58" y="40"/>
                    </a:cubicBezTo>
                    <a:cubicBezTo>
                      <a:pt x="55" y="41"/>
                      <a:pt x="52" y="41"/>
                      <a:pt x="50" y="41"/>
                    </a:cubicBezTo>
                    <a:cubicBezTo>
                      <a:pt x="39" y="41"/>
                      <a:pt x="31" y="36"/>
                      <a:pt x="26" y="29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8"/>
                      <a:pt x="12" y="4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6" name="Freeform 188"/>
              <p:cNvSpPr/>
              <p:nvPr/>
            </p:nvSpPr>
            <p:spPr bwMode="auto">
              <a:xfrm>
                <a:off x="11602" y="5060"/>
                <a:ext cx="116" cy="165"/>
              </a:xfrm>
              <a:custGeom>
                <a:avLst/>
                <a:gdLst>
                  <a:gd name="T0" fmla="*/ 10 w 67"/>
                  <a:gd name="T1" fmla="*/ 0 h 95"/>
                  <a:gd name="T2" fmla="*/ 3 w 67"/>
                  <a:gd name="T3" fmla="*/ 7 h 95"/>
                  <a:gd name="T4" fmla="*/ 6 w 67"/>
                  <a:gd name="T5" fmla="*/ 46 h 95"/>
                  <a:gd name="T6" fmla="*/ 54 w 67"/>
                  <a:gd name="T7" fmla="*/ 94 h 95"/>
                  <a:gd name="T8" fmla="*/ 58 w 67"/>
                  <a:gd name="T9" fmla="*/ 95 h 95"/>
                  <a:gd name="T10" fmla="*/ 65 w 67"/>
                  <a:gd name="T11" fmla="*/ 91 h 95"/>
                  <a:gd name="T12" fmla="*/ 62 w 67"/>
                  <a:gd name="T13" fmla="*/ 81 h 95"/>
                  <a:gd name="T14" fmla="*/ 34 w 67"/>
                  <a:gd name="T15" fmla="*/ 60 h 95"/>
                  <a:gd name="T16" fmla="*/ 18 w 67"/>
                  <a:gd name="T17" fmla="*/ 10 h 95"/>
                  <a:gd name="T18" fmla="*/ 12 w 67"/>
                  <a:gd name="T19" fmla="*/ 1 h 95"/>
                  <a:gd name="T20" fmla="*/ 10 w 67"/>
                  <a:gd name="T2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95">
                    <a:moveTo>
                      <a:pt x="10" y="0"/>
                    </a:moveTo>
                    <a:cubicBezTo>
                      <a:pt x="7" y="0"/>
                      <a:pt x="3" y="3"/>
                      <a:pt x="3" y="7"/>
                    </a:cubicBezTo>
                    <a:cubicBezTo>
                      <a:pt x="1" y="19"/>
                      <a:pt x="0" y="32"/>
                      <a:pt x="6" y="46"/>
                    </a:cubicBezTo>
                    <a:cubicBezTo>
                      <a:pt x="12" y="62"/>
                      <a:pt x="26" y="78"/>
                      <a:pt x="54" y="94"/>
                    </a:cubicBezTo>
                    <a:cubicBezTo>
                      <a:pt x="55" y="95"/>
                      <a:pt x="56" y="95"/>
                      <a:pt x="58" y="95"/>
                    </a:cubicBezTo>
                    <a:cubicBezTo>
                      <a:pt x="61" y="95"/>
                      <a:pt x="63" y="94"/>
                      <a:pt x="65" y="91"/>
                    </a:cubicBezTo>
                    <a:cubicBezTo>
                      <a:pt x="67" y="88"/>
                      <a:pt x="65" y="83"/>
                      <a:pt x="62" y="81"/>
                    </a:cubicBezTo>
                    <a:cubicBezTo>
                      <a:pt x="50" y="74"/>
                      <a:pt x="41" y="67"/>
                      <a:pt x="34" y="60"/>
                    </a:cubicBezTo>
                    <a:cubicBezTo>
                      <a:pt x="19" y="46"/>
                      <a:pt x="15" y="30"/>
                      <a:pt x="18" y="10"/>
                    </a:cubicBezTo>
                    <a:cubicBezTo>
                      <a:pt x="19" y="5"/>
                      <a:pt x="16" y="1"/>
                      <a:pt x="12" y="1"/>
                    </a:cubicBezTo>
                    <a:cubicBezTo>
                      <a:pt x="11" y="0"/>
                      <a:pt x="11" y="0"/>
                      <a:pt x="1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7" name="Freeform 189"/>
              <p:cNvSpPr/>
              <p:nvPr/>
            </p:nvSpPr>
            <p:spPr bwMode="auto">
              <a:xfrm>
                <a:off x="10725" y="5446"/>
                <a:ext cx="73" cy="143"/>
              </a:xfrm>
              <a:custGeom>
                <a:avLst/>
                <a:gdLst>
                  <a:gd name="T0" fmla="*/ 11 w 42"/>
                  <a:gd name="T1" fmla="*/ 0 h 82"/>
                  <a:gd name="T2" fmla="*/ 4 w 42"/>
                  <a:gd name="T3" fmla="*/ 6 h 82"/>
                  <a:gd name="T4" fmla="*/ 8 w 42"/>
                  <a:gd name="T5" fmla="*/ 49 h 82"/>
                  <a:gd name="T6" fmla="*/ 23 w 42"/>
                  <a:gd name="T7" fmla="*/ 74 h 82"/>
                  <a:gd name="T8" fmla="*/ 36 w 42"/>
                  <a:gd name="T9" fmla="*/ 82 h 82"/>
                  <a:gd name="T10" fmla="*/ 37 w 42"/>
                  <a:gd name="T11" fmla="*/ 82 h 82"/>
                  <a:gd name="T12" fmla="*/ 38 w 42"/>
                  <a:gd name="T13" fmla="*/ 81 h 82"/>
                  <a:gd name="T14" fmla="*/ 40 w 42"/>
                  <a:gd name="T15" fmla="*/ 70 h 82"/>
                  <a:gd name="T16" fmla="*/ 27 w 42"/>
                  <a:gd name="T17" fmla="*/ 52 h 82"/>
                  <a:gd name="T18" fmla="*/ 19 w 42"/>
                  <a:gd name="T19" fmla="*/ 10 h 82"/>
                  <a:gd name="T20" fmla="*/ 13 w 42"/>
                  <a:gd name="T21" fmla="*/ 1 h 82"/>
                  <a:gd name="T22" fmla="*/ 11 w 42"/>
                  <a:gd name="T2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82">
                    <a:moveTo>
                      <a:pt x="11" y="0"/>
                    </a:moveTo>
                    <a:cubicBezTo>
                      <a:pt x="8" y="0"/>
                      <a:pt x="5" y="3"/>
                      <a:pt x="4" y="6"/>
                    </a:cubicBezTo>
                    <a:cubicBezTo>
                      <a:pt x="0" y="22"/>
                      <a:pt x="3" y="36"/>
                      <a:pt x="8" y="49"/>
                    </a:cubicBezTo>
                    <a:cubicBezTo>
                      <a:pt x="12" y="59"/>
                      <a:pt x="18" y="68"/>
                      <a:pt x="23" y="74"/>
                    </a:cubicBezTo>
                    <a:cubicBezTo>
                      <a:pt x="29" y="75"/>
                      <a:pt x="35" y="79"/>
                      <a:pt x="36" y="82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7" y="82"/>
                      <a:pt x="38" y="82"/>
                      <a:pt x="38" y="81"/>
                    </a:cubicBezTo>
                    <a:cubicBezTo>
                      <a:pt x="42" y="79"/>
                      <a:pt x="42" y="74"/>
                      <a:pt x="40" y="70"/>
                    </a:cubicBezTo>
                    <a:cubicBezTo>
                      <a:pt x="35" y="65"/>
                      <a:pt x="31" y="59"/>
                      <a:pt x="27" y="52"/>
                    </a:cubicBezTo>
                    <a:cubicBezTo>
                      <a:pt x="20" y="39"/>
                      <a:pt x="15" y="25"/>
                      <a:pt x="19" y="10"/>
                    </a:cubicBezTo>
                    <a:cubicBezTo>
                      <a:pt x="20" y="6"/>
                      <a:pt x="17" y="2"/>
                      <a:pt x="13" y="1"/>
                    </a:cubicBezTo>
                    <a:cubicBezTo>
                      <a:pt x="13" y="0"/>
                      <a:pt x="12" y="0"/>
                      <a:pt x="11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8" name="Freeform 190"/>
              <p:cNvSpPr/>
              <p:nvPr/>
            </p:nvSpPr>
            <p:spPr bwMode="auto">
              <a:xfrm>
                <a:off x="9472" y="4475"/>
                <a:ext cx="46" cy="122"/>
              </a:xfrm>
              <a:custGeom>
                <a:avLst/>
                <a:gdLst>
                  <a:gd name="T0" fmla="*/ 15 w 26"/>
                  <a:gd name="T1" fmla="*/ 0 h 70"/>
                  <a:gd name="T2" fmla="*/ 9 w 26"/>
                  <a:gd name="T3" fmla="*/ 3 h 70"/>
                  <a:gd name="T4" fmla="*/ 4 w 26"/>
                  <a:gd name="T5" fmla="*/ 50 h 70"/>
                  <a:gd name="T6" fmla="*/ 10 w 26"/>
                  <a:gd name="T7" fmla="*/ 66 h 70"/>
                  <a:gd name="T8" fmla="*/ 11 w 26"/>
                  <a:gd name="T9" fmla="*/ 67 h 70"/>
                  <a:gd name="T10" fmla="*/ 11 w 26"/>
                  <a:gd name="T11" fmla="*/ 67 h 70"/>
                  <a:gd name="T12" fmla="*/ 13 w 26"/>
                  <a:gd name="T13" fmla="*/ 69 h 70"/>
                  <a:gd name="T14" fmla="*/ 17 w 26"/>
                  <a:gd name="T15" fmla="*/ 70 h 70"/>
                  <a:gd name="T16" fmla="*/ 21 w 26"/>
                  <a:gd name="T17" fmla="*/ 69 h 70"/>
                  <a:gd name="T18" fmla="*/ 23 w 26"/>
                  <a:gd name="T19" fmla="*/ 58 h 70"/>
                  <a:gd name="T20" fmla="*/ 23 w 26"/>
                  <a:gd name="T21" fmla="*/ 58 h 70"/>
                  <a:gd name="T22" fmla="*/ 21 w 26"/>
                  <a:gd name="T23" fmla="*/ 53 h 70"/>
                  <a:gd name="T24" fmla="*/ 22 w 26"/>
                  <a:gd name="T25" fmla="*/ 12 h 70"/>
                  <a:gd name="T26" fmla="*/ 20 w 26"/>
                  <a:gd name="T27" fmla="*/ 1 h 70"/>
                  <a:gd name="T28" fmla="*/ 15 w 26"/>
                  <a:gd name="T2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70">
                    <a:moveTo>
                      <a:pt x="15" y="0"/>
                    </a:moveTo>
                    <a:cubicBezTo>
                      <a:pt x="13" y="0"/>
                      <a:pt x="11" y="1"/>
                      <a:pt x="9" y="3"/>
                    </a:cubicBezTo>
                    <a:cubicBezTo>
                      <a:pt x="2" y="12"/>
                      <a:pt x="0" y="33"/>
                      <a:pt x="4" y="50"/>
                    </a:cubicBezTo>
                    <a:cubicBezTo>
                      <a:pt x="5" y="56"/>
                      <a:pt x="7" y="62"/>
                      <a:pt x="10" y="66"/>
                    </a:cubicBezTo>
                    <a:cubicBezTo>
                      <a:pt x="10" y="66"/>
                      <a:pt x="10" y="67"/>
                      <a:pt x="11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68"/>
                      <a:pt x="13" y="69"/>
                      <a:pt x="13" y="69"/>
                    </a:cubicBezTo>
                    <a:cubicBezTo>
                      <a:pt x="15" y="70"/>
                      <a:pt x="16" y="70"/>
                      <a:pt x="17" y="70"/>
                    </a:cubicBezTo>
                    <a:cubicBezTo>
                      <a:pt x="18" y="70"/>
                      <a:pt x="20" y="70"/>
                      <a:pt x="21" y="69"/>
                    </a:cubicBezTo>
                    <a:cubicBezTo>
                      <a:pt x="25" y="66"/>
                      <a:pt x="26" y="61"/>
                      <a:pt x="23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22" y="56"/>
                      <a:pt x="22" y="55"/>
                      <a:pt x="21" y="53"/>
                    </a:cubicBezTo>
                    <a:cubicBezTo>
                      <a:pt x="16" y="41"/>
                      <a:pt x="17" y="19"/>
                      <a:pt x="22" y="12"/>
                    </a:cubicBezTo>
                    <a:cubicBezTo>
                      <a:pt x="24" y="9"/>
                      <a:pt x="24" y="4"/>
                      <a:pt x="20" y="1"/>
                    </a:cubicBezTo>
                    <a:cubicBezTo>
                      <a:pt x="19" y="0"/>
                      <a:pt x="17" y="0"/>
                      <a:pt x="15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19" name="Freeform 191"/>
              <p:cNvSpPr/>
              <p:nvPr/>
            </p:nvSpPr>
            <p:spPr bwMode="auto">
              <a:xfrm>
                <a:off x="9003" y="4947"/>
                <a:ext cx="43" cy="130"/>
              </a:xfrm>
              <a:custGeom>
                <a:avLst/>
                <a:gdLst>
                  <a:gd name="T0" fmla="*/ 16 w 25"/>
                  <a:gd name="T1" fmla="*/ 0 h 75"/>
                  <a:gd name="T2" fmla="*/ 9 w 25"/>
                  <a:gd name="T3" fmla="*/ 5 h 75"/>
                  <a:gd name="T4" fmla="*/ 1 w 25"/>
                  <a:gd name="T5" fmla="*/ 39 h 75"/>
                  <a:gd name="T6" fmla="*/ 8 w 25"/>
                  <a:gd name="T7" fmla="*/ 72 h 75"/>
                  <a:gd name="T8" fmla="*/ 14 w 25"/>
                  <a:gd name="T9" fmla="*/ 75 h 75"/>
                  <a:gd name="T10" fmla="*/ 19 w 25"/>
                  <a:gd name="T11" fmla="*/ 73 h 75"/>
                  <a:gd name="T12" fmla="*/ 20 w 25"/>
                  <a:gd name="T13" fmla="*/ 62 h 75"/>
                  <a:gd name="T14" fmla="*/ 17 w 25"/>
                  <a:gd name="T15" fmla="*/ 52 h 75"/>
                  <a:gd name="T16" fmla="*/ 24 w 25"/>
                  <a:gd name="T17" fmla="*/ 10 h 75"/>
                  <a:gd name="T18" fmla="*/ 18 w 25"/>
                  <a:gd name="T19" fmla="*/ 0 h 75"/>
                  <a:gd name="T20" fmla="*/ 16 w 25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75">
                    <a:moveTo>
                      <a:pt x="16" y="0"/>
                    </a:moveTo>
                    <a:cubicBezTo>
                      <a:pt x="13" y="0"/>
                      <a:pt x="10" y="2"/>
                      <a:pt x="9" y="5"/>
                    </a:cubicBezTo>
                    <a:cubicBezTo>
                      <a:pt x="6" y="15"/>
                      <a:pt x="2" y="27"/>
                      <a:pt x="1" y="39"/>
                    </a:cubicBezTo>
                    <a:cubicBezTo>
                      <a:pt x="0" y="52"/>
                      <a:pt x="1" y="64"/>
                      <a:pt x="8" y="72"/>
                    </a:cubicBezTo>
                    <a:cubicBezTo>
                      <a:pt x="10" y="74"/>
                      <a:pt x="12" y="75"/>
                      <a:pt x="14" y="75"/>
                    </a:cubicBezTo>
                    <a:cubicBezTo>
                      <a:pt x="16" y="75"/>
                      <a:pt x="18" y="74"/>
                      <a:pt x="19" y="73"/>
                    </a:cubicBezTo>
                    <a:cubicBezTo>
                      <a:pt x="22" y="70"/>
                      <a:pt x="23" y="65"/>
                      <a:pt x="20" y="62"/>
                    </a:cubicBezTo>
                    <a:cubicBezTo>
                      <a:pt x="18" y="60"/>
                      <a:pt x="17" y="57"/>
                      <a:pt x="17" y="52"/>
                    </a:cubicBezTo>
                    <a:cubicBezTo>
                      <a:pt x="16" y="44"/>
                      <a:pt x="17" y="31"/>
                      <a:pt x="24" y="10"/>
                    </a:cubicBezTo>
                    <a:cubicBezTo>
                      <a:pt x="25" y="6"/>
                      <a:pt x="23" y="1"/>
                      <a:pt x="18" y="0"/>
                    </a:cubicBezTo>
                    <a:cubicBezTo>
                      <a:pt x="18" y="0"/>
                      <a:pt x="17" y="0"/>
                      <a:pt x="1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0" name="Freeform 192"/>
              <p:cNvSpPr/>
              <p:nvPr/>
            </p:nvSpPr>
            <p:spPr bwMode="auto">
              <a:xfrm>
                <a:off x="10847" y="5242"/>
                <a:ext cx="189" cy="228"/>
              </a:xfrm>
              <a:custGeom>
                <a:avLst/>
                <a:gdLst>
                  <a:gd name="T0" fmla="*/ 0 w 109"/>
                  <a:gd name="T1" fmla="*/ 0 h 131"/>
                  <a:gd name="T2" fmla="*/ 2 w 109"/>
                  <a:gd name="T3" fmla="*/ 0 h 131"/>
                  <a:gd name="T4" fmla="*/ 61 w 109"/>
                  <a:gd name="T5" fmla="*/ 44 h 131"/>
                  <a:gd name="T6" fmla="*/ 71 w 109"/>
                  <a:gd name="T7" fmla="*/ 60 h 131"/>
                  <a:gd name="T8" fmla="*/ 93 w 109"/>
                  <a:gd name="T9" fmla="*/ 124 h 131"/>
                  <a:gd name="T10" fmla="*/ 101 w 109"/>
                  <a:gd name="T11" fmla="*/ 131 h 131"/>
                  <a:gd name="T12" fmla="*/ 101 w 109"/>
                  <a:gd name="T13" fmla="*/ 131 h 131"/>
                  <a:gd name="T14" fmla="*/ 109 w 109"/>
                  <a:gd name="T15" fmla="*/ 124 h 131"/>
                  <a:gd name="T16" fmla="*/ 43 w 109"/>
                  <a:gd name="T17" fmla="*/ 3 h 131"/>
                  <a:gd name="T18" fmla="*/ 35 w 109"/>
                  <a:gd name="T19" fmla="*/ 6 h 131"/>
                  <a:gd name="T20" fmla="*/ 33 w 109"/>
                  <a:gd name="T21" fmla="*/ 6 h 131"/>
                  <a:gd name="T22" fmla="*/ 0 w 109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131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9" y="6"/>
                      <a:pt x="49" y="27"/>
                      <a:pt x="61" y="44"/>
                    </a:cubicBezTo>
                    <a:cubicBezTo>
                      <a:pt x="66" y="48"/>
                      <a:pt x="70" y="54"/>
                      <a:pt x="71" y="60"/>
                    </a:cubicBezTo>
                    <a:cubicBezTo>
                      <a:pt x="86" y="85"/>
                      <a:pt x="93" y="110"/>
                      <a:pt x="93" y="124"/>
                    </a:cubicBezTo>
                    <a:cubicBezTo>
                      <a:pt x="93" y="128"/>
                      <a:pt x="96" y="131"/>
                      <a:pt x="101" y="131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105" y="131"/>
                      <a:pt x="108" y="128"/>
                      <a:pt x="109" y="124"/>
                    </a:cubicBezTo>
                    <a:cubicBezTo>
                      <a:pt x="109" y="95"/>
                      <a:pt x="85" y="34"/>
                      <a:pt x="43" y="3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19" y="4"/>
                      <a:pt x="0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1" name="Freeform 193"/>
              <p:cNvSpPr/>
              <p:nvPr/>
            </p:nvSpPr>
            <p:spPr bwMode="auto">
              <a:xfrm>
                <a:off x="8594" y="3930"/>
                <a:ext cx="160" cy="115"/>
              </a:xfrm>
              <a:custGeom>
                <a:avLst/>
                <a:gdLst>
                  <a:gd name="T0" fmla="*/ 83 w 92"/>
                  <a:gd name="T1" fmla="*/ 0 h 66"/>
                  <a:gd name="T2" fmla="*/ 80 w 92"/>
                  <a:gd name="T3" fmla="*/ 0 h 66"/>
                  <a:gd name="T4" fmla="*/ 67 w 92"/>
                  <a:gd name="T5" fmla="*/ 6 h 66"/>
                  <a:gd name="T6" fmla="*/ 26 w 92"/>
                  <a:gd name="T7" fmla="*/ 27 h 66"/>
                  <a:gd name="T8" fmla="*/ 4 w 92"/>
                  <a:gd name="T9" fmla="*/ 49 h 66"/>
                  <a:gd name="T10" fmla="*/ 0 w 92"/>
                  <a:gd name="T11" fmla="*/ 58 h 66"/>
                  <a:gd name="T12" fmla="*/ 5 w 92"/>
                  <a:gd name="T13" fmla="*/ 66 h 66"/>
                  <a:gd name="T14" fmla="*/ 8 w 92"/>
                  <a:gd name="T15" fmla="*/ 66 h 66"/>
                  <a:gd name="T16" fmla="*/ 15 w 92"/>
                  <a:gd name="T17" fmla="*/ 61 h 66"/>
                  <a:gd name="T18" fmla="*/ 26 w 92"/>
                  <a:gd name="T19" fmla="*/ 47 h 66"/>
                  <a:gd name="T20" fmla="*/ 73 w 92"/>
                  <a:gd name="T21" fmla="*/ 21 h 66"/>
                  <a:gd name="T22" fmla="*/ 87 w 92"/>
                  <a:gd name="T23" fmla="*/ 14 h 66"/>
                  <a:gd name="T24" fmla="*/ 91 w 92"/>
                  <a:gd name="T25" fmla="*/ 4 h 66"/>
                  <a:gd name="T26" fmla="*/ 83 w 92"/>
                  <a:gd name="T2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66">
                    <a:moveTo>
                      <a:pt x="83" y="0"/>
                    </a:moveTo>
                    <a:cubicBezTo>
                      <a:pt x="82" y="0"/>
                      <a:pt x="81" y="0"/>
                      <a:pt x="80" y="0"/>
                    </a:cubicBezTo>
                    <a:cubicBezTo>
                      <a:pt x="76" y="2"/>
                      <a:pt x="71" y="4"/>
                      <a:pt x="67" y="6"/>
                    </a:cubicBezTo>
                    <a:cubicBezTo>
                      <a:pt x="52" y="13"/>
                      <a:pt x="37" y="20"/>
                      <a:pt x="26" y="27"/>
                    </a:cubicBezTo>
                    <a:cubicBezTo>
                      <a:pt x="17" y="33"/>
                      <a:pt x="9" y="40"/>
                      <a:pt x="4" y="49"/>
                    </a:cubicBezTo>
                    <a:cubicBezTo>
                      <a:pt x="3" y="52"/>
                      <a:pt x="1" y="55"/>
                      <a:pt x="0" y="58"/>
                    </a:cubicBezTo>
                    <a:cubicBezTo>
                      <a:pt x="0" y="61"/>
                      <a:pt x="2" y="64"/>
                      <a:pt x="5" y="66"/>
                    </a:cubicBezTo>
                    <a:cubicBezTo>
                      <a:pt x="6" y="66"/>
                      <a:pt x="7" y="66"/>
                      <a:pt x="8" y="66"/>
                    </a:cubicBezTo>
                    <a:cubicBezTo>
                      <a:pt x="11" y="66"/>
                      <a:pt x="14" y="64"/>
                      <a:pt x="15" y="61"/>
                    </a:cubicBezTo>
                    <a:cubicBezTo>
                      <a:pt x="17" y="56"/>
                      <a:pt x="21" y="51"/>
                      <a:pt x="26" y="47"/>
                    </a:cubicBezTo>
                    <a:cubicBezTo>
                      <a:pt x="37" y="37"/>
                      <a:pt x="53" y="29"/>
                      <a:pt x="73" y="21"/>
                    </a:cubicBezTo>
                    <a:cubicBezTo>
                      <a:pt x="78" y="19"/>
                      <a:pt x="82" y="17"/>
                      <a:pt x="87" y="14"/>
                    </a:cubicBezTo>
                    <a:cubicBezTo>
                      <a:pt x="91" y="13"/>
                      <a:pt x="92" y="8"/>
                      <a:pt x="91" y="4"/>
                    </a:cubicBezTo>
                    <a:cubicBezTo>
                      <a:pt x="89" y="1"/>
                      <a:pt x="86" y="0"/>
                      <a:pt x="83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2" name="Freeform 194"/>
              <p:cNvSpPr/>
              <p:nvPr/>
            </p:nvSpPr>
            <p:spPr bwMode="auto">
              <a:xfrm>
                <a:off x="10095" y="5531"/>
                <a:ext cx="272" cy="47"/>
              </a:xfrm>
              <a:custGeom>
                <a:avLst/>
                <a:gdLst>
                  <a:gd name="T0" fmla="*/ 114 w 156"/>
                  <a:gd name="T1" fmla="*/ 0 h 27"/>
                  <a:gd name="T2" fmla="*/ 69 w 156"/>
                  <a:gd name="T3" fmla="*/ 3 h 27"/>
                  <a:gd name="T4" fmla="*/ 2 w 156"/>
                  <a:gd name="T5" fmla="*/ 11 h 27"/>
                  <a:gd name="T6" fmla="*/ 2 w 156"/>
                  <a:gd name="T7" fmla="*/ 12 h 27"/>
                  <a:gd name="T8" fmla="*/ 4 w 156"/>
                  <a:gd name="T9" fmla="*/ 18 h 27"/>
                  <a:gd name="T10" fmla="*/ 0 w 156"/>
                  <a:gd name="T11" fmla="*/ 26 h 27"/>
                  <a:gd name="T12" fmla="*/ 2 w 156"/>
                  <a:gd name="T13" fmla="*/ 27 h 27"/>
                  <a:gd name="T14" fmla="*/ 3 w 156"/>
                  <a:gd name="T15" fmla="*/ 27 h 27"/>
                  <a:gd name="T16" fmla="*/ 7 w 156"/>
                  <a:gd name="T17" fmla="*/ 26 h 27"/>
                  <a:gd name="T18" fmla="*/ 11 w 156"/>
                  <a:gd name="T19" fmla="*/ 18 h 27"/>
                  <a:gd name="T20" fmla="*/ 21 w 156"/>
                  <a:gd name="T21" fmla="*/ 10 h 27"/>
                  <a:gd name="T22" fmla="*/ 24 w 156"/>
                  <a:gd name="T23" fmla="*/ 11 h 27"/>
                  <a:gd name="T24" fmla="*/ 32 w 156"/>
                  <a:gd name="T25" fmla="*/ 21 h 27"/>
                  <a:gd name="T26" fmla="*/ 31 w 156"/>
                  <a:gd name="T27" fmla="*/ 23 h 27"/>
                  <a:gd name="T28" fmla="*/ 40 w 156"/>
                  <a:gd name="T29" fmla="*/ 21 h 27"/>
                  <a:gd name="T30" fmla="*/ 32 w 156"/>
                  <a:gd name="T31" fmla="*/ 13 h 27"/>
                  <a:gd name="T32" fmla="*/ 44 w 156"/>
                  <a:gd name="T33" fmla="*/ 6 h 27"/>
                  <a:gd name="T34" fmla="*/ 45 w 156"/>
                  <a:gd name="T35" fmla="*/ 6 h 27"/>
                  <a:gd name="T36" fmla="*/ 79 w 156"/>
                  <a:gd name="T37" fmla="*/ 17 h 27"/>
                  <a:gd name="T38" fmla="*/ 110 w 156"/>
                  <a:gd name="T39" fmla="*/ 16 h 27"/>
                  <a:gd name="T40" fmla="*/ 113 w 156"/>
                  <a:gd name="T41" fmla="*/ 16 h 27"/>
                  <a:gd name="T42" fmla="*/ 146 w 156"/>
                  <a:gd name="T43" fmla="*/ 18 h 27"/>
                  <a:gd name="T44" fmla="*/ 148 w 156"/>
                  <a:gd name="T45" fmla="*/ 18 h 27"/>
                  <a:gd name="T46" fmla="*/ 155 w 156"/>
                  <a:gd name="T47" fmla="*/ 12 h 27"/>
                  <a:gd name="T48" fmla="*/ 149 w 156"/>
                  <a:gd name="T49" fmla="*/ 3 h 27"/>
                  <a:gd name="T50" fmla="*/ 114 w 15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6" h="27">
                    <a:moveTo>
                      <a:pt x="114" y="0"/>
                    </a:moveTo>
                    <a:cubicBezTo>
                      <a:pt x="100" y="0"/>
                      <a:pt x="85" y="1"/>
                      <a:pt x="69" y="3"/>
                    </a:cubicBezTo>
                    <a:cubicBezTo>
                      <a:pt x="47" y="5"/>
                      <a:pt x="24" y="8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4"/>
                      <a:pt x="4" y="16"/>
                      <a:pt x="4" y="18"/>
                    </a:cubicBezTo>
                    <a:cubicBezTo>
                      <a:pt x="4" y="21"/>
                      <a:pt x="3" y="24"/>
                      <a:pt x="0" y="26"/>
                    </a:cubicBezTo>
                    <a:cubicBezTo>
                      <a:pt x="1" y="26"/>
                      <a:pt x="2" y="27"/>
                      <a:pt x="2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4" y="27"/>
                      <a:pt x="6" y="27"/>
                      <a:pt x="7" y="26"/>
                    </a:cubicBezTo>
                    <a:cubicBezTo>
                      <a:pt x="9" y="22"/>
                      <a:pt x="10" y="19"/>
                      <a:pt x="11" y="18"/>
                    </a:cubicBezTo>
                    <a:cubicBezTo>
                      <a:pt x="12" y="13"/>
                      <a:pt x="16" y="10"/>
                      <a:pt x="21" y="10"/>
                    </a:cubicBezTo>
                    <a:cubicBezTo>
                      <a:pt x="22" y="10"/>
                      <a:pt x="23" y="11"/>
                      <a:pt x="24" y="11"/>
                    </a:cubicBezTo>
                    <a:cubicBezTo>
                      <a:pt x="29" y="12"/>
                      <a:pt x="32" y="17"/>
                      <a:pt x="32" y="21"/>
                    </a:cubicBezTo>
                    <a:cubicBezTo>
                      <a:pt x="32" y="22"/>
                      <a:pt x="32" y="22"/>
                      <a:pt x="31" y="23"/>
                    </a:cubicBezTo>
                    <a:cubicBezTo>
                      <a:pt x="34" y="22"/>
                      <a:pt x="37" y="22"/>
                      <a:pt x="40" y="21"/>
                    </a:cubicBezTo>
                    <a:cubicBezTo>
                      <a:pt x="35" y="21"/>
                      <a:pt x="32" y="19"/>
                      <a:pt x="32" y="13"/>
                    </a:cubicBezTo>
                    <a:cubicBezTo>
                      <a:pt x="32" y="7"/>
                      <a:pt x="38" y="6"/>
                      <a:pt x="44" y="6"/>
                    </a:cubicBezTo>
                    <a:cubicBezTo>
                      <a:pt x="44" y="6"/>
                      <a:pt x="45" y="6"/>
                      <a:pt x="45" y="6"/>
                    </a:cubicBezTo>
                    <a:cubicBezTo>
                      <a:pt x="57" y="6"/>
                      <a:pt x="69" y="10"/>
                      <a:pt x="79" y="17"/>
                    </a:cubicBezTo>
                    <a:cubicBezTo>
                      <a:pt x="90" y="16"/>
                      <a:pt x="100" y="16"/>
                      <a:pt x="110" y="16"/>
                    </a:cubicBezTo>
                    <a:cubicBezTo>
                      <a:pt x="111" y="16"/>
                      <a:pt x="112" y="16"/>
                      <a:pt x="113" y="16"/>
                    </a:cubicBezTo>
                    <a:cubicBezTo>
                      <a:pt x="126" y="16"/>
                      <a:pt x="137" y="17"/>
                      <a:pt x="146" y="18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51" y="18"/>
                      <a:pt x="155" y="16"/>
                      <a:pt x="155" y="12"/>
                    </a:cubicBezTo>
                    <a:cubicBezTo>
                      <a:pt x="156" y="8"/>
                      <a:pt x="153" y="4"/>
                      <a:pt x="149" y="3"/>
                    </a:cubicBezTo>
                    <a:cubicBezTo>
                      <a:pt x="139" y="1"/>
                      <a:pt x="127" y="0"/>
                      <a:pt x="114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3" name="Freeform 195"/>
              <p:cNvSpPr/>
              <p:nvPr/>
            </p:nvSpPr>
            <p:spPr bwMode="auto">
              <a:xfrm>
                <a:off x="8839" y="5018"/>
                <a:ext cx="472" cy="348"/>
              </a:xfrm>
              <a:custGeom>
                <a:avLst/>
                <a:gdLst>
                  <a:gd name="T0" fmla="*/ 6 w 271"/>
                  <a:gd name="T1" fmla="*/ 0 h 200"/>
                  <a:gd name="T2" fmla="*/ 1 w 271"/>
                  <a:gd name="T3" fmla="*/ 1 h 200"/>
                  <a:gd name="T4" fmla="*/ 0 w 271"/>
                  <a:gd name="T5" fmla="*/ 3 h 200"/>
                  <a:gd name="T6" fmla="*/ 21 w 271"/>
                  <a:gd name="T7" fmla="*/ 30 h 200"/>
                  <a:gd name="T8" fmla="*/ 167 w 271"/>
                  <a:gd name="T9" fmla="*/ 126 h 200"/>
                  <a:gd name="T10" fmla="*/ 209 w 271"/>
                  <a:gd name="T11" fmla="*/ 164 h 200"/>
                  <a:gd name="T12" fmla="*/ 213 w 271"/>
                  <a:gd name="T13" fmla="*/ 166 h 200"/>
                  <a:gd name="T14" fmla="*/ 270 w 271"/>
                  <a:gd name="T15" fmla="*/ 199 h 200"/>
                  <a:gd name="T16" fmla="*/ 271 w 271"/>
                  <a:gd name="T17" fmla="*/ 200 h 200"/>
                  <a:gd name="T18" fmla="*/ 180 w 271"/>
                  <a:gd name="T19" fmla="*/ 109 h 200"/>
                  <a:gd name="T20" fmla="*/ 17 w 271"/>
                  <a:gd name="T21" fmla="*/ 4 h 200"/>
                  <a:gd name="T22" fmla="*/ 10 w 271"/>
                  <a:gd name="T23" fmla="*/ 1 h 200"/>
                  <a:gd name="T24" fmla="*/ 6 w 271"/>
                  <a:gd name="T2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1" h="200">
                    <a:moveTo>
                      <a:pt x="6" y="0"/>
                    </a:moveTo>
                    <a:cubicBezTo>
                      <a:pt x="4" y="0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8" y="11"/>
                      <a:pt x="14" y="21"/>
                      <a:pt x="21" y="30"/>
                    </a:cubicBezTo>
                    <a:cubicBezTo>
                      <a:pt x="48" y="44"/>
                      <a:pt x="102" y="74"/>
                      <a:pt x="167" y="126"/>
                    </a:cubicBezTo>
                    <a:cubicBezTo>
                      <a:pt x="181" y="137"/>
                      <a:pt x="195" y="150"/>
                      <a:pt x="209" y="164"/>
                    </a:cubicBezTo>
                    <a:cubicBezTo>
                      <a:pt x="211" y="165"/>
                      <a:pt x="212" y="165"/>
                      <a:pt x="213" y="166"/>
                    </a:cubicBezTo>
                    <a:cubicBezTo>
                      <a:pt x="233" y="175"/>
                      <a:pt x="250" y="190"/>
                      <a:pt x="270" y="199"/>
                    </a:cubicBezTo>
                    <a:cubicBezTo>
                      <a:pt x="270" y="200"/>
                      <a:pt x="271" y="200"/>
                      <a:pt x="271" y="200"/>
                    </a:cubicBezTo>
                    <a:cubicBezTo>
                      <a:pt x="243" y="166"/>
                      <a:pt x="211" y="133"/>
                      <a:pt x="180" y="109"/>
                    </a:cubicBezTo>
                    <a:cubicBezTo>
                      <a:pt x="98" y="44"/>
                      <a:pt x="36" y="13"/>
                      <a:pt x="17" y="4"/>
                    </a:cubicBezTo>
                    <a:cubicBezTo>
                      <a:pt x="13" y="2"/>
                      <a:pt x="10" y="1"/>
                      <a:pt x="10" y="1"/>
                    </a:cubicBezTo>
                    <a:cubicBezTo>
                      <a:pt x="9" y="0"/>
                      <a:pt x="7" y="0"/>
                      <a:pt x="6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4" name="Freeform 196"/>
              <p:cNvSpPr/>
              <p:nvPr/>
            </p:nvSpPr>
            <p:spPr bwMode="auto">
              <a:xfrm>
                <a:off x="9239" y="5195"/>
                <a:ext cx="219" cy="232"/>
              </a:xfrm>
              <a:custGeom>
                <a:avLst/>
                <a:gdLst>
                  <a:gd name="T0" fmla="*/ 12 w 126"/>
                  <a:gd name="T1" fmla="*/ 0 h 133"/>
                  <a:gd name="T2" fmla="*/ 3 w 126"/>
                  <a:gd name="T3" fmla="*/ 5 h 133"/>
                  <a:gd name="T4" fmla="*/ 5 w 126"/>
                  <a:gd name="T5" fmla="*/ 20 h 133"/>
                  <a:gd name="T6" fmla="*/ 17 w 126"/>
                  <a:gd name="T7" fmla="*/ 30 h 133"/>
                  <a:gd name="T8" fmla="*/ 90 w 126"/>
                  <a:gd name="T9" fmla="*/ 119 h 133"/>
                  <a:gd name="T10" fmla="*/ 126 w 126"/>
                  <a:gd name="T11" fmla="*/ 133 h 133"/>
                  <a:gd name="T12" fmla="*/ 62 w 126"/>
                  <a:gd name="T13" fmla="*/ 47 h 133"/>
                  <a:gd name="T14" fmla="*/ 19 w 126"/>
                  <a:gd name="T15" fmla="*/ 3 h 133"/>
                  <a:gd name="T16" fmla="*/ 12 w 126"/>
                  <a:gd name="T1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133">
                    <a:moveTo>
                      <a:pt x="12" y="0"/>
                    </a:moveTo>
                    <a:cubicBezTo>
                      <a:pt x="9" y="0"/>
                      <a:pt x="6" y="2"/>
                      <a:pt x="3" y="5"/>
                    </a:cubicBezTo>
                    <a:cubicBezTo>
                      <a:pt x="0" y="9"/>
                      <a:pt x="1" y="16"/>
                      <a:pt x="5" y="20"/>
                    </a:cubicBezTo>
                    <a:cubicBezTo>
                      <a:pt x="9" y="22"/>
                      <a:pt x="13" y="26"/>
                      <a:pt x="17" y="30"/>
                    </a:cubicBezTo>
                    <a:cubicBezTo>
                      <a:pt x="38" y="50"/>
                      <a:pt x="64" y="83"/>
                      <a:pt x="90" y="119"/>
                    </a:cubicBezTo>
                    <a:cubicBezTo>
                      <a:pt x="102" y="124"/>
                      <a:pt x="114" y="128"/>
                      <a:pt x="126" y="133"/>
                    </a:cubicBezTo>
                    <a:cubicBezTo>
                      <a:pt x="105" y="103"/>
                      <a:pt x="83" y="72"/>
                      <a:pt x="62" y="47"/>
                    </a:cubicBezTo>
                    <a:cubicBezTo>
                      <a:pt x="46" y="28"/>
                      <a:pt x="31" y="12"/>
                      <a:pt x="19" y="3"/>
                    </a:cubicBezTo>
                    <a:cubicBezTo>
                      <a:pt x="17" y="1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5" name="Freeform 197"/>
              <p:cNvSpPr/>
              <p:nvPr/>
            </p:nvSpPr>
            <p:spPr bwMode="auto">
              <a:xfrm>
                <a:off x="9378" y="5249"/>
                <a:ext cx="207" cy="223"/>
              </a:xfrm>
              <a:custGeom>
                <a:avLst/>
                <a:gdLst>
                  <a:gd name="T0" fmla="*/ 12 w 119"/>
                  <a:gd name="T1" fmla="*/ 0 h 128"/>
                  <a:gd name="T2" fmla="*/ 3 w 119"/>
                  <a:gd name="T3" fmla="*/ 4 h 128"/>
                  <a:gd name="T4" fmla="*/ 6 w 119"/>
                  <a:gd name="T5" fmla="*/ 19 h 128"/>
                  <a:gd name="T6" fmla="*/ 15 w 119"/>
                  <a:gd name="T7" fmla="*/ 26 h 128"/>
                  <a:gd name="T8" fmla="*/ 87 w 119"/>
                  <a:gd name="T9" fmla="*/ 118 h 128"/>
                  <a:gd name="T10" fmla="*/ 119 w 119"/>
                  <a:gd name="T11" fmla="*/ 128 h 128"/>
                  <a:gd name="T12" fmla="*/ 55 w 119"/>
                  <a:gd name="T13" fmla="*/ 38 h 128"/>
                  <a:gd name="T14" fmla="*/ 18 w 119"/>
                  <a:gd name="T15" fmla="*/ 2 h 128"/>
                  <a:gd name="T16" fmla="*/ 12 w 119"/>
                  <a:gd name="T1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28">
                    <a:moveTo>
                      <a:pt x="12" y="0"/>
                    </a:moveTo>
                    <a:cubicBezTo>
                      <a:pt x="9" y="0"/>
                      <a:pt x="5" y="1"/>
                      <a:pt x="3" y="4"/>
                    </a:cubicBezTo>
                    <a:cubicBezTo>
                      <a:pt x="0" y="9"/>
                      <a:pt x="1" y="16"/>
                      <a:pt x="6" y="19"/>
                    </a:cubicBezTo>
                    <a:cubicBezTo>
                      <a:pt x="8" y="21"/>
                      <a:pt x="11" y="24"/>
                      <a:pt x="15" y="26"/>
                    </a:cubicBezTo>
                    <a:cubicBezTo>
                      <a:pt x="37" y="46"/>
                      <a:pt x="63" y="82"/>
                      <a:pt x="87" y="118"/>
                    </a:cubicBezTo>
                    <a:cubicBezTo>
                      <a:pt x="97" y="122"/>
                      <a:pt x="108" y="126"/>
                      <a:pt x="119" y="128"/>
                    </a:cubicBezTo>
                    <a:cubicBezTo>
                      <a:pt x="99" y="97"/>
                      <a:pt x="77" y="64"/>
                      <a:pt x="55" y="38"/>
                    </a:cubicBezTo>
                    <a:cubicBezTo>
                      <a:pt x="42" y="23"/>
                      <a:pt x="30" y="10"/>
                      <a:pt x="18" y="2"/>
                    </a:cubicBezTo>
                    <a:cubicBezTo>
                      <a:pt x="16" y="0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6" name="Freeform 198"/>
              <p:cNvSpPr/>
              <p:nvPr/>
            </p:nvSpPr>
            <p:spPr bwMode="auto">
              <a:xfrm>
                <a:off x="9528" y="5309"/>
                <a:ext cx="158" cy="177"/>
              </a:xfrm>
              <a:custGeom>
                <a:avLst/>
                <a:gdLst>
                  <a:gd name="T0" fmla="*/ 12 w 91"/>
                  <a:gd name="T1" fmla="*/ 0 h 102"/>
                  <a:gd name="T2" fmla="*/ 4 w 91"/>
                  <a:gd name="T3" fmla="*/ 3 h 102"/>
                  <a:gd name="T4" fmla="*/ 4 w 91"/>
                  <a:gd name="T5" fmla="*/ 18 h 102"/>
                  <a:gd name="T6" fmla="*/ 14 w 91"/>
                  <a:gd name="T7" fmla="*/ 29 h 102"/>
                  <a:gd name="T8" fmla="*/ 63 w 91"/>
                  <a:gd name="T9" fmla="*/ 99 h 102"/>
                  <a:gd name="T10" fmla="*/ 91 w 91"/>
                  <a:gd name="T11" fmla="*/ 102 h 102"/>
                  <a:gd name="T12" fmla="*/ 55 w 91"/>
                  <a:gd name="T13" fmla="*/ 48 h 102"/>
                  <a:gd name="T14" fmla="*/ 19 w 91"/>
                  <a:gd name="T15" fmla="*/ 3 h 102"/>
                  <a:gd name="T16" fmla="*/ 12 w 91"/>
                  <a:gd name="T1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102"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0" y="7"/>
                      <a:pt x="0" y="14"/>
                      <a:pt x="4" y="18"/>
                    </a:cubicBezTo>
                    <a:cubicBezTo>
                      <a:pt x="7" y="21"/>
                      <a:pt x="11" y="25"/>
                      <a:pt x="14" y="29"/>
                    </a:cubicBezTo>
                    <a:cubicBezTo>
                      <a:pt x="30" y="48"/>
                      <a:pt x="47" y="73"/>
                      <a:pt x="63" y="99"/>
                    </a:cubicBezTo>
                    <a:cubicBezTo>
                      <a:pt x="73" y="100"/>
                      <a:pt x="82" y="101"/>
                      <a:pt x="91" y="102"/>
                    </a:cubicBezTo>
                    <a:cubicBezTo>
                      <a:pt x="80" y="84"/>
                      <a:pt x="67" y="65"/>
                      <a:pt x="55" y="48"/>
                    </a:cubicBezTo>
                    <a:cubicBezTo>
                      <a:pt x="43" y="30"/>
                      <a:pt x="31" y="14"/>
                      <a:pt x="19" y="3"/>
                    </a:cubicBezTo>
                    <a:cubicBezTo>
                      <a:pt x="17" y="1"/>
                      <a:pt x="15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7" name="Freeform 199"/>
              <p:cNvSpPr/>
              <p:nvPr/>
            </p:nvSpPr>
            <p:spPr bwMode="auto">
              <a:xfrm>
                <a:off x="9787" y="5406"/>
                <a:ext cx="136" cy="105"/>
              </a:xfrm>
              <a:custGeom>
                <a:avLst/>
                <a:gdLst>
                  <a:gd name="T0" fmla="*/ 12 w 78"/>
                  <a:gd name="T1" fmla="*/ 0 h 60"/>
                  <a:gd name="T2" fmla="*/ 2 w 78"/>
                  <a:gd name="T3" fmla="*/ 5 h 60"/>
                  <a:gd name="T4" fmla="*/ 7 w 78"/>
                  <a:gd name="T5" fmla="*/ 20 h 60"/>
                  <a:gd name="T6" fmla="*/ 12 w 78"/>
                  <a:gd name="T7" fmla="*/ 23 h 60"/>
                  <a:gd name="T8" fmla="*/ 49 w 78"/>
                  <a:gd name="T9" fmla="*/ 57 h 60"/>
                  <a:gd name="T10" fmla="*/ 78 w 78"/>
                  <a:gd name="T11" fmla="*/ 60 h 60"/>
                  <a:gd name="T12" fmla="*/ 54 w 78"/>
                  <a:gd name="T13" fmla="*/ 30 h 60"/>
                  <a:gd name="T14" fmla="*/ 17 w 78"/>
                  <a:gd name="T15" fmla="*/ 1 h 60"/>
                  <a:gd name="T16" fmla="*/ 12 w 78"/>
                  <a:gd name="T1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60">
                    <a:moveTo>
                      <a:pt x="12" y="0"/>
                    </a:moveTo>
                    <a:cubicBezTo>
                      <a:pt x="8" y="0"/>
                      <a:pt x="4" y="2"/>
                      <a:pt x="2" y="5"/>
                    </a:cubicBezTo>
                    <a:cubicBezTo>
                      <a:pt x="0" y="11"/>
                      <a:pt x="1" y="17"/>
                      <a:pt x="7" y="20"/>
                    </a:cubicBezTo>
                    <a:cubicBezTo>
                      <a:pt x="9" y="21"/>
                      <a:pt x="10" y="22"/>
                      <a:pt x="12" y="23"/>
                    </a:cubicBezTo>
                    <a:cubicBezTo>
                      <a:pt x="25" y="31"/>
                      <a:pt x="37" y="44"/>
                      <a:pt x="49" y="57"/>
                    </a:cubicBezTo>
                    <a:cubicBezTo>
                      <a:pt x="58" y="58"/>
                      <a:pt x="68" y="59"/>
                      <a:pt x="78" y="60"/>
                    </a:cubicBezTo>
                    <a:cubicBezTo>
                      <a:pt x="72" y="52"/>
                      <a:pt x="64" y="41"/>
                      <a:pt x="54" y="30"/>
                    </a:cubicBezTo>
                    <a:cubicBezTo>
                      <a:pt x="43" y="19"/>
                      <a:pt x="30" y="8"/>
                      <a:pt x="17" y="1"/>
                    </a:cubicBezTo>
                    <a:cubicBezTo>
                      <a:pt x="15" y="0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8" name="Freeform 200"/>
              <p:cNvSpPr/>
              <p:nvPr/>
            </p:nvSpPr>
            <p:spPr bwMode="auto">
              <a:xfrm>
                <a:off x="11433" y="4268"/>
                <a:ext cx="3" cy="8"/>
              </a:xfrm>
              <a:custGeom>
                <a:avLst/>
                <a:gdLst>
                  <a:gd name="T0" fmla="*/ 2 w 2"/>
                  <a:gd name="T1" fmla="*/ 0 h 5"/>
                  <a:gd name="T2" fmla="*/ 1 w 2"/>
                  <a:gd name="T3" fmla="*/ 2 h 5"/>
                  <a:gd name="T4" fmla="*/ 0 w 2"/>
                  <a:gd name="T5" fmla="*/ 4 h 5"/>
                  <a:gd name="T6" fmla="*/ 2 w 2"/>
                  <a:gd name="T7" fmla="*/ 5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3"/>
                      <a:pt x="2" y="1"/>
                      <a:pt x="2" y="0"/>
                    </a:cubicBezTo>
                  </a:path>
                </a:pathLst>
              </a:custGeom>
              <a:solidFill>
                <a:srgbClr val="FBD0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29" name="Freeform 201"/>
              <p:cNvSpPr/>
              <p:nvPr/>
            </p:nvSpPr>
            <p:spPr bwMode="auto">
              <a:xfrm>
                <a:off x="10213" y="5598"/>
                <a:ext cx="9" cy="7"/>
              </a:xfrm>
              <a:custGeom>
                <a:avLst/>
                <a:gdLst>
                  <a:gd name="T0" fmla="*/ 2 w 5"/>
                  <a:gd name="T1" fmla="*/ 0 h 4"/>
                  <a:gd name="T2" fmla="*/ 0 w 5"/>
                  <a:gd name="T3" fmla="*/ 4 h 4"/>
                  <a:gd name="T4" fmla="*/ 5 w 5"/>
                  <a:gd name="T5" fmla="*/ 4 h 4"/>
                  <a:gd name="T6" fmla="*/ 2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1" y="1"/>
                      <a:pt x="1" y="2"/>
                      <a:pt x="0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4" y="3"/>
                      <a:pt x="3" y="1"/>
                      <a:pt x="2" y="0"/>
                    </a:cubicBezTo>
                  </a:path>
                </a:pathLst>
              </a:custGeom>
              <a:solidFill>
                <a:srgbClr val="F0AF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30" name="Freeform 202"/>
              <p:cNvSpPr/>
              <p:nvPr/>
            </p:nvSpPr>
            <p:spPr bwMode="auto">
              <a:xfrm>
                <a:off x="9641" y="5363"/>
                <a:ext cx="155" cy="135"/>
              </a:xfrm>
              <a:custGeom>
                <a:avLst/>
                <a:gdLst>
                  <a:gd name="T0" fmla="*/ 12 w 89"/>
                  <a:gd name="T1" fmla="*/ 0 h 78"/>
                  <a:gd name="T2" fmla="*/ 3 w 89"/>
                  <a:gd name="T3" fmla="*/ 5 h 78"/>
                  <a:gd name="T4" fmla="*/ 7 w 89"/>
                  <a:gd name="T5" fmla="*/ 20 h 78"/>
                  <a:gd name="T6" fmla="*/ 16 w 89"/>
                  <a:gd name="T7" fmla="*/ 26 h 78"/>
                  <a:gd name="T8" fmla="*/ 61 w 89"/>
                  <a:gd name="T9" fmla="*/ 75 h 78"/>
                  <a:gd name="T10" fmla="*/ 89 w 89"/>
                  <a:gd name="T11" fmla="*/ 78 h 78"/>
                  <a:gd name="T12" fmla="*/ 61 w 89"/>
                  <a:gd name="T13" fmla="*/ 40 h 78"/>
                  <a:gd name="T14" fmla="*/ 18 w 89"/>
                  <a:gd name="T15" fmla="*/ 2 h 78"/>
                  <a:gd name="T16" fmla="*/ 12 w 89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78">
                    <a:moveTo>
                      <a:pt x="12" y="0"/>
                    </a:moveTo>
                    <a:cubicBezTo>
                      <a:pt x="9" y="0"/>
                      <a:pt x="5" y="2"/>
                      <a:pt x="3" y="5"/>
                    </a:cubicBezTo>
                    <a:cubicBezTo>
                      <a:pt x="0" y="10"/>
                      <a:pt x="2" y="17"/>
                      <a:pt x="7" y="20"/>
                    </a:cubicBezTo>
                    <a:cubicBezTo>
                      <a:pt x="10" y="22"/>
                      <a:pt x="13" y="24"/>
                      <a:pt x="16" y="26"/>
                    </a:cubicBezTo>
                    <a:cubicBezTo>
                      <a:pt x="33" y="39"/>
                      <a:pt x="49" y="57"/>
                      <a:pt x="61" y="75"/>
                    </a:cubicBezTo>
                    <a:cubicBezTo>
                      <a:pt x="71" y="76"/>
                      <a:pt x="80" y="77"/>
                      <a:pt x="89" y="78"/>
                    </a:cubicBezTo>
                    <a:cubicBezTo>
                      <a:pt x="81" y="65"/>
                      <a:pt x="72" y="52"/>
                      <a:pt x="61" y="40"/>
                    </a:cubicBezTo>
                    <a:cubicBezTo>
                      <a:pt x="49" y="25"/>
                      <a:pt x="34" y="12"/>
                      <a:pt x="18" y="2"/>
                    </a:cubicBezTo>
                    <a:cubicBezTo>
                      <a:pt x="16" y="1"/>
                      <a:pt x="14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31" name="Freeform 203"/>
              <p:cNvSpPr/>
              <p:nvPr/>
            </p:nvSpPr>
            <p:spPr bwMode="auto">
              <a:xfrm>
                <a:off x="10151" y="5542"/>
                <a:ext cx="120" cy="64"/>
              </a:xfrm>
              <a:custGeom>
                <a:avLst/>
                <a:gdLst>
                  <a:gd name="T0" fmla="*/ 12 w 69"/>
                  <a:gd name="T1" fmla="*/ 0 h 37"/>
                  <a:gd name="T2" fmla="*/ 0 w 69"/>
                  <a:gd name="T3" fmla="*/ 7 h 37"/>
                  <a:gd name="T4" fmla="*/ 8 w 69"/>
                  <a:gd name="T5" fmla="*/ 15 h 37"/>
                  <a:gd name="T6" fmla="*/ 10 w 69"/>
                  <a:gd name="T7" fmla="*/ 15 h 37"/>
                  <a:gd name="T8" fmla="*/ 21 w 69"/>
                  <a:gd name="T9" fmla="*/ 18 h 37"/>
                  <a:gd name="T10" fmla="*/ 22 w 69"/>
                  <a:gd name="T11" fmla="*/ 15 h 37"/>
                  <a:gd name="T12" fmla="*/ 32 w 69"/>
                  <a:gd name="T13" fmla="*/ 8 h 37"/>
                  <a:gd name="T14" fmla="*/ 35 w 69"/>
                  <a:gd name="T15" fmla="*/ 9 h 37"/>
                  <a:gd name="T16" fmla="*/ 42 w 69"/>
                  <a:gd name="T17" fmla="*/ 22 h 37"/>
                  <a:gd name="T18" fmla="*/ 38 w 69"/>
                  <a:gd name="T19" fmla="*/ 32 h 37"/>
                  <a:gd name="T20" fmla="*/ 41 w 69"/>
                  <a:gd name="T21" fmla="*/ 36 h 37"/>
                  <a:gd name="T22" fmla="*/ 69 w 69"/>
                  <a:gd name="T23" fmla="*/ 37 h 37"/>
                  <a:gd name="T24" fmla="*/ 47 w 69"/>
                  <a:gd name="T25" fmla="*/ 11 h 37"/>
                  <a:gd name="T26" fmla="*/ 13 w 69"/>
                  <a:gd name="T27" fmla="*/ 0 h 37"/>
                  <a:gd name="T28" fmla="*/ 12 w 69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37">
                    <a:moveTo>
                      <a:pt x="12" y="0"/>
                    </a:moveTo>
                    <a:cubicBezTo>
                      <a:pt x="6" y="0"/>
                      <a:pt x="0" y="1"/>
                      <a:pt x="0" y="7"/>
                    </a:cubicBezTo>
                    <a:cubicBezTo>
                      <a:pt x="0" y="13"/>
                      <a:pt x="3" y="15"/>
                      <a:pt x="8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3" y="15"/>
                      <a:pt x="17" y="16"/>
                      <a:pt x="21" y="18"/>
                    </a:cubicBezTo>
                    <a:cubicBezTo>
                      <a:pt x="21" y="17"/>
                      <a:pt x="21" y="16"/>
                      <a:pt x="22" y="15"/>
                    </a:cubicBezTo>
                    <a:cubicBezTo>
                      <a:pt x="23" y="11"/>
                      <a:pt x="27" y="8"/>
                      <a:pt x="32" y="8"/>
                    </a:cubicBezTo>
                    <a:cubicBezTo>
                      <a:pt x="33" y="8"/>
                      <a:pt x="34" y="8"/>
                      <a:pt x="35" y="9"/>
                    </a:cubicBezTo>
                    <a:cubicBezTo>
                      <a:pt x="41" y="11"/>
                      <a:pt x="44" y="17"/>
                      <a:pt x="42" y="22"/>
                    </a:cubicBezTo>
                    <a:cubicBezTo>
                      <a:pt x="42" y="24"/>
                      <a:pt x="40" y="27"/>
                      <a:pt x="38" y="32"/>
                    </a:cubicBezTo>
                    <a:cubicBezTo>
                      <a:pt x="39" y="33"/>
                      <a:pt x="40" y="35"/>
                      <a:pt x="41" y="36"/>
                    </a:cubicBezTo>
                    <a:cubicBezTo>
                      <a:pt x="50" y="36"/>
                      <a:pt x="59" y="37"/>
                      <a:pt x="69" y="37"/>
                    </a:cubicBezTo>
                    <a:cubicBezTo>
                      <a:pt x="63" y="26"/>
                      <a:pt x="55" y="17"/>
                      <a:pt x="47" y="11"/>
                    </a:cubicBezTo>
                    <a:cubicBezTo>
                      <a:pt x="37" y="4"/>
                      <a:pt x="25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  <p:sp>
            <p:nvSpPr>
              <p:cNvPr id="1332" name="Freeform 204"/>
              <p:cNvSpPr/>
              <p:nvPr/>
            </p:nvSpPr>
            <p:spPr bwMode="auto">
              <a:xfrm>
                <a:off x="10401" y="5559"/>
                <a:ext cx="72" cy="52"/>
              </a:xfrm>
              <a:custGeom>
                <a:avLst/>
                <a:gdLst>
                  <a:gd name="T0" fmla="*/ 32 w 41"/>
                  <a:gd name="T1" fmla="*/ 0 h 30"/>
                  <a:gd name="T2" fmla="*/ 25 w 41"/>
                  <a:gd name="T3" fmla="*/ 5 h 30"/>
                  <a:gd name="T4" fmla="*/ 18 w 41"/>
                  <a:gd name="T5" fmla="*/ 16 h 30"/>
                  <a:gd name="T6" fmla="*/ 0 w 41"/>
                  <a:gd name="T7" fmla="*/ 30 h 30"/>
                  <a:gd name="T8" fmla="*/ 26 w 41"/>
                  <a:gd name="T9" fmla="*/ 30 h 30"/>
                  <a:gd name="T10" fmla="*/ 36 w 41"/>
                  <a:gd name="T11" fmla="*/ 18 h 30"/>
                  <a:gd name="T12" fmla="*/ 40 w 41"/>
                  <a:gd name="T13" fmla="*/ 11 h 30"/>
                  <a:gd name="T14" fmla="*/ 35 w 41"/>
                  <a:gd name="T15" fmla="*/ 1 h 30"/>
                  <a:gd name="T16" fmla="*/ 32 w 41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2" y="0"/>
                    </a:moveTo>
                    <a:cubicBezTo>
                      <a:pt x="29" y="0"/>
                      <a:pt x="26" y="2"/>
                      <a:pt x="25" y="5"/>
                    </a:cubicBezTo>
                    <a:cubicBezTo>
                      <a:pt x="24" y="9"/>
                      <a:pt x="21" y="12"/>
                      <a:pt x="18" y="16"/>
                    </a:cubicBezTo>
                    <a:cubicBezTo>
                      <a:pt x="13" y="21"/>
                      <a:pt x="7" y="26"/>
                      <a:pt x="0" y="30"/>
                    </a:cubicBezTo>
                    <a:cubicBezTo>
                      <a:pt x="8" y="30"/>
                      <a:pt x="17" y="30"/>
                      <a:pt x="26" y="30"/>
                    </a:cubicBezTo>
                    <a:cubicBezTo>
                      <a:pt x="30" y="26"/>
                      <a:pt x="33" y="22"/>
                      <a:pt x="36" y="18"/>
                    </a:cubicBezTo>
                    <a:cubicBezTo>
                      <a:pt x="37" y="16"/>
                      <a:pt x="39" y="13"/>
                      <a:pt x="40" y="11"/>
                    </a:cubicBezTo>
                    <a:cubicBezTo>
                      <a:pt x="41" y="7"/>
                      <a:pt x="39" y="2"/>
                      <a:pt x="35" y="1"/>
                    </a:cubicBezTo>
                    <a:cubicBezTo>
                      <a:pt x="34" y="0"/>
                      <a:pt x="33" y="0"/>
                      <a:pt x="32" y="0"/>
                    </a:cubicBezTo>
                  </a:path>
                </a:pathLst>
              </a:custGeom>
              <a:solidFill>
                <a:srgbClr val="C87E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/>
              <a:lstStyle/>
              <a:p>
                <a:endParaRPr lang="en-US" sz="900"/>
              </a:p>
            </p:txBody>
          </p:sp>
        </p:grpSp>
        <p:sp>
          <p:nvSpPr>
            <p:cNvPr id="6" name="Freeform 206"/>
            <p:cNvSpPr/>
            <p:nvPr/>
          </p:nvSpPr>
          <p:spPr bwMode="auto">
            <a:xfrm>
              <a:off x="16152813" y="8820151"/>
              <a:ext cx="82550" cy="77788"/>
            </a:xfrm>
            <a:custGeom>
              <a:avLst/>
              <a:gdLst>
                <a:gd name="T0" fmla="*/ 18 w 30"/>
                <a:gd name="T1" fmla="*/ 0 h 28"/>
                <a:gd name="T2" fmla="*/ 8 w 30"/>
                <a:gd name="T3" fmla="*/ 7 h 28"/>
                <a:gd name="T4" fmla="*/ 7 w 30"/>
                <a:gd name="T5" fmla="*/ 10 h 28"/>
                <a:gd name="T6" fmla="*/ 0 w 30"/>
                <a:gd name="T7" fmla="*/ 25 h 28"/>
                <a:gd name="T8" fmla="*/ 20 w 30"/>
                <a:gd name="T9" fmla="*/ 27 h 28"/>
                <a:gd name="T10" fmla="*/ 22 w 30"/>
                <a:gd name="T11" fmla="*/ 28 h 28"/>
                <a:gd name="T12" fmla="*/ 24 w 30"/>
                <a:gd name="T13" fmla="*/ 24 h 28"/>
                <a:gd name="T14" fmla="*/ 28 w 30"/>
                <a:gd name="T15" fmla="*/ 14 h 28"/>
                <a:gd name="T16" fmla="*/ 21 w 30"/>
                <a:gd name="T17" fmla="*/ 1 h 28"/>
                <a:gd name="T18" fmla="*/ 18 w 3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8">
                  <a:moveTo>
                    <a:pt x="18" y="0"/>
                  </a:moveTo>
                  <a:cubicBezTo>
                    <a:pt x="13" y="0"/>
                    <a:pt x="9" y="3"/>
                    <a:pt x="8" y="7"/>
                  </a:cubicBezTo>
                  <a:cubicBezTo>
                    <a:pt x="7" y="8"/>
                    <a:pt x="7" y="9"/>
                    <a:pt x="7" y="10"/>
                  </a:cubicBezTo>
                  <a:cubicBezTo>
                    <a:pt x="5" y="13"/>
                    <a:pt x="3" y="18"/>
                    <a:pt x="0" y="25"/>
                  </a:cubicBezTo>
                  <a:cubicBezTo>
                    <a:pt x="7" y="26"/>
                    <a:pt x="13" y="27"/>
                    <a:pt x="20" y="27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3" y="26"/>
                    <a:pt x="23" y="25"/>
                    <a:pt x="24" y="24"/>
                  </a:cubicBezTo>
                  <a:cubicBezTo>
                    <a:pt x="26" y="19"/>
                    <a:pt x="28" y="16"/>
                    <a:pt x="28" y="14"/>
                  </a:cubicBezTo>
                  <a:cubicBezTo>
                    <a:pt x="30" y="9"/>
                    <a:pt x="27" y="3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7" name="Freeform 207"/>
            <p:cNvSpPr/>
            <p:nvPr/>
          </p:nvSpPr>
          <p:spPr bwMode="auto">
            <a:xfrm>
              <a:off x="17157700" y="8894763"/>
              <a:ext cx="47625" cy="49213"/>
            </a:xfrm>
            <a:custGeom>
              <a:avLst/>
              <a:gdLst>
                <a:gd name="T0" fmla="*/ 9 w 17"/>
                <a:gd name="T1" fmla="*/ 0 h 18"/>
                <a:gd name="T2" fmla="*/ 1 w 17"/>
                <a:gd name="T3" fmla="*/ 5 h 18"/>
                <a:gd name="T4" fmla="*/ 0 w 17"/>
                <a:gd name="T5" fmla="*/ 9 h 18"/>
                <a:gd name="T6" fmla="*/ 13 w 17"/>
                <a:gd name="T7" fmla="*/ 18 h 18"/>
                <a:gd name="T8" fmla="*/ 14 w 17"/>
                <a:gd name="T9" fmla="*/ 17 h 18"/>
                <a:gd name="T10" fmla="*/ 16 w 17"/>
                <a:gd name="T11" fmla="*/ 10 h 18"/>
                <a:gd name="T12" fmla="*/ 11 w 17"/>
                <a:gd name="T13" fmla="*/ 0 h 18"/>
                <a:gd name="T14" fmla="*/ 9 w 17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9" y="0"/>
                  </a:moveTo>
                  <a:cubicBezTo>
                    <a:pt x="5" y="0"/>
                    <a:pt x="2" y="2"/>
                    <a:pt x="1" y="5"/>
                  </a:cubicBezTo>
                  <a:cubicBezTo>
                    <a:pt x="1" y="6"/>
                    <a:pt x="1" y="7"/>
                    <a:pt x="0" y="9"/>
                  </a:cubicBezTo>
                  <a:cubicBezTo>
                    <a:pt x="4" y="12"/>
                    <a:pt x="9" y="16"/>
                    <a:pt x="13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5" y="15"/>
                    <a:pt x="15" y="12"/>
                    <a:pt x="16" y="10"/>
                  </a:cubicBezTo>
                  <a:cubicBezTo>
                    <a:pt x="17" y="5"/>
                    <a:pt x="15" y="1"/>
                    <a:pt x="11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8" name="Freeform 208"/>
            <p:cNvSpPr/>
            <p:nvPr/>
          </p:nvSpPr>
          <p:spPr bwMode="auto">
            <a:xfrm>
              <a:off x="18613438" y="6373813"/>
              <a:ext cx="115888" cy="147638"/>
            </a:xfrm>
            <a:custGeom>
              <a:avLst/>
              <a:gdLst>
                <a:gd name="T0" fmla="*/ 35 w 42"/>
                <a:gd name="T1" fmla="*/ 0 h 53"/>
                <a:gd name="T2" fmla="*/ 28 w 42"/>
                <a:gd name="T3" fmla="*/ 4 h 53"/>
                <a:gd name="T4" fmla="*/ 1 w 42"/>
                <a:gd name="T5" fmla="*/ 41 h 53"/>
                <a:gd name="T6" fmla="*/ 0 w 42"/>
                <a:gd name="T7" fmla="*/ 42 h 53"/>
                <a:gd name="T8" fmla="*/ 11 w 42"/>
                <a:gd name="T9" fmla="*/ 53 h 53"/>
                <a:gd name="T10" fmla="*/ 14 w 42"/>
                <a:gd name="T11" fmla="*/ 50 h 53"/>
                <a:gd name="T12" fmla="*/ 41 w 42"/>
                <a:gd name="T13" fmla="*/ 13 h 53"/>
                <a:gd name="T14" fmla="*/ 42 w 42"/>
                <a:gd name="T15" fmla="*/ 8 h 53"/>
                <a:gd name="T16" fmla="*/ 39 w 42"/>
                <a:gd name="T17" fmla="*/ 2 h 53"/>
                <a:gd name="T18" fmla="*/ 35 w 42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53">
                  <a:moveTo>
                    <a:pt x="35" y="0"/>
                  </a:moveTo>
                  <a:cubicBezTo>
                    <a:pt x="32" y="0"/>
                    <a:pt x="30" y="2"/>
                    <a:pt x="28" y="4"/>
                  </a:cubicBezTo>
                  <a:cubicBezTo>
                    <a:pt x="21" y="14"/>
                    <a:pt x="1" y="41"/>
                    <a:pt x="1" y="41"/>
                  </a:cubicBezTo>
                  <a:cubicBezTo>
                    <a:pt x="1" y="41"/>
                    <a:pt x="1" y="42"/>
                    <a:pt x="0" y="42"/>
                  </a:cubicBezTo>
                  <a:cubicBezTo>
                    <a:pt x="4" y="46"/>
                    <a:pt x="7" y="49"/>
                    <a:pt x="11" y="53"/>
                  </a:cubicBezTo>
                  <a:cubicBezTo>
                    <a:pt x="12" y="52"/>
                    <a:pt x="13" y="52"/>
                    <a:pt x="14" y="50"/>
                  </a:cubicBezTo>
                  <a:cubicBezTo>
                    <a:pt x="15" y="49"/>
                    <a:pt x="34" y="23"/>
                    <a:pt x="41" y="13"/>
                  </a:cubicBezTo>
                  <a:cubicBezTo>
                    <a:pt x="42" y="11"/>
                    <a:pt x="42" y="10"/>
                    <a:pt x="42" y="8"/>
                  </a:cubicBezTo>
                  <a:cubicBezTo>
                    <a:pt x="42" y="6"/>
                    <a:pt x="41" y="3"/>
                    <a:pt x="39" y="2"/>
                  </a:cubicBezTo>
                  <a:cubicBezTo>
                    <a:pt x="38" y="1"/>
                    <a:pt x="36" y="0"/>
                    <a:pt x="3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9" name="Freeform 209"/>
            <p:cNvSpPr/>
            <p:nvPr/>
          </p:nvSpPr>
          <p:spPr bwMode="auto">
            <a:xfrm>
              <a:off x="19154775" y="5637213"/>
              <a:ext cx="388938" cy="142875"/>
            </a:xfrm>
            <a:custGeom>
              <a:avLst/>
              <a:gdLst>
                <a:gd name="T0" fmla="*/ 120 w 141"/>
                <a:gd name="T1" fmla="*/ 0 h 52"/>
                <a:gd name="T2" fmla="*/ 106 w 141"/>
                <a:gd name="T3" fmla="*/ 1 h 52"/>
                <a:gd name="T4" fmla="*/ 8 w 141"/>
                <a:gd name="T5" fmla="*/ 37 h 52"/>
                <a:gd name="T6" fmla="*/ 4 w 141"/>
                <a:gd name="T7" fmla="*/ 40 h 52"/>
                <a:gd name="T8" fmla="*/ 4 w 141"/>
                <a:gd name="T9" fmla="*/ 51 h 52"/>
                <a:gd name="T10" fmla="*/ 4 w 141"/>
                <a:gd name="T11" fmla="*/ 52 h 52"/>
                <a:gd name="T12" fmla="*/ 16 w 141"/>
                <a:gd name="T13" fmla="*/ 50 h 52"/>
                <a:gd name="T14" fmla="*/ 25 w 141"/>
                <a:gd name="T15" fmla="*/ 44 h 52"/>
                <a:gd name="T16" fmla="*/ 120 w 141"/>
                <a:gd name="T17" fmla="*/ 16 h 52"/>
                <a:gd name="T18" fmla="*/ 132 w 141"/>
                <a:gd name="T19" fmla="*/ 17 h 52"/>
                <a:gd name="T20" fmla="*/ 134 w 141"/>
                <a:gd name="T21" fmla="*/ 17 h 52"/>
                <a:gd name="T22" fmla="*/ 141 w 141"/>
                <a:gd name="T23" fmla="*/ 10 h 52"/>
                <a:gd name="T24" fmla="*/ 141 w 141"/>
                <a:gd name="T25" fmla="*/ 9 h 52"/>
                <a:gd name="T26" fmla="*/ 137 w 141"/>
                <a:gd name="T27" fmla="*/ 2 h 52"/>
                <a:gd name="T28" fmla="*/ 135 w 141"/>
                <a:gd name="T29" fmla="*/ 1 h 52"/>
                <a:gd name="T30" fmla="*/ 134 w 141"/>
                <a:gd name="T31" fmla="*/ 1 h 52"/>
                <a:gd name="T32" fmla="*/ 120 w 141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52">
                  <a:moveTo>
                    <a:pt x="120" y="0"/>
                  </a:moveTo>
                  <a:cubicBezTo>
                    <a:pt x="115" y="0"/>
                    <a:pt x="111" y="1"/>
                    <a:pt x="106" y="1"/>
                  </a:cubicBezTo>
                  <a:cubicBezTo>
                    <a:pt x="66" y="5"/>
                    <a:pt x="23" y="25"/>
                    <a:pt x="8" y="37"/>
                  </a:cubicBezTo>
                  <a:cubicBezTo>
                    <a:pt x="6" y="38"/>
                    <a:pt x="5" y="39"/>
                    <a:pt x="4" y="40"/>
                  </a:cubicBezTo>
                  <a:cubicBezTo>
                    <a:pt x="1" y="43"/>
                    <a:pt x="0" y="48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8" y="51"/>
                    <a:pt x="12" y="51"/>
                    <a:pt x="16" y="50"/>
                  </a:cubicBezTo>
                  <a:cubicBezTo>
                    <a:pt x="18" y="48"/>
                    <a:pt x="21" y="46"/>
                    <a:pt x="25" y="44"/>
                  </a:cubicBezTo>
                  <a:cubicBezTo>
                    <a:pt x="45" y="33"/>
                    <a:pt x="86" y="16"/>
                    <a:pt x="120" y="16"/>
                  </a:cubicBezTo>
                  <a:cubicBezTo>
                    <a:pt x="124" y="16"/>
                    <a:pt x="128" y="16"/>
                    <a:pt x="132" y="17"/>
                  </a:cubicBezTo>
                  <a:cubicBezTo>
                    <a:pt x="133" y="17"/>
                    <a:pt x="133" y="17"/>
                    <a:pt x="134" y="17"/>
                  </a:cubicBezTo>
                  <a:cubicBezTo>
                    <a:pt x="137" y="17"/>
                    <a:pt x="141" y="14"/>
                    <a:pt x="141" y="10"/>
                  </a:cubicBezTo>
                  <a:cubicBezTo>
                    <a:pt x="141" y="10"/>
                    <a:pt x="141" y="9"/>
                    <a:pt x="141" y="9"/>
                  </a:cubicBezTo>
                  <a:cubicBezTo>
                    <a:pt x="141" y="6"/>
                    <a:pt x="139" y="3"/>
                    <a:pt x="137" y="2"/>
                  </a:cubicBezTo>
                  <a:cubicBezTo>
                    <a:pt x="136" y="2"/>
                    <a:pt x="135" y="2"/>
                    <a:pt x="135" y="1"/>
                  </a:cubicBezTo>
                  <a:cubicBezTo>
                    <a:pt x="135" y="1"/>
                    <a:pt x="135" y="1"/>
                    <a:pt x="134" y="1"/>
                  </a:cubicBezTo>
                  <a:cubicBezTo>
                    <a:pt x="130" y="1"/>
                    <a:pt x="125" y="0"/>
                    <a:pt x="12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349" name="Freeform 210"/>
            <p:cNvSpPr/>
            <p:nvPr/>
          </p:nvSpPr>
          <p:spPr bwMode="auto">
            <a:xfrm>
              <a:off x="18508663" y="6435726"/>
              <a:ext cx="336550" cy="687388"/>
            </a:xfrm>
            <a:custGeom>
              <a:avLst/>
              <a:gdLst>
                <a:gd name="T0" fmla="*/ 8 w 122"/>
                <a:gd name="T1" fmla="*/ 0 h 249"/>
                <a:gd name="T2" fmla="*/ 1 w 122"/>
                <a:gd name="T3" fmla="*/ 4 h 249"/>
                <a:gd name="T4" fmla="*/ 0 w 122"/>
                <a:gd name="T5" fmla="*/ 7 h 249"/>
                <a:gd name="T6" fmla="*/ 4 w 122"/>
                <a:gd name="T7" fmla="*/ 14 h 249"/>
                <a:gd name="T8" fmla="*/ 8 w 122"/>
                <a:gd name="T9" fmla="*/ 16 h 249"/>
                <a:gd name="T10" fmla="*/ 107 w 122"/>
                <a:gd name="T11" fmla="*/ 235 h 249"/>
                <a:gd name="T12" fmla="*/ 106 w 122"/>
                <a:gd name="T13" fmla="*/ 241 h 249"/>
                <a:gd name="T14" fmla="*/ 114 w 122"/>
                <a:gd name="T15" fmla="*/ 249 h 249"/>
                <a:gd name="T16" fmla="*/ 114 w 122"/>
                <a:gd name="T17" fmla="*/ 249 h 249"/>
                <a:gd name="T18" fmla="*/ 122 w 122"/>
                <a:gd name="T19" fmla="*/ 241 h 249"/>
                <a:gd name="T20" fmla="*/ 122 w 122"/>
                <a:gd name="T21" fmla="*/ 235 h 249"/>
                <a:gd name="T22" fmla="*/ 49 w 122"/>
                <a:gd name="T23" fmla="*/ 31 h 249"/>
                <a:gd name="T24" fmla="*/ 49 w 122"/>
                <a:gd name="T25" fmla="*/ 31 h 249"/>
                <a:gd name="T26" fmla="*/ 38 w 122"/>
                <a:gd name="T27" fmla="*/ 20 h 249"/>
                <a:gd name="T28" fmla="*/ 12 w 122"/>
                <a:gd name="T29" fmla="*/ 0 h 249"/>
                <a:gd name="T30" fmla="*/ 8 w 122"/>
                <a:gd name="T3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249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2" y="13"/>
                    <a:pt x="4" y="14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55" y="44"/>
                    <a:pt x="107" y="142"/>
                    <a:pt x="107" y="235"/>
                  </a:cubicBezTo>
                  <a:cubicBezTo>
                    <a:pt x="107" y="237"/>
                    <a:pt x="106" y="239"/>
                    <a:pt x="106" y="241"/>
                  </a:cubicBezTo>
                  <a:cubicBezTo>
                    <a:pt x="106" y="245"/>
                    <a:pt x="110" y="249"/>
                    <a:pt x="114" y="249"/>
                  </a:cubicBezTo>
                  <a:cubicBezTo>
                    <a:pt x="114" y="249"/>
                    <a:pt x="114" y="249"/>
                    <a:pt x="114" y="249"/>
                  </a:cubicBezTo>
                  <a:cubicBezTo>
                    <a:pt x="118" y="249"/>
                    <a:pt x="122" y="245"/>
                    <a:pt x="122" y="241"/>
                  </a:cubicBezTo>
                  <a:cubicBezTo>
                    <a:pt x="122" y="239"/>
                    <a:pt x="122" y="237"/>
                    <a:pt x="122" y="235"/>
                  </a:cubicBezTo>
                  <a:cubicBezTo>
                    <a:pt x="122" y="156"/>
                    <a:pt x="88" y="76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5" y="27"/>
                    <a:pt x="42" y="24"/>
                    <a:pt x="38" y="20"/>
                  </a:cubicBezTo>
                  <a:cubicBezTo>
                    <a:pt x="30" y="12"/>
                    <a:pt x="20" y="5"/>
                    <a:pt x="12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0" name="Freeform 211"/>
            <p:cNvSpPr/>
            <p:nvPr/>
          </p:nvSpPr>
          <p:spPr bwMode="auto">
            <a:xfrm>
              <a:off x="17997488" y="6653213"/>
              <a:ext cx="157163" cy="133350"/>
            </a:xfrm>
            <a:custGeom>
              <a:avLst/>
              <a:gdLst>
                <a:gd name="T0" fmla="*/ 8 w 57"/>
                <a:gd name="T1" fmla="*/ 0 h 48"/>
                <a:gd name="T2" fmla="*/ 0 w 57"/>
                <a:gd name="T3" fmla="*/ 6 h 48"/>
                <a:gd name="T4" fmla="*/ 0 w 57"/>
                <a:gd name="T5" fmla="*/ 9 h 48"/>
                <a:gd name="T6" fmla="*/ 23 w 57"/>
                <a:gd name="T7" fmla="*/ 34 h 48"/>
                <a:gd name="T8" fmla="*/ 55 w 57"/>
                <a:gd name="T9" fmla="*/ 48 h 48"/>
                <a:gd name="T10" fmla="*/ 56 w 57"/>
                <a:gd name="T11" fmla="*/ 46 h 48"/>
                <a:gd name="T12" fmla="*/ 57 w 57"/>
                <a:gd name="T13" fmla="*/ 44 h 48"/>
                <a:gd name="T14" fmla="*/ 56 w 57"/>
                <a:gd name="T15" fmla="*/ 39 h 48"/>
                <a:gd name="T16" fmla="*/ 53 w 57"/>
                <a:gd name="T17" fmla="*/ 36 h 48"/>
                <a:gd name="T18" fmla="*/ 16 w 57"/>
                <a:gd name="T19" fmla="*/ 7 h 48"/>
                <a:gd name="T20" fmla="*/ 15 w 57"/>
                <a:gd name="T21" fmla="*/ 6 h 48"/>
                <a:gd name="T22" fmla="*/ 10 w 57"/>
                <a:gd name="T23" fmla="*/ 0 h 48"/>
                <a:gd name="T24" fmla="*/ 8 w 57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48">
                  <a:moveTo>
                    <a:pt x="8" y="0"/>
                  </a:moveTo>
                  <a:cubicBezTo>
                    <a:pt x="4" y="0"/>
                    <a:pt x="1" y="3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3"/>
                    <a:pt x="3" y="20"/>
                    <a:pt x="23" y="34"/>
                  </a:cubicBezTo>
                  <a:cubicBezTo>
                    <a:pt x="34" y="37"/>
                    <a:pt x="44" y="42"/>
                    <a:pt x="55" y="48"/>
                  </a:cubicBezTo>
                  <a:cubicBezTo>
                    <a:pt x="55" y="47"/>
                    <a:pt x="55" y="47"/>
                    <a:pt x="56" y="46"/>
                  </a:cubicBezTo>
                  <a:cubicBezTo>
                    <a:pt x="56" y="46"/>
                    <a:pt x="56" y="45"/>
                    <a:pt x="57" y="44"/>
                  </a:cubicBezTo>
                  <a:cubicBezTo>
                    <a:pt x="56" y="42"/>
                    <a:pt x="56" y="40"/>
                    <a:pt x="56" y="39"/>
                  </a:cubicBezTo>
                  <a:cubicBezTo>
                    <a:pt x="55" y="38"/>
                    <a:pt x="54" y="36"/>
                    <a:pt x="53" y="36"/>
                  </a:cubicBezTo>
                  <a:cubicBezTo>
                    <a:pt x="37" y="26"/>
                    <a:pt x="19" y="12"/>
                    <a:pt x="16" y="7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5" y="3"/>
                    <a:pt x="13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1" name="Freeform 212"/>
            <p:cNvSpPr/>
            <p:nvPr/>
          </p:nvSpPr>
          <p:spPr bwMode="auto">
            <a:xfrm>
              <a:off x="18770600" y="5086351"/>
              <a:ext cx="100013" cy="82550"/>
            </a:xfrm>
            <a:custGeom>
              <a:avLst/>
              <a:gdLst>
                <a:gd name="T0" fmla="*/ 32 w 36"/>
                <a:gd name="T1" fmla="*/ 0 h 30"/>
                <a:gd name="T2" fmla="*/ 10 w 36"/>
                <a:gd name="T3" fmla="*/ 12 h 30"/>
                <a:gd name="T4" fmla="*/ 4 w 36"/>
                <a:gd name="T5" fmla="*/ 15 h 30"/>
                <a:gd name="T6" fmla="*/ 0 w 36"/>
                <a:gd name="T7" fmla="*/ 22 h 30"/>
                <a:gd name="T8" fmla="*/ 1 w 36"/>
                <a:gd name="T9" fmla="*/ 26 h 30"/>
                <a:gd name="T10" fmla="*/ 8 w 36"/>
                <a:gd name="T11" fmla="*/ 30 h 30"/>
                <a:gd name="T12" fmla="*/ 11 w 36"/>
                <a:gd name="T13" fmla="*/ 29 h 30"/>
                <a:gd name="T14" fmla="*/ 35 w 36"/>
                <a:gd name="T15" fmla="*/ 16 h 30"/>
                <a:gd name="T16" fmla="*/ 33 w 36"/>
                <a:gd name="T17" fmla="*/ 1 h 30"/>
                <a:gd name="T18" fmla="*/ 32 w 36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0">
                  <a:moveTo>
                    <a:pt x="32" y="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" y="17"/>
                    <a:pt x="0" y="19"/>
                    <a:pt x="0" y="22"/>
                  </a:cubicBezTo>
                  <a:cubicBezTo>
                    <a:pt x="0" y="23"/>
                    <a:pt x="0" y="25"/>
                    <a:pt x="1" y="26"/>
                  </a:cubicBezTo>
                  <a:cubicBezTo>
                    <a:pt x="2" y="28"/>
                    <a:pt x="5" y="30"/>
                    <a:pt x="8" y="30"/>
                  </a:cubicBezTo>
                  <a:cubicBezTo>
                    <a:pt x="9" y="30"/>
                    <a:pt x="10" y="30"/>
                    <a:pt x="11" y="29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2"/>
                    <a:pt x="35" y="7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2" name="Freeform 213"/>
            <p:cNvSpPr/>
            <p:nvPr/>
          </p:nvSpPr>
          <p:spPr bwMode="auto">
            <a:xfrm>
              <a:off x="19754850" y="6965951"/>
              <a:ext cx="403225" cy="280988"/>
            </a:xfrm>
            <a:custGeom>
              <a:avLst/>
              <a:gdLst>
                <a:gd name="T0" fmla="*/ 15 w 146"/>
                <a:gd name="T1" fmla="*/ 0 h 102"/>
                <a:gd name="T2" fmla="*/ 7 w 146"/>
                <a:gd name="T3" fmla="*/ 0 h 102"/>
                <a:gd name="T4" fmla="*/ 0 w 146"/>
                <a:gd name="T5" fmla="*/ 8 h 102"/>
                <a:gd name="T6" fmla="*/ 0 w 146"/>
                <a:gd name="T7" fmla="*/ 9 h 102"/>
                <a:gd name="T8" fmla="*/ 8 w 146"/>
                <a:gd name="T9" fmla="*/ 16 h 102"/>
                <a:gd name="T10" fmla="*/ 8 w 146"/>
                <a:gd name="T11" fmla="*/ 16 h 102"/>
                <a:gd name="T12" fmla="*/ 15 w 146"/>
                <a:gd name="T13" fmla="*/ 15 h 102"/>
                <a:gd name="T14" fmla="*/ 131 w 146"/>
                <a:gd name="T15" fmla="*/ 98 h 102"/>
                <a:gd name="T16" fmla="*/ 138 w 146"/>
                <a:gd name="T17" fmla="*/ 102 h 102"/>
                <a:gd name="T18" fmla="*/ 142 w 146"/>
                <a:gd name="T19" fmla="*/ 102 h 102"/>
                <a:gd name="T20" fmla="*/ 146 w 146"/>
                <a:gd name="T21" fmla="*/ 95 h 102"/>
                <a:gd name="T22" fmla="*/ 145 w 146"/>
                <a:gd name="T23" fmla="*/ 91 h 102"/>
                <a:gd name="T24" fmla="*/ 133 w 146"/>
                <a:gd name="T25" fmla="*/ 72 h 102"/>
                <a:gd name="T26" fmla="*/ 122 w 146"/>
                <a:gd name="T27" fmla="*/ 58 h 102"/>
                <a:gd name="T28" fmla="*/ 97 w 146"/>
                <a:gd name="T29" fmla="*/ 34 h 102"/>
                <a:gd name="T30" fmla="*/ 23 w 146"/>
                <a:gd name="T31" fmla="*/ 0 h 102"/>
                <a:gd name="T32" fmla="*/ 15 w 146"/>
                <a:gd name="T3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02">
                  <a:moveTo>
                    <a:pt x="15" y="0"/>
                  </a:moveTo>
                  <a:cubicBezTo>
                    <a:pt x="12" y="0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5"/>
                    <a:pt x="13" y="15"/>
                    <a:pt x="15" y="15"/>
                  </a:cubicBezTo>
                  <a:cubicBezTo>
                    <a:pt x="72" y="15"/>
                    <a:pt x="120" y="75"/>
                    <a:pt x="131" y="98"/>
                  </a:cubicBezTo>
                  <a:cubicBezTo>
                    <a:pt x="132" y="101"/>
                    <a:pt x="135" y="102"/>
                    <a:pt x="138" y="102"/>
                  </a:cubicBezTo>
                  <a:cubicBezTo>
                    <a:pt x="139" y="102"/>
                    <a:pt x="140" y="102"/>
                    <a:pt x="142" y="102"/>
                  </a:cubicBezTo>
                  <a:cubicBezTo>
                    <a:pt x="144" y="100"/>
                    <a:pt x="146" y="98"/>
                    <a:pt x="146" y="95"/>
                  </a:cubicBezTo>
                  <a:cubicBezTo>
                    <a:pt x="146" y="94"/>
                    <a:pt x="146" y="92"/>
                    <a:pt x="145" y="91"/>
                  </a:cubicBezTo>
                  <a:cubicBezTo>
                    <a:pt x="142" y="86"/>
                    <a:pt x="138" y="79"/>
                    <a:pt x="133" y="72"/>
                  </a:cubicBezTo>
                  <a:cubicBezTo>
                    <a:pt x="130" y="67"/>
                    <a:pt x="126" y="63"/>
                    <a:pt x="122" y="58"/>
                  </a:cubicBezTo>
                  <a:cubicBezTo>
                    <a:pt x="115" y="50"/>
                    <a:pt x="107" y="42"/>
                    <a:pt x="97" y="34"/>
                  </a:cubicBezTo>
                  <a:cubicBezTo>
                    <a:pt x="80" y="19"/>
                    <a:pt x="54" y="3"/>
                    <a:pt x="23" y="0"/>
                  </a:cubicBezTo>
                  <a:cubicBezTo>
                    <a:pt x="20" y="0"/>
                    <a:pt x="17" y="0"/>
                    <a:pt x="1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3" name="Freeform 214"/>
            <p:cNvSpPr/>
            <p:nvPr/>
          </p:nvSpPr>
          <p:spPr bwMode="auto">
            <a:xfrm>
              <a:off x="20278725" y="6181726"/>
              <a:ext cx="157163" cy="228600"/>
            </a:xfrm>
            <a:custGeom>
              <a:avLst/>
              <a:gdLst>
                <a:gd name="T0" fmla="*/ 49 w 57"/>
                <a:gd name="T1" fmla="*/ 0 h 83"/>
                <a:gd name="T2" fmla="*/ 41 w 57"/>
                <a:gd name="T3" fmla="*/ 6 h 83"/>
                <a:gd name="T4" fmla="*/ 41 w 57"/>
                <a:gd name="T5" fmla="*/ 9 h 83"/>
                <a:gd name="T6" fmla="*/ 2 w 57"/>
                <a:gd name="T7" fmla="*/ 70 h 83"/>
                <a:gd name="T8" fmla="*/ 0 w 57"/>
                <a:gd name="T9" fmla="*/ 75 h 83"/>
                <a:gd name="T10" fmla="*/ 3 w 57"/>
                <a:gd name="T11" fmla="*/ 81 h 83"/>
                <a:gd name="T12" fmla="*/ 8 w 57"/>
                <a:gd name="T13" fmla="*/ 83 h 83"/>
                <a:gd name="T14" fmla="*/ 14 w 57"/>
                <a:gd name="T15" fmla="*/ 80 h 83"/>
                <a:gd name="T16" fmla="*/ 56 w 57"/>
                <a:gd name="T17" fmla="*/ 10 h 83"/>
                <a:gd name="T18" fmla="*/ 57 w 57"/>
                <a:gd name="T19" fmla="*/ 8 h 83"/>
                <a:gd name="T20" fmla="*/ 51 w 57"/>
                <a:gd name="T21" fmla="*/ 1 h 83"/>
                <a:gd name="T22" fmla="*/ 49 w 57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83">
                  <a:moveTo>
                    <a:pt x="49" y="0"/>
                  </a:moveTo>
                  <a:cubicBezTo>
                    <a:pt x="45" y="0"/>
                    <a:pt x="42" y="3"/>
                    <a:pt x="41" y="6"/>
                  </a:cubicBezTo>
                  <a:cubicBezTo>
                    <a:pt x="41" y="7"/>
                    <a:pt x="41" y="8"/>
                    <a:pt x="41" y="9"/>
                  </a:cubicBezTo>
                  <a:cubicBezTo>
                    <a:pt x="36" y="26"/>
                    <a:pt x="22" y="49"/>
                    <a:pt x="2" y="70"/>
                  </a:cubicBezTo>
                  <a:cubicBezTo>
                    <a:pt x="1" y="71"/>
                    <a:pt x="0" y="73"/>
                    <a:pt x="0" y="75"/>
                  </a:cubicBezTo>
                  <a:cubicBezTo>
                    <a:pt x="0" y="77"/>
                    <a:pt x="1" y="79"/>
                    <a:pt x="3" y="81"/>
                  </a:cubicBezTo>
                  <a:cubicBezTo>
                    <a:pt x="4" y="82"/>
                    <a:pt x="6" y="83"/>
                    <a:pt x="8" y="83"/>
                  </a:cubicBezTo>
                  <a:cubicBezTo>
                    <a:pt x="10" y="83"/>
                    <a:pt x="12" y="82"/>
                    <a:pt x="14" y="80"/>
                  </a:cubicBezTo>
                  <a:cubicBezTo>
                    <a:pt x="27" y="66"/>
                    <a:pt x="50" y="38"/>
                    <a:pt x="56" y="10"/>
                  </a:cubicBezTo>
                  <a:cubicBezTo>
                    <a:pt x="56" y="9"/>
                    <a:pt x="57" y="9"/>
                    <a:pt x="57" y="8"/>
                  </a:cubicBezTo>
                  <a:cubicBezTo>
                    <a:pt x="57" y="5"/>
                    <a:pt x="54" y="1"/>
                    <a:pt x="51" y="1"/>
                  </a:cubicBezTo>
                  <a:cubicBezTo>
                    <a:pt x="50" y="0"/>
                    <a:pt x="49" y="0"/>
                    <a:pt x="49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4" name="Freeform 215"/>
            <p:cNvSpPr/>
            <p:nvPr/>
          </p:nvSpPr>
          <p:spPr bwMode="auto">
            <a:xfrm>
              <a:off x="15338425" y="6683376"/>
              <a:ext cx="228600" cy="103188"/>
            </a:xfrm>
            <a:custGeom>
              <a:avLst/>
              <a:gdLst>
                <a:gd name="T0" fmla="*/ 63 w 83"/>
                <a:gd name="T1" fmla="*/ 0 h 37"/>
                <a:gd name="T2" fmla="*/ 38 w 83"/>
                <a:gd name="T3" fmla="*/ 3 h 37"/>
                <a:gd name="T4" fmla="*/ 3 w 83"/>
                <a:gd name="T5" fmla="*/ 23 h 37"/>
                <a:gd name="T6" fmla="*/ 0 w 83"/>
                <a:gd name="T7" fmla="*/ 29 h 37"/>
                <a:gd name="T8" fmla="*/ 2 w 83"/>
                <a:gd name="T9" fmla="*/ 34 h 37"/>
                <a:gd name="T10" fmla="*/ 8 w 83"/>
                <a:gd name="T11" fmla="*/ 37 h 37"/>
                <a:gd name="T12" fmla="*/ 13 w 83"/>
                <a:gd name="T13" fmla="*/ 35 h 37"/>
                <a:gd name="T14" fmla="*/ 63 w 83"/>
                <a:gd name="T15" fmla="*/ 15 h 37"/>
                <a:gd name="T16" fmla="*/ 74 w 83"/>
                <a:gd name="T17" fmla="*/ 16 h 37"/>
                <a:gd name="T18" fmla="*/ 75 w 83"/>
                <a:gd name="T19" fmla="*/ 16 h 37"/>
                <a:gd name="T20" fmla="*/ 83 w 83"/>
                <a:gd name="T21" fmla="*/ 10 h 37"/>
                <a:gd name="T22" fmla="*/ 83 w 83"/>
                <a:gd name="T23" fmla="*/ 8 h 37"/>
                <a:gd name="T24" fmla="*/ 76 w 83"/>
                <a:gd name="T25" fmla="*/ 1 h 37"/>
                <a:gd name="T26" fmla="*/ 63 w 83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37">
                  <a:moveTo>
                    <a:pt x="63" y="0"/>
                  </a:moveTo>
                  <a:cubicBezTo>
                    <a:pt x="54" y="0"/>
                    <a:pt x="46" y="1"/>
                    <a:pt x="38" y="3"/>
                  </a:cubicBezTo>
                  <a:cubicBezTo>
                    <a:pt x="21" y="9"/>
                    <a:pt x="9" y="18"/>
                    <a:pt x="3" y="23"/>
                  </a:cubicBezTo>
                  <a:cubicBezTo>
                    <a:pt x="1" y="25"/>
                    <a:pt x="0" y="27"/>
                    <a:pt x="0" y="29"/>
                  </a:cubicBezTo>
                  <a:cubicBezTo>
                    <a:pt x="0" y="31"/>
                    <a:pt x="1" y="33"/>
                    <a:pt x="2" y="34"/>
                  </a:cubicBezTo>
                  <a:cubicBezTo>
                    <a:pt x="3" y="36"/>
                    <a:pt x="6" y="37"/>
                    <a:pt x="8" y="37"/>
                  </a:cubicBezTo>
                  <a:cubicBezTo>
                    <a:pt x="10" y="37"/>
                    <a:pt x="11" y="37"/>
                    <a:pt x="13" y="35"/>
                  </a:cubicBezTo>
                  <a:cubicBezTo>
                    <a:pt x="21" y="29"/>
                    <a:pt x="38" y="15"/>
                    <a:pt x="63" y="15"/>
                  </a:cubicBezTo>
                  <a:cubicBezTo>
                    <a:pt x="66" y="15"/>
                    <a:pt x="70" y="15"/>
                    <a:pt x="74" y="16"/>
                  </a:cubicBezTo>
                  <a:cubicBezTo>
                    <a:pt x="74" y="16"/>
                    <a:pt x="74" y="16"/>
                    <a:pt x="75" y="16"/>
                  </a:cubicBezTo>
                  <a:cubicBezTo>
                    <a:pt x="79" y="16"/>
                    <a:pt x="82" y="14"/>
                    <a:pt x="83" y="10"/>
                  </a:cubicBezTo>
                  <a:cubicBezTo>
                    <a:pt x="83" y="9"/>
                    <a:pt x="83" y="9"/>
                    <a:pt x="83" y="8"/>
                  </a:cubicBezTo>
                  <a:cubicBezTo>
                    <a:pt x="83" y="5"/>
                    <a:pt x="80" y="1"/>
                    <a:pt x="76" y="1"/>
                  </a:cubicBezTo>
                  <a:cubicBezTo>
                    <a:pt x="71" y="0"/>
                    <a:pt x="67" y="0"/>
                    <a:pt x="6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5" name="Freeform 216"/>
            <p:cNvSpPr/>
            <p:nvPr/>
          </p:nvSpPr>
          <p:spPr bwMode="auto">
            <a:xfrm>
              <a:off x="16567150" y="8458201"/>
              <a:ext cx="122238" cy="98425"/>
            </a:xfrm>
            <a:custGeom>
              <a:avLst/>
              <a:gdLst>
                <a:gd name="T0" fmla="*/ 8 w 44"/>
                <a:gd name="T1" fmla="*/ 0 h 36"/>
                <a:gd name="T2" fmla="*/ 1 w 44"/>
                <a:gd name="T3" fmla="*/ 4 h 36"/>
                <a:gd name="T4" fmla="*/ 0 w 44"/>
                <a:gd name="T5" fmla="*/ 8 h 36"/>
                <a:gd name="T6" fmla="*/ 3 w 44"/>
                <a:gd name="T7" fmla="*/ 15 h 36"/>
                <a:gd name="T8" fmla="*/ 32 w 44"/>
                <a:gd name="T9" fmla="*/ 35 h 36"/>
                <a:gd name="T10" fmla="*/ 36 w 44"/>
                <a:gd name="T11" fmla="*/ 36 h 36"/>
                <a:gd name="T12" fmla="*/ 43 w 44"/>
                <a:gd name="T13" fmla="*/ 33 h 36"/>
                <a:gd name="T14" fmla="*/ 44 w 44"/>
                <a:gd name="T15" fmla="*/ 28 h 36"/>
                <a:gd name="T16" fmla="*/ 41 w 44"/>
                <a:gd name="T17" fmla="*/ 22 h 36"/>
                <a:gd name="T18" fmla="*/ 19 w 44"/>
                <a:gd name="T19" fmla="*/ 6 h 36"/>
                <a:gd name="T20" fmla="*/ 12 w 44"/>
                <a:gd name="T21" fmla="*/ 2 h 36"/>
                <a:gd name="T22" fmla="*/ 8 w 44"/>
                <a:gd name="T2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36">
                  <a:moveTo>
                    <a:pt x="8" y="0"/>
                  </a:moveTo>
                  <a:cubicBezTo>
                    <a:pt x="5" y="0"/>
                    <a:pt x="3" y="2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1"/>
                    <a:pt x="1" y="13"/>
                    <a:pt x="3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5" y="36"/>
                    <a:pt x="36" y="36"/>
                  </a:cubicBezTo>
                  <a:cubicBezTo>
                    <a:pt x="39" y="36"/>
                    <a:pt x="41" y="35"/>
                    <a:pt x="43" y="33"/>
                  </a:cubicBezTo>
                  <a:cubicBezTo>
                    <a:pt x="44" y="31"/>
                    <a:pt x="44" y="30"/>
                    <a:pt x="44" y="28"/>
                  </a:cubicBezTo>
                  <a:cubicBezTo>
                    <a:pt x="44" y="26"/>
                    <a:pt x="43" y="23"/>
                    <a:pt x="41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9" y="0"/>
                    <a:pt x="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6" name="Freeform 217"/>
            <p:cNvSpPr/>
            <p:nvPr/>
          </p:nvSpPr>
          <p:spPr bwMode="auto">
            <a:xfrm>
              <a:off x="14658975" y="5670551"/>
              <a:ext cx="82550" cy="71438"/>
            </a:xfrm>
            <a:custGeom>
              <a:avLst/>
              <a:gdLst>
                <a:gd name="T0" fmla="*/ 0 w 30"/>
                <a:gd name="T1" fmla="*/ 0 h 26"/>
                <a:gd name="T2" fmla="*/ 15 w 30"/>
                <a:gd name="T3" fmla="*/ 22 h 26"/>
                <a:gd name="T4" fmla="*/ 22 w 30"/>
                <a:gd name="T5" fmla="*/ 26 h 26"/>
                <a:gd name="T6" fmla="*/ 26 w 30"/>
                <a:gd name="T7" fmla="*/ 24 h 26"/>
                <a:gd name="T8" fmla="*/ 30 w 30"/>
                <a:gd name="T9" fmla="*/ 18 h 26"/>
                <a:gd name="T10" fmla="*/ 28 w 30"/>
                <a:gd name="T11" fmla="*/ 13 h 26"/>
                <a:gd name="T12" fmla="*/ 24 w 30"/>
                <a:gd name="T13" fmla="*/ 8 h 26"/>
                <a:gd name="T14" fmla="*/ 16 w 30"/>
                <a:gd name="T15" fmla="*/ 5 h 26"/>
                <a:gd name="T16" fmla="*/ 0 w 30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6">
                  <a:moveTo>
                    <a:pt x="0" y="0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9" y="26"/>
                    <a:pt x="22" y="26"/>
                  </a:cubicBezTo>
                  <a:cubicBezTo>
                    <a:pt x="23" y="26"/>
                    <a:pt x="25" y="25"/>
                    <a:pt x="26" y="24"/>
                  </a:cubicBezTo>
                  <a:cubicBezTo>
                    <a:pt x="28" y="23"/>
                    <a:pt x="30" y="20"/>
                    <a:pt x="30" y="18"/>
                  </a:cubicBezTo>
                  <a:cubicBezTo>
                    <a:pt x="30" y="16"/>
                    <a:pt x="29" y="15"/>
                    <a:pt x="28" y="13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7"/>
                    <a:pt x="19" y="6"/>
                    <a:pt x="16" y="5"/>
                  </a:cubicBezTo>
                  <a:cubicBezTo>
                    <a:pt x="11" y="3"/>
                    <a:pt x="5" y="0"/>
                    <a:pt x="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7" name="Freeform 218"/>
            <p:cNvSpPr/>
            <p:nvPr/>
          </p:nvSpPr>
          <p:spPr bwMode="auto">
            <a:xfrm>
              <a:off x="14551025" y="6194426"/>
              <a:ext cx="327025" cy="196850"/>
            </a:xfrm>
            <a:custGeom>
              <a:avLst/>
              <a:gdLst>
                <a:gd name="T0" fmla="*/ 110 w 118"/>
                <a:gd name="T1" fmla="*/ 0 h 71"/>
                <a:gd name="T2" fmla="*/ 110 w 118"/>
                <a:gd name="T3" fmla="*/ 0 h 71"/>
                <a:gd name="T4" fmla="*/ 89 w 118"/>
                <a:gd name="T5" fmla="*/ 3 h 71"/>
                <a:gd name="T6" fmla="*/ 1 w 118"/>
                <a:gd name="T7" fmla="*/ 59 h 71"/>
                <a:gd name="T8" fmla="*/ 0 w 118"/>
                <a:gd name="T9" fmla="*/ 63 h 71"/>
                <a:gd name="T10" fmla="*/ 3 w 118"/>
                <a:gd name="T11" fmla="*/ 70 h 71"/>
                <a:gd name="T12" fmla="*/ 8 w 118"/>
                <a:gd name="T13" fmla="*/ 71 h 71"/>
                <a:gd name="T14" fmla="*/ 14 w 118"/>
                <a:gd name="T15" fmla="*/ 67 h 71"/>
                <a:gd name="T16" fmla="*/ 110 w 118"/>
                <a:gd name="T17" fmla="*/ 15 h 71"/>
                <a:gd name="T18" fmla="*/ 118 w 118"/>
                <a:gd name="T19" fmla="*/ 7 h 71"/>
                <a:gd name="T20" fmla="*/ 118 w 118"/>
                <a:gd name="T21" fmla="*/ 7 h 71"/>
                <a:gd name="T22" fmla="*/ 110 w 118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71">
                  <a:moveTo>
                    <a:pt x="110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03" y="0"/>
                    <a:pt x="96" y="1"/>
                    <a:pt x="89" y="3"/>
                  </a:cubicBezTo>
                  <a:cubicBezTo>
                    <a:pt x="56" y="10"/>
                    <a:pt x="19" y="31"/>
                    <a:pt x="1" y="59"/>
                  </a:cubicBezTo>
                  <a:cubicBezTo>
                    <a:pt x="0" y="60"/>
                    <a:pt x="0" y="62"/>
                    <a:pt x="0" y="63"/>
                  </a:cubicBezTo>
                  <a:cubicBezTo>
                    <a:pt x="0" y="66"/>
                    <a:pt x="1" y="68"/>
                    <a:pt x="3" y="70"/>
                  </a:cubicBezTo>
                  <a:cubicBezTo>
                    <a:pt x="5" y="70"/>
                    <a:pt x="6" y="71"/>
                    <a:pt x="8" y="71"/>
                  </a:cubicBezTo>
                  <a:cubicBezTo>
                    <a:pt x="10" y="71"/>
                    <a:pt x="13" y="70"/>
                    <a:pt x="14" y="67"/>
                  </a:cubicBezTo>
                  <a:cubicBezTo>
                    <a:pt x="33" y="38"/>
                    <a:pt x="79" y="17"/>
                    <a:pt x="110" y="15"/>
                  </a:cubicBezTo>
                  <a:cubicBezTo>
                    <a:pt x="115" y="15"/>
                    <a:pt x="118" y="12"/>
                    <a:pt x="118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3"/>
                    <a:pt x="114" y="0"/>
                    <a:pt x="1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8" name="Freeform 219"/>
            <p:cNvSpPr/>
            <p:nvPr/>
          </p:nvSpPr>
          <p:spPr bwMode="auto">
            <a:xfrm>
              <a:off x="14822488" y="7551738"/>
              <a:ext cx="131763" cy="355600"/>
            </a:xfrm>
            <a:custGeom>
              <a:avLst/>
              <a:gdLst>
                <a:gd name="T0" fmla="*/ 40 w 48"/>
                <a:gd name="T1" fmla="*/ 0 h 129"/>
                <a:gd name="T2" fmla="*/ 36 w 48"/>
                <a:gd name="T3" fmla="*/ 1 h 129"/>
                <a:gd name="T4" fmla="*/ 1 w 48"/>
                <a:gd name="T5" fmla="*/ 62 h 129"/>
                <a:gd name="T6" fmla="*/ 0 w 48"/>
                <a:gd name="T7" fmla="*/ 69 h 129"/>
                <a:gd name="T8" fmla="*/ 23 w 48"/>
                <a:gd name="T9" fmla="*/ 127 h 129"/>
                <a:gd name="T10" fmla="*/ 28 w 48"/>
                <a:gd name="T11" fmla="*/ 129 h 129"/>
                <a:gd name="T12" fmla="*/ 32 w 48"/>
                <a:gd name="T13" fmla="*/ 128 h 129"/>
                <a:gd name="T14" fmla="*/ 31 w 48"/>
                <a:gd name="T15" fmla="*/ 113 h 129"/>
                <a:gd name="T16" fmla="*/ 28 w 48"/>
                <a:gd name="T17" fmla="*/ 109 h 129"/>
                <a:gd name="T18" fmla="*/ 16 w 48"/>
                <a:gd name="T19" fmla="*/ 68 h 129"/>
                <a:gd name="T20" fmla="*/ 16 w 48"/>
                <a:gd name="T21" fmla="*/ 63 h 129"/>
                <a:gd name="T22" fmla="*/ 44 w 48"/>
                <a:gd name="T23" fmla="*/ 14 h 129"/>
                <a:gd name="T24" fmla="*/ 48 w 48"/>
                <a:gd name="T25" fmla="*/ 8 h 129"/>
                <a:gd name="T26" fmla="*/ 46 w 48"/>
                <a:gd name="T27" fmla="*/ 4 h 129"/>
                <a:gd name="T28" fmla="*/ 40 w 48"/>
                <a:gd name="T2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9">
                  <a:moveTo>
                    <a:pt x="40" y="0"/>
                  </a:moveTo>
                  <a:cubicBezTo>
                    <a:pt x="38" y="0"/>
                    <a:pt x="37" y="0"/>
                    <a:pt x="36" y="1"/>
                  </a:cubicBezTo>
                  <a:cubicBezTo>
                    <a:pt x="15" y="15"/>
                    <a:pt x="2" y="37"/>
                    <a:pt x="1" y="62"/>
                  </a:cubicBezTo>
                  <a:cubicBezTo>
                    <a:pt x="0" y="64"/>
                    <a:pt x="0" y="67"/>
                    <a:pt x="0" y="69"/>
                  </a:cubicBezTo>
                  <a:cubicBezTo>
                    <a:pt x="0" y="92"/>
                    <a:pt x="9" y="115"/>
                    <a:pt x="23" y="127"/>
                  </a:cubicBezTo>
                  <a:cubicBezTo>
                    <a:pt x="25" y="128"/>
                    <a:pt x="27" y="129"/>
                    <a:pt x="28" y="129"/>
                  </a:cubicBezTo>
                  <a:cubicBezTo>
                    <a:pt x="30" y="129"/>
                    <a:pt x="31" y="129"/>
                    <a:pt x="32" y="128"/>
                  </a:cubicBezTo>
                  <a:cubicBezTo>
                    <a:pt x="32" y="123"/>
                    <a:pt x="31" y="118"/>
                    <a:pt x="31" y="113"/>
                  </a:cubicBezTo>
                  <a:cubicBezTo>
                    <a:pt x="30" y="112"/>
                    <a:pt x="29" y="111"/>
                    <a:pt x="28" y="109"/>
                  </a:cubicBezTo>
                  <a:cubicBezTo>
                    <a:pt x="21" y="100"/>
                    <a:pt x="16" y="85"/>
                    <a:pt x="16" y="68"/>
                  </a:cubicBezTo>
                  <a:cubicBezTo>
                    <a:pt x="16" y="67"/>
                    <a:pt x="16" y="65"/>
                    <a:pt x="16" y="63"/>
                  </a:cubicBezTo>
                  <a:cubicBezTo>
                    <a:pt x="17" y="49"/>
                    <a:pt x="23" y="28"/>
                    <a:pt x="44" y="14"/>
                  </a:cubicBezTo>
                  <a:cubicBezTo>
                    <a:pt x="46" y="13"/>
                    <a:pt x="48" y="10"/>
                    <a:pt x="48" y="8"/>
                  </a:cubicBezTo>
                  <a:cubicBezTo>
                    <a:pt x="48" y="6"/>
                    <a:pt x="47" y="5"/>
                    <a:pt x="46" y="4"/>
                  </a:cubicBezTo>
                  <a:cubicBezTo>
                    <a:pt x="45" y="1"/>
                    <a:pt x="42" y="0"/>
                    <a:pt x="4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49" name="Freeform 220"/>
            <p:cNvSpPr/>
            <p:nvPr/>
          </p:nvSpPr>
          <p:spPr bwMode="auto">
            <a:xfrm>
              <a:off x="13979525" y="6913563"/>
              <a:ext cx="60325" cy="90488"/>
            </a:xfrm>
            <a:custGeom>
              <a:avLst/>
              <a:gdLst>
                <a:gd name="T0" fmla="*/ 14 w 22"/>
                <a:gd name="T1" fmla="*/ 0 h 33"/>
                <a:gd name="T2" fmla="*/ 7 w 22"/>
                <a:gd name="T3" fmla="*/ 7 h 33"/>
                <a:gd name="T4" fmla="*/ 6 w 22"/>
                <a:gd name="T5" fmla="*/ 8 h 33"/>
                <a:gd name="T6" fmla="*/ 0 w 22"/>
                <a:gd name="T7" fmla="*/ 15 h 33"/>
                <a:gd name="T8" fmla="*/ 2 w 22"/>
                <a:gd name="T9" fmla="*/ 33 h 33"/>
                <a:gd name="T10" fmla="*/ 22 w 22"/>
                <a:gd name="T11" fmla="*/ 9 h 33"/>
                <a:gd name="T12" fmla="*/ 22 w 22"/>
                <a:gd name="T13" fmla="*/ 8 h 33"/>
                <a:gd name="T14" fmla="*/ 16 w 22"/>
                <a:gd name="T15" fmla="*/ 0 h 33"/>
                <a:gd name="T16" fmla="*/ 14 w 2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3">
                  <a:moveTo>
                    <a:pt x="14" y="0"/>
                  </a:moveTo>
                  <a:cubicBezTo>
                    <a:pt x="11" y="0"/>
                    <a:pt x="7" y="3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6" y="10"/>
                    <a:pt x="4" y="12"/>
                    <a:pt x="0" y="15"/>
                  </a:cubicBezTo>
                  <a:cubicBezTo>
                    <a:pt x="1" y="21"/>
                    <a:pt x="1" y="27"/>
                    <a:pt x="2" y="33"/>
                  </a:cubicBezTo>
                  <a:cubicBezTo>
                    <a:pt x="14" y="26"/>
                    <a:pt x="21" y="18"/>
                    <a:pt x="22" y="9"/>
                  </a:cubicBezTo>
                  <a:cubicBezTo>
                    <a:pt x="22" y="9"/>
                    <a:pt x="22" y="9"/>
                    <a:pt x="22" y="8"/>
                  </a:cubicBezTo>
                  <a:cubicBezTo>
                    <a:pt x="22" y="4"/>
                    <a:pt x="20" y="1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0" name="Freeform 221"/>
            <p:cNvSpPr/>
            <p:nvPr/>
          </p:nvSpPr>
          <p:spPr bwMode="auto">
            <a:xfrm>
              <a:off x="14076363" y="6437313"/>
              <a:ext cx="146050" cy="182563"/>
            </a:xfrm>
            <a:custGeom>
              <a:avLst/>
              <a:gdLst>
                <a:gd name="T0" fmla="*/ 7 w 53"/>
                <a:gd name="T1" fmla="*/ 0 h 66"/>
                <a:gd name="T2" fmla="*/ 5 w 53"/>
                <a:gd name="T3" fmla="*/ 0 h 66"/>
                <a:gd name="T4" fmla="*/ 0 w 53"/>
                <a:gd name="T5" fmla="*/ 8 h 66"/>
                <a:gd name="T6" fmla="*/ 0 w 53"/>
                <a:gd name="T7" fmla="*/ 10 h 66"/>
                <a:gd name="T8" fmla="*/ 42 w 53"/>
                <a:gd name="T9" fmla="*/ 65 h 66"/>
                <a:gd name="T10" fmla="*/ 45 w 53"/>
                <a:gd name="T11" fmla="*/ 66 h 66"/>
                <a:gd name="T12" fmla="*/ 52 w 53"/>
                <a:gd name="T13" fmla="*/ 61 h 66"/>
                <a:gd name="T14" fmla="*/ 53 w 53"/>
                <a:gd name="T15" fmla="*/ 58 h 66"/>
                <a:gd name="T16" fmla="*/ 49 w 53"/>
                <a:gd name="T17" fmla="*/ 51 h 66"/>
                <a:gd name="T18" fmla="*/ 18 w 53"/>
                <a:gd name="T19" fmla="*/ 14 h 66"/>
                <a:gd name="T20" fmla="*/ 15 w 53"/>
                <a:gd name="T21" fmla="*/ 7 h 66"/>
                <a:gd name="T22" fmla="*/ 15 w 53"/>
                <a:gd name="T23" fmla="*/ 5 h 66"/>
                <a:gd name="T24" fmla="*/ 14 w 53"/>
                <a:gd name="T25" fmla="*/ 4 h 66"/>
                <a:gd name="T26" fmla="*/ 7 w 53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66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1" y="47"/>
                    <a:pt x="35" y="61"/>
                    <a:pt x="42" y="65"/>
                  </a:cubicBezTo>
                  <a:cubicBezTo>
                    <a:pt x="43" y="65"/>
                    <a:pt x="44" y="66"/>
                    <a:pt x="45" y="66"/>
                  </a:cubicBezTo>
                  <a:cubicBezTo>
                    <a:pt x="48" y="66"/>
                    <a:pt x="51" y="64"/>
                    <a:pt x="52" y="61"/>
                  </a:cubicBezTo>
                  <a:cubicBezTo>
                    <a:pt x="53" y="60"/>
                    <a:pt x="53" y="59"/>
                    <a:pt x="53" y="58"/>
                  </a:cubicBezTo>
                  <a:cubicBezTo>
                    <a:pt x="53" y="55"/>
                    <a:pt x="52" y="52"/>
                    <a:pt x="49" y="51"/>
                  </a:cubicBezTo>
                  <a:cubicBezTo>
                    <a:pt x="45" y="49"/>
                    <a:pt x="28" y="40"/>
                    <a:pt x="18" y="14"/>
                  </a:cubicBezTo>
                  <a:cubicBezTo>
                    <a:pt x="17" y="12"/>
                    <a:pt x="16" y="9"/>
                    <a:pt x="15" y="7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3" y="2"/>
                    <a:pt x="10" y="0"/>
                    <a:pt x="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1" name="Freeform 222"/>
            <p:cNvSpPr/>
            <p:nvPr/>
          </p:nvSpPr>
          <p:spPr bwMode="auto">
            <a:xfrm>
              <a:off x="15752763" y="8607426"/>
              <a:ext cx="284163" cy="246063"/>
            </a:xfrm>
            <a:custGeom>
              <a:avLst/>
              <a:gdLst>
                <a:gd name="T0" fmla="*/ 10 w 103"/>
                <a:gd name="T1" fmla="*/ 0 h 89"/>
                <a:gd name="T2" fmla="*/ 0 w 103"/>
                <a:gd name="T3" fmla="*/ 10 h 89"/>
                <a:gd name="T4" fmla="*/ 0 w 103"/>
                <a:gd name="T5" fmla="*/ 11 h 89"/>
                <a:gd name="T6" fmla="*/ 9 w 103"/>
                <a:gd name="T7" fmla="*/ 22 h 89"/>
                <a:gd name="T8" fmla="*/ 69 w 103"/>
                <a:gd name="T9" fmla="*/ 69 h 89"/>
                <a:gd name="T10" fmla="*/ 99 w 103"/>
                <a:gd name="T11" fmla="*/ 89 h 89"/>
                <a:gd name="T12" fmla="*/ 103 w 103"/>
                <a:gd name="T13" fmla="*/ 81 h 89"/>
                <a:gd name="T14" fmla="*/ 101 w 103"/>
                <a:gd name="T15" fmla="*/ 75 h 89"/>
                <a:gd name="T16" fmla="*/ 101 w 103"/>
                <a:gd name="T17" fmla="*/ 74 h 89"/>
                <a:gd name="T18" fmla="*/ 61 w 103"/>
                <a:gd name="T19" fmla="*/ 29 h 89"/>
                <a:gd name="T20" fmla="*/ 12 w 103"/>
                <a:gd name="T21" fmla="*/ 1 h 89"/>
                <a:gd name="T22" fmla="*/ 10 w 103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89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7"/>
                    <a:pt x="3" y="21"/>
                    <a:pt x="9" y="22"/>
                  </a:cubicBezTo>
                  <a:cubicBezTo>
                    <a:pt x="27" y="24"/>
                    <a:pt x="52" y="49"/>
                    <a:pt x="69" y="69"/>
                  </a:cubicBezTo>
                  <a:cubicBezTo>
                    <a:pt x="79" y="76"/>
                    <a:pt x="89" y="85"/>
                    <a:pt x="99" y="89"/>
                  </a:cubicBezTo>
                  <a:cubicBezTo>
                    <a:pt x="102" y="87"/>
                    <a:pt x="103" y="84"/>
                    <a:pt x="103" y="81"/>
                  </a:cubicBezTo>
                  <a:cubicBezTo>
                    <a:pt x="103" y="79"/>
                    <a:pt x="102" y="77"/>
                    <a:pt x="101" y="75"/>
                  </a:cubicBezTo>
                  <a:cubicBezTo>
                    <a:pt x="101" y="75"/>
                    <a:pt x="101" y="75"/>
                    <a:pt x="101" y="74"/>
                  </a:cubicBezTo>
                  <a:cubicBezTo>
                    <a:pt x="98" y="70"/>
                    <a:pt x="81" y="48"/>
                    <a:pt x="61" y="29"/>
                  </a:cubicBezTo>
                  <a:cubicBezTo>
                    <a:pt x="46" y="15"/>
                    <a:pt x="28" y="3"/>
                    <a:pt x="12" y="1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2" name="Freeform 223"/>
            <p:cNvSpPr/>
            <p:nvPr/>
          </p:nvSpPr>
          <p:spPr bwMode="auto">
            <a:xfrm>
              <a:off x="16043275" y="8809038"/>
              <a:ext cx="71438" cy="68263"/>
            </a:xfrm>
            <a:custGeom>
              <a:avLst/>
              <a:gdLst>
                <a:gd name="T0" fmla="*/ 15 w 26"/>
                <a:gd name="T1" fmla="*/ 0 h 25"/>
                <a:gd name="T2" fmla="*/ 5 w 26"/>
                <a:gd name="T3" fmla="*/ 8 h 25"/>
                <a:gd name="T4" fmla="*/ 1 w 26"/>
                <a:gd name="T5" fmla="*/ 16 h 25"/>
                <a:gd name="T6" fmla="*/ 0 w 26"/>
                <a:gd name="T7" fmla="*/ 18 h 25"/>
                <a:gd name="T8" fmla="*/ 21 w 26"/>
                <a:gd name="T9" fmla="*/ 25 h 25"/>
                <a:gd name="T10" fmla="*/ 25 w 26"/>
                <a:gd name="T11" fmla="*/ 14 h 25"/>
                <a:gd name="T12" fmla="*/ 26 w 26"/>
                <a:gd name="T13" fmla="*/ 11 h 25"/>
                <a:gd name="T14" fmla="*/ 18 w 26"/>
                <a:gd name="T15" fmla="*/ 1 h 25"/>
                <a:gd name="T16" fmla="*/ 15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5" y="0"/>
                  </a:moveTo>
                  <a:cubicBezTo>
                    <a:pt x="10" y="0"/>
                    <a:pt x="6" y="3"/>
                    <a:pt x="5" y="8"/>
                  </a:cubicBezTo>
                  <a:cubicBezTo>
                    <a:pt x="4" y="9"/>
                    <a:pt x="3" y="12"/>
                    <a:pt x="1" y="16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7" y="21"/>
                    <a:pt x="14" y="23"/>
                    <a:pt x="21" y="25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13"/>
                    <a:pt x="26" y="12"/>
                    <a:pt x="26" y="11"/>
                  </a:cubicBezTo>
                  <a:cubicBezTo>
                    <a:pt x="26" y="7"/>
                    <a:pt x="23" y="2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3" name="Freeform 224"/>
            <p:cNvSpPr>
              <a:spLocks noEditPoints="1"/>
            </p:cNvSpPr>
            <p:nvPr/>
          </p:nvSpPr>
          <p:spPr bwMode="auto">
            <a:xfrm>
              <a:off x="17075150" y="3805238"/>
              <a:ext cx="735013" cy="34925"/>
            </a:xfrm>
            <a:custGeom>
              <a:avLst/>
              <a:gdLst>
                <a:gd name="T0" fmla="*/ 104 w 266"/>
                <a:gd name="T1" fmla="*/ 10 h 13"/>
                <a:gd name="T2" fmla="*/ 85 w 266"/>
                <a:gd name="T3" fmla="*/ 10 h 13"/>
                <a:gd name="T4" fmla="*/ 115 w 266"/>
                <a:gd name="T5" fmla="*/ 12 h 13"/>
                <a:gd name="T6" fmla="*/ 153 w 266"/>
                <a:gd name="T7" fmla="*/ 13 h 13"/>
                <a:gd name="T8" fmla="*/ 161 w 266"/>
                <a:gd name="T9" fmla="*/ 13 h 13"/>
                <a:gd name="T10" fmla="*/ 167 w 266"/>
                <a:gd name="T11" fmla="*/ 13 h 13"/>
                <a:gd name="T12" fmla="*/ 104 w 266"/>
                <a:gd name="T13" fmla="*/ 10 h 13"/>
                <a:gd name="T14" fmla="*/ 2 w 266"/>
                <a:gd name="T15" fmla="*/ 4 h 13"/>
                <a:gd name="T16" fmla="*/ 0 w 266"/>
                <a:gd name="T17" fmla="*/ 5 h 13"/>
                <a:gd name="T18" fmla="*/ 3 w 266"/>
                <a:gd name="T19" fmla="*/ 11 h 13"/>
                <a:gd name="T20" fmla="*/ 12 w 266"/>
                <a:gd name="T21" fmla="*/ 6 h 13"/>
                <a:gd name="T22" fmla="*/ 2 w 266"/>
                <a:gd name="T23" fmla="*/ 4 h 13"/>
                <a:gd name="T24" fmla="*/ 245 w 266"/>
                <a:gd name="T25" fmla="*/ 0 h 13"/>
                <a:gd name="T26" fmla="*/ 259 w 266"/>
                <a:gd name="T27" fmla="*/ 4 h 13"/>
                <a:gd name="T28" fmla="*/ 266 w 266"/>
                <a:gd name="T29" fmla="*/ 2 h 13"/>
                <a:gd name="T30" fmla="*/ 245 w 266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6" h="13">
                  <a:moveTo>
                    <a:pt x="104" y="10"/>
                  </a:moveTo>
                  <a:cubicBezTo>
                    <a:pt x="98" y="10"/>
                    <a:pt x="92" y="10"/>
                    <a:pt x="85" y="10"/>
                  </a:cubicBezTo>
                  <a:cubicBezTo>
                    <a:pt x="95" y="11"/>
                    <a:pt x="105" y="11"/>
                    <a:pt x="115" y="12"/>
                  </a:cubicBezTo>
                  <a:cubicBezTo>
                    <a:pt x="128" y="13"/>
                    <a:pt x="140" y="13"/>
                    <a:pt x="153" y="13"/>
                  </a:cubicBezTo>
                  <a:cubicBezTo>
                    <a:pt x="156" y="13"/>
                    <a:pt x="158" y="13"/>
                    <a:pt x="161" y="13"/>
                  </a:cubicBezTo>
                  <a:cubicBezTo>
                    <a:pt x="163" y="13"/>
                    <a:pt x="165" y="13"/>
                    <a:pt x="167" y="13"/>
                  </a:cubicBezTo>
                  <a:cubicBezTo>
                    <a:pt x="148" y="11"/>
                    <a:pt x="127" y="10"/>
                    <a:pt x="104" y="10"/>
                  </a:cubicBezTo>
                  <a:moveTo>
                    <a:pt x="2" y="4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1" y="7"/>
                    <a:pt x="2" y="9"/>
                    <a:pt x="3" y="11"/>
                  </a:cubicBezTo>
                  <a:cubicBezTo>
                    <a:pt x="6" y="9"/>
                    <a:pt x="9" y="8"/>
                    <a:pt x="12" y="6"/>
                  </a:cubicBezTo>
                  <a:cubicBezTo>
                    <a:pt x="9" y="6"/>
                    <a:pt x="5" y="5"/>
                    <a:pt x="2" y="4"/>
                  </a:cubicBezTo>
                  <a:moveTo>
                    <a:pt x="245" y="0"/>
                  </a:moveTo>
                  <a:cubicBezTo>
                    <a:pt x="250" y="1"/>
                    <a:pt x="255" y="3"/>
                    <a:pt x="259" y="4"/>
                  </a:cubicBezTo>
                  <a:cubicBezTo>
                    <a:pt x="262" y="4"/>
                    <a:pt x="264" y="3"/>
                    <a:pt x="266" y="2"/>
                  </a:cubicBezTo>
                  <a:cubicBezTo>
                    <a:pt x="259" y="1"/>
                    <a:pt x="252" y="0"/>
                    <a:pt x="245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4" name="Freeform 225"/>
            <p:cNvSpPr>
              <a:spLocks noEditPoints="1"/>
            </p:cNvSpPr>
            <p:nvPr/>
          </p:nvSpPr>
          <p:spPr bwMode="auto">
            <a:xfrm>
              <a:off x="17081500" y="3743326"/>
              <a:ext cx="811213" cy="77788"/>
            </a:xfrm>
            <a:custGeom>
              <a:avLst/>
              <a:gdLst>
                <a:gd name="T0" fmla="*/ 35 w 294"/>
                <a:gd name="T1" fmla="*/ 19 h 28"/>
                <a:gd name="T2" fmla="*/ 0 w 294"/>
                <a:gd name="T3" fmla="*/ 26 h 28"/>
                <a:gd name="T4" fmla="*/ 10 w 294"/>
                <a:gd name="T5" fmla="*/ 28 h 28"/>
                <a:gd name="T6" fmla="*/ 35 w 294"/>
                <a:gd name="T7" fmla="*/ 19 h 28"/>
                <a:gd name="T8" fmla="*/ 139 w 294"/>
                <a:gd name="T9" fmla="*/ 0 h 28"/>
                <a:gd name="T10" fmla="*/ 117 w 294"/>
                <a:gd name="T11" fmla="*/ 3 h 28"/>
                <a:gd name="T12" fmla="*/ 243 w 294"/>
                <a:gd name="T13" fmla="*/ 22 h 28"/>
                <a:gd name="T14" fmla="*/ 264 w 294"/>
                <a:gd name="T15" fmla="*/ 24 h 28"/>
                <a:gd name="T16" fmla="*/ 294 w 294"/>
                <a:gd name="T17" fmla="*/ 14 h 28"/>
                <a:gd name="T18" fmla="*/ 293 w 294"/>
                <a:gd name="T19" fmla="*/ 10 h 28"/>
                <a:gd name="T20" fmla="*/ 235 w 294"/>
                <a:gd name="T21" fmla="*/ 0 h 28"/>
                <a:gd name="T22" fmla="*/ 139 w 294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" h="28">
                  <a:moveTo>
                    <a:pt x="35" y="19"/>
                  </a:moveTo>
                  <a:cubicBezTo>
                    <a:pt x="24" y="22"/>
                    <a:pt x="12" y="24"/>
                    <a:pt x="0" y="26"/>
                  </a:cubicBezTo>
                  <a:cubicBezTo>
                    <a:pt x="3" y="27"/>
                    <a:pt x="7" y="28"/>
                    <a:pt x="10" y="28"/>
                  </a:cubicBezTo>
                  <a:cubicBezTo>
                    <a:pt x="18" y="25"/>
                    <a:pt x="26" y="22"/>
                    <a:pt x="35" y="19"/>
                  </a:cubicBezTo>
                  <a:moveTo>
                    <a:pt x="139" y="0"/>
                  </a:moveTo>
                  <a:cubicBezTo>
                    <a:pt x="132" y="1"/>
                    <a:pt x="125" y="2"/>
                    <a:pt x="117" y="3"/>
                  </a:cubicBezTo>
                  <a:cubicBezTo>
                    <a:pt x="168" y="4"/>
                    <a:pt x="209" y="12"/>
                    <a:pt x="243" y="22"/>
                  </a:cubicBezTo>
                  <a:cubicBezTo>
                    <a:pt x="250" y="22"/>
                    <a:pt x="257" y="23"/>
                    <a:pt x="264" y="24"/>
                  </a:cubicBezTo>
                  <a:cubicBezTo>
                    <a:pt x="274" y="21"/>
                    <a:pt x="284" y="18"/>
                    <a:pt x="294" y="14"/>
                  </a:cubicBezTo>
                  <a:cubicBezTo>
                    <a:pt x="294" y="13"/>
                    <a:pt x="294" y="12"/>
                    <a:pt x="293" y="10"/>
                  </a:cubicBezTo>
                  <a:cubicBezTo>
                    <a:pt x="274" y="7"/>
                    <a:pt x="255" y="4"/>
                    <a:pt x="235" y="0"/>
                  </a:cubicBezTo>
                  <a:cubicBezTo>
                    <a:pt x="203" y="0"/>
                    <a:pt x="171" y="0"/>
                    <a:pt x="139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5" name="Freeform 226"/>
            <p:cNvSpPr/>
            <p:nvPr/>
          </p:nvSpPr>
          <p:spPr bwMode="auto">
            <a:xfrm>
              <a:off x="17246600" y="3752851"/>
              <a:ext cx="568325" cy="128588"/>
            </a:xfrm>
            <a:custGeom>
              <a:avLst/>
              <a:gdLst>
                <a:gd name="T0" fmla="*/ 57 w 206"/>
                <a:gd name="T1" fmla="*/ 0 h 47"/>
                <a:gd name="T2" fmla="*/ 35 w 206"/>
                <a:gd name="T3" fmla="*/ 4 h 47"/>
                <a:gd name="T4" fmla="*/ 6 w 206"/>
                <a:gd name="T5" fmla="*/ 10 h 47"/>
                <a:gd name="T6" fmla="*/ 10 w 206"/>
                <a:gd name="T7" fmla="*/ 15 h 47"/>
                <a:gd name="T8" fmla="*/ 4 w 206"/>
                <a:gd name="T9" fmla="*/ 24 h 47"/>
                <a:gd name="T10" fmla="*/ 0 w 206"/>
                <a:gd name="T11" fmla="*/ 25 h 47"/>
                <a:gd name="T12" fmla="*/ 23 w 206"/>
                <a:gd name="T13" fmla="*/ 29 h 47"/>
                <a:gd name="T14" fmla="*/ 42 w 206"/>
                <a:gd name="T15" fmla="*/ 29 h 47"/>
                <a:gd name="T16" fmla="*/ 105 w 206"/>
                <a:gd name="T17" fmla="*/ 32 h 47"/>
                <a:gd name="T18" fmla="*/ 107 w 206"/>
                <a:gd name="T19" fmla="*/ 32 h 47"/>
                <a:gd name="T20" fmla="*/ 192 w 206"/>
                <a:gd name="T21" fmla="*/ 47 h 47"/>
                <a:gd name="T22" fmla="*/ 196 w 206"/>
                <a:gd name="T23" fmla="*/ 47 h 47"/>
                <a:gd name="T24" fmla="*/ 200 w 206"/>
                <a:gd name="T25" fmla="*/ 47 h 47"/>
                <a:gd name="T26" fmla="*/ 205 w 206"/>
                <a:gd name="T27" fmla="*/ 47 h 47"/>
                <a:gd name="T28" fmla="*/ 206 w 206"/>
                <a:gd name="T29" fmla="*/ 47 h 47"/>
                <a:gd name="T30" fmla="*/ 190 w 206"/>
                <a:gd name="T31" fmla="*/ 26 h 47"/>
                <a:gd name="T32" fmla="*/ 197 w 206"/>
                <a:gd name="T33" fmla="*/ 23 h 47"/>
                <a:gd name="T34" fmla="*/ 183 w 206"/>
                <a:gd name="T35" fmla="*/ 19 h 47"/>
                <a:gd name="T36" fmla="*/ 57 w 206"/>
                <a:gd name="T3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47">
                  <a:moveTo>
                    <a:pt x="57" y="0"/>
                  </a:moveTo>
                  <a:cubicBezTo>
                    <a:pt x="50" y="1"/>
                    <a:pt x="42" y="2"/>
                    <a:pt x="35" y="4"/>
                  </a:cubicBezTo>
                  <a:cubicBezTo>
                    <a:pt x="25" y="6"/>
                    <a:pt x="16" y="8"/>
                    <a:pt x="6" y="10"/>
                  </a:cubicBezTo>
                  <a:cubicBezTo>
                    <a:pt x="8" y="11"/>
                    <a:pt x="9" y="13"/>
                    <a:pt x="10" y="15"/>
                  </a:cubicBezTo>
                  <a:cubicBezTo>
                    <a:pt x="11" y="19"/>
                    <a:pt x="8" y="23"/>
                    <a:pt x="4" y="24"/>
                  </a:cubicBezTo>
                  <a:cubicBezTo>
                    <a:pt x="3" y="25"/>
                    <a:pt x="1" y="25"/>
                    <a:pt x="0" y="25"/>
                  </a:cubicBezTo>
                  <a:cubicBezTo>
                    <a:pt x="8" y="27"/>
                    <a:pt x="15" y="28"/>
                    <a:pt x="23" y="29"/>
                  </a:cubicBezTo>
                  <a:cubicBezTo>
                    <a:pt x="30" y="29"/>
                    <a:pt x="36" y="29"/>
                    <a:pt x="42" y="29"/>
                  </a:cubicBezTo>
                  <a:cubicBezTo>
                    <a:pt x="65" y="29"/>
                    <a:pt x="86" y="30"/>
                    <a:pt x="105" y="32"/>
                  </a:cubicBezTo>
                  <a:cubicBezTo>
                    <a:pt x="106" y="32"/>
                    <a:pt x="106" y="32"/>
                    <a:pt x="107" y="32"/>
                  </a:cubicBezTo>
                  <a:cubicBezTo>
                    <a:pt x="136" y="32"/>
                    <a:pt x="165" y="33"/>
                    <a:pt x="192" y="47"/>
                  </a:cubicBezTo>
                  <a:cubicBezTo>
                    <a:pt x="193" y="47"/>
                    <a:pt x="194" y="47"/>
                    <a:pt x="196" y="47"/>
                  </a:cubicBezTo>
                  <a:cubicBezTo>
                    <a:pt x="197" y="47"/>
                    <a:pt x="198" y="47"/>
                    <a:pt x="200" y="47"/>
                  </a:cubicBezTo>
                  <a:cubicBezTo>
                    <a:pt x="201" y="47"/>
                    <a:pt x="203" y="47"/>
                    <a:pt x="205" y="47"/>
                  </a:cubicBezTo>
                  <a:cubicBezTo>
                    <a:pt x="205" y="47"/>
                    <a:pt x="205" y="47"/>
                    <a:pt x="206" y="47"/>
                  </a:cubicBezTo>
                  <a:cubicBezTo>
                    <a:pt x="199" y="39"/>
                    <a:pt x="195" y="33"/>
                    <a:pt x="190" y="26"/>
                  </a:cubicBezTo>
                  <a:cubicBezTo>
                    <a:pt x="192" y="25"/>
                    <a:pt x="195" y="24"/>
                    <a:pt x="197" y="23"/>
                  </a:cubicBezTo>
                  <a:cubicBezTo>
                    <a:pt x="193" y="22"/>
                    <a:pt x="188" y="20"/>
                    <a:pt x="183" y="19"/>
                  </a:cubicBezTo>
                  <a:cubicBezTo>
                    <a:pt x="149" y="9"/>
                    <a:pt x="108" y="1"/>
                    <a:pt x="57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6" name="Freeform 227"/>
            <p:cNvSpPr/>
            <p:nvPr/>
          </p:nvSpPr>
          <p:spPr bwMode="auto">
            <a:xfrm>
              <a:off x="17083088" y="3779838"/>
              <a:ext cx="193675" cy="88900"/>
            </a:xfrm>
            <a:custGeom>
              <a:avLst/>
              <a:gdLst>
                <a:gd name="T0" fmla="*/ 65 w 70"/>
                <a:gd name="T1" fmla="*/ 0 h 32"/>
                <a:gd name="T2" fmla="*/ 34 w 70"/>
                <a:gd name="T3" fmla="*/ 6 h 32"/>
                <a:gd name="T4" fmla="*/ 9 w 70"/>
                <a:gd name="T5" fmla="*/ 15 h 32"/>
                <a:gd name="T6" fmla="*/ 0 w 70"/>
                <a:gd name="T7" fmla="*/ 20 h 32"/>
                <a:gd name="T8" fmla="*/ 5 w 70"/>
                <a:gd name="T9" fmla="*/ 32 h 32"/>
                <a:gd name="T10" fmla="*/ 46 w 70"/>
                <a:gd name="T11" fmla="*/ 12 h 32"/>
                <a:gd name="T12" fmla="*/ 49 w 70"/>
                <a:gd name="T13" fmla="*/ 12 h 32"/>
                <a:gd name="T14" fmla="*/ 59 w 70"/>
                <a:gd name="T15" fmla="*/ 15 h 32"/>
                <a:gd name="T16" fmla="*/ 63 w 70"/>
                <a:gd name="T17" fmla="*/ 14 h 32"/>
                <a:gd name="T18" fmla="*/ 69 w 70"/>
                <a:gd name="T19" fmla="*/ 5 h 32"/>
                <a:gd name="T20" fmla="*/ 65 w 70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2">
                  <a:moveTo>
                    <a:pt x="65" y="0"/>
                  </a:moveTo>
                  <a:cubicBezTo>
                    <a:pt x="55" y="2"/>
                    <a:pt x="44" y="4"/>
                    <a:pt x="34" y="6"/>
                  </a:cubicBezTo>
                  <a:cubicBezTo>
                    <a:pt x="25" y="9"/>
                    <a:pt x="17" y="12"/>
                    <a:pt x="9" y="15"/>
                  </a:cubicBezTo>
                  <a:cubicBezTo>
                    <a:pt x="6" y="17"/>
                    <a:pt x="3" y="18"/>
                    <a:pt x="0" y="20"/>
                  </a:cubicBezTo>
                  <a:cubicBezTo>
                    <a:pt x="2" y="25"/>
                    <a:pt x="4" y="29"/>
                    <a:pt x="5" y="32"/>
                  </a:cubicBezTo>
                  <a:cubicBezTo>
                    <a:pt x="18" y="27"/>
                    <a:pt x="35" y="12"/>
                    <a:pt x="46" y="12"/>
                  </a:cubicBezTo>
                  <a:cubicBezTo>
                    <a:pt x="47" y="12"/>
                    <a:pt x="48" y="12"/>
                    <a:pt x="49" y="12"/>
                  </a:cubicBezTo>
                  <a:cubicBezTo>
                    <a:pt x="52" y="13"/>
                    <a:pt x="56" y="14"/>
                    <a:pt x="59" y="15"/>
                  </a:cubicBezTo>
                  <a:cubicBezTo>
                    <a:pt x="60" y="15"/>
                    <a:pt x="62" y="15"/>
                    <a:pt x="63" y="14"/>
                  </a:cubicBezTo>
                  <a:cubicBezTo>
                    <a:pt x="67" y="13"/>
                    <a:pt x="70" y="9"/>
                    <a:pt x="69" y="5"/>
                  </a:cubicBezTo>
                  <a:cubicBezTo>
                    <a:pt x="68" y="3"/>
                    <a:pt x="67" y="1"/>
                    <a:pt x="65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7" name="Freeform 228"/>
            <p:cNvSpPr>
              <a:spLocks noEditPoints="1"/>
            </p:cNvSpPr>
            <p:nvPr/>
          </p:nvSpPr>
          <p:spPr bwMode="auto">
            <a:xfrm>
              <a:off x="14023975" y="4171951"/>
              <a:ext cx="2770188" cy="1241425"/>
            </a:xfrm>
            <a:custGeom>
              <a:avLst/>
              <a:gdLst>
                <a:gd name="T0" fmla="*/ 16 w 1003"/>
                <a:gd name="T1" fmla="*/ 426 h 449"/>
                <a:gd name="T2" fmla="*/ 33 w 1003"/>
                <a:gd name="T3" fmla="*/ 410 h 449"/>
                <a:gd name="T4" fmla="*/ 595 w 1003"/>
                <a:gd name="T5" fmla="*/ 292 h 449"/>
                <a:gd name="T6" fmla="*/ 595 w 1003"/>
                <a:gd name="T7" fmla="*/ 288 h 449"/>
                <a:gd name="T8" fmla="*/ 502 w 1003"/>
                <a:gd name="T9" fmla="*/ 267 h 449"/>
                <a:gd name="T10" fmla="*/ 348 w 1003"/>
                <a:gd name="T11" fmla="*/ 326 h 449"/>
                <a:gd name="T12" fmla="*/ 345 w 1003"/>
                <a:gd name="T13" fmla="*/ 329 h 449"/>
                <a:gd name="T14" fmla="*/ 341 w 1003"/>
                <a:gd name="T15" fmla="*/ 333 h 449"/>
                <a:gd name="T16" fmla="*/ 334 w 1003"/>
                <a:gd name="T17" fmla="*/ 371 h 449"/>
                <a:gd name="T18" fmla="*/ 325 w 1003"/>
                <a:gd name="T19" fmla="*/ 378 h 449"/>
                <a:gd name="T20" fmla="*/ 318 w 1003"/>
                <a:gd name="T21" fmla="*/ 361 h 449"/>
                <a:gd name="T22" fmla="*/ 294 w 1003"/>
                <a:gd name="T23" fmla="*/ 323 h 449"/>
                <a:gd name="T24" fmla="*/ 326 w 1003"/>
                <a:gd name="T25" fmla="*/ 409 h 449"/>
                <a:gd name="T26" fmla="*/ 360 w 1003"/>
                <a:gd name="T27" fmla="*/ 380 h 449"/>
                <a:gd name="T28" fmla="*/ 374 w 1003"/>
                <a:gd name="T29" fmla="*/ 313 h 449"/>
                <a:gd name="T30" fmla="*/ 495 w 1003"/>
                <a:gd name="T31" fmla="*/ 271 h 449"/>
                <a:gd name="T32" fmla="*/ 569 w 1003"/>
                <a:gd name="T33" fmla="*/ 276 h 449"/>
                <a:gd name="T34" fmla="*/ 805 w 1003"/>
                <a:gd name="T35" fmla="*/ 198 h 449"/>
                <a:gd name="T36" fmla="*/ 646 w 1003"/>
                <a:gd name="T37" fmla="*/ 244 h 449"/>
                <a:gd name="T38" fmla="*/ 627 w 1003"/>
                <a:gd name="T39" fmla="*/ 272 h 449"/>
                <a:gd name="T40" fmla="*/ 751 w 1003"/>
                <a:gd name="T41" fmla="*/ 210 h 449"/>
                <a:gd name="T42" fmla="*/ 782 w 1003"/>
                <a:gd name="T43" fmla="*/ 211 h 449"/>
                <a:gd name="T44" fmla="*/ 865 w 1003"/>
                <a:gd name="T45" fmla="*/ 205 h 449"/>
                <a:gd name="T46" fmla="*/ 882 w 1003"/>
                <a:gd name="T47" fmla="*/ 208 h 449"/>
                <a:gd name="T48" fmla="*/ 888 w 1003"/>
                <a:gd name="T49" fmla="*/ 188 h 449"/>
                <a:gd name="T50" fmla="*/ 886 w 1003"/>
                <a:gd name="T51" fmla="*/ 193 h 449"/>
                <a:gd name="T52" fmla="*/ 722 w 1003"/>
                <a:gd name="T53" fmla="*/ 56 h 449"/>
                <a:gd name="T54" fmla="*/ 697 w 1003"/>
                <a:gd name="T55" fmla="*/ 63 h 449"/>
                <a:gd name="T56" fmla="*/ 644 w 1003"/>
                <a:gd name="T57" fmla="*/ 225 h 449"/>
                <a:gd name="T58" fmla="*/ 709 w 1003"/>
                <a:gd name="T59" fmla="*/ 172 h 449"/>
                <a:gd name="T60" fmla="*/ 637 w 1003"/>
                <a:gd name="T61" fmla="*/ 39 h 449"/>
                <a:gd name="T62" fmla="*/ 608 w 1003"/>
                <a:gd name="T63" fmla="*/ 175 h 449"/>
                <a:gd name="T64" fmla="*/ 557 w 1003"/>
                <a:gd name="T65" fmla="*/ 216 h 449"/>
                <a:gd name="T66" fmla="*/ 511 w 1003"/>
                <a:gd name="T67" fmla="*/ 167 h 449"/>
                <a:gd name="T68" fmla="*/ 468 w 1003"/>
                <a:gd name="T69" fmla="*/ 131 h 449"/>
                <a:gd name="T70" fmla="*/ 374 w 1003"/>
                <a:gd name="T71" fmla="*/ 243 h 449"/>
                <a:gd name="T72" fmla="*/ 69 w 1003"/>
                <a:gd name="T73" fmla="*/ 334 h 449"/>
                <a:gd name="T74" fmla="*/ 230 w 1003"/>
                <a:gd name="T75" fmla="*/ 307 h 449"/>
                <a:gd name="T76" fmla="*/ 336 w 1003"/>
                <a:gd name="T77" fmla="*/ 315 h 449"/>
                <a:gd name="T78" fmla="*/ 452 w 1003"/>
                <a:gd name="T79" fmla="*/ 150 h 449"/>
                <a:gd name="T80" fmla="*/ 461 w 1003"/>
                <a:gd name="T81" fmla="*/ 143 h 449"/>
                <a:gd name="T82" fmla="*/ 495 w 1003"/>
                <a:gd name="T83" fmla="*/ 249 h 449"/>
                <a:gd name="T84" fmla="*/ 501 w 1003"/>
                <a:gd name="T85" fmla="*/ 251 h 449"/>
                <a:gd name="T86" fmla="*/ 631 w 1003"/>
                <a:gd name="T87" fmla="*/ 236 h 449"/>
                <a:gd name="T88" fmla="*/ 661 w 1003"/>
                <a:gd name="T89" fmla="*/ 82 h 449"/>
                <a:gd name="T90" fmla="*/ 655 w 1003"/>
                <a:gd name="T91" fmla="*/ 37 h 449"/>
                <a:gd name="T92" fmla="*/ 680 w 1003"/>
                <a:gd name="T93" fmla="*/ 58 h 449"/>
                <a:gd name="T94" fmla="*/ 659 w 1003"/>
                <a:gd name="T95" fmla="*/ 39 h 449"/>
                <a:gd name="T96" fmla="*/ 1003 w 1003"/>
                <a:gd name="T97" fmla="*/ 0 h 449"/>
                <a:gd name="T98" fmla="*/ 984 w 1003"/>
                <a:gd name="T99" fmla="*/ 61 h 449"/>
                <a:gd name="T100" fmla="*/ 943 w 1003"/>
                <a:gd name="T101" fmla="*/ 266 h 449"/>
                <a:gd name="T102" fmla="*/ 939 w 1003"/>
                <a:gd name="T103" fmla="*/ 206 h 449"/>
                <a:gd name="T104" fmla="*/ 991 w 1003"/>
                <a:gd name="T105" fmla="*/ 54 h 449"/>
                <a:gd name="T106" fmla="*/ 1003 w 1003"/>
                <a:gd name="T10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3" h="449">
                  <a:moveTo>
                    <a:pt x="33" y="410"/>
                  </a:moveTo>
                  <a:cubicBezTo>
                    <a:pt x="27" y="415"/>
                    <a:pt x="21" y="420"/>
                    <a:pt x="16" y="426"/>
                  </a:cubicBezTo>
                  <a:cubicBezTo>
                    <a:pt x="9" y="433"/>
                    <a:pt x="4" y="441"/>
                    <a:pt x="0" y="449"/>
                  </a:cubicBezTo>
                  <a:cubicBezTo>
                    <a:pt x="11" y="436"/>
                    <a:pt x="22" y="423"/>
                    <a:pt x="33" y="410"/>
                  </a:cubicBezTo>
                  <a:moveTo>
                    <a:pt x="591" y="285"/>
                  </a:moveTo>
                  <a:cubicBezTo>
                    <a:pt x="593" y="287"/>
                    <a:pt x="594" y="289"/>
                    <a:pt x="595" y="292"/>
                  </a:cubicBezTo>
                  <a:cubicBezTo>
                    <a:pt x="596" y="291"/>
                    <a:pt x="596" y="290"/>
                    <a:pt x="596" y="289"/>
                  </a:cubicBezTo>
                  <a:cubicBezTo>
                    <a:pt x="596" y="289"/>
                    <a:pt x="595" y="289"/>
                    <a:pt x="595" y="288"/>
                  </a:cubicBezTo>
                  <a:cubicBezTo>
                    <a:pt x="594" y="287"/>
                    <a:pt x="592" y="286"/>
                    <a:pt x="591" y="285"/>
                  </a:cubicBezTo>
                  <a:moveTo>
                    <a:pt x="502" y="267"/>
                  </a:moveTo>
                  <a:cubicBezTo>
                    <a:pt x="450" y="267"/>
                    <a:pt x="390" y="281"/>
                    <a:pt x="350" y="324"/>
                  </a:cubicBezTo>
                  <a:cubicBezTo>
                    <a:pt x="349" y="325"/>
                    <a:pt x="348" y="326"/>
                    <a:pt x="348" y="326"/>
                  </a:cubicBezTo>
                  <a:cubicBezTo>
                    <a:pt x="347" y="327"/>
                    <a:pt x="346" y="328"/>
                    <a:pt x="345" y="329"/>
                  </a:cubicBezTo>
                  <a:cubicBezTo>
                    <a:pt x="345" y="329"/>
                    <a:pt x="345" y="329"/>
                    <a:pt x="345" y="329"/>
                  </a:cubicBezTo>
                  <a:cubicBezTo>
                    <a:pt x="341" y="333"/>
                    <a:pt x="341" y="333"/>
                    <a:pt x="341" y="333"/>
                  </a:cubicBezTo>
                  <a:cubicBezTo>
                    <a:pt x="341" y="333"/>
                    <a:pt x="341" y="333"/>
                    <a:pt x="341" y="333"/>
                  </a:cubicBezTo>
                  <a:cubicBezTo>
                    <a:pt x="333" y="343"/>
                    <a:pt x="333" y="352"/>
                    <a:pt x="334" y="361"/>
                  </a:cubicBezTo>
                  <a:cubicBezTo>
                    <a:pt x="334" y="364"/>
                    <a:pt x="334" y="368"/>
                    <a:pt x="334" y="371"/>
                  </a:cubicBezTo>
                  <a:cubicBezTo>
                    <a:pt x="333" y="375"/>
                    <a:pt x="330" y="378"/>
                    <a:pt x="326" y="378"/>
                  </a:cubicBezTo>
                  <a:cubicBezTo>
                    <a:pt x="325" y="378"/>
                    <a:pt x="325" y="378"/>
                    <a:pt x="325" y="378"/>
                  </a:cubicBezTo>
                  <a:cubicBezTo>
                    <a:pt x="321" y="378"/>
                    <a:pt x="318" y="374"/>
                    <a:pt x="318" y="370"/>
                  </a:cubicBezTo>
                  <a:cubicBezTo>
                    <a:pt x="318" y="367"/>
                    <a:pt x="318" y="364"/>
                    <a:pt x="318" y="361"/>
                  </a:cubicBezTo>
                  <a:cubicBezTo>
                    <a:pt x="318" y="353"/>
                    <a:pt x="317" y="341"/>
                    <a:pt x="325" y="329"/>
                  </a:cubicBezTo>
                  <a:cubicBezTo>
                    <a:pt x="318" y="327"/>
                    <a:pt x="308" y="325"/>
                    <a:pt x="294" y="323"/>
                  </a:cubicBezTo>
                  <a:cubicBezTo>
                    <a:pt x="300" y="332"/>
                    <a:pt x="301" y="347"/>
                    <a:pt x="297" y="371"/>
                  </a:cubicBezTo>
                  <a:cubicBezTo>
                    <a:pt x="294" y="390"/>
                    <a:pt x="308" y="407"/>
                    <a:pt x="326" y="409"/>
                  </a:cubicBezTo>
                  <a:cubicBezTo>
                    <a:pt x="328" y="409"/>
                    <a:pt x="329" y="409"/>
                    <a:pt x="330" y="409"/>
                  </a:cubicBezTo>
                  <a:cubicBezTo>
                    <a:pt x="345" y="409"/>
                    <a:pt x="357" y="398"/>
                    <a:pt x="360" y="380"/>
                  </a:cubicBezTo>
                  <a:cubicBezTo>
                    <a:pt x="361" y="373"/>
                    <a:pt x="360" y="365"/>
                    <a:pt x="361" y="358"/>
                  </a:cubicBezTo>
                  <a:cubicBezTo>
                    <a:pt x="365" y="343"/>
                    <a:pt x="364" y="319"/>
                    <a:pt x="374" y="313"/>
                  </a:cubicBezTo>
                  <a:cubicBezTo>
                    <a:pt x="401" y="295"/>
                    <a:pt x="431" y="280"/>
                    <a:pt x="462" y="274"/>
                  </a:cubicBezTo>
                  <a:cubicBezTo>
                    <a:pt x="473" y="272"/>
                    <a:pt x="484" y="271"/>
                    <a:pt x="495" y="271"/>
                  </a:cubicBezTo>
                  <a:cubicBezTo>
                    <a:pt x="518" y="271"/>
                    <a:pt x="542" y="274"/>
                    <a:pt x="565" y="276"/>
                  </a:cubicBezTo>
                  <a:cubicBezTo>
                    <a:pt x="566" y="276"/>
                    <a:pt x="567" y="276"/>
                    <a:pt x="569" y="276"/>
                  </a:cubicBezTo>
                  <a:cubicBezTo>
                    <a:pt x="551" y="271"/>
                    <a:pt x="528" y="267"/>
                    <a:pt x="502" y="267"/>
                  </a:cubicBezTo>
                  <a:moveTo>
                    <a:pt x="805" y="198"/>
                  </a:moveTo>
                  <a:cubicBezTo>
                    <a:pt x="750" y="198"/>
                    <a:pt x="681" y="210"/>
                    <a:pt x="646" y="244"/>
                  </a:cubicBezTo>
                  <a:cubicBezTo>
                    <a:pt x="646" y="244"/>
                    <a:pt x="646" y="244"/>
                    <a:pt x="646" y="244"/>
                  </a:cubicBezTo>
                  <a:cubicBezTo>
                    <a:pt x="636" y="253"/>
                    <a:pt x="628" y="264"/>
                    <a:pt x="621" y="275"/>
                  </a:cubicBezTo>
                  <a:cubicBezTo>
                    <a:pt x="623" y="274"/>
                    <a:pt x="625" y="273"/>
                    <a:pt x="627" y="272"/>
                  </a:cubicBezTo>
                  <a:cubicBezTo>
                    <a:pt x="638" y="262"/>
                    <a:pt x="650" y="252"/>
                    <a:pt x="663" y="243"/>
                  </a:cubicBezTo>
                  <a:cubicBezTo>
                    <a:pt x="689" y="225"/>
                    <a:pt x="717" y="210"/>
                    <a:pt x="751" y="210"/>
                  </a:cubicBezTo>
                  <a:cubicBezTo>
                    <a:pt x="754" y="210"/>
                    <a:pt x="757" y="210"/>
                    <a:pt x="761" y="210"/>
                  </a:cubicBezTo>
                  <a:cubicBezTo>
                    <a:pt x="768" y="211"/>
                    <a:pt x="775" y="211"/>
                    <a:pt x="782" y="211"/>
                  </a:cubicBezTo>
                  <a:cubicBezTo>
                    <a:pt x="807" y="211"/>
                    <a:pt x="832" y="208"/>
                    <a:pt x="856" y="205"/>
                  </a:cubicBezTo>
                  <a:cubicBezTo>
                    <a:pt x="860" y="205"/>
                    <a:pt x="862" y="205"/>
                    <a:pt x="865" y="205"/>
                  </a:cubicBezTo>
                  <a:cubicBezTo>
                    <a:pt x="873" y="205"/>
                    <a:pt x="878" y="206"/>
                    <a:pt x="880" y="211"/>
                  </a:cubicBezTo>
                  <a:cubicBezTo>
                    <a:pt x="881" y="210"/>
                    <a:pt x="881" y="209"/>
                    <a:pt x="882" y="208"/>
                  </a:cubicBezTo>
                  <a:cubicBezTo>
                    <a:pt x="866" y="202"/>
                    <a:pt x="838" y="198"/>
                    <a:pt x="805" y="198"/>
                  </a:cubicBezTo>
                  <a:moveTo>
                    <a:pt x="888" y="188"/>
                  </a:moveTo>
                  <a:cubicBezTo>
                    <a:pt x="885" y="189"/>
                    <a:pt x="881" y="190"/>
                    <a:pt x="878" y="190"/>
                  </a:cubicBezTo>
                  <a:cubicBezTo>
                    <a:pt x="881" y="191"/>
                    <a:pt x="884" y="192"/>
                    <a:pt x="886" y="193"/>
                  </a:cubicBezTo>
                  <a:cubicBezTo>
                    <a:pt x="887" y="191"/>
                    <a:pt x="888" y="190"/>
                    <a:pt x="888" y="188"/>
                  </a:cubicBezTo>
                  <a:moveTo>
                    <a:pt x="722" y="56"/>
                  </a:moveTo>
                  <a:cubicBezTo>
                    <a:pt x="713" y="61"/>
                    <a:pt x="705" y="63"/>
                    <a:pt x="698" y="63"/>
                  </a:cubicBezTo>
                  <a:cubicBezTo>
                    <a:pt x="698" y="63"/>
                    <a:pt x="697" y="63"/>
                    <a:pt x="697" y="63"/>
                  </a:cubicBezTo>
                  <a:cubicBezTo>
                    <a:pt x="676" y="84"/>
                    <a:pt x="664" y="106"/>
                    <a:pt x="656" y="126"/>
                  </a:cubicBezTo>
                  <a:cubicBezTo>
                    <a:pt x="639" y="168"/>
                    <a:pt x="640" y="207"/>
                    <a:pt x="644" y="225"/>
                  </a:cubicBezTo>
                  <a:cubicBezTo>
                    <a:pt x="664" y="209"/>
                    <a:pt x="691" y="198"/>
                    <a:pt x="720" y="192"/>
                  </a:cubicBezTo>
                  <a:cubicBezTo>
                    <a:pt x="714" y="188"/>
                    <a:pt x="710" y="181"/>
                    <a:pt x="709" y="172"/>
                  </a:cubicBezTo>
                  <a:cubicBezTo>
                    <a:pt x="701" y="134"/>
                    <a:pt x="699" y="97"/>
                    <a:pt x="722" y="56"/>
                  </a:cubicBezTo>
                  <a:moveTo>
                    <a:pt x="637" y="39"/>
                  </a:moveTo>
                  <a:cubicBezTo>
                    <a:pt x="634" y="42"/>
                    <a:pt x="632" y="48"/>
                    <a:pt x="631" y="52"/>
                  </a:cubicBezTo>
                  <a:cubicBezTo>
                    <a:pt x="623" y="93"/>
                    <a:pt x="617" y="135"/>
                    <a:pt x="608" y="175"/>
                  </a:cubicBezTo>
                  <a:cubicBezTo>
                    <a:pt x="603" y="198"/>
                    <a:pt x="583" y="209"/>
                    <a:pt x="563" y="215"/>
                  </a:cubicBezTo>
                  <a:cubicBezTo>
                    <a:pt x="562" y="216"/>
                    <a:pt x="559" y="216"/>
                    <a:pt x="557" y="216"/>
                  </a:cubicBezTo>
                  <a:cubicBezTo>
                    <a:pt x="549" y="216"/>
                    <a:pt x="539" y="212"/>
                    <a:pt x="535" y="207"/>
                  </a:cubicBezTo>
                  <a:cubicBezTo>
                    <a:pt x="524" y="196"/>
                    <a:pt x="516" y="181"/>
                    <a:pt x="511" y="167"/>
                  </a:cubicBezTo>
                  <a:cubicBezTo>
                    <a:pt x="503" y="143"/>
                    <a:pt x="491" y="131"/>
                    <a:pt x="468" y="131"/>
                  </a:cubicBezTo>
                  <a:cubicBezTo>
                    <a:pt x="468" y="131"/>
                    <a:pt x="468" y="131"/>
                    <a:pt x="468" y="131"/>
                  </a:cubicBezTo>
                  <a:cubicBezTo>
                    <a:pt x="440" y="131"/>
                    <a:pt x="408" y="162"/>
                    <a:pt x="409" y="189"/>
                  </a:cubicBezTo>
                  <a:cubicBezTo>
                    <a:pt x="410" y="216"/>
                    <a:pt x="397" y="235"/>
                    <a:pt x="374" y="243"/>
                  </a:cubicBezTo>
                  <a:cubicBezTo>
                    <a:pt x="343" y="254"/>
                    <a:pt x="311" y="265"/>
                    <a:pt x="278" y="267"/>
                  </a:cubicBezTo>
                  <a:cubicBezTo>
                    <a:pt x="202" y="271"/>
                    <a:pt x="132" y="289"/>
                    <a:pt x="69" y="334"/>
                  </a:cubicBezTo>
                  <a:cubicBezTo>
                    <a:pt x="59" y="352"/>
                    <a:pt x="51" y="368"/>
                    <a:pt x="45" y="380"/>
                  </a:cubicBezTo>
                  <a:cubicBezTo>
                    <a:pt x="115" y="328"/>
                    <a:pt x="182" y="311"/>
                    <a:pt x="230" y="307"/>
                  </a:cubicBezTo>
                  <a:cubicBezTo>
                    <a:pt x="240" y="306"/>
                    <a:pt x="250" y="305"/>
                    <a:pt x="259" y="305"/>
                  </a:cubicBezTo>
                  <a:cubicBezTo>
                    <a:pt x="297" y="305"/>
                    <a:pt x="325" y="312"/>
                    <a:pt x="336" y="315"/>
                  </a:cubicBezTo>
                  <a:cubicBezTo>
                    <a:pt x="369" y="279"/>
                    <a:pt x="419" y="257"/>
                    <a:pt x="479" y="252"/>
                  </a:cubicBezTo>
                  <a:cubicBezTo>
                    <a:pt x="466" y="231"/>
                    <a:pt x="447" y="181"/>
                    <a:pt x="452" y="150"/>
                  </a:cubicBezTo>
                  <a:cubicBezTo>
                    <a:pt x="453" y="146"/>
                    <a:pt x="456" y="143"/>
                    <a:pt x="460" y="143"/>
                  </a:cubicBezTo>
                  <a:cubicBezTo>
                    <a:pt x="460" y="143"/>
                    <a:pt x="460" y="143"/>
                    <a:pt x="461" y="143"/>
                  </a:cubicBezTo>
                  <a:cubicBezTo>
                    <a:pt x="465" y="144"/>
                    <a:pt x="468" y="148"/>
                    <a:pt x="467" y="152"/>
                  </a:cubicBezTo>
                  <a:cubicBezTo>
                    <a:pt x="463" y="181"/>
                    <a:pt x="485" y="235"/>
                    <a:pt x="495" y="249"/>
                  </a:cubicBezTo>
                  <a:cubicBezTo>
                    <a:pt x="496" y="250"/>
                    <a:pt x="496" y="251"/>
                    <a:pt x="496" y="251"/>
                  </a:cubicBezTo>
                  <a:cubicBezTo>
                    <a:pt x="498" y="251"/>
                    <a:pt x="500" y="251"/>
                    <a:pt x="501" y="251"/>
                  </a:cubicBezTo>
                  <a:cubicBezTo>
                    <a:pt x="549" y="251"/>
                    <a:pt x="587" y="262"/>
                    <a:pt x="603" y="275"/>
                  </a:cubicBezTo>
                  <a:cubicBezTo>
                    <a:pt x="611" y="261"/>
                    <a:pt x="620" y="248"/>
                    <a:pt x="631" y="236"/>
                  </a:cubicBezTo>
                  <a:cubicBezTo>
                    <a:pt x="624" y="217"/>
                    <a:pt x="622" y="169"/>
                    <a:pt x="642" y="120"/>
                  </a:cubicBezTo>
                  <a:cubicBezTo>
                    <a:pt x="646" y="108"/>
                    <a:pt x="653" y="95"/>
                    <a:pt x="661" y="82"/>
                  </a:cubicBezTo>
                  <a:cubicBezTo>
                    <a:pt x="658" y="74"/>
                    <a:pt x="650" y="57"/>
                    <a:pt x="637" y="39"/>
                  </a:cubicBezTo>
                  <a:moveTo>
                    <a:pt x="655" y="37"/>
                  </a:moveTo>
                  <a:cubicBezTo>
                    <a:pt x="662" y="49"/>
                    <a:pt x="668" y="59"/>
                    <a:pt x="672" y="68"/>
                  </a:cubicBezTo>
                  <a:cubicBezTo>
                    <a:pt x="675" y="64"/>
                    <a:pt x="677" y="61"/>
                    <a:pt x="680" y="58"/>
                  </a:cubicBezTo>
                  <a:cubicBezTo>
                    <a:pt x="673" y="54"/>
                    <a:pt x="666" y="47"/>
                    <a:pt x="660" y="40"/>
                  </a:cubicBezTo>
                  <a:cubicBezTo>
                    <a:pt x="660" y="39"/>
                    <a:pt x="659" y="39"/>
                    <a:pt x="659" y="39"/>
                  </a:cubicBezTo>
                  <a:cubicBezTo>
                    <a:pt x="657" y="38"/>
                    <a:pt x="656" y="38"/>
                    <a:pt x="655" y="37"/>
                  </a:cubicBezTo>
                  <a:moveTo>
                    <a:pt x="1003" y="0"/>
                  </a:moveTo>
                  <a:cubicBezTo>
                    <a:pt x="989" y="31"/>
                    <a:pt x="986" y="55"/>
                    <a:pt x="986" y="56"/>
                  </a:cubicBezTo>
                  <a:cubicBezTo>
                    <a:pt x="986" y="58"/>
                    <a:pt x="985" y="59"/>
                    <a:pt x="984" y="61"/>
                  </a:cubicBezTo>
                  <a:cubicBezTo>
                    <a:pt x="917" y="132"/>
                    <a:pt x="893" y="210"/>
                    <a:pt x="885" y="266"/>
                  </a:cubicBezTo>
                  <a:cubicBezTo>
                    <a:pt x="943" y="266"/>
                    <a:pt x="943" y="266"/>
                    <a:pt x="943" y="266"/>
                  </a:cubicBezTo>
                  <a:cubicBezTo>
                    <a:pt x="940" y="261"/>
                    <a:pt x="939" y="256"/>
                    <a:pt x="938" y="250"/>
                  </a:cubicBezTo>
                  <a:cubicBezTo>
                    <a:pt x="936" y="235"/>
                    <a:pt x="936" y="220"/>
                    <a:pt x="939" y="206"/>
                  </a:cubicBezTo>
                  <a:cubicBezTo>
                    <a:pt x="946" y="156"/>
                    <a:pt x="962" y="110"/>
                    <a:pt x="987" y="67"/>
                  </a:cubicBezTo>
                  <a:cubicBezTo>
                    <a:pt x="989" y="63"/>
                    <a:pt x="992" y="57"/>
                    <a:pt x="991" y="54"/>
                  </a:cubicBezTo>
                  <a:cubicBezTo>
                    <a:pt x="986" y="36"/>
                    <a:pt x="995" y="23"/>
                    <a:pt x="1002" y="8"/>
                  </a:cubicBezTo>
                  <a:cubicBezTo>
                    <a:pt x="1003" y="6"/>
                    <a:pt x="1003" y="3"/>
                    <a:pt x="1003" y="0"/>
                  </a:cubicBezTo>
                </a:path>
              </a:pathLst>
            </a:custGeom>
            <a:solidFill>
              <a:srgbClr val="FBD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8" name="Freeform 229"/>
            <p:cNvSpPr>
              <a:spLocks noEditPoints="1"/>
            </p:cNvSpPr>
            <p:nvPr/>
          </p:nvSpPr>
          <p:spPr bwMode="auto">
            <a:xfrm>
              <a:off x="13957300" y="5094288"/>
              <a:ext cx="257175" cy="371475"/>
            </a:xfrm>
            <a:custGeom>
              <a:avLst/>
              <a:gdLst>
                <a:gd name="T0" fmla="*/ 40 w 93"/>
                <a:gd name="T1" fmla="*/ 92 h 134"/>
                <a:gd name="T2" fmla="*/ 29 w 93"/>
                <a:gd name="T3" fmla="*/ 103 h 134"/>
                <a:gd name="T4" fmla="*/ 23 w 93"/>
                <a:gd name="T5" fmla="*/ 105 h 134"/>
                <a:gd name="T6" fmla="*/ 18 w 93"/>
                <a:gd name="T7" fmla="*/ 103 h 134"/>
                <a:gd name="T8" fmla="*/ 15 w 93"/>
                <a:gd name="T9" fmla="*/ 98 h 134"/>
                <a:gd name="T10" fmla="*/ 14 w 93"/>
                <a:gd name="T11" fmla="*/ 99 h 134"/>
                <a:gd name="T12" fmla="*/ 0 w 93"/>
                <a:gd name="T13" fmla="*/ 131 h 134"/>
                <a:gd name="T14" fmla="*/ 7 w 93"/>
                <a:gd name="T15" fmla="*/ 134 h 134"/>
                <a:gd name="T16" fmla="*/ 21 w 93"/>
                <a:gd name="T17" fmla="*/ 119 h 134"/>
                <a:gd name="T18" fmla="*/ 24 w 93"/>
                <a:gd name="T19" fmla="*/ 115 h 134"/>
                <a:gd name="T20" fmla="*/ 40 w 93"/>
                <a:gd name="T21" fmla="*/ 92 h 134"/>
                <a:gd name="T22" fmla="*/ 93 w 93"/>
                <a:gd name="T23" fmla="*/ 0 h 134"/>
                <a:gd name="T24" fmla="*/ 90 w 93"/>
                <a:gd name="T25" fmla="*/ 2 h 134"/>
                <a:gd name="T26" fmla="*/ 80 w 93"/>
                <a:gd name="T27" fmla="*/ 8 h 134"/>
                <a:gd name="T28" fmla="*/ 61 w 93"/>
                <a:gd name="T29" fmla="*/ 25 h 134"/>
                <a:gd name="T30" fmla="*/ 30 w 93"/>
                <a:gd name="T31" fmla="*/ 80 h 134"/>
                <a:gd name="T32" fmla="*/ 69 w 93"/>
                <a:gd name="T33" fmla="*/ 46 h 134"/>
                <a:gd name="T34" fmla="*/ 93 w 93"/>
                <a:gd name="T3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34">
                  <a:moveTo>
                    <a:pt x="40" y="92"/>
                  </a:moveTo>
                  <a:cubicBezTo>
                    <a:pt x="36" y="95"/>
                    <a:pt x="32" y="99"/>
                    <a:pt x="29" y="103"/>
                  </a:cubicBezTo>
                  <a:cubicBezTo>
                    <a:pt x="27" y="104"/>
                    <a:pt x="25" y="105"/>
                    <a:pt x="23" y="105"/>
                  </a:cubicBezTo>
                  <a:cubicBezTo>
                    <a:pt x="21" y="105"/>
                    <a:pt x="19" y="104"/>
                    <a:pt x="18" y="103"/>
                  </a:cubicBezTo>
                  <a:cubicBezTo>
                    <a:pt x="16" y="101"/>
                    <a:pt x="16" y="100"/>
                    <a:pt x="15" y="98"/>
                  </a:cubicBezTo>
                  <a:cubicBezTo>
                    <a:pt x="15" y="98"/>
                    <a:pt x="14" y="99"/>
                    <a:pt x="14" y="99"/>
                  </a:cubicBezTo>
                  <a:cubicBezTo>
                    <a:pt x="7" y="107"/>
                    <a:pt x="5" y="120"/>
                    <a:pt x="0" y="131"/>
                  </a:cubicBezTo>
                  <a:cubicBezTo>
                    <a:pt x="3" y="132"/>
                    <a:pt x="5" y="133"/>
                    <a:pt x="7" y="134"/>
                  </a:cubicBezTo>
                  <a:cubicBezTo>
                    <a:pt x="12" y="129"/>
                    <a:pt x="16" y="124"/>
                    <a:pt x="21" y="119"/>
                  </a:cubicBezTo>
                  <a:cubicBezTo>
                    <a:pt x="22" y="118"/>
                    <a:pt x="23" y="117"/>
                    <a:pt x="24" y="115"/>
                  </a:cubicBezTo>
                  <a:cubicBezTo>
                    <a:pt x="28" y="107"/>
                    <a:pt x="33" y="99"/>
                    <a:pt x="40" y="92"/>
                  </a:cubicBezTo>
                  <a:moveTo>
                    <a:pt x="93" y="0"/>
                  </a:moveTo>
                  <a:cubicBezTo>
                    <a:pt x="92" y="1"/>
                    <a:pt x="91" y="2"/>
                    <a:pt x="90" y="2"/>
                  </a:cubicBezTo>
                  <a:cubicBezTo>
                    <a:pt x="87" y="5"/>
                    <a:pt x="83" y="6"/>
                    <a:pt x="80" y="8"/>
                  </a:cubicBezTo>
                  <a:cubicBezTo>
                    <a:pt x="73" y="13"/>
                    <a:pt x="64" y="18"/>
                    <a:pt x="61" y="25"/>
                  </a:cubicBezTo>
                  <a:cubicBezTo>
                    <a:pt x="51" y="44"/>
                    <a:pt x="42" y="62"/>
                    <a:pt x="30" y="80"/>
                  </a:cubicBezTo>
                  <a:cubicBezTo>
                    <a:pt x="43" y="67"/>
                    <a:pt x="56" y="56"/>
                    <a:pt x="69" y="46"/>
                  </a:cubicBezTo>
                  <a:cubicBezTo>
                    <a:pt x="75" y="34"/>
                    <a:pt x="83" y="18"/>
                    <a:pt x="9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59" name="Freeform 230"/>
            <p:cNvSpPr>
              <a:spLocks noEditPoints="1"/>
            </p:cNvSpPr>
            <p:nvPr/>
          </p:nvSpPr>
          <p:spPr bwMode="auto">
            <a:xfrm>
              <a:off x="15667038" y="4697413"/>
              <a:ext cx="803275" cy="280988"/>
            </a:xfrm>
            <a:custGeom>
              <a:avLst/>
              <a:gdLst>
                <a:gd name="T0" fmla="*/ 1 w 291"/>
                <a:gd name="T1" fmla="*/ 99 h 102"/>
                <a:gd name="T2" fmla="*/ 0 w 291"/>
                <a:gd name="T3" fmla="*/ 102 h 102"/>
                <a:gd name="T4" fmla="*/ 0 w 291"/>
                <a:gd name="T5" fmla="*/ 102 h 102"/>
                <a:gd name="T6" fmla="*/ 3 w 291"/>
                <a:gd name="T7" fmla="*/ 100 h 102"/>
                <a:gd name="T8" fmla="*/ 1 w 291"/>
                <a:gd name="T9" fmla="*/ 99 h 102"/>
                <a:gd name="T10" fmla="*/ 36 w 291"/>
                <a:gd name="T11" fmla="*/ 46 h 102"/>
                <a:gd name="T12" fmla="*/ 8 w 291"/>
                <a:gd name="T13" fmla="*/ 85 h 102"/>
                <a:gd name="T14" fmla="*/ 10 w 291"/>
                <a:gd name="T15" fmla="*/ 86 h 102"/>
                <a:gd name="T16" fmla="*/ 13 w 291"/>
                <a:gd name="T17" fmla="*/ 92 h 102"/>
                <a:gd name="T18" fmla="*/ 26 w 291"/>
                <a:gd name="T19" fmla="*/ 85 h 102"/>
                <a:gd name="T20" fmla="*/ 51 w 291"/>
                <a:gd name="T21" fmla="*/ 54 h 102"/>
                <a:gd name="T22" fmla="*/ 50 w 291"/>
                <a:gd name="T23" fmla="*/ 55 h 102"/>
                <a:gd name="T24" fmla="*/ 45 w 291"/>
                <a:gd name="T25" fmla="*/ 56 h 102"/>
                <a:gd name="T26" fmla="*/ 39 w 291"/>
                <a:gd name="T27" fmla="*/ 52 h 102"/>
                <a:gd name="T28" fmla="*/ 36 w 291"/>
                <a:gd name="T29" fmla="*/ 46 h 102"/>
                <a:gd name="T30" fmla="*/ 283 w 291"/>
                <a:gd name="T31" fmla="*/ 0 h 102"/>
                <a:gd name="T32" fmla="*/ 259 w 291"/>
                <a:gd name="T33" fmla="*/ 3 h 102"/>
                <a:gd name="T34" fmla="*/ 249 w 291"/>
                <a:gd name="T35" fmla="*/ 3 h 102"/>
                <a:gd name="T36" fmla="*/ 219 w 291"/>
                <a:gd name="T37" fmla="*/ 2 h 102"/>
                <a:gd name="T38" fmla="*/ 189 w 291"/>
                <a:gd name="T39" fmla="*/ 2 h 102"/>
                <a:gd name="T40" fmla="*/ 184 w 291"/>
                <a:gd name="T41" fmla="*/ 2 h 102"/>
                <a:gd name="T42" fmla="*/ 144 w 291"/>
                <a:gd name="T43" fmla="*/ 6 h 102"/>
                <a:gd name="T44" fmla="*/ 141 w 291"/>
                <a:gd name="T45" fmla="*/ 6 h 102"/>
                <a:gd name="T46" fmla="*/ 125 w 291"/>
                <a:gd name="T47" fmla="*/ 2 h 102"/>
                <a:gd name="T48" fmla="*/ 49 w 291"/>
                <a:gd name="T49" fmla="*/ 35 h 102"/>
                <a:gd name="T50" fmla="*/ 52 w 291"/>
                <a:gd name="T51" fmla="*/ 44 h 102"/>
                <a:gd name="T52" fmla="*/ 51 w 291"/>
                <a:gd name="T53" fmla="*/ 54 h 102"/>
                <a:gd name="T54" fmla="*/ 210 w 291"/>
                <a:gd name="T55" fmla="*/ 8 h 102"/>
                <a:gd name="T56" fmla="*/ 287 w 291"/>
                <a:gd name="T57" fmla="*/ 18 h 102"/>
                <a:gd name="T58" fmla="*/ 291 w 291"/>
                <a:gd name="T59" fmla="*/ 3 h 102"/>
                <a:gd name="T60" fmla="*/ 283 w 291"/>
                <a:gd name="T6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1" h="102">
                  <a:moveTo>
                    <a:pt x="1" y="99"/>
                  </a:moveTo>
                  <a:cubicBezTo>
                    <a:pt x="1" y="100"/>
                    <a:pt x="1" y="101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" y="101"/>
                    <a:pt x="2" y="100"/>
                    <a:pt x="3" y="100"/>
                  </a:cubicBezTo>
                  <a:cubicBezTo>
                    <a:pt x="2" y="100"/>
                    <a:pt x="2" y="99"/>
                    <a:pt x="1" y="99"/>
                  </a:cubicBezTo>
                  <a:moveTo>
                    <a:pt x="36" y="46"/>
                  </a:moveTo>
                  <a:cubicBezTo>
                    <a:pt x="25" y="58"/>
                    <a:pt x="16" y="71"/>
                    <a:pt x="8" y="85"/>
                  </a:cubicBezTo>
                  <a:cubicBezTo>
                    <a:pt x="9" y="85"/>
                    <a:pt x="9" y="86"/>
                    <a:pt x="10" y="86"/>
                  </a:cubicBezTo>
                  <a:cubicBezTo>
                    <a:pt x="12" y="88"/>
                    <a:pt x="13" y="90"/>
                    <a:pt x="13" y="92"/>
                  </a:cubicBezTo>
                  <a:cubicBezTo>
                    <a:pt x="17" y="89"/>
                    <a:pt x="21" y="87"/>
                    <a:pt x="26" y="85"/>
                  </a:cubicBezTo>
                  <a:cubicBezTo>
                    <a:pt x="33" y="74"/>
                    <a:pt x="41" y="63"/>
                    <a:pt x="51" y="54"/>
                  </a:cubicBezTo>
                  <a:cubicBezTo>
                    <a:pt x="50" y="54"/>
                    <a:pt x="50" y="54"/>
                    <a:pt x="50" y="55"/>
                  </a:cubicBezTo>
                  <a:cubicBezTo>
                    <a:pt x="48" y="56"/>
                    <a:pt x="47" y="56"/>
                    <a:pt x="45" y="56"/>
                  </a:cubicBezTo>
                  <a:cubicBezTo>
                    <a:pt x="43" y="56"/>
                    <a:pt x="40" y="55"/>
                    <a:pt x="39" y="52"/>
                  </a:cubicBezTo>
                  <a:cubicBezTo>
                    <a:pt x="38" y="51"/>
                    <a:pt x="37" y="49"/>
                    <a:pt x="36" y="46"/>
                  </a:cubicBezTo>
                  <a:moveTo>
                    <a:pt x="283" y="0"/>
                  </a:moveTo>
                  <a:cubicBezTo>
                    <a:pt x="275" y="2"/>
                    <a:pt x="267" y="3"/>
                    <a:pt x="259" y="3"/>
                  </a:cubicBezTo>
                  <a:cubicBezTo>
                    <a:pt x="256" y="3"/>
                    <a:pt x="252" y="3"/>
                    <a:pt x="249" y="3"/>
                  </a:cubicBezTo>
                  <a:cubicBezTo>
                    <a:pt x="239" y="3"/>
                    <a:pt x="229" y="3"/>
                    <a:pt x="219" y="2"/>
                  </a:cubicBezTo>
                  <a:cubicBezTo>
                    <a:pt x="209" y="2"/>
                    <a:pt x="199" y="2"/>
                    <a:pt x="189" y="2"/>
                  </a:cubicBezTo>
                  <a:cubicBezTo>
                    <a:pt x="187" y="2"/>
                    <a:pt x="186" y="2"/>
                    <a:pt x="184" y="2"/>
                  </a:cubicBezTo>
                  <a:cubicBezTo>
                    <a:pt x="171" y="2"/>
                    <a:pt x="157" y="5"/>
                    <a:pt x="144" y="6"/>
                  </a:cubicBezTo>
                  <a:cubicBezTo>
                    <a:pt x="143" y="6"/>
                    <a:pt x="142" y="6"/>
                    <a:pt x="141" y="6"/>
                  </a:cubicBezTo>
                  <a:cubicBezTo>
                    <a:pt x="135" y="6"/>
                    <a:pt x="129" y="4"/>
                    <a:pt x="125" y="2"/>
                  </a:cubicBezTo>
                  <a:cubicBezTo>
                    <a:pt x="96" y="8"/>
                    <a:pt x="69" y="19"/>
                    <a:pt x="49" y="35"/>
                  </a:cubicBezTo>
                  <a:cubicBezTo>
                    <a:pt x="50" y="39"/>
                    <a:pt x="51" y="42"/>
                    <a:pt x="52" y="44"/>
                  </a:cubicBezTo>
                  <a:cubicBezTo>
                    <a:pt x="54" y="47"/>
                    <a:pt x="53" y="51"/>
                    <a:pt x="51" y="54"/>
                  </a:cubicBezTo>
                  <a:cubicBezTo>
                    <a:pt x="86" y="20"/>
                    <a:pt x="155" y="8"/>
                    <a:pt x="210" y="8"/>
                  </a:cubicBezTo>
                  <a:cubicBezTo>
                    <a:pt x="243" y="8"/>
                    <a:pt x="271" y="12"/>
                    <a:pt x="287" y="18"/>
                  </a:cubicBezTo>
                  <a:cubicBezTo>
                    <a:pt x="288" y="13"/>
                    <a:pt x="290" y="8"/>
                    <a:pt x="291" y="3"/>
                  </a:cubicBezTo>
                  <a:cubicBezTo>
                    <a:pt x="289" y="2"/>
                    <a:pt x="286" y="1"/>
                    <a:pt x="28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0" name="Freeform 231"/>
            <p:cNvSpPr>
              <a:spLocks noEditPoints="1"/>
            </p:cNvSpPr>
            <p:nvPr/>
          </p:nvSpPr>
          <p:spPr bwMode="auto">
            <a:xfrm>
              <a:off x="13998575" y="4865688"/>
              <a:ext cx="1704975" cy="519113"/>
            </a:xfrm>
            <a:custGeom>
              <a:avLst/>
              <a:gdLst>
                <a:gd name="T0" fmla="*/ 354 w 617"/>
                <a:gd name="T1" fmla="*/ 78 h 188"/>
                <a:gd name="T2" fmla="*/ 350 w 617"/>
                <a:gd name="T3" fmla="*/ 82 h 188"/>
                <a:gd name="T4" fmla="*/ 350 w 617"/>
                <a:gd name="T5" fmla="*/ 82 h 188"/>
                <a:gd name="T6" fmla="*/ 354 w 617"/>
                <a:gd name="T7" fmla="*/ 78 h 188"/>
                <a:gd name="T8" fmla="*/ 354 w 617"/>
                <a:gd name="T9" fmla="*/ 78 h 188"/>
                <a:gd name="T10" fmla="*/ 510 w 617"/>
                <a:gd name="T11" fmla="*/ 0 h 188"/>
                <a:gd name="T12" fmla="*/ 505 w 617"/>
                <a:gd name="T13" fmla="*/ 0 h 188"/>
                <a:gd name="T14" fmla="*/ 503 w 617"/>
                <a:gd name="T15" fmla="*/ 9 h 188"/>
                <a:gd name="T16" fmla="*/ 498 w 617"/>
                <a:gd name="T17" fmla="*/ 11 h 188"/>
                <a:gd name="T18" fmla="*/ 492 w 617"/>
                <a:gd name="T19" fmla="*/ 8 h 188"/>
                <a:gd name="T20" fmla="*/ 488 w 617"/>
                <a:gd name="T21" fmla="*/ 1 h 188"/>
                <a:gd name="T22" fmla="*/ 345 w 617"/>
                <a:gd name="T23" fmla="*/ 64 h 188"/>
                <a:gd name="T24" fmla="*/ 268 w 617"/>
                <a:gd name="T25" fmla="*/ 54 h 188"/>
                <a:gd name="T26" fmla="*/ 239 w 617"/>
                <a:gd name="T27" fmla="*/ 56 h 188"/>
                <a:gd name="T28" fmla="*/ 54 w 617"/>
                <a:gd name="T29" fmla="*/ 129 h 188"/>
                <a:gd name="T30" fmla="*/ 15 w 617"/>
                <a:gd name="T31" fmla="*/ 163 h 188"/>
                <a:gd name="T32" fmla="*/ 0 w 617"/>
                <a:gd name="T33" fmla="*/ 181 h 188"/>
                <a:gd name="T34" fmla="*/ 3 w 617"/>
                <a:gd name="T35" fmla="*/ 186 h 188"/>
                <a:gd name="T36" fmla="*/ 8 w 617"/>
                <a:gd name="T37" fmla="*/ 188 h 188"/>
                <a:gd name="T38" fmla="*/ 14 w 617"/>
                <a:gd name="T39" fmla="*/ 186 h 188"/>
                <a:gd name="T40" fmla="*/ 25 w 617"/>
                <a:gd name="T41" fmla="*/ 175 h 188"/>
                <a:gd name="T42" fmla="*/ 42 w 617"/>
                <a:gd name="T43" fmla="*/ 159 h 188"/>
                <a:gd name="T44" fmla="*/ 61 w 617"/>
                <a:gd name="T45" fmla="*/ 140 h 188"/>
                <a:gd name="T46" fmla="*/ 247 w 617"/>
                <a:gd name="T47" fmla="*/ 59 h 188"/>
                <a:gd name="T48" fmla="*/ 249 w 617"/>
                <a:gd name="T49" fmla="*/ 59 h 188"/>
                <a:gd name="T50" fmla="*/ 303 w 617"/>
                <a:gd name="T51" fmla="*/ 72 h 188"/>
                <a:gd name="T52" fmla="*/ 334 w 617"/>
                <a:gd name="T53" fmla="*/ 78 h 188"/>
                <a:gd name="T54" fmla="*/ 346 w 617"/>
                <a:gd name="T55" fmla="*/ 64 h 188"/>
                <a:gd name="T56" fmla="*/ 351 w 617"/>
                <a:gd name="T57" fmla="*/ 62 h 188"/>
                <a:gd name="T58" fmla="*/ 357 w 617"/>
                <a:gd name="T59" fmla="*/ 64 h 188"/>
                <a:gd name="T60" fmla="*/ 359 w 617"/>
                <a:gd name="T61" fmla="*/ 73 h 188"/>
                <a:gd name="T62" fmla="*/ 511 w 617"/>
                <a:gd name="T63" fmla="*/ 16 h 188"/>
                <a:gd name="T64" fmla="*/ 578 w 617"/>
                <a:gd name="T65" fmla="*/ 25 h 188"/>
                <a:gd name="T66" fmla="*/ 600 w 617"/>
                <a:gd name="T67" fmla="*/ 34 h 188"/>
                <a:gd name="T68" fmla="*/ 604 w 617"/>
                <a:gd name="T69" fmla="*/ 37 h 188"/>
                <a:gd name="T70" fmla="*/ 605 w 617"/>
                <a:gd name="T71" fmla="*/ 38 h 188"/>
                <a:gd name="T72" fmla="*/ 607 w 617"/>
                <a:gd name="T73" fmla="*/ 39 h 188"/>
                <a:gd name="T74" fmla="*/ 617 w 617"/>
                <a:gd name="T75" fmla="*/ 31 h 188"/>
                <a:gd name="T76" fmla="*/ 614 w 617"/>
                <a:gd name="T77" fmla="*/ 25 h 188"/>
                <a:gd name="T78" fmla="*/ 612 w 617"/>
                <a:gd name="T79" fmla="*/ 24 h 188"/>
                <a:gd name="T80" fmla="*/ 510 w 617"/>
                <a:gd name="T8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7" h="188">
                  <a:moveTo>
                    <a:pt x="354" y="78"/>
                  </a:moveTo>
                  <a:cubicBezTo>
                    <a:pt x="353" y="79"/>
                    <a:pt x="351" y="81"/>
                    <a:pt x="350" y="82"/>
                  </a:cubicBezTo>
                  <a:cubicBezTo>
                    <a:pt x="350" y="82"/>
                    <a:pt x="350" y="82"/>
                    <a:pt x="350" y="82"/>
                  </a:cubicBezTo>
                  <a:cubicBezTo>
                    <a:pt x="354" y="78"/>
                    <a:pt x="354" y="78"/>
                    <a:pt x="354" y="78"/>
                  </a:cubicBezTo>
                  <a:cubicBezTo>
                    <a:pt x="354" y="78"/>
                    <a:pt x="354" y="78"/>
                    <a:pt x="354" y="78"/>
                  </a:cubicBezTo>
                  <a:moveTo>
                    <a:pt x="510" y="0"/>
                  </a:moveTo>
                  <a:cubicBezTo>
                    <a:pt x="509" y="0"/>
                    <a:pt x="507" y="0"/>
                    <a:pt x="505" y="0"/>
                  </a:cubicBezTo>
                  <a:cubicBezTo>
                    <a:pt x="506" y="4"/>
                    <a:pt x="505" y="7"/>
                    <a:pt x="503" y="9"/>
                  </a:cubicBezTo>
                  <a:cubicBezTo>
                    <a:pt x="501" y="10"/>
                    <a:pt x="500" y="11"/>
                    <a:pt x="498" y="11"/>
                  </a:cubicBezTo>
                  <a:cubicBezTo>
                    <a:pt x="496" y="11"/>
                    <a:pt x="493" y="10"/>
                    <a:pt x="492" y="8"/>
                  </a:cubicBezTo>
                  <a:cubicBezTo>
                    <a:pt x="490" y="6"/>
                    <a:pt x="489" y="4"/>
                    <a:pt x="488" y="1"/>
                  </a:cubicBezTo>
                  <a:cubicBezTo>
                    <a:pt x="428" y="6"/>
                    <a:pt x="378" y="28"/>
                    <a:pt x="345" y="64"/>
                  </a:cubicBezTo>
                  <a:cubicBezTo>
                    <a:pt x="334" y="61"/>
                    <a:pt x="306" y="54"/>
                    <a:pt x="268" y="54"/>
                  </a:cubicBezTo>
                  <a:cubicBezTo>
                    <a:pt x="259" y="54"/>
                    <a:pt x="249" y="55"/>
                    <a:pt x="239" y="56"/>
                  </a:cubicBezTo>
                  <a:cubicBezTo>
                    <a:pt x="191" y="60"/>
                    <a:pt x="124" y="77"/>
                    <a:pt x="54" y="129"/>
                  </a:cubicBezTo>
                  <a:cubicBezTo>
                    <a:pt x="41" y="139"/>
                    <a:pt x="28" y="150"/>
                    <a:pt x="15" y="163"/>
                  </a:cubicBezTo>
                  <a:cubicBezTo>
                    <a:pt x="11" y="169"/>
                    <a:pt x="6" y="175"/>
                    <a:pt x="0" y="181"/>
                  </a:cubicBezTo>
                  <a:cubicBezTo>
                    <a:pt x="1" y="183"/>
                    <a:pt x="1" y="184"/>
                    <a:pt x="3" y="186"/>
                  </a:cubicBezTo>
                  <a:cubicBezTo>
                    <a:pt x="4" y="187"/>
                    <a:pt x="6" y="188"/>
                    <a:pt x="8" y="188"/>
                  </a:cubicBezTo>
                  <a:cubicBezTo>
                    <a:pt x="10" y="188"/>
                    <a:pt x="12" y="187"/>
                    <a:pt x="14" y="186"/>
                  </a:cubicBezTo>
                  <a:cubicBezTo>
                    <a:pt x="17" y="182"/>
                    <a:pt x="21" y="178"/>
                    <a:pt x="25" y="175"/>
                  </a:cubicBezTo>
                  <a:cubicBezTo>
                    <a:pt x="30" y="169"/>
                    <a:pt x="36" y="164"/>
                    <a:pt x="42" y="159"/>
                  </a:cubicBezTo>
                  <a:cubicBezTo>
                    <a:pt x="48" y="152"/>
                    <a:pt x="55" y="146"/>
                    <a:pt x="61" y="140"/>
                  </a:cubicBezTo>
                  <a:cubicBezTo>
                    <a:pt x="114" y="93"/>
                    <a:pt x="175" y="59"/>
                    <a:pt x="247" y="59"/>
                  </a:cubicBezTo>
                  <a:cubicBezTo>
                    <a:pt x="248" y="59"/>
                    <a:pt x="248" y="59"/>
                    <a:pt x="249" y="59"/>
                  </a:cubicBezTo>
                  <a:cubicBezTo>
                    <a:pt x="277" y="59"/>
                    <a:pt x="295" y="60"/>
                    <a:pt x="303" y="72"/>
                  </a:cubicBezTo>
                  <a:cubicBezTo>
                    <a:pt x="317" y="74"/>
                    <a:pt x="327" y="76"/>
                    <a:pt x="334" y="78"/>
                  </a:cubicBezTo>
                  <a:cubicBezTo>
                    <a:pt x="337" y="73"/>
                    <a:pt x="341" y="68"/>
                    <a:pt x="346" y="64"/>
                  </a:cubicBezTo>
                  <a:cubicBezTo>
                    <a:pt x="348" y="62"/>
                    <a:pt x="350" y="62"/>
                    <a:pt x="351" y="62"/>
                  </a:cubicBezTo>
                  <a:cubicBezTo>
                    <a:pt x="354" y="62"/>
                    <a:pt x="356" y="63"/>
                    <a:pt x="357" y="64"/>
                  </a:cubicBezTo>
                  <a:cubicBezTo>
                    <a:pt x="359" y="67"/>
                    <a:pt x="360" y="70"/>
                    <a:pt x="359" y="73"/>
                  </a:cubicBezTo>
                  <a:cubicBezTo>
                    <a:pt x="399" y="30"/>
                    <a:pt x="459" y="16"/>
                    <a:pt x="511" y="16"/>
                  </a:cubicBezTo>
                  <a:cubicBezTo>
                    <a:pt x="537" y="16"/>
                    <a:pt x="560" y="20"/>
                    <a:pt x="578" y="25"/>
                  </a:cubicBezTo>
                  <a:cubicBezTo>
                    <a:pt x="587" y="26"/>
                    <a:pt x="595" y="28"/>
                    <a:pt x="600" y="34"/>
                  </a:cubicBezTo>
                  <a:cubicBezTo>
                    <a:pt x="601" y="35"/>
                    <a:pt x="603" y="36"/>
                    <a:pt x="604" y="37"/>
                  </a:cubicBezTo>
                  <a:cubicBezTo>
                    <a:pt x="604" y="38"/>
                    <a:pt x="605" y="38"/>
                    <a:pt x="605" y="38"/>
                  </a:cubicBezTo>
                  <a:cubicBezTo>
                    <a:pt x="606" y="38"/>
                    <a:pt x="606" y="39"/>
                    <a:pt x="607" y="39"/>
                  </a:cubicBezTo>
                  <a:cubicBezTo>
                    <a:pt x="610" y="36"/>
                    <a:pt x="613" y="33"/>
                    <a:pt x="617" y="31"/>
                  </a:cubicBezTo>
                  <a:cubicBezTo>
                    <a:pt x="617" y="29"/>
                    <a:pt x="616" y="27"/>
                    <a:pt x="614" y="25"/>
                  </a:cubicBezTo>
                  <a:cubicBezTo>
                    <a:pt x="613" y="25"/>
                    <a:pt x="613" y="24"/>
                    <a:pt x="612" y="24"/>
                  </a:cubicBezTo>
                  <a:cubicBezTo>
                    <a:pt x="596" y="11"/>
                    <a:pt x="558" y="0"/>
                    <a:pt x="510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1" name="Freeform 232"/>
            <p:cNvSpPr/>
            <p:nvPr/>
          </p:nvSpPr>
          <p:spPr bwMode="auto">
            <a:xfrm>
              <a:off x="15741650" y="4332288"/>
              <a:ext cx="206375" cy="519113"/>
            </a:xfrm>
            <a:custGeom>
              <a:avLst/>
              <a:gdLst>
                <a:gd name="T0" fmla="*/ 58 w 75"/>
                <a:gd name="T1" fmla="*/ 0 h 188"/>
                <a:gd name="T2" fmla="*/ 50 w 75"/>
                <a:gd name="T3" fmla="*/ 10 h 188"/>
                <a:gd name="T4" fmla="*/ 55 w 75"/>
                <a:gd name="T5" fmla="*/ 22 h 188"/>
                <a:gd name="T6" fmla="*/ 50 w 75"/>
                <a:gd name="T7" fmla="*/ 32 h 188"/>
                <a:gd name="T8" fmla="*/ 48 w 75"/>
                <a:gd name="T9" fmla="*/ 32 h 188"/>
                <a:gd name="T10" fmla="*/ 40 w 75"/>
                <a:gd name="T11" fmla="*/ 27 h 188"/>
                <a:gd name="T12" fmla="*/ 39 w 75"/>
                <a:gd name="T13" fmla="*/ 24 h 188"/>
                <a:gd name="T14" fmla="*/ 20 w 75"/>
                <a:gd name="T15" fmla="*/ 62 h 188"/>
                <a:gd name="T16" fmla="*/ 9 w 75"/>
                <a:gd name="T17" fmla="*/ 178 h 188"/>
                <a:gd name="T18" fmla="*/ 12 w 75"/>
                <a:gd name="T19" fmla="*/ 184 h 188"/>
                <a:gd name="T20" fmla="*/ 18 w 75"/>
                <a:gd name="T21" fmla="*/ 188 h 188"/>
                <a:gd name="T22" fmla="*/ 23 w 75"/>
                <a:gd name="T23" fmla="*/ 187 h 188"/>
                <a:gd name="T24" fmla="*/ 24 w 75"/>
                <a:gd name="T25" fmla="*/ 186 h 188"/>
                <a:gd name="T26" fmla="*/ 24 w 75"/>
                <a:gd name="T27" fmla="*/ 186 h 188"/>
                <a:gd name="T28" fmla="*/ 25 w 75"/>
                <a:gd name="T29" fmla="*/ 176 h 188"/>
                <a:gd name="T30" fmla="*/ 22 w 75"/>
                <a:gd name="T31" fmla="*/ 167 h 188"/>
                <a:gd name="T32" fmla="*/ 34 w 75"/>
                <a:gd name="T33" fmla="*/ 68 h 188"/>
                <a:gd name="T34" fmla="*/ 75 w 75"/>
                <a:gd name="T35" fmla="*/ 5 h 188"/>
                <a:gd name="T36" fmla="*/ 58 w 75"/>
                <a:gd name="T3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88">
                  <a:moveTo>
                    <a:pt x="58" y="0"/>
                  </a:moveTo>
                  <a:cubicBezTo>
                    <a:pt x="55" y="3"/>
                    <a:pt x="53" y="6"/>
                    <a:pt x="50" y="10"/>
                  </a:cubicBezTo>
                  <a:cubicBezTo>
                    <a:pt x="53" y="15"/>
                    <a:pt x="54" y="19"/>
                    <a:pt x="55" y="22"/>
                  </a:cubicBezTo>
                  <a:cubicBezTo>
                    <a:pt x="57" y="26"/>
                    <a:pt x="54" y="30"/>
                    <a:pt x="50" y="32"/>
                  </a:cubicBezTo>
                  <a:cubicBezTo>
                    <a:pt x="49" y="32"/>
                    <a:pt x="49" y="32"/>
                    <a:pt x="48" y="32"/>
                  </a:cubicBezTo>
                  <a:cubicBezTo>
                    <a:pt x="45" y="32"/>
                    <a:pt x="41" y="30"/>
                    <a:pt x="40" y="27"/>
                  </a:cubicBezTo>
                  <a:cubicBezTo>
                    <a:pt x="40" y="26"/>
                    <a:pt x="40" y="25"/>
                    <a:pt x="39" y="24"/>
                  </a:cubicBezTo>
                  <a:cubicBezTo>
                    <a:pt x="31" y="37"/>
                    <a:pt x="24" y="50"/>
                    <a:pt x="20" y="62"/>
                  </a:cubicBezTo>
                  <a:cubicBezTo>
                    <a:pt x="0" y="111"/>
                    <a:pt x="2" y="159"/>
                    <a:pt x="9" y="178"/>
                  </a:cubicBezTo>
                  <a:cubicBezTo>
                    <a:pt x="10" y="181"/>
                    <a:pt x="11" y="183"/>
                    <a:pt x="12" y="184"/>
                  </a:cubicBezTo>
                  <a:cubicBezTo>
                    <a:pt x="13" y="187"/>
                    <a:pt x="16" y="188"/>
                    <a:pt x="18" y="188"/>
                  </a:cubicBezTo>
                  <a:cubicBezTo>
                    <a:pt x="20" y="188"/>
                    <a:pt x="21" y="188"/>
                    <a:pt x="23" y="187"/>
                  </a:cubicBezTo>
                  <a:cubicBezTo>
                    <a:pt x="23" y="186"/>
                    <a:pt x="23" y="186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6" y="183"/>
                    <a:pt x="27" y="179"/>
                    <a:pt x="25" y="176"/>
                  </a:cubicBezTo>
                  <a:cubicBezTo>
                    <a:pt x="24" y="174"/>
                    <a:pt x="23" y="171"/>
                    <a:pt x="22" y="167"/>
                  </a:cubicBezTo>
                  <a:cubicBezTo>
                    <a:pt x="18" y="149"/>
                    <a:pt x="17" y="110"/>
                    <a:pt x="34" y="68"/>
                  </a:cubicBezTo>
                  <a:cubicBezTo>
                    <a:pt x="42" y="48"/>
                    <a:pt x="54" y="26"/>
                    <a:pt x="75" y="5"/>
                  </a:cubicBezTo>
                  <a:cubicBezTo>
                    <a:pt x="69" y="5"/>
                    <a:pt x="63" y="3"/>
                    <a:pt x="58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2" name="Freeform 233"/>
            <p:cNvSpPr/>
            <p:nvPr/>
          </p:nvSpPr>
          <p:spPr bwMode="auto">
            <a:xfrm>
              <a:off x="15782925" y="4265613"/>
              <a:ext cx="115888" cy="155575"/>
            </a:xfrm>
            <a:custGeom>
              <a:avLst/>
              <a:gdLst>
                <a:gd name="T0" fmla="*/ 7 w 42"/>
                <a:gd name="T1" fmla="*/ 0 h 56"/>
                <a:gd name="T2" fmla="*/ 4 w 42"/>
                <a:gd name="T3" fmla="*/ 1 h 56"/>
                <a:gd name="T4" fmla="*/ 0 w 42"/>
                <a:gd name="T5" fmla="*/ 5 h 56"/>
                <a:gd name="T6" fmla="*/ 24 w 42"/>
                <a:gd name="T7" fmla="*/ 48 h 56"/>
                <a:gd name="T8" fmla="*/ 25 w 42"/>
                <a:gd name="T9" fmla="*/ 51 h 56"/>
                <a:gd name="T10" fmla="*/ 33 w 42"/>
                <a:gd name="T11" fmla="*/ 56 h 56"/>
                <a:gd name="T12" fmla="*/ 35 w 42"/>
                <a:gd name="T13" fmla="*/ 56 h 56"/>
                <a:gd name="T14" fmla="*/ 40 w 42"/>
                <a:gd name="T15" fmla="*/ 46 h 56"/>
                <a:gd name="T16" fmla="*/ 35 w 42"/>
                <a:gd name="T17" fmla="*/ 34 h 56"/>
                <a:gd name="T18" fmla="*/ 18 w 42"/>
                <a:gd name="T19" fmla="*/ 3 h 56"/>
                <a:gd name="T20" fmla="*/ 7 w 42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6">
                  <a:moveTo>
                    <a:pt x="7" y="0"/>
                  </a:moveTo>
                  <a:cubicBezTo>
                    <a:pt x="6" y="0"/>
                    <a:pt x="5" y="0"/>
                    <a:pt x="4" y="1"/>
                  </a:cubicBezTo>
                  <a:cubicBezTo>
                    <a:pt x="3" y="2"/>
                    <a:pt x="1" y="3"/>
                    <a:pt x="0" y="5"/>
                  </a:cubicBezTo>
                  <a:cubicBezTo>
                    <a:pt x="13" y="23"/>
                    <a:pt x="21" y="40"/>
                    <a:pt x="24" y="48"/>
                  </a:cubicBezTo>
                  <a:cubicBezTo>
                    <a:pt x="25" y="49"/>
                    <a:pt x="25" y="50"/>
                    <a:pt x="25" y="51"/>
                  </a:cubicBezTo>
                  <a:cubicBezTo>
                    <a:pt x="26" y="54"/>
                    <a:pt x="30" y="56"/>
                    <a:pt x="33" y="56"/>
                  </a:cubicBezTo>
                  <a:cubicBezTo>
                    <a:pt x="34" y="56"/>
                    <a:pt x="34" y="56"/>
                    <a:pt x="35" y="56"/>
                  </a:cubicBezTo>
                  <a:cubicBezTo>
                    <a:pt x="39" y="54"/>
                    <a:pt x="42" y="50"/>
                    <a:pt x="40" y="46"/>
                  </a:cubicBezTo>
                  <a:cubicBezTo>
                    <a:pt x="39" y="43"/>
                    <a:pt x="38" y="39"/>
                    <a:pt x="35" y="34"/>
                  </a:cubicBezTo>
                  <a:cubicBezTo>
                    <a:pt x="31" y="25"/>
                    <a:pt x="25" y="15"/>
                    <a:pt x="18" y="3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3" name="Freeform 234"/>
            <p:cNvSpPr/>
            <p:nvPr/>
          </p:nvSpPr>
          <p:spPr bwMode="auto">
            <a:xfrm>
              <a:off x="16432213" y="4146551"/>
              <a:ext cx="361950" cy="760413"/>
            </a:xfrm>
            <a:custGeom>
              <a:avLst/>
              <a:gdLst>
                <a:gd name="T0" fmla="*/ 127 w 131"/>
                <a:gd name="T1" fmla="*/ 0 h 275"/>
                <a:gd name="T2" fmla="*/ 122 w 131"/>
                <a:gd name="T3" fmla="*/ 8 h 275"/>
                <a:gd name="T4" fmla="*/ 94 w 131"/>
                <a:gd name="T5" fmla="*/ 83 h 275"/>
                <a:gd name="T6" fmla="*/ 79 w 131"/>
                <a:gd name="T7" fmla="*/ 102 h 275"/>
                <a:gd name="T8" fmla="*/ 58 w 131"/>
                <a:gd name="T9" fmla="*/ 123 h 275"/>
                <a:gd name="T10" fmla="*/ 40 w 131"/>
                <a:gd name="T11" fmla="*/ 153 h 275"/>
                <a:gd name="T12" fmla="*/ 33 w 131"/>
                <a:gd name="T13" fmla="*/ 177 h 275"/>
                <a:gd name="T14" fmla="*/ 23 w 131"/>
                <a:gd name="T15" fmla="*/ 195 h 275"/>
                <a:gd name="T16" fmla="*/ 16 w 131"/>
                <a:gd name="T17" fmla="*/ 197 h 275"/>
                <a:gd name="T18" fmla="*/ 14 w 131"/>
                <a:gd name="T19" fmla="*/ 202 h 275"/>
                <a:gd name="T20" fmla="*/ 10 w 131"/>
                <a:gd name="T21" fmla="*/ 217 h 275"/>
                <a:gd name="T22" fmla="*/ 8 w 131"/>
                <a:gd name="T23" fmla="*/ 220 h 275"/>
                <a:gd name="T24" fmla="*/ 9 w 131"/>
                <a:gd name="T25" fmla="*/ 237 h 275"/>
                <a:gd name="T26" fmla="*/ 0 w 131"/>
                <a:gd name="T27" fmla="*/ 275 h 275"/>
                <a:gd name="T28" fmla="*/ 13 w 131"/>
                <a:gd name="T29" fmla="*/ 275 h 275"/>
                <a:gd name="T30" fmla="*/ 112 w 131"/>
                <a:gd name="T31" fmla="*/ 70 h 275"/>
                <a:gd name="T32" fmla="*/ 114 w 131"/>
                <a:gd name="T33" fmla="*/ 65 h 275"/>
                <a:gd name="T34" fmla="*/ 131 w 131"/>
                <a:gd name="T35" fmla="*/ 9 h 275"/>
                <a:gd name="T36" fmla="*/ 131 w 131"/>
                <a:gd name="T37" fmla="*/ 1 h 275"/>
                <a:gd name="T38" fmla="*/ 127 w 131"/>
                <a:gd name="T3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275">
                  <a:moveTo>
                    <a:pt x="127" y="0"/>
                  </a:moveTo>
                  <a:cubicBezTo>
                    <a:pt x="125" y="3"/>
                    <a:pt x="123" y="5"/>
                    <a:pt x="122" y="8"/>
                  </a:cubicBezTo>
                  <a:cubicBezTo>
                    <a:pt x="113" y="33"/>
                    <a:pt x="104" y="58"/>
                    <a:pt x="94" y="83"/>
                  </a:cubicBezTo>
                  <a:cubicBezTo>
                    <a:pt x="91" y="90"/>
                    <a:pt x="84" y="96"/>
                    <a:pt x="79" y="102"/>
                  </a:cubicBezTo>
                  <a:cubicBezTo>
                    <a:pt x="72" y="109"/>
                    <a:pt x="64" y="115"/>
                    <a:pt x="58" y="123"/>
                  </a:cubicBezTo>
                  <a:cubicBezTo>
                    <a:pt x="51" y="133"/>
                    <a:pt x="46" y="144"/>
                    <a:pt x="40" y="153"/>
                  </a:cubicBezTo>
                  <a:cubicBezTo>
                    <a:pt x="34" y="161"/>
                    <a:pt x="29" y="166"/>
                    <a:pt x="33" y="177"/>
                  </a:cubicBezTo>
                  <a:cubicBezTo>
                    <a:pt x="35" y="181"/>
                    <a:pt x="28" y="193"/>
                    <a:pt x="23" y="195"/>
                  </a:cubicBezTo>
                  <a:cubicBezTo>
                    <a:pt x="21" y="195"/>
                    <a:pt x="19" y="196"/>
                    <a:pt x="16" y="197"/>
                  </a:cubicBezTo>
                  <a:cubicBezTo>
                    <a:pt x="16" y="199"/>
                    <a:pt x="15" y="200"/>
                    <a:pt x="14" y="202"/>
                  </a:cubicBezTo>
                  <a:cubicBezTo>
                    <a:pt x="13" y="207"/>
                    <a:pt x="11" y="212"/>
                    <a:pt x="10" y="217"/>
                  </a:cubicBezTo>
                  <a:cubicBezTo>
                    <a:pt x="9" y="218"/>
                    <a:pt x="9" y="219"/>
                    <a:pt x="8" y="220"/>
                  </a:cubicBezTo>
                  <a:cubicBezTo>
                    <a:pt x="10" y="224"/>
                    <a:pt x="10" y="229"/>
                    <a:pt x="9" y="237"/>
                  </a:cubicBezTo>
                  <a:cubicBezTo>
                    <a:pt x="7" y="250"/>
                    <a:pt x="4" y="262"/>
                    <a:pt x="0" y="275"/>
                  </a:cubicBezTo>
                  <a:cubicBezTo>
                    <a:pt x="13" y="275"/>
                    <a:pt x="13" y="275"/>
                    <a:pt x="13" y="275"/>
                  </a:cubicBezTo>
                  <a:cubicBezTo>
                    <a:pt x="21" y="219"/>
                    <a:pt x="45" y="141"/>
                    <a:pt x="112" y="70"/>
                  </a:cubicBezTo>
                  <a:cubicBezTo>
                    <a:pt x="113" y="68"/>
                    <a:pt x="114" y="67"/>
                    <a:pt x="114" y="65"/>
                  </a:cubicBezTo>
                  <a:cubicBezTo>
                    <a:pt x="114" y="64"/>
                    <a:pt x="117" y="40"/>
                    <a:pt x="131" y="9"/>
                  </a:cubicBezTo>
                  <a:cubicBezTo>
                    <a:pt x="131" y="6"/>
                    <a:pt x="131" y="4"/>
                    <a:pt x="131" y="1"/>
                  </a:cubicBezTo>
                  <a:cubicBezTo>
                    <a:pt x="130" y="1"/>
                    <a:pt x="128" y="1"/>
                    <a:pt x="12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4" name="Freeform 235"/>
            <p:cNvSpPr/>
            <p:nvPr/>
          </p:nvSpPr>
          <p:spPr bwMode="auto">
            <a:xfrm>
              <a:off x="14898688" y="5037138"/>
              <a:ext cx="95250" cy="179388"/>
            </a:xfrm>
            <a:custGeom>
              <a:avLst/>
              <a:gdLst>
                <a:gd name="T0" fmla="*/ 25 w 34"/>
                <a:gd name="T1" fmla="*/ 0 h 65"/>
                <a:gd name="T2" fmla="*/ 20 w 34"/>
                <a:gd name="T3" fmla="*/ 2 h 65"/>
                <a:gd name="T4" fmla="*/ 8 w 34"/>
                <a:gd name="T5" fmla="*/ 16 h 65"/>
                <a:gd name="T6" fmla="*/ 1 w 34"/>
                <a:gd name="T7" fmla="*/ 48 h 65"/>
                <a:gd name="T8" fmla="*/ 1 w 34"/>
                <a:gd name="T9" fmla="*/ 57 h 65"/>
                <a:gd name="T10" fmla="*/ 8 w 34"/>
                <a:gd name="T11" fmla="*/ 65 h 65"/>
                <a:gd name="T12" fmla="*/ 9 w 34"/>
                <a:gd name="T13" fmla="*/ 65 h 65"/>
                <a:gd name="T14" fmla="*/ 17 w 34"/>
                <a:gd name="T15" fmla="*/ 58 h 65"/>
                <a:gd name="T16" fmla="*/ 17 w 34"/>
                <a:gd name="T17" fmla="*/ 48 h 65"/>
                <a:gd name="T18" fmla="*/ 24 w 34"/>
                <a:gd name="T19" fmla="*/ 20 h 65"/>
                <a:gd name="T20" fmla="*/ 28 w 34"/>
                <a:gd name="T21" fmla="*/ 16 h 65"/>
                <a:gd name="T22" fmla="*/ 31 w 34"/>
                <a:gd name="T23" fmla="*/ 13 h 65"/>
                <a:gd name="T24" fmla="*/ 33 w 34"/>
                <a:gd name="T25" fmla="*/ 11 h 65"/>
                <a:gd name="T26" fmla="*/ 31 w 34"/>
                <a:gd name="T27" fmla="*/ 2 h 65"/>
                <a:gd name="T28" fmla="*/ 25 w 34"/>
                <a:gd name="T2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5">
                  <a:moveTo>
                    <a:pt x="25" y="0"/>
                  </a:moveTo>
                  <a:cubicBezTo>
                    <a:pt x="24" y="0"/>
                    <a:pt x="22" y="0"/>
                    <a:pt x="20" y="2"/>
                  </a:cubicBezTo>
                  <a:cubicBezTo>
                    <a:pt x="15" y="6"/>
                    <a:pt x="11" y="11"/>
                    <a:pt x="8" y="16"/>
                  </a:cubicBezTo>
                  <a:cubicBezTo>
                    <a:pt x="0" y="28"/>
                    <a:pt x="1" y="40"/>
                    <a:pt x="1" y="48"/>
                  </a:cubicBezTo>
                  <a:cubicBezTo>
                    <a:pt x="1" y="51"/>
                    <a:pt x="1" y="54"/>
                    <a:pt x="1" y="57"/>
                  </a:cubicBezTo>
                  <a:cubicBezTo>
                    <a:pt x="1" y="61"/>
                    <a:pt x="4" y="65"/>
                    <a:pt x="8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3" y="65"/>
                    <a:pt x="16" y="62"/>
                    <a:pt x="17" y="58"/>
                  </a:cubicBezTo>
                  <a:cubicBezTo>
                    <a:pt x="17" y="55"/>
                    <a:pt x="17" y="51"/>
                    <a:pt x="17" y="48"/>
                  </a:cubicBezTo>
                  <a:cubicBezTo>
                    <a:pt x="16" y="39"/>
                    <a:pt x="16" y="30"/>
                    <a:pt x="24" y="20"/>
                  </a:cubicBezTo>
                  <a:cubicBezTo>
                    <a:pt x="25" y="19"/>
                    <a:pt x="27" y="17"/>
                    <a:pt x="28" y="16"/>
                  </a:cubicBezTo>
                  <a:cubicBezTo>
                    <a:pt x="29" y="15"/>
                    <a:pt x="30" y="14"/>
                    <a:pt x="31" y="13"/>
                  </a:cubicBezTo>
                  <a:cubicBezTo>
                    <a:pt x="31" y="13"/>
                    <a:pt x="32" y="12"/>
                    <a:pt x="33" y="11"/>
                  </a:cubicBezTo>
                  <a:cubicBezTo>
                    <a:pt x="34" y="8"/>
                    <a:pt x="33" y="5"/>
                    <a:pt x="31" y="2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5" name="Freeform 236"/>
            <p:cNvSpPr/>
            <p:nvPr/>
          </p:nvSpPr>
          <p:spPr bwMode="auto">
            <a:xfrm>
              <a:off x="15259050" y="4567238"/>
              <a:ext cx="138113" cy="328613"/>
            </a:xfrm>
            <a:custGeom>
              <a:avLst/>
              <a:gdLst>
                <a:gd name="T0" fmla="*/ 13 w 50"/>
                <a:gd name="T1" fmla="*/ 0 h 119"/>
                <a:gd name="T2" fmla="*/ 5 w 50"/>
                <a:gd name="T3" fmla="*/ 7 h 119"/>
                <a:gd name="T4" fmla="*/ 32 w 50"/>
                <a:gd name="T5" fmla="*/ 109 h 119"/>
                <a:gd name="T6" fmla="*/ 36 w 50"/>
                <a:gd name="T7" fmla="*/ 116 h 119"/>
                <a:gd name="T8" fmla="*/ 42 w 50"/>
                <a:gd name="T9" fmla="*/ 119 h 119"/>
                <a:gd name="T10" fmla="*/ 47 w 50"/>
                <a:gd name="T11" fmla="*/ 117 h 119"/>
                <a:gd name="T12" fmla="*/ 49 w 50"/>
                <a:gd name="T13" fmla="*/ 108 h 119"/>
                <a:gd name="T14" fmla="*/ 48 w 50"/>
                <a:gd name="T15" fmla="*/ 106 h 119"/>
                <a:gd name="T16" fmla="*/ 20 w 50"/>
                <a:gd name="T17" fmla="*/ 9 h 119"/>
                <a:gd name="T18" fmla="*/ 14 w 50"/>
                <a:gd name="T19" fmla="*/ 0 h 119"/>
                <a:gd name="T20" fmla="*/ 13 w 50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19">
                  <a:moveTo>
                    <a:pt x="13" y="0"/>
                  </a:moveTo>
                  <a:cubicBezTo>
                    <a:pt x="9" y="0"/>
                    <a:pt x="6" y="3"/>
                    <a:pt x="5" y="7"/>
                  </a:cubicBezTo>
                  <a:cubicBezTo>
                    <a:pt x="0" y="38"/>
                    <a:pt x="19" y="88"/>
                    <a:pt x="32" y="109"/>
                  </a:cubicBezTo>
                  <a:cubicBezTo>
                    <a:pt x="33" y="112"/>
                    <a:pt x="34" y="114"/>
                    <a:pt x="36" y="116"/>
                  </a:cubicBezTo>
                  <a:cubicBezTo>
                    <a:pt x="37" y="118"/>
                    <a:pt x="40" y="119"/>
                    <a:pt x="42" y="119"/>
                  </a:cubicBezTo>
                  <a:cubicBezTo>
                    <a:pt x="44" y="119"/>
                    <a:pt x="45" y="118"/>
                    <a:pt x="47" y="117"/>
                  </a:cubicBezTo>
                  <a:cubicBezTo>
                    <a:pt x="49" y="115"/>
                    <a:pt x="50" y="112"/>
                    <a:pt x="49" y="108"/>
                  </a:cubicBezTo>
                  <a:cubicBezTo>
                    <a:pt x="49" y="108"/>
                    <a:pt x="49" y="107"/>
                    <a:pt x="48" y="106"/>
                  </a:cubicBezTo>
                  <a:cubicBezTo>
                    <a:pt x="38" y="92"/>
                    <a:pt x="16" y="38"/>
                    <a:pt x="20" y="9"/>
                  </a:cubicBezTo>
                  <a:cubicBezTo>
                    <a:pt x="21" y="5"/>
                    <a:pt x="18" y="1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6" name="Freeform 237"/>
            <p:cNvSpPr/>
            <p:nvPr/>
          </p:nvSpPr>
          <p:spPr bwMode="auto">
            <a:xfrm>
              <a:off x="17630775" y="4022726"/>
              <a:ext cx="1363663" cy="271463"/>
            </a:xfrm>
            <a:custGeom>
              <a:avLst/>
              <a:gdLst>
                <a:gd name="T0" fmla="*/ 301 w 494"/>
                <a:gd name="T1" fmla="*/ 0 h 98"/>
                <a:gd name="T2" fmla="*/ 74 w 494"/>
                <a:gd name="T3" fmla="*/ 43 h 98"/>
                <a:gd name="T4" fmla="*/ 43 w 494"/>
                <a:gd name="T5" fmla="*/ 52 h 98"/>
                <a:gd name="T6" fmla="*/ 32 w 494"/>
                <a:gd name="T7" fmla="*/ 50 h 98"/>
                <a:gd name="T8" fmla="*/ 27 w 494"/>
                <a:gd name="T9" fmla="*/ 49 h 98"/>
                <a:gd name="T10" fmla="*/ 9 w 494"/>
                <a:gd name="T11" fmla="*/ 57 h 98"/>
                <a:gd name="T12" fmla="*/ 1 w 494"/>
                <a:gd name="T13" fmla="*/ 85 h 98"/>
                <a:gd name="T14" fmla="*/ 20 w 494"/>
                <a:gd name="T15" fmla="*/ 98 h 98"/>
                <a:gd name="T16" fmla="*/ 20 w 494"/>
                <a:gd name="T17" fmla="*/ 98 h 98"/>
                <a:gd name="T18" fmla="*/ 79 w 494"/>
                <a:gd name="T19" fmla="*/ 91 h 98"/>
                <a:gd name="T20" fmla="*/ 152 w 494"/>
                <a:gd name="T21" fmla="*/ 66 h 98"/>
                <a:gd name="T22" fmla="*/ 384 w 494"/>
                <a:gd name="T23" fmla="*/ 45 h 98"/>
                <a:gd name="T24" fmla="*/ 386 w 494"/>
                <a:gd name="T25" fmla="*/ 45 h 98"/>
                <a:gd name="T26" fmla="*/ 474 w 494"/>
                <a:gd name="T27" fmla="*/ 68 h 98"/>
                <a:gd name="T28" fmla="*/ 489 w 494"/>
                <a:gd name="T29" fmla="*/ 74 h 98"/>
                <a:gd name="T30" fmla="*/ 494 w 494"/>
                <a:gd name="T31" fmla="*/ 72 h 98"/>
                <a:gd name="T32" fmla="*/ 493 w 494"/>
                <a:gd name="T33" fmla="*/ 70 h 98"/>
                <a:gd name="T34" fmla="*/ 477 w 494"/>
                <a:gd name="T35" fmla="*/ 59 h 98"/>
                <a:gd name="T36" fmla="*/ 334 w 494"/>
                <a:gd name="T37" fmla="*/ 36 h 98"/>
                <a:gd name="T38" fmla="*/ 231 w 494"/>
                <a:gd name="T39" fmla="*/ 43 h 98"/>
                <a:gd name="T40" fmla="*/ 91 w 494"/>
                <a:gd name="T41" fmla="*/ 77 h 98"/>
                <a:gd name="T42" fmla="*/ 36 w 494"/>
                <a:gd name="T43" fmla="*/ 91 h 98"/>
                <a:gd name="T44" fmla="*/ 16 w 494"/>
                <a:gd name="T45" fmla="*/ 82 h 98"/>
                <a:gd name="T46" fmla="*/ 17 w 494"/>
                <a:gd name="T47" fmla="*/ 71 h 98"/>
                <a:gd name="T48" fmla="*/ 22 w 494"/>
                <a:gd name="T49" fmla="*/ 69 h 98"/>
                <a:gd name="T50" fmla="*/ 28 w 494"/>
                <a:gd name="T51" fmla="*/ 73 h 98"/>
                <a:gd name="T52" fmla="*/ 37 w 494"/>
                <a:gd name="T53" fmla="*/ 76 h 98"/>
                <a:gd name="T54" fmla="*/ 86 w 494"/>
                <a:gd name="T55" fmla="*/ 62 h 98"/>
                <a:gd name="T56" fmla="*/ 229 w 494"/>
                <a:gd name="T57" fmla="*/ 28 h 98"/>
                <a:gd name="T58" fmla="*/ 333 w 494"/>
                <a:gd name="T59" fmla="*/ 21 h 98"/>
                <a:gd name="T60" fmla="*/ 414 w 494"/>
                <a:gd name="T61" fmla="*/ 28 h 98"/>
                <a:gd name="T62" fmla="*/ 402 w 494"/>
                <a:gd name="T63" fmla="*/ 23 h 98"/>
                <a:gd name="T64" fmla="*/ 322 w 494"/>
                <a:gd name="T65" fmla="*/ 0 h 98"/>
                <a:gd name="T66" fmla="*/ 301 w 494"/>
                <a:gd name="T6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4" h="98">
                  <a:moveTo>
                    <a:pt x="301" y="0"/>
                  </a:moveTo>
                  <a:cubicBezTo>
                    <a:pt x="223" y="0"/>
                    <a:pt x="148" y="17"/>
                    <a:pt x="74" y="43"/>
                  </a:cubicBezTo>
                  <a:cubicBezTo>
                    <a:pt x="64" y="47"/>
                    <a:pt x="54" y="52"/>
                    <a:pt x="43" y="52"/>
                  </a:cubicBezTo>
                  <a:cubicBezTo>
                    <a:pt x="39" y="52"/>
                    <a:pt x="36" y="51"/>
                    <a:pt x="32" y="50"/>
                  </a:cubicBezTo>
                  <a:cubicBezTo>
                    <a:pt x="30" y="50"/>
                    <a:pt x="29" y="49"/>
                    <a:pt x="27" y="49"/>
                  </a:cubicBezTo>
                  <a:cubicBezTo>
                    <a:pt x="21" y="49"/>
                    <a:pt x="12" y="53"/>
                    <a:pt x="9" y="57"/>
                  </a:cubicBezTo>
                  <a:cubicBezTo>
                    <a:pt x="3" y="64"/>
                    <a:pt x="0" y="76"/>
                    <a:pt x="1" y="85"/>
                  </a:cubicBezTo>
                  <a:cubicBezTo>
                    <a:pt x="1" y="90"/>
                    <a:pt x="13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40" y="98"/>
                    <a:pt x="60" y="96"/>
                    <a:pt x="79" y="91"/>
                  </a:cubicBezTo>
                  <a:cubicBezTo>
                    <a:pt x="104" y="84"/>
                    <a:pt x="127" y="69"/>
                    <a:pt x="152" y="66"/>
                  </a:cubicBezTo>
                  <a:cubicBezTo>
                    <a:pt x="229" y="57"/>
                    <a:pt x="306" y="48"/>
                    <a:pt x="384" y="45"/>
                  </a:cubicBezTo>
                  <a:cubicBezTo>
                    <a:pt x="385" y="45"/>
                    <a:pt x="385" y="45"/>
                    <a:pt x="386" y="45"/>
                  </a:cubicBezTo>
                  <a:cubicBezTo>
                    <a:pt x="415" y="45"/>
                    <a:pt x="445" y="60"/>
                    <a:pt x="474" y="68"/>
                  </a:cubicBezTo>
                  <a:cubicBezTo>
                    <a:pt x="479" y="70"/>
                    <a:pt x="484" y="72"/>
                    <a:pt x="489" y="74"/>
                  </a:cubicBezTo>
                  <a:cubicBezTo>
                    <a:pt x="490" y="74"/>
                    <a:pt x="492" y="73"/>
                    <a:pt x="494" y="72"/>
                  </a:cubicBezTo>
                  <a:cubicBezTo>
                    <a:pt x="494" y="71"/>
                    <a:pt x="494" y="71"/>
                    <a:pt x="493" y="70"/>
                  </a:cubicBezTo>
                  <a:cubicBezTo>
                    <a:pt x="490" y="68"/>
                    <a:pt x="485" y="64"/>
                    <a:pt x="477" y="59"/>
                  </a:cubicBezTo>
                  <a:cubicBezTo>
                    <a:pt x="430" y="46"/>
                    <a:pt x="392" y="36"/>
                    <a:pt x="334" y="36"/>
                  </a:cubicBezTo>
                  <a:cubicBezTo>
                    <a:pt x="305" y="36"/>
                    <a:pt x="272" y="38"/>
                    <a:pt x="231" y="43"/>
                  </a:cubicBezTo>
                  <a:cubicBezTo>
                    <a:pt x="172" y="50"/>
                    <a:pt x="125" y="66"/>
                    <a:pt x="91" y="77"/>
                  </a:cubicBezTo>
                  <a:cubicBezTo>
                    <a:pt x="68" y="85"/>
                    <a:pt x="50" y="91"/>
                    <a:pt x="36" y="91"/>
                  </a:cubicBezTo>
                  <a:cubicBezTo>
                    <a:pt x="27" y="91"/>
                    <a:pt x="21" y="88"/>
                    <a:pt x="16" y="82"/>
                  </a:cubicBezTo>
                  <a:cubicBezTo>
                    <a:pt x="13" y="78"/>
                    <a:pt x="14" y="74"/>
                    <a:pt x="17" y="71"/>
                  </a:cubicBezTo>
                  <a:cubicBezTo>
                    <a:pt x="19" y="70"/>
                    <a:pt x="20" y="69"/>
                    <a:pt x="22" y="69"/>
                  </a:cubicBezTo>
                  <a:cubicBezTo>
                    <a:pt x="24" y="69"/>
                    <a:pt x="27" y="71"/>
                    <a:pt x="28" y="73"/>
                  </a:cubicBezTo>
                  <a:cubicBezTo>
                    <a:pt x="30" y="75"/>
                    <a:pt x="33" y="76"/>
                    <a:pt x="37" y="76"/>
                  </a:cubicBezTo>
                  <a:cubicBezTo>
                    <a:pt x="47" y="76"/>
                    <a:pt x="65" y="69"/>
                    <a:pt x="86" y="62"/>
                  </a:cubicBezTo>
                  <a:cubicBezTo>
                    <a:pt x="121" y="51"/>
                    <a:pt x="169" y="34"/>
                    <a:pt x="229" y="28"/>
                  </a:cubicBezTo>
                  <a:cubicBezTo>
                    <a:pt x="271" y="23"/>
                    <a:pt x="304" y="21"/>
                    <a:pt x="333" y="21"/>
                  </a:cubicBezTo>
                  <a:cubicBezTo>
                    <a:pt x="365" y="21"/>
                    <a:pt x="390" y="23"/>
                    <a:pt x="414" y="28"/>
                  </a:cubicBezTo>
                  <a:cubicBezTo>
                    <a:pt x="410" y="26"/>
                    <a:pt x="406" y="25"/>
                    <a:pt x="402" y="23"/>
                  </a:cubicBezTo>
                  <a:cubicBezTo>
                    <a:pt x="380" y="15"/>
                    <a:pt x="353" y="7"/>
                    <a:pt x="322" y="0"/>
                  </a:cubicBezTo>
                  <a:cubicBezTo>
                    <a:pt x="315" y="0"/>
                    <a:pt x="308" y="0"/>
                    <a:pt x="301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7" name="Freeform 238"/>
            <p:cNvSpPr>
              <a:spLocks noEditPoints="1"/>
            </p:cNvSpPr>
            <p:nvPr/>
          </p:nvSpPr>
          <p:spPr bwMode="auto">
            <a:xfrm>
              <a:off x="18519775" y="4022726"/>
              <a:ext cx="471488" cy="193675"/>
            </a:xfrm>
            <a:custGeom>
              <a:avLst/>
              <a:gdLst>
                <a:gd name="T0" fmla="*/ 155 w 171"/>
                <a:gd name="T1" fmla="*/ 59 h 70"/>
                <a:gd name="T2" fmla="*/ 171 w 171"/>
                <a:gd name="T3" fmla="*/ 70 h 70"/>
                <a:gd name="T4" fmla="*/ 170 w 171"/>
                <a:gd name="T5" fmla="*/ 64 h 70"/>
                <a:gd name="T6" fmla="*/ 155 w 171"/>
                <a:gd name="T7" fmla="*/ 59 h 70"/>
                <a:gd name="T8" fmla="*/ 0 w 171"/>
                <a:gd name="T9" fmla="*/ 0 h 70"/>
                <a:gd name="T10" fmla="*/ 80 w 171"/>
                <a:gd name="T11" fmla="*/ 23 h 70"/>
                <a:gd name="T12" fmla="*/ 92 w 171"/>
                <a:gd name="T13" fmla="*/ 28 h 70"/>
                <a:gd name="T14" fmla="*/ 132 w 171"/>
                <a:gd name="T15" fmla="*/ 37 h 70"/>
                <a:gd name="T16" fmla="*/ 28 w 171"/>
                <a:gd name="T17" fmla="*/ 2 h 70"/>
                <a:gd name="T18" fmla="*/ 0 w 17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70">
                  <a:moveTo>
                    <a:pt x="155" y="59"/>
                  </a:moveTo>
                  <a:cubicBezTo>
                    <a:pt x="163" y="64"/>
                    <a:pt x="168" y="68"/>
                    <a:pt x="171" y="70"/>
                  </a:cubicBezTo>
                  <a:cubicBezTo>
                    <a:pt x="171" y="68"/>
                    <a:pt x="170" y="66"/>
                    <a:pt x="170" y="64"/>
                  </a:cubicBezTo>
                  <a:cubicBezTo>
                    <a:pt x="165" y="62"/>
                    <a:pt x="160" y="61"/>
                    <a:pt x="155" y="59"/>
                  </a:cubicBezTo>
                  <a:moveTo>
                    <a:pt x="0" y="0"/>
                  </a:moveTo>
                  <a:cubicBezTo>
                    <a:pt x="31" y="7"/>
                    <a:pt x="58" y="15"/>
                    <a:pt x="80" y="23"/>
                  </a:cubicBezTo>
                  <a:cubicBezTo>
                    <a:pt x="84" y="25"/>
                    <a:pt x="88" y="26"/>
                    <a:pt x="92" y="28"/>
                  </a:cubicBezTo>
                  <a:cubicBezTo>
                    <a:pt x="106" y="30"/>
                    <a:pt x="119" y="33"/>
                    <a:pt x="132" y="37"/>
                  </a:cubicBezTo>
                  <a:cubicBezTo>
                    <a:pt x="99" y="21"/>
                    <a:pt x="66" y="6"/>
                    <a:pt x="28" y="2"/>
                  </a:cubicBezTo>
                  <a:cubicBezTo>
                    <a:pt x="19" y="1"/>
                    <a:pt x="9" y="1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8" name="Freeform 239"/>
            <p:cNvSpPr/>
            <p:nvPr/>
          </p:nvSpPr>
          <p:spPr bwMode="auto">
            <a:xfrm>
              <a:off x="17665700" y="4081463"/>
              <a:ext cx="1323975" cy="193675"/>
            </a:xfrm>
            <a:custGeom>
              <a:avLst/>
              <a:gdLst>
                <a:gd name="T0" fmla="*/ 320 w 479"/>
                <a:gd name="T1" fmla="*/ 0 h 70"/>
                <a:gd name="T2" fmla="*/ 216 w 479"/>
                <a:gd name="T3" fmla="*/ 7 h 70"/>
                <a:gd name="T4" fmla="*/ 73 w 479"/>
                <a:gd name="T5" fmla="*/ 41 h 70"/>
                <a:gd name="T6" fmla="*/ 24 w 479"/>
                <a:gd name="T7" fmla="*/ 55 h 70"/>
                <a:gd name="T8" fmla="*/ 15 w 479"/>
                <a:gd name="T9" fmla="*/ 52 h 70"/>
                <a:gd name="T10" fmla="*/ 9 w 479"/>
                <a:gd name="T11" fmla="*/ 48 h 70"/>
                <a:gd name="T12" fmla="*/ 4 w 479"/>
                <a:gd name="T13" fmla="*/ 50 h 70"/>
                <a:gd name="T14" fmla="*/ 3 w 479"/>
                <a:gd name="T15" fmla="*/ 61 h 70"/>
                <a:gd name="T16" fmla="*/ 23 w 479"/>
                <a:gd name="T17" fmla="*/ 70 h 70"/>
                <a:gd name="T18" fmla="*/ 78 w 479"/>
                <a:gd name="T19" fmla="*/ 56 h 70"/>
                <a:gd name="T20" fmla="*/ 218 w 479"/>
                <a:gd name="T21" fmla="*/ 22 h 70"/>
                <a:gd name="T22" fmla="*/ 321 w 479"/>
                <a:gd name="T23" fmla="*/ 15 h 70"/>
                <a:gd name="T24" fmla="*/ 464 w 479"/>
                <a:gd name="T25" fmla="*/ 38 h 70"/>
                <a:gd name="T26" fmla="*/ 479 w 479"/>
                <a:gd name="T27" fmla="*/ 43 h 70"/>
                <a:gd name="T28" fmla="*/ 474 w 479"/>
                <a:gd name="T29" fmla="*/ 32 h 70"/>
                <a:gd name="T30" fmla="*/ 441 w 479"/>
                <a:gd name="T31" fmla="*/ 16 h 70"/>
                <a:gd name="T32" fmla="*/ 401 w 479"/>
                <a:gd name="T33" fmla="*/ 7 h 70"/>
                <a:gd name="T34" fmla="*/ 320 w 479"/>
                <a:gd name="T3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9" h="70">
                  <a:moveTo>
                    <a:pt x="320" y="0"/>
                  </a:moveTo>
                  <a:cubicBezTo>
                    <a:pt x="291" y="0"/>
                    <a:pt x="258" y="2"/>
                    <a:pt x="216" y="7"/>
                  </a:cubicBezTo>
                  <a:cubicBezTo>
                    <a:pt x="156" y="13"/>
                    <a:pt x="108" y="30"/>
                    <a:pt x="73" y="41"/>
                  </a:cubicBezTo>
                  <a:cubicBezTo>
                    <a:pt x="52" y="48"/>
                    <a:pt x="34" y="55"/>
                    <a:pt x="24" y="55"/>
                  </a:cubicBezTo>
                  <a:cubicBezTo>
                    <a:pt x="20" y="55"/>
                    <a:pt x="17" y="54"/>
                    <a:pt x="15" y="52"/>
                  </a:cubicBezTo>
                  <a:cubicBezTo>
                    <a:pt x="14" y="50"/>
                    <a:pt x="11" y="48"/>
                    <a:pt x="9" y="48"/>
                  </a:cubicBezTo>
                  <a:cubicBezTo>
                    <a:pt x="7" y="48"/>
                    <a:pt x="6" y="49"/>
                    <a:pt x="4" y="50"/>
                  </a:cubicBezTo>
                  <a:cubicBezTo>
                    <a:pt x="1" y="53"/>
                    <a:pt x="0" y="57"/>
                    <a:pt x="3" y="61"/>
                  </a:cubicBezTo>
                  <a:cubicBezTo>
                    <a:pt x="8" y="67"/>
                    <a:pt x="14" y="70"/>
                    <a:pt x="23" y="70"/>
                  </a:cubicBezTo>
                  <a:cubicBezTo>
                    <a:pt x="37" y="70"/>
                    <a:pt x="55" y="64"/>
                    <a:pt x="78" y="56"/>
                  </a:cubicBezTo>
                  <a:cubicBezTo>
                    <a:pt x="112" y="45"/>
                    <a:pt x="159" y="29"/>
                    <a:pt x="218" y="22"/>
                  </a:cubicBezTo>
                  <a:cubicBezTo>
                    <a:pt x="259" y="17"/>
                    <a:pt x="292" y="15"/>
                    <a:pt x="321" y="15"/>
                  </a:cubicBezTo>
                  <a:cubicBezTo>
                    <a:pt x="379" y="15"/>
                    <a:pt x="417" y="25"/>
                    <a:pt x="464" y="38"/>
                  </a:cubicBezTo>
                  <a:cubicBezTo>
                    <a:pt x="469" y="40"/>
                    <a:pt x="474" y="41"/>
                    <a:pt x="479" y="43"/>
                  </a:cubicBezTo>
                  <a:cubicBezTo>
                    <a:pt x="478" y="38"/>
                    <a:pt x="477" y="33"/>
                    <a:pt x="474" y="32"/>
                  </a:cubicBezTo>
                  <a:cubicBezTo>
                    <a:pt x="463" y="27"/>
                    <a:pt x="452" y="21"/>
                    <a:pt x="441" y="16"/>
                  </a:cubicBezTo>
                  <a:cubicBezTo>
                    <a:pt x="428" y="12"/>
                    <a:pt x="415" y="9"/>
                    <a:pt x="401" y="7"/>
                  </a:cubicBezTo>
                  <a:cubicBezTo>
                    <a:pt x="377" y="2"/>
                    <a:pt x="352" y="0"/>
                    <a:pt x="32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69" name="Freeform 240"/>
            <p:cNvSpPr>
              <a:spLocks noEditPoints="1"/>
            </p:cNvSpPr>
            <p:nvPr/>
          </p:nvSpPr>
          <p:spPr bwMode="auto">
            <a:xfrm>
              <a:off x="14993938" y="5122863"/>
              <a:ext cx="595313" cy="720725"/>
            </a:xfrm>
            <a:custGeom>
              <a:avLst/>
              <a:gdLst>
                <a:gd name="T0" fmla="*/ 134 w 216"/>
                <a:gd name="T1" fmla="*/ 103 h 261"/>
                <a:gd name="T2" fmla="*/ 100 w 216"/>
                <a:gd name="T3" fmla="*/ 116 h 261"/>
                <a:gd name="T4" fmla="*/ 111 w 216"/>
                <a:gd name="T5" fmla="*/ 117 h 261"/>
                <a:gd name="T6" fmla="*/ 113 w 216"/>
                <a:gd name="T7" fmla="*/ 117 h 261"/>
                <a:gd name="T8" fmla="*/ 134 w 216"/>
                <a:gd name="T9" fmla="*/ 103 h 261"/>
                <a:gd name="T10" fmla="*/ 215 w 216"/>
                <a:gd name="T11" fmla="*/ 86 h 261"/>
                <a:gd name="T12" fmla="*/ 113 w 216"/>
                <a:gd name="T13" fmla="*/ 140 h 261"/>
                <a:gd name="T14" fmla="*/ 93 w 216"/>
                <a:gd name="T15" fmla="*/ 212 h 261"/>
                <a:gd name="T16" fmla="*/ 85 w 216"/>
                <a:gd name="T17" fmla="*/ 220 h 261"/>
                <a:gd name="T18" fmla="*/ 85 w 216"/>
                <a:gd name="T19" fmla="*/ 220 h 261"/>
                <a:gd name="T20" fmla="*/ 78 w 216"/>
                <a:gd name="T21" fmla="*/ 212 h 261"/>
                <a:gd name="T22" fmla="*/ 100 w 216"/>
                <a:gd name="T23" fmla="*/ 132 h 261"/>
                <a:gd name="T24" fmla="*/ 97 w 216"/>
                <a:gd name="T25" fmla="*/ 132 h 261"/>
                <a:gd name="T26" fmla="*/ 26 w 216"/>
                <a:gd name="T27" fmla="*/ 143 h 261"/>
                <a:gd name="T28" fmla="*/ 23 w 216"/>
                <a:gd name="T29" fmla="*/ 144 h 261"/>
                <a:gd name="T30" fmla="*/ 16 w 216"/>
                <a:gd name="T31" fmla="*/ 140 h 261"/>
                <a:gd name="T32" fmla="*/ 19 w 216"/>
                <a:gd name="T33" fmla="*/ 130 h 261"/>
                <a:gd name="T34" fmla="*/ 45 w 216"/>
                <a:gd name="T35" fmla="*/ 121 h 261"/>
                <a:gd name="T36" fmla="*/ 11 w 216"/>
                <a:gd name="T37" fmla="*/ 134 h 261"/>
                <a:gd name="T38" fmla="*/ 2 w 216"/>
                <a:gd name="T39" fmla="*/ 159 h 261"/>
                <a:gd name="T40" fmla="*/ 22 w 216"/>
                <a:gd name="T41" fmla="*/ 176 h 261"/>
                <a:gd name="T42" fmla="*/ 47 w 216"/>
                <a:gd name="T43" fmla="*/ 178 h 261"/>
                <a:gd name="T44" fmla="*/ 47 w 216"/>
                <a:gd name="T45" fmla="*/ 209 h 261"/>
                <a:gd name="T46" fmla="*/ 55 w 216"/>
                <a:gd name="T47" fmla="*/ 248 h 261"/>
                <a:gd name="T48" fmla="*/ 75 w 216"/>
                <a:gd name="T49" fmla="*/ 261 h 261"/>
                <a:gd name="T50" fmla="*/ 86 w 216"/>
                <a:gd name="T51" fmla="*/ 259 h 261"/>
                <a:gd name="T52" fmla="*/ 100 w 216"/>
                <a:gd name="T53" fmla="*/ 232 h 261"/>
                <a:gd name="T54" fmla="*/ 124 w 216"/>
                <a:gd name="T55" fmla="*/ 143 h 261"/>
                <a:gd name="T56" fmla="*/ 190 w 216"/>
                <a:gd name="T57" fmla="*/ 100 h 261"/>
                <a:gd name="T58" fmla="*/ 215 w 216"/>
                <a:gd name="T59" fmla="*/ 95 h 261"/>
                <a:gd name="T60" fmla="*/ 215 w 216"/>
                <a:gd name="T61" fmla="*/ 86 h 261"/>
                <a:gd name="T62" fmla="*/ 216 w 216"/>
                <a:gd name="T63" fmla="*/ 0 h 261"/>
                <a:gd name="T64" fmla="*/ 201 w 216"/>
                <a:gd name="T65" fmla="*/ 55 h 261"/>
                <a:gd name="T66" fmla="*/ 192 w 216"/>
                <a:gd name="T67" fmla="*/ 71 h 261"/>
                <a:gd name="T68" fmla="*/ 152 w 216"/>
                <a:gd name="T69" fmla="*/ 94 h 261"/>
                <a:gd name="T70" fmla="*/ 215 w 216"/>
                <a:gd name="T71" fmla="*/ 70 h 261"/>
                <a:gd name="T72" fmla="*/ 215 w 216"/>
                <a:gd name="T73" fmla="*/ 17 h 261"/>
                <a:gd name="T74" fmla="*/ 216 w 216"/>
                <a:gd name="T7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261">
                  <a:moveTo>
                    <a:pt x="134" y="103"/>
                  </a:moveTo>
                  <a:cubicBezTo>
                    <a:pt x="123" y="108"/>
                    <a:pt x="112" y="113"/>
                    <a:pt x="100" y="116"/>
                  </a:cubicBezTo>
                  <a:cubicBezTo>
                    <a:pt x="104" y="116"/>
                    <a:pt x="107" y="116"/>
                    <a:pt x="111" y="117"/>
                  </a:cubicBezTo>
                  <a:cubicBezTo>
                    <a:pt x="112" y="117"/>
                    <a:pt x="113" y="117"/>
                    <a:pt x="113" y="117"/>
                  </a:cubicBezTo>
                  <a:cubicBezTo>
                    <a:pt x="119" y="112"/>
                    <a:pt x="127" y="108"/>
                    <a:pt x="134" y="103"/>
                  </a:cubicBezTo>
                  <a:moveTo>
                    <a:pt x="215" y="86"/>
                  </a:moveTo>
                  <a:cubicBezTo>
                    <a:pt x="183" y="97"/>
                    <a:pt x="129" y="118"/>
                    <a:pt x="113" y="140"/>
                  </a:cubicBezTo>
                  <a:cubicBezTo>
                    <a:pt x="100" y="158"/>
                    <a:pt x="93" y="170"/>
                    <a:pt x="93" y="212"/>
                  </a:cubicBezTo>
                  <a:cubicBezTo>
                    <a:pt x="93" y="216"/>
                    <a:pt x="90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1" y="220"/>
                    <a:pt x="78" y="216"/>
                    <a:pt x="78" y="212"/>
                  </a:cubicBezTo>
                  <a:cubicBezTo>
                    <a:pt x="78" y="167"/>
                    <a:pt x="86" y="152"/>
                    <a:pt x="100" y="132"/>
                  </a:cubicBezTo>
                  <a:cubicBezTo>
                    <a:pt x="99" y="132"/>
                    <a:pt x="98" y="132"/>
                    <a:pt x="97" y="132"/>
                  </a:cubicBezTo>
                  <a:cubicBezTo>
                    <a:pt x="64" y="132"/>
                    <a:pt x="35" y="138"/>
                    <a:pt x="26" y="143"/>
                  </a:cubicBezTo>
                  <a:cubicBezTo>
                    <a:pt x="25" y="144"/>
                    <a:pt x="24" y="144"/>
                    <a:pt x="23" y="144"/>
                  </a:cubicBezTo>
                  <a:cubicBezTo>
                    <a:pt x="20" y="144"/>
                    <a:pt x="17" y="143"/>
                    <a:pt x="16" y="140"/>
                  </a:cubicBezTo>
                  <a:cubicBezTo>
                    <a:pt x="14" y="137"/>
                    <a:pt x="15" y="132"/>
                    <a:pt x="19" y="130"/>
                  </a:cubicBezTo>
                  <a:cubicBezTo>
                    <a:pt x="24" y="127"/>
                    <a:pt x="33" y="124"/>
                    <a:pt x="45" y="121"/>
                  </a:cubicBezTo>
                  <a:cubicBezTo>
                    <a:pt x="33" y="122"/>
                    <a:pt x="21" y="127"/>
                    <a:pt x="11" y="134"/>
                  </a:cubicBezTo>
                  <a:cubicBezTo>
                    <a:pt x="5" y="138"/>
                    <a:pt x="0" y="151"/>
                    <a:pt x="2" y="159"/>
                  </a:cubicBezTo>
                  <a:cubicBezTo>
                    <a:pt x="3" y="166"/>
                    <a:pt x="14" y="172"/>
                    <a:pt x="22" y="176"/>
                  </a:cubicBezTo>
                  <a:cubicBezTo>
                    <a:pt x="28" y="179"/>
                    <a:pt x="37" y="177"/>
                    <a:pt x="47" y="178"/>
                  </a:cubicBezTo>
                  <a:cubicBezTo>
                    <a:pt x="46" y="189"/>
                    <a:pt x="45" y="199"/>
                    <a:pt x="47" y="209"/>
                  </a:cubicBezTo>
                  <a:cubicBezTo>
                    <a:pt x="48" y="222"/>
                    <a:pt x="50" y="236"/>
                    <a:pt x="55" y="248"/>
                  </a:cubicBezTo>
                  <a:cubicBezTo>
                    <a:pt x="59" y="256"/>
                    <a:pt x="67" y="261"/>
                    <a:pt x="75" y="261"/>
                  </a:cubicBezTo>
                  <a:cubicBezTo>
                    <a:pt x="79" y="261"/>
                    <a:pt x="82" y="260"/>
                    <a:pt x="86" y="259"/>
                  </a:cubicBezTo>
                  <a:cubicBezTo>
                    <a:pt x="98" y="254"/>
                    <a:pt x="101" y="245"/>
                    <a:pt x="100" y="232"/>
                  </a:cubicBezTo>
                  <a:cubicBezTo>
                    <a:pt x="95" y="199"/>
                    <a:pt x="103" y="166"/>
                    <a:pt x="124" y="143"/>
                  </a:cubicBezTo>
                  <a:cubicBezTo>
                    <a:pt x="140" y="124"/>
                    <a:pt x="168" y="114"/>
                    <a:pt x="190" y="100"/>
                  </a:cubicBezTo>
                  <a:cubicBezTo>
                    <a:pt x="194" y="97"/>
                    <a:pt x="205" y="97"/>
                    <a:pt x="215" y="95"/>
                  </a:cubicBezTo>
                  <a:cubicBezTo>
                    <a:pt x="215" y="86"/>
                    <a:pt x="215" y="86"/>
                    <a:pt x="215" y="86"/>
                  </a:cubicBezTo>
                  <a:moveTo>
                    <a:pt x="216" y="0"/>
                  </a:moveTo>
                  <a:cubicBezTo>
                    <a:pt x="204" y="15"/>
                    <a:pt x="197" y="32"/>
                    <a:pt x="201" y="55"/>
                  </a:cubicBezTo>
                  <a:cubicBezTo>
                    <a:pt x="202" y="60"/>
                    <a:pt x="197" y="68"/>
                    <a:pt x="192" y="71"/>
                  </a:cubicBezTo>
                  <a:cubicBezTo>
                    <a:pt x="179" y="78"/>
                    <a:pt x="165" y="87"/>
                    <a:pt x="152" y="94"/>
                  </a:cubicBezTo>
                  <a:cubicBezTo>
                    <a:pt x="175" y="83"/>
                    <a:pt x="201" y="74"/>
                    <a:pt x="215" y="70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5" y="11"/>
                    <a:pt x="215" y="5"/>
                    <a:pt x="216" y="0"/>
                  </a:cubicBezTo>
                </a:path>
              </a:pathLst>
            </a:custGeom>
            <a:solidFill>
              <a:srgbClr val="FBD0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0" name="Freeform 241"/>
            <p:cNvSpPr/>
            <p:nvPr/>
          </p:nvSpPr>
          <p:spPr bwMode="auto">
            <a:xfrm>
              <a:off x="15208250" y="5316538"/>
              <a:ext cx="379413" cy="414338"/>
            </a:xfrm>
            <a:custGeom>
              <a:avLst/>
              <a:gdLst>
                <a:gd name="T0" fmla="*/ 137 w 137"/>
                <a:gd name="T1" fmla="*/ 0 h 150"/>
                <a:gd name="T2" fmla="*/ 74 w 137"/>
                <a:gd name="T3" fmla="*/ 24 h 150"/>
                <a:gd name="T4" fmla="*/ 56 w 137"/>
                <a:gd name="T5" fmla="*/ 33 h 150"/>
                <a:gd name="T6" fmla="*/ 35 w 137"/>
                <a:gd name="T7" fmla="*/ 47 h 150"/>
                <a:gd name="T8" fmla="*/ 40 w 137"/>
                <a:gd name="T9" fmla="*/ 55 h 150"/>
                <a:gd name="T10" fmla="*/ 32 w 137"/>
                <a:gd name="T11" fmla="*/ 62 h 150"/>
                <a:gd name="T12" fmla="*/ 32 w 137"/>
                <a:gd name="T13" fmla="*/ 62 h 150"/>
                <a:gd name="T14" fmla="*/ 22 w 137"/>
                <a:gd name="T15" fmla="*/ 62 h 150"/>
                <a:gd name="T16" fmla="*/ 0 w 137"/>
                <a:gd name="T17" fmla="*/ 142 h 150"/>
                <a:gd name="T18" fmla="*/ 7 w 137"/>
                <a:gd name="T19" fmla="*/ 150 h 150"/>
                <a:gd name="T20" fmla="*/ 7 w 137"/>
                <a:gd name="T21" fmla="*/ 150 h 150"/>
                <a:gd name="T22" fmla="*/ 15 w 137"/>
                <a:gd name="T23" fmla="*/ 142 h 150"/>
                <a:gd name="T24" fmla="*/ 35 w 137"/>
                <a:gd name="T25" fmla="*/ 70 h 150"/>
                <a:gd name="T26" fmla="*/ 137 w 137"/>
                <a:gd name="T27" fmla="*/ 16 h 150"/>
                <a:gd name="T28" fmla="*/ 137 w 137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50">
                  <a:moveTo>
                    <a:pt x="137" y="0"/>
                  </a:moveTo>
                  <a:cubicBezTo>
                    <a:pt x="123" y="4"/>
                    <a:pt x="97" y="13"/>
                    <a:pt x="74" y="24"/>
                  </a:cubicBezTo>
                  <a:cubicBezTo>
                    <a:pt x="68" y="27"/>
                    <a:pt x="62" y="30"/>
                    <a:pt x="56" y="33"/>
                  </a:cubicBezTo>
                  <a:cubicBezTo>
                    <a:pt x="49" y="38"/>
                    <a:pt x="41" y="42"/>
                    <a:pt x="35" y="47"/>
                  </a:cubicBezTo>
                  <a:cubicBezTo>
                    <a:pt x="38" y="48"/>
                    <a:pt x="40" y="51"/>
                    <a:pt x="40" y="55"/>
                  </a:cubicBezTo>
                  <a:cubicBezTo>
                    <a:pt x="40" y="59"/>
                    <a:pt x="37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29" y="62"/>
                    <a:pt x="25" y="62"/>
                    <a:pt x="22" y="62"/>
                  </a:cubicBezTo>
                  <a:cubicBezTo>
                    <a:pt x="8" y="82"/>
                    <a:pt x="0" y="97"/>
                    <a:pt x="0" y="142"/>
                  </a:cubicBezTo>
                  <a:cubicBezTo>
                    <a:pt x="0" y="146"/>
                    <a:pt x="3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12" y="150"/>
                    <a:pt x="15" y="146"/>
                    <a:pt x="15" y="142"/>
                  </a:cubicBezTo>
                  <a:cubicBezTo>
                    <a:pt x="15" y="100"/>
                    <a:pt x="22" y="88"/>
                    <a:pt x="35" y="70"/>
                  </a:cubicBezTo>
                  <a:cubicBezTo>
                    <a:pt x="51" y="48"/>
                    <a:pt x="105" y="27"/>
                    <a:pt x="137" y="16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1" name="Freeform 242"/>
            <p:cNvSpPr/>
            <p:nvPr/>
          </p:nvSpPr>
          <p:spPr bwMode="auto">
            <a:xfrm>
              <a:off x="15032038" y="5443538"/>
              <a:ext cx="287338" cy="77788"/>
            </a:xfrm>
            <a:custGeom>
              <a:avLst/>
              <a:gdLst>
                <a:gd name="T0" fmla="*/ 86 w 104"/>
                <a:gd name="T1" fmla="*/ 0 h 28"/>
                <a:gd name="T2" fmla="*/ 47 w 104"/>
                <a:gd name="T3" fmla="*/ 6 h 28"/>
                <a:gd name="T4" fmla="*/ 36 w 104"/>
                <a:gd name="T5" fmla="*/ 5 h 28"/>
                <a:gd name="T6" fmla="*/ 34 w 104"/>
                <a:gd name="T7" fmla="*/ 5 h 28"/>
                <a:gd name="T8" fmla="*/ 31 w 104"/>
                <a:gd name="T9" fmla="*/ 5 h 28"/>
                <a:gd name="T10" fmla="*/ 5 w 104"/>
                <a:gd name="T11" fmla="*/ 14 h 28"/>
                <a:gd name="T12" fmla="*/ 2 w 104"/>
                <a:gd name="T13" fmla="*/ 24 h 28"/>
                <a:gd name="T14" fmla="*/ 9 w 104"/>
                <a:gd name="T15" fmla="*/ 28 h 28"/>
                <a:gd name="T16" fmla="*/ 12 w 104"/>
                <a:gd name="T17" fmla="*/ 27 h 28"/>
                <a:gd name="T18" fmla="*/ 83 w 104"/>
                <a:gd name="T19" fmla="*/ 16 h 28"/>
                <a:gd name="T20" fmla="*/ 86 w 104"/>
                <a:gd name="T21" fmla="*/ 16 h 28"/>
                <a:gd name="T22" fmla="*/ 96 w 104"/>
                <a:gd name="T23" fmla="*/ 16 h 28"/>
                <a:gd name="T24" fmla="*/ 96 w 104"/>
                <a:gd name="T25" fmla="*/ 16 h 28"/>
                <a:gd name="T26" fmla="*/ 104 w 104"/>
                <a:gd name="T27" fmla="*/ 9 h 28"/>
                <a:gd name="T28" fmla="*/ 99 w 104"/>
                <a:gd name="T29" fmla="*/ 1 h 28"/>
                <a:gd name="T30" fmla="*/ 97 w 104"/>
                <a:gd name="T31" fmla="*/ 1 h 28"/>
                <a:gd name="T32" fmla="*/ 86 w 104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28">
                  <a:moveTo>
                    <a:pt x="86" y="0"/>
                  </a:moveTo>
                  <a:cubicBezTo>
                    <a:pt x="74" y="4"/>
                    <a:pt x="61" y="6"/>
                    <a:pt x="47" y="6"/>
                  </a:cubicBezTo>
                  <a:cubicBezTo>
                    <a:pt x="44" y="6"/>
                    <a:pt x="40" y="6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3" y="5"/>
                    <a:pt x="32" y="5"/>
                    <a:pt x="31" y="5"/>
                  </a:cubicBezTo>
                  <a:cubicBezTo>
                    <a:pt x="19" y="8"/>
                    <a:pt x="10" y="11"/>
                    <a:pt x="5" y="14"/>
                  </a:cubicBezTo>
                  <a:cubicBezTo>
                    <a:pt x="1" y="16"/>
                    <a:pt x="0" y="21"/>
                    <a:pt x="2" y="24"/>
                  </a:cubicBezTo>
                  <a:cubicBezTo>
                    <a:pt x="3" y="27"/>
                    <a:pt x="6" y="28"/>
                    <a:pt x="9" y="28"/>
                  </a:cubicBezTo>
                  <a:cubicBezTo>
                    <a:pt x="10" y="28"/>
                    <a:pt x="11" y="28"/>
                    <a:pt x="12" y="27"/>
                  </a:cubicBezTo>
                  <a:cubicBezTo>
                    <a:pt x="21" y="22"/>
                    <a:pt x="50" y="16"/>
                    <a:pt x="83" y="16"/>
                  </a:cubicBezTo>
                  <a:cubicBezTo>
                    <a:pt x="84" y="16"/>
                    <a:pt x="85" y="16"/>
                    <a:pt x="86" y="16"/>
                  </a:cubicBezTo>
                  <a:cubicBezTo>
                    <a:pt x="89" y="16"/>
                    <a:pt x="93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101" y="16"/>
                    <a:pt x="104" y="13"/>
                    <a:pt x="104" y="9"/>
                  </a:cubicBezTo>
                  <a:cubicBezTo>
                    <a:pt x="104" y="5"/>
                    <a:pt x="102" y="2"/>
                    <a:pt x="99" y="1"/>
                  </a:cubicBezTo>
                  <a:cubicBezTo>
                    <a:pt x="99" y="1"/>
                    <a:pt x="98" y="1"/>
                    <a:pt x="97" y="1"/>
                  </a:cubicBezTo>
                  <a:cubicBezTo>
                    <a:pt x="93" y="0"/>
                    <a:pt x="90" y="0"/>
                    <a:pt x="86" y="0"/>
                  </a:cubicBezTo>
                </a:path>
              </a:pathLst>
            </a:custGeom>
            <a:solidFill>
              <a:srgbClr val="C87E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2" name="Freeform 243"/>
            <p:cNvSpPr>
              <a:spLocks noEditPoints="1"/>
            </p:cNvSpPr>
            <p:nvPr/>
          </p:nvSpPr>
          <p:spPr bwMode="auto">
            <a:xfrm>
              <a:off x="16846550" y="3965576"/>
              <a:ext cx="123825" cy="79375"/>
            </a:xfrm>
            <a:custGeom>
              <a:avLst/>
              <a:gdLst>
                <a:gd name="T0" fmla="*/ 3 w 45"/>
                <a:gd name="T1" fmla="*/ 14 h 29"/>
                <a:gd name="T2" fmla="*/ 0 w 45"/>
                <a:gd name="T3" fmla="*/ 15 h 29"/>
                <a:gd name="T4" fmla="*/ 0 w 45"/>
                <a:gd name="T5" fmla="*/ 17 h 29"/>
                <a:gd name="T6" fmla="*/ 3 w 45"/>
                <a:gd name="T7" fmla="*/ 14 h 29"/>
                <a:gd name="T8" fmla="*/ 3 w 45"/>
                <a:gd name="T9" fmla="*/ 14 h 29"/>
                <a:gd name="T10" fmla="*/ 43 w 45"/>
                <a:gd name="T11" fmla="*/ 0 h 29"/>
                <a:gd name="T12" fmla="*/ 36 w 45"/>
                <a:gd name="T13" fmla="*/ 2 h 29"/>
                <a:gd name="T14" fmla="*/ 11 w 45"/>
                <a:gd name="T15" fmla="*/ 29 h 29"/>
                <a:gd name="T16" fmla="*/ 45 w 45"/>
                <a:gd name="T17" fmla="*/ 2 h 29"/>
                <a:gd name="T18" fmla="*/ 43 w 45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9">
                  <a:moveTo>
                    <a:pt x="3" y="14"/>
                  </a:moveTo>
                  <a:cubicBezTo>
                    <a:pt x="2" y="14"/>
                    <a:pt x="1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16"/>
                    <a:pt x="2" y="15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moveTo>
                    <a:pt x="43" y="0"/>
                  </a:moveTo>
                  <a:cubicBezTo>
                    <a:pt x="41" y="1"/>
                    <a:pt x="39" y="2"/>
                    <a:pt x="36" y="2"/>
                  </a:cubicBezTo>
                  <a:cubicBezTo>
                    <a:pt x="27" y="11"/>
                    <a:pt x="18" y="20"/>
                    <a:pt x="11" y="29"/>
                  </a:cubicBezTo>
                  <a:cubicBezTo>
                    <a:pt x="23" y="19"/>
                    <a:pt x="34" y="11"/>
                    <a:pt x="45" y="2"/>
                  </a:cubicBezTo>
                  <a:cubicBezTo>
                    <a:pt x="45" y="2"/>
                    <a:pt x="44" y="1"/>
                    <a:pt x="43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3" name="Freeform 244"/>
            <p:cNvSpPr/>
            <p:nvPr/>
          </p:nvSpPr>
          <p:spPr bwMode="auto">
            <a:xfrm>
              <a:off x="16846550" y="3970338"/>
              <a:ext cx="98425" cy="90488"/>
            </a:xfrm>
            <a:custGeom>
              <a:avLst/>
              <a:gdLst>
                <a:gd name="T0" fmla="*/ 36 w 36"/>
                <a:gd name="T1" fmla="*/ 0 h 33"/>
                <a:gd name="T2" fmla="*/ 15 w 36"/>
                <a:gd name="T3" fmla="*/ 8 h 33"/>
                <a:gd name="T4" fmla="*/ 14 w 36"/>
                <a:gd name="T5" fmla="*/ 11 h 33"/>
                <a:gd name="T6" fmla="*/ 8 w 36"/>
                <a:gd name="T7" fmla="*/ 14 h 33"/>
                <a:gd name="T8" fmla="*/ 3 w 36"/>
                <a:gd name="T9" fmla="*/ 12 h 33"/>
                <a:gd name="T10" fmla="*/ 3 w 36"/>
                <a:gd name="T11" fmla="*/ 12 h 33"/>
                <a:gd name="T12" fmla="*/ 0 w 36"/>
                <a:gd name="T13" fmla="*/ 15 h 33"/>
                <a:gd name="T14" fmla="*/ 3 w 36"/>
                <a:gd name="T15" fmla="*/ 33 h 33"/>
                <a:gd name="T16" fmla="*/ 11 w 36"/>
                <a:gd name="T17" fmla="*/ 27 h 33"/>
                <a:gd name="T18" fmla="*/ 36 w 36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3">
                  <a:moveTo>
                    <a:pt x="36" y="0"/>
                  </a:moveTo>
                  <a:cubicBezTo>
                    <a:pt x="30" y="3"/>
                    <a:pt x="23" y="5"/>
                    <a:pt x="15" y="8"/>
                  </a:cubicBezTo>
                  <a:cubicBezTo>
                    <a:pt x="15" y="9"/>
                    <a:pt x="15" y="10"/>
                    <a:pt x="14" y="11"/>
                  </a:cubicBezTo>
                  <a:cubicBezTo>
                    <a:pt x="12" y="13"/>
                    <a:pt x="10" y="14"/>
                    <a:pt x="8" y="14"/>
                  </a:cubicBezTo>
                  <a:cubicBezTo>
                    <a:pt x="6" y="14"/>
                    <a:pt x="4" y="13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1" y="20"/>
                    <a:pt x="2" y="25"/>
                    <a:pt x="3" y="33"/>
                  </a:cubicBezTo>
                  <a:cubicBezTo>
                    <a:pt x="5" y="31"/>
                    <a:pt x="8" y="29"/>
                    <a:pt x="11" y="27"/>
                  </a:cubicBezTo>
                  <a:cubicBezTo>
                    <a:pt x="18" y="18"/>
                    <a:pt x="27" y="9"/>
                    <a:pt x="36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4" name="Freeform 245"/>
            <p:cNvSpPr/>
            <p:nvPr/>
          </p:nvSpPr>
          <p:spPr bwMode="auto">
            <a:xfrm>
              <a:off x="16854488" y="3992563"/>
              <a:ext cx="33338" cy="15875"/>
            </a:xfrm>
            <a:custGeom>
              <a:avLst/>
              <a:gdLst>
                <a:gd name="T0" fmla="*/ 12 w 12"/>
                <a:gd name="T1" fmla="*/ 0 h 6"/>
                <a:gd name="T2" fmla="*/ 0 w 12"/>
                <a:gd name="T3" fmla="*/ 4 h 6"/>
                <a:gd name="T4" fmla="*/ 0 w 12"/>
                <a:gd name="T5" fmla="*/ 4 h 6"/>
                <a:gd name="T6" fmla="*/ 0 w 12"/>
                <a:gd name="T7" fmla="*/ 4 h 6"/>
                <a:gd name="T8" fmla="*/ 5 w 12"/>
                <a:gd name="T9" fmla="*/ 6 h 6"/>
                <a:gd name="T10" fmla="*/ 11 w 12"/>
                <a:gd name="T11" fmla="*/ 3 h 6"/>
                <a:gd name="T12" fmla="*/ 12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8" y="1"/>
                    <a:pt x="4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3" y="6"/>
                    <a:pt x="5" y="6"/>
                  </a:cubicBezTo>
                  <a:cubicBezTo>
                    <a:pt x="7" y="6"/>
                    <a:pt x="9" y="5"/>
                    <a:pt x="11" y="3"/>
                  </a:cubicBezTo>
                  <a:cubicBezTo>
                    <a:pt x="12" y="2"/>
                    <a:pt x="12" y="1"/>
                    <a:pt x="12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5" name="Freeform 246"/>
            <p:cNvSpPr>
              <a:spLocks noEditPoints="1"/>
            </p:cNvSpPr>
            <p:nvPr/>
          </p:nvSpPr>
          <p:spPr bwMode="auto">
            <a:xfrm>
              <a:off x="19900900" y="7742238"/>
              <a:ext cx="176213" cy="85725"/>
            </a:xfrm>
            <a:custGeom>
              <a:avLst/>
              <a:gdLst>
                <a:gd name="T0" fmla="*/ 56 w 64"/>
                <a:gd name="T1" fmla="*/ 23 h 31"/>
                <a:gd name="T2" fmla="*/ 20 w 64"/>
                <a:gd name="T3" fmla="*/ 31 h 31"/>
                <a:gd name="T4" fmla="*/ 23 w 64"/>
                <a:gd name="T5" fmla="*/ 31 h 31"/>
                <a:gd name="T6" fmla="*/ 23 w 64"/>
                <a:gd name="T7" fmla="*/ 31 h 31"/>
                <a:gd name="T8" fmla="*/ 23 w 64"/>
                <a:gd name="T9" fmla="*/ 31 h 31"/>
                <a:gd name="T10" fmla="*/ 24 w 64"/>
                <a:gd name="T11" fmla="*/ 31 h 31"/>
                <a:gd name="T12" fmla="*/ 32 w 64"/>
                <a:gd name="T13" fmla="*/ 31 h 31"/>
                <a:gd name="T14" fmla="*/ 33 w 64"/>
                <a:gd name="T15" fmla="*/ 31 h 31"/>
                <a:gd name="T16" fmla="*/ 33 w 64"/>
                <a:gd name="T17" fmla="*/ 31 h 31"/>
                <a:gd name="T18" fmla="*/ 56 w 64"/>
                <a:gd name="T19" fmla="*/ 23 h 31"/>
                <a:gd name="T20" fmla="*/ 64 w 64"/>
                <a:gd name="T21" fmla="*/ 0 h 31"/>
                <a:gd name="T22" fmla="*/ 0 w 64"/>
                <a:gd name="T23" fmla="*/ 19 h 31"/>
                <a:gd name="T24" fmla="*/ 64 w 64"/>
                <a:gd name="T25" fmla="*/ 4 h 31"/>
                <a:gd name="T26" fmla="*/ 64 w 64"/>
                <a:gd name="T27" fmla="*/ 0 h 31"/>
                <a:gd name="T28" fmla="*/ 64 w 64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31">
                  <a:moveTo>
                    <a:pt x="56" y="23"/>
                  </a:moveTo>
                  <a:cubicBezTo>
                    <a:pt x="45" y="26"/>
                    <a:pt x="33" y="29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4" y="31"/>
                    <a:pt x="24" y="31"/>
                  </a:cubicBezTo>
                  <a:cubicBezTo>
                    <a:pt x="26" y="31"/>
                    <a:pt x="29" y="31"/>
                    <a:pt x="32" y="31"/>
                  </a:cubicBezTo>
                  <a:cubicBezTo>
                    <a:pt x="32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43" y="31"/>
                    <a:pt x="51" y="29"/>
                    <a:pt x="56" y="23"/>
                  </a:cubicBezTo>
                  <a:moveTo>
                    <a:pt x="64" y="0"/>
                  </a:moveTo>
                  <a:cubicBezTo>
                    <a:pt x="42" y="6"/>
                    <a:pt x="21" y="12"/>
                    <a:pt x="0" y="19"/>
                  </a:cubicBezTo>
                  <a:cubicBezTo>
                    <a:pt x="23" y="16"/>
                    <a:pt x="44" y="11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6" name="Freeform 247"/>
            <p:cNvSpPr/>
            <p:nvPr/>
          </p:nvSpPr>
          <p:spPr bwMode="auto">
            <a:xfrm>
              <a:off x="19834225" y="7753351"/>
              <a:ext cx="242888" cy="74613"/>
            </a:xfrm>
            <a:custGeom>
              <a:avLst/>
              <a:gdLst>
                <a:gd name="T0" fmla="*/ 88 w 88"/>
                <a:gd name="T1" fmla="*/ 0 h 27"/>
                <a:gd name="T2" fmla="*/ 24 w 88"/>
                <a:gd name="T3" fmla="*/ 15 h 27"/>
                <a:gd name="T4" fmla="*/ 0 w 88"/>
                <a:gd name="T5" fmla="*/ 22 h 27"/>
                <a:gd name="T6" fmla="*/ 0 w 88"/>
                <a:gd name="T7" fmla="*/ 22 h 27"/>
                <a:gd name="T8" fmla="*/ 1 w 88"/>
                <a:gd name="T9" fmla="*/ 27 h 27"/>
                <a:gd name="T10" fmla="*/ 6 w 88"/>
                <a:gd name="T11" fmla="*/ 27 h 27"/>
                <a:gd name="T12" fmla="*/ 44 w 88"/>
                <a:gd name="T13" fmla="*/ 27 h 27"/>
                <a:gd name="T14" fmla="*/ 80 w 88"/>
                <a:gd name="T15" fmla="*/ 19 h 27"/>
                <a:gd name="T16" fmla="*/ 88 w 8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7">
                  <a:moveTo>
                    <a:pt x="88" y="0"/>
                  </a:moveTo>
                  <a:cubicBezTo>
                    <a:pt x="68" y="7"/>
                    <a:pt x="47" y="12"/>
                    <a:pt x="24" y="15"/>
                  </a:cubicBezTo>
                  <a:cubicBezTo>
                    <a:pt x="16" y="17"/>
                    <a:pt x="8" y="19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5"/>
                    <a:pt x="1" y="27"/>
                  </a:cubicBezTo>
                  <a:cubicBezTo>
                    <a:pt x="2" y="27"/>
                    <a:pt x="4" y="27"/>
                    <a:pt x="6" y="27"/>
                  </a:cubicBezTo>
                  <a:cubicBezTo>
                    <a:pt x="18" y="27"/>
                    <a:pt x="31" y="27"/>
                    <a:pt x="44" y="27"/>
                  </a:cubicBezTo>
                  <a:cubicBezTo>
                    <a:pt x="57" y="25"/>
                    <a:pt x="69" y="22"/>
                    <a:pt x="80" y="19"/>
                  </a:cubicBezTo>
                  <a:cubicBezTo>
                    <a:pt x="84" y="15"/>
                    <a:pt x="87" y="8"/>
                    <a:pt x="88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7" name="Freeform 248"/>
            <p:cNvSpPr/>
            <p:nvPr/>
          </p:nvSpPr>
          <p:spPr bwMode="auto">
            <a:xfrm>
              <a:off x="16106775" y="8358188"/>
              <a:ext cx="138113" cy="33338"/>
            </a:xfrm>
            <a:custGeom>
              <a:avLst/>
              <a:gdLst>
                <a:gd name="T0" fmla="*/ 33 w 50"/>
                <a:gd name="T1" fmla="*/ 0 h 12"/>
                <a:gd name="T2" fmla="*/ 0 w 50"/>
                <a:gd name="T3" fmla="*/ 4 h 12"/>
                <a:gd name="T4" fmla="*/ 50 w 50"/>
                <a:gd name="T5" fmla="*/ 12 h 12"/>
                <a:gd name="T6" fmla="*/ 33 w 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2">
                  <a:moveTo>
                    <a:pt x="33" y="0"/>
                  </a:moveTo>
                  <a:cubicBezTo>
                    <a:pt x="28" y="1"/>
                    <a:pt x="16" y="3"/>
                    <a:pt x="0" y="4"/>
                  </a:cubicBezTo>
                  <a:cubicBezTo>
                    <a:pt x="16" y="6"/>
                    <a:pt x="33" y="9"/>
                    <a:pt x="50" y="12"/>
                  </a:cubicBezTo>
                  <a:cubicBezTo>
                    <a:pt x="44" y="8"/>
                    <a:pt x="39" y="4"/>
                    <a:pt x="33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8" name="Freeform 249"/>
            <p:cNvSpPr/>
            <p:nvPr/>
          </p:nvSpPr>
          <p:spPr bwMode="auto">
            <a:xfrm>
              <a:off x="16055975" y="8353426"/>
              <a:ext cx="252413" cy="49213"/>
            </a:xfrm>
            <a:custGeom>
              <a:avLst/>
              <a:gdLst>
                <a:gd name="T0" fmla="*/ 46 w 91"/>
                <a:gd name="T1" fmla="*/ 0 h 18"/>
                <a:gd name="T2" fmla="*/ 46 w 91"/>
                <a:gd name="T3" fmla="*/ 0 h 18"/>
                <a:gd name="T4" fmla="*/ 28 w 91"/>
                <a:gd name="T5" fmla="*/ 1 h 18"/>
                <a:gd name="T6" fmla="*/ 27 w 91"/>
                <a:gd name="T7" fmla="*/ 1 h 18"/>
                <a:gd name="T8" fmla="*/ 27 w 91"/>
                <a:gd name="T9" fmla="*/ 1 h 18"/>
                <a:gd name="T10" fmla="*/ 26 w 91"/>
                <a:gd name="T11" fmla="*/ 1 h 18"/>
                <a:gd name="T12" fmla="*/ 25 w 91"/>
                <a:gd name="T13" fmla="*/ 1 h 18"/>
                <a:gd name="T14" fmla="*/ 25 w 91"/>
                <a:gd name="T15" fmla="*/ 1 h 18"/>
                <a:gd name="T16" fmla="*/ 24 w 91"/>
                <a:gd name="T17" fmla="*/ 1 h 18"/>
                <a:gd name="T18" fmla="*/ 6 w 91"/>
                <a:gd name="T19" fmla="*/ 3 h 18"/>
                <a:gd name="T20" fmla="*/ 6 w 91"/>
                <a:gd name="T21" fmla="*/ 3 h 18"/>
                <a:gd name="T22" fmla="*/ 6 w 91"/>
                <a:gd name="T23" fmla="*/ 3 h 18"/>
                <a:gd name="T24" fmla="*/ 6 w 91"/>
                <a:gd name="T25" fmla="*/ 3 h 18"/>
                <a:gd name="T26" fmla="*/ 0 w 91"/>
                <a:gd name="T27" fmla="*/ 2 h 18"/>
                <a:gd name="T28" fmla="*/ 0 w 91"/>
                <a:gd name="T29" fmla="*/ 2 h 18"/>
                <a:gd name="T30" fmla="*/ 0 w 91"/>
                <a:gd name="T31" fmla="*/ 2 h 18"/>
                <a:gd name="T32" fmla="*/ 0 w 91"/>
                <a:gd name="T33" fmla="*/ 2 h 18"/>
                <a:gd name="T34" fmla="*/ 18 w 91"/>
                <a:gd name="T35" fmla="*/ 6 h 18"/>
                <a:gd name="T36" fmla="*/ 51 w 91"/>
                <a:gd name="T37" fmla="*/ 2 h 18"/>
                <a:gd name="T38" fmla="*/ 68 w 91"/>
                <a:gd name="T39" fmla="*/ 14 h 18"/>
                <a:gd name="T40" fmla="*/ 91 w 91"/>
                <a:gd name="T41" fmla="*/ 18 h 18"/>
                <a:gd name="T42" fmla="*/ 91 w 91"/>
                <a:gd name="T43" fmla="*/ 18 h 18"/>
                <a:gd name="T44" fmla="*/ 46 w 91"/>
                <a:gd name="T45" fmla="*/ 0 h 18"/>
                <a:gd name="T46" fmla="*/ 46 w 91"/>
                <a:gd name="T47" fmla="*/ 0 h 18"/>
                <a:gd name="T48" fmla="*/ 46 w 91"/>
                <a:gd name="T4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8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0" y="0"/>
                    <a:pt x="34" y="0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18" y="2"/>
                    <a:pt x="12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3"/>
                    <a:pt x="12" y="4"/>
                    <a:pt x="18" y="6"/>
                  </a:cubicBezTo>
                  <a:cubicBezTo>
                    <a:pt x="34" y="5"/>
                    <a:pt x="46" y="3"/>
                    <a:pt x="51" y="2"/>
                  </a:cubicBezTo>
                  <a:cubicBezTo>
                    <a:pt x="57" y="6"/>
                    <a:pt x="62" y="10"/>
                    <a:pt x="68" y="14"/>
                  </a:cubicBezTo>
                  <a:cubicBezTo>
                    <a:pt x="75" y="15"/>
                    <a:pt x="83" y="16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7" y="3"/>
                    <a:pt x="61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79" name="Freeform 250"/>
            <p:cNvSpPr>
              <a:spLocks noEditPoints="1"/>
            </p:cNvSpPr>
            <p:nvPr/>
          </p:nvSpPr>
          <p:spPr bwMode="auto">
            <a:xfrm>
              <a:off x="14908213" y="7843838"/>
              <a:ext cx="74613" cy="103188"/>
            </a:xfrm>
            <a:custGeom>
              <a:avLst/>
              <a:gdLst>
                <a:gd name="T0" fmla="*/ 1 w 27"/>
                <a:gd name="T1" fmla="*/ 31 h 37"/>
                <a:gd name="T2" fmla="*/ 2 w 27"/>
                <a:gd name="T3" fmla="*/ 35 h 37"/>
                <a:gd name="T4" fmla="*/ 8 w 27"/>
                <a:gd name="T5" fmla="*/ 37 h 37"/>
                <a:gd name="T6" fmla="*/ 1 w 27"/>
                <a:gd name="T7" fmla="*/ 31 h 37"/>
                <a:gd name="T8" fmla="*/ 0 w 27"/>
                <a:gd name="T9" fmla="*/ 0 h 37"/>
                <a:gd name="T10" fmla="*/ 0 w 27"/>
                <a:gd name="T11" fmla="*/ 0 h 37"/>
                <a:gd name="T12" fmla="*/ 0 w 27"/>
                <a:gd name="T13" fmla="*/ 7 h 37"/>
                <a:gd name="T14" fmla="*/ 2 w 27"/>
                <a:gd name="T15" fmla="*/ 9 h 37"/>
                <a:gd name="T16" fmla="*/ 3 w 27"/>
                <a:gd name="T17" fmla="*/ 9 h 37"/>
                <a:gd name="T18" fmla="*/ 4 w 27"/>
                <a:gd name="T19" fmla="*/ 11 h 37"/>
                <a:gd name="T20" fmla="*/ 27 w 27"/>
                <a:gd name="T21" fmla="*/ 33 h 37"/>
                <a:gd name="T22" fmla="*/ 0 w 27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7">
                  <a:moveTo>
                    <a:pt x="1" y="31"/>
                  </a:moveTo>
                  <a:cubicBezTo>
                    <a:pt x="1" y="32"/>
                    <a:pt x="2" y="34"/>
                    <a:pt x="2" y="35"/>
                  </a:cubicBezTo>
                  <a:cubicBezTo>
                    <a:pt x="4" y="36"/>
                    <a:pt x="6" y="36"/>
                    <a:pt x="8" y="37"/>
                  </a:cubicBezTo>
                  <a:cubicBezTo>
                    <a:pt x="6" y="35"/>
                    <a:pt x="4" y="33"/>
                    <a:pt x="1" y="3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4" y="11"/>
                    <a:pt x="4" y="11"/>
                  </a:cubicBezTo>
                  <a:cubicBezTo>
                    <a:pt x="10" y="18"/>
                    <a:pt x="18" y="25"/>
                    <a:pt x="27" y="33"/>
                  </a:cubicBezTo>
                  <a:cubicBezTo>
                    <a:pt x="17" y="21"/>
                    <a:pt x="9" y="10"/>
                    <a:pt x="0" y="0"/>
                  </a:cubicBezTo>
                </a:path>
              </a:pathLst>
            </a:custGeom>
            <a:solidFill>
              <a:srgbClr val="F7C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0" name="Freeform 251"/>
            <p:cNvSpPr>
              <a:spLocks noEditPoints="1"/>
            </p:cNvSpPr>
            <p:nvPr/>
          </p:nvSpPr>
          <p:spPr bwMode="auto">
            <a:xfrm>
              <a:off x="14908213" y="7864476"/>
              <a:ext cx="101600" cy="101600"/>
            </a:xfrm>
            <a:custGeom>
              <a:avLst/>
              <a:gdLst>
                <a:gd name="T0" fmla="*/ 4 w 37"/>
                <a:gd name="T1" fmla="*/ 4 h 37"/>
                <a:gd name="T2" fmla="*/ 5 w 37"/>
                <a:gd name="T3" fmla="*/ 8 h 37"/>
                <a:gd name="T4" fmla="*/ 3 w 37"/>
                <a:gd name="T5" fmla="*/ 13 h 37"/>
                <a:gd name="T6" fmla="*/ 1 w 37"/>
                <a:gd name="T7" fmla="*/ 15 h 37"/>
                <a:gd name="T8" fmla="*/ 1 w 37"/>
                <a:gd name="T9" fmla="*/ 24 h 37"/>
                <a:gd name="T10" fmla="*/ 8 w 37"/>
                <a:gd name="T11" fmla="*/ 30 h 37"/>
                <a:gd name="T12" fmla="*/ 37 w 37"/>
                <a:gd name="T13" fmla="*/ 37 h 37"/>
                <a:gd name="T14" fmla="*/ 37 w 37"/>
                <a:gd name="T15" fmla="*/ 37 h 37"/>
                <a:gd name="T16" fmla="*/ 27 w 37"/>
                <a:gd name="T17" fmla="*/ 26 h 37"/>
                <a:gd name="T18" fmla="*/ 4 w 37"/>
                <a:gd name="T19" fmla="*/ 4 h 37"/>
                <a:gd name="T20" fmla="*/ 0 w 37"/>
                <a:gd name="T21" fmla="*/ 0 h 37"/>
                <a:gd name="T22" fmla="*/ 0 w 37"/>
                <a:gd name="T23" fmla="*/ 0 h 37"/>
                <a:gd name="T24" fmla="*/ 2 w 37"/>
                <a:gd name="T25" fmla="*/ 2 h 37"/>
                <a:gd name="T26" fmla="*/ 0 w 37"/>
                <a:gd name="T2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4" y="4"/>
                  </a:move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5" y="12"/>
                    <a:pt x="3" y="13"/>
                  </a:cubicBezTo>
                  <a:cubicBezTo>
                    <a:pt x="3" y="14"/>
                    <a:pt x="2" y="15"/>
                    <a:pt x="1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4" y="26"/>
                    <a:pt x="6" y="28"/>
                    <a:pt x="8" y="30"/>
                  </a:cubicBezTo>
                  <a:cubicBezTo>
                    <a:pt x="17" y="32"/>
                    <a:pt x="25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4" y="34"/>
                    <a:pt x="30" y="30"/>
                    <a:pt x="27" y="26"/>
                  </a:cubicBezTo>
                  <a:cubicBezTo>
                    <a:pt x="18" y="18"/>
                    <a:pt x="10" y="11"/>
                    <a:pt x="4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1" name="Freeform 252"/>
            <p:cNvSpPr/>
            <p:nvPr/>
          </p:nvSpPr>
          <p:spPr bwMode="auto">
            <a:xfrm>
              <a:off x="14908213" y="7864476"/>
              <a:ext cx="12700" cy="41275"/>
            </a:xfrm>
            <a:custGeom>
              <a:avLst/>
              <a:gdLst>
                <a:gd name="T0" fmla="*/ 0 w 5"/>
                <a:gd name="T1" fmla="*/ 0 h 15"/>
                <a:gd name="T2" fmla="*/ 1 w 5"/>
                <a:gd name="T3" fmla="*/ 15 h 15"/>
                <a:gd name="T4" fmla="*/ 3 w 5"/>
                <a:gd name="T5" fmla="*/ 13 h 15"/>
                <a:gd name="T6" fmla="*/ 5 w 5"/>
                <a:gd name="T7" fmla="*/ 8 h 15"/>
                <a:gd name="T8" fmla="*/ 4 w 5"/>
                <a:gd name="T9" fmla="*/ 4 h 15"/>
                <a:gd name="T10" fmla="*/ 3 w 5"/>
                <a:gd name="T11" fmla="*/ 2 h 15"/>
                <a:gd name="T12" fmla="*/ 2 w 5"/>
                <a:gd name="T13" fmla="*/ 2 h 15"/>
                <a:gd name="T14" fmla="*/ 0 w 5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0" y="5"/>
                    <a:pt x="1" y="10"/>
                    <a:pt x="1" y="15"/>
                  </a:cubicBezTo>
                  <a:cubicBezTo>
                    <a:pt x="2" y="15"/>
                    <a:pt x="3" y="14"/>
                    <a:pt x="3" y="13"/>
                  </a:cubicBezTo>
                  <a:cubicBezTo>
                    <a:pt x="5" y="12"/>
                    <a:pt x="5" y="10"/>
                    <a:pt x="5" y="8"/>
                  </a:cubicBezTo>
                  <a:cubicBezTo>
                    <a:pt x="5" y="7"/>
                    <a:pt x="5" y="6"/>
                    <a:pt x="4" y="4"/>
                  </a:cubicBezTo>
                  <a:cubicBezTo>
                    <a:pt x="4" y="4"/>
                    <a:pt x="3" y="3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2" name="Freeform 253"/>
            <p:cNvSpPr/>
            <p:nvPr/>
          </p:nvSpPr>
          <p:spPr bwMode="auto">
            <a:xfrm>
              <a:off x="15603538" y="4906963"/>
              <a:ext cx="2106613" cy="3021013"/>
            </a:xfrm>
            <a:custGeom>
              <a:avLst/>
              <a:gdLst>
                <a:gd name="T0" fmla="*/ 763 w 763"/>
                <a:gd name="T1" fmla="*/ 987 h 1093"/>
                <a:gd name="T2" fmla="*/ 657 w 763"/>
                <a:gd name="T3" fmla="*/ 1093 h 1093"/>
                <a:gd name="T4" fmla="*/ 106 w 763"/>
                <a:gd name="T5" fmla="*/ 1093 h 1093"/>
                <a:gd name="T6" fmla="*/ 0 w 763"/>
                <a:gd name="T7" fmla="*/ 987 h 1093"/>
                <a:gd name="T8" fmla="*/ 0 w 763"/>
                <a:gd name="T9" fmla="*/ 106 h 1093"/>
                <a:gd name="T10" fmla="*/ 106 w 763"/>
                <a:gd name="T11" fmla="*/ 0 h 1093"/>
                <a:gd name="T12" fmla="*/ 657 w 763"/>
                <a:gd name="T13" fmla="*/ 0 h 1093"/>
                <a:gd name="T14" fmla="*/ 763 w 763"/>
                <a:gd name="T15" fmla="*/ 106 h 1093"/>
                <a:gd name="T16" fmla="*/ 763 w 763"/>
                <a:gd name="T17" fmla="*/ 98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3" h="1093">
                  <a:moveTo>
                    <a:pt x="763" y="987"/>
                  </a:moveTo>
                  <a:cubicBezTo>
                    <a:pt x="763" y="1045"/>
                    <a:pt x="715" y="1093"/>
                    <a:pt x="657" y="1093"/>
                  </a:cubicBezTo>
                  <a:cubicBezTo>
                    <a:pt x="106" y="1093"/>
                    <a:pt x="106" y="1093"/>
                    <a:pt x="106" y="1093"/>
                  </a:cubicBezTo>
                  <a:cubicBezTo>
                    <a:pt x="47" y="1093"/>
                    <a:pt x="0" y="1045"/>
                    <a:pt x="0" y="98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715" y="0"/>
                    <a:pt x="763" y="48"/>
                    <a:pt x="763" y="106"/>
                  </a:cubicBezTo>
                  <a:cubicBezTo>
                    <a:pt x="763" y="987"/>
                    <a:pt x="763" y="987"/>
                    <a:pt x="763" y="987"/>
                  </a:cubicBezTo>
                </a:path>
              </a:pathLst>
            </a:custGeom>
            <a:solidFill>
              <a:srgbClr val="A2A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3" name="Freeform 254"/>
            <p:cNvSpPr/>
            <p:nvPr/>
          </p:nvSpPr>
          <p:spPr bwMode="auto">
            <a:xfrm>
              <a:off x="15611475" y="4935538"/>
              <a:ext cx="1781175" cy="2859088"/>
            </a:xfrm>
            <a:custGeom>
              <a:avLst/>
              <a:gdLst>
                <a:gd name="T0" fmla="*/ 85 w 645"/>
                <a:gd name="T1" fmla="*/ 1035 h 1035"/>
                <a:gd name="T2" fmla="*/ 0 w 645"/>
                <a:gd name="T3" fmla="*/ 950 h 1035"/>
                <a:gd name="T4" fmla="*/ 0 w 645"/>
                <a:gd name="T5" fmla="*/ 85 h 1035"/>
                <a:gd name="T6" fmla="*/ 85 w 645"/>
                <a:gd name="T7" fmla="*/ 0 h 1035"/>
                <a:gd name="T8" fmla="*/ 560 w 645"/>
                <a:gd name="T9" fmla="*/ 0 h 1035"/>
                <a:gd name="T10" fmla="*/ 645 w 645"/>
                <a:gd name="T11" fmla="*/ 85 h 1035"/>
                <a:gd name="T12" fmla="*/ 645 w 645"/>
                <a:gd name="T13" fmla="*/ 950 h 1035"/>
                <a:gd name="T14" fmla="*/ 560 w 645"/>
                <a:gd name="T15" fmla="*/ 1035 h 1035"/>
                <a:gd name="T16" fmla="*/ 85 w 645"/>
                <a:gd name="T17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5" h="1035">
                  <a:moveTo>
                    <a:pt x="85" y="1035"/>
                  </a:moveTo>
                  <a:cubicBezTo>
                    <a:pt x="38" y="1035"/>
                    <a:pt x="0" y="997"/>
                    <a:pt x="0" y="95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607" y="0"/>
                    <a:pt x="645" y="38"/>
                    <a:pt x="645" y="85"/>
                  </a:cubicBezTo>
                  <a:cubicBezTo>
                    <a:pt x="645" y="950"/>
                    <a:pt x="645" y="950"/>
                    <a:pt x="645" y="950"/>
                  </a:cubicBezTo>
                  <a:cubicBezTo>
                    <a:pt x="645" y="997"/>
                    <a:pt x="607" y="1035"/>
                    <a:pt x="560" y="1035"/>
                  </a:cubicBezTo>
                  <a:cubicBezTo>
                    <a:pt x="85" y="1035"/>
                    <a:pt x="85" y="1035"/>
                    <a:pt x="85" y="1035"/>
                  </a:cubicBezTo>
                </a:path>
              </a:pathLst>
            </a:cu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4" name="Freeform 255"/>
            <p:cNvSpPr>
              <a:spLocks noEditPoints="1"/>
            </p:cNvSpPr>
            <p:nvPr/>
          </p:nvSpPr>
          <p:spPr bwMode="auto">
            <a:xfrm>
              <a:off x="15587663" y="4906963"/>
              <a:ext cx="1830388" cy="2913063"/>
            </a:xfrm>
            <a:custGeom>
              <a:avLst/>
              <a:gdLst>
                <a:gd name="T0" fmla="*/ 569 w 663"/>
                <a:gd name="T1" fmla="*/ 19 h 1054"/>
                <a:gd name="T2" fmla="*/ 645 w 663"/>
                <a:gd name="T3" fmla="*/ 95 h 1054"/>
                <a:gd name="T4" fmla="*/ 645 w 663"/>
                <a:gd name="T5" fmla="*/ 960 h 1054"/>
                <a:gd name="T6" fmla="*/ 569 w 663"/>
                <a:gd name="T7" fmla="*/ 1035 h 1054"/>
                <a:gd name="T8" fmla="*/ 94 w 663"/>
                <a:gd name="T9" fmla="*/ 1035 h 1054"/>
                <a:gd name="T10" fmla="*/ 18 w 663"/>
                <a:gd name="T11" fmla="*/ 960 h 1054"/>
                <a:gd name="T12" fmla="*/ 18 w 663"/>
                <a:gd name="T13" fmla="*/ 95 h 1054"/>
                <a:gd name="T14" fmla="*/ 94 w 663"/>
                <a:gd name="T15" fmla="*/ 19 h 1054"/>
                <a:gd name="T16" fmla="*/ 569 w 663"/>
                <a:gd name="T17" fmla="*/ 19 h 1054"/>
                <a:gd name="T18" fmla="*/ 569 w 663"/>
                <a:gd name="T19" fmla="*/ 0 h 1054"/>
                <a:gd name="T20" fmla="*/ 94 w 663"/>
                <a:gd name="T21" fmla="*/ 0 h 1054"/>
                <a:gd name="T22" fmla="*/ 0 w 663"/>
                <a:gd name="T23" fmla="*/ 95 h 1054"/>
                <a:gd name="T24" fmla="*/ 0 w 663"/>
                <a:gd name="T25" fmla="*/ 960 h 1054"/>
                <a:gd name="T26" fmla="*/ 94 w 663"/>
                <a:gd name="T27" fmla="*/ 1054 h 1054"/>
                <a:gd name="T28" fmla="*/ 569 w 663"/>
                <a:gd name="T29" fmla="*/ 1054 h 1054"/>
                <a:gd name="T30" fmla="*/ 663 w 663"/>
                <a:gd name="T31" fmla="*/ 960 h 1054"/>
                <a:gd name="T32" fmla="*/ 663 w 663"/>
                <a:gd name="T33" fmla="*/ 95 h 1054"/>
                <a:gd name="T34" fmla="*/ 569 w 663"/>
                <a:gd name="T35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3" h="1054">
                  <a:moveTo>
                    <a:pt x="569" y="19"/>
                  </a:moveTo>
                  <a:cubicBezTo>
                    <a:pt x="611" y="19"/>
                    <a:pt x="645" y="53"/>
                    <a:pt x="645" y="95"/>
                  </a:cubicBezTo>
                  <a:cubicBezTo>
                    <a:pt x="645" y="960"/>
                    <a:pt x="645" y="960"/>
                    <a:pt x="645" y="960"/>
                  </a:cubicBezTo>
                  <a:cubicBezTo>
                    <a:pt x="645" y="1001"/>
                    <a:pt x="611" y="1035"/>
                    <a:pt x="569" y="1035"/>
                  </a:cubicBezTo>
                  <a:cubicBezTo>
                    <a:pt x="94" y="1035"/>
                    <a:pt x="94" y="1035"/>
                    <a:pt x="94" y="1035"/>
                  </a:cubicBezTo>
                  <a:cubicBezTo>
                    <a:pt x="52" y="1035"/>
                    <a:pt x="18" y="1001"/>
                    <a:pt x="18" y="960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53"/>
                    <a:pt x="52" y="19"/>
                    <a:pt x="94" y="19"/>
                  </a:cubicBezTo>
                  <a:cubicBezTo>
                    <a:pt x="569" y="19"/>
                    <a:pt x="569" y="19"/>
                    <a:pt x="569" y="19"/>
                  </a:cubicBezTo>
                  <a:moveTo>
                    <a:pt x="569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42" y="0"/>
                    <a:pt x="0" y="43"/>
                    <a:pt x="0" y="95"/>
                  </a:cubicBezTo>
                  <a:cubicBezTo>
                    <a:pt x="0" y="960"/>
                    <a:pt x="0" y="960"/>
                    <a:pt x="0" y="960"/>
                  </a:cubicBezTo>
                  <a:cubicBezTo>
                    <a:pt x="0" y="1012"/>
                    <a:pt x="42" y="1054"/>
                    <a:pt x="94" y="1054"/>
                  </a:cubicBezTo>
                  <a:cubicBezTo>
                    <a:pt x="569" y="1054"/>
                    <a:pt x="569" y="1054"/>
                    <a:pt x="569" y="1054"/>
                  </a:cubicBezTo>
                  <a:cubicBezTo>
                    <a:pt x="621" y="1054"/>
                    <a:pt x="663" y="1012"/>
                    <a:pt x="663" y="960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63" y="43"/>
                    <a:pt x="621" y="0"/>
                    <a:pt x="5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5" name="Freeform 256"/>
            <p:cNvSpPr/>
            <p:nvPr/>
          </p:nvSpPr>
          <p:spPr bwMode="auto">
            <a:xfrm>
              <a:off x="16009938" y="6224588"/>
              <a:ext cx="85725" cy="923925"/>
            </a:xfrm>
            <a:custGeom>
              <a:avLst/>
              <a:gdLst>
                <a:gd name="T0" fmla="*/ 0 w 54"/>
                <a:gd name="T1" fmla="*/ 582 h 582"/>
                <a:gd name="T2" fmla="*/ 0 w 54"/>
                <a:gd name="T3" fmla="*/ 75 h 582"/>
                <a:gd name="T4" fmla="*/ 54 w 54"/>
                <a:gd name="T5" fmla="*/ 0 h 582"/>
                <a:gd name="T6" fmla="*/ 54 w 54"/>
                <a:gd name="T7" fmla="*/ 550 h 582"/>
                <a:gd name="T8" fmla="*/ 0 w 54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2">
                  <a:moveTo>
                    <a:pt x="0" y="582"/>
                  </a:moveTo>
                  <a:lnTo>
                    <a:pt x="0" y="75"/>
                  </a:lnTo>
                  <a:lnTo>
                    <a:pt x="54" y="0"/>
                  </a:lnTo>
                  <a:lnTo>
                    <a:pt x="54" y="550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98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6" name="Freeform 257"/>
            <p:cNvSpPr/>
            <p:nvPr/>
          </p:nvSpPr>
          <p:spPr bwMode="auto">
            <a:xfrm>
              <a:off x="16009938" y="6224588"/>
              <a:ext cx="85725" cy="923925"/>
            </a:xfrm>
            <a:custGeom>
              <a:avLst/>
              <a:gdLst>
                <a:gd name="T0" fmla="*/ 0 w 54"/>
                <a:gd name="T1" fmla="*/ 582 h 582"/>
                <a:gd name="T2" fmla="*/ 0 w 54"/>
                <a:gd name="T3" fmla="*/ 75 h 582"/>
                <a:gd name="T4" fmla="*/ 54 w 54"/>
                <a:gd name="T5" fmla="*/ 0 h 582"/>
                <a:gd name="T6" fmla="*/ 54 w 54"/>
                <a:gd name="T7" fmla="*/ 550 h 582"/>
                <a:gd name="T8" fmla="*/ 0 w 54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2">
                  <a:moveTo>
                    <a:pt x="0" y="582"/>
                  </a:moveTo>
                  <a:lnTo>
                    <a:pt x="0" y="75"/>
                  </a:lnTo>
                  <a:lnTo>
                    <a:pt x="54" y="0"/>
                  </a:lnTo>
                  <a:lnTo>
                    <a:pt x="54" y="550"/>
                  </a:lnTo>
                  <a:lnTo>
                    <a:pt x="0" y="5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7" name="Freeform 258"/>
            <p:cNvSpPr/>
            <p:nvPr/>
          </p:nvSpPr>
          <p:spPr bwMode="auto">
            <a:xfrm>
              <a:off x="16302038" y="5559426"/>
              <a:ext cx="784225" cy="1720850"/>
            </a:xfrm>
            <a:custGeom>
              <a:avLst/>
              <a:gdLst>
                <a:gd name="T0" fmla="*/ 284 w 284"/>
                <a:gd name="T1" fmla="*/ 0 h 623"/>
                <a:gd name="T2" fmla="*/ 284 w 284"/>
                <a:gd name="T3" fmla="*/ 623 h 623"/>
                <a:gd name="T4" fmla="*/ 112 w 284"/>
                <a:gd name="T5" fmla="*/ 171 h 623"/>
                <a:gd name="T6" fmla="*/ 284 w 284"/>
                <a:gd name="T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623">
                  <a:moveTo>
                    <a:pt x="284" y="0"/>
                  </a:moveTo>
                  <a:cubicBezTo>
                    <a:pt x="284" y="623"/>
                    <a:pt x="284" y="623"/>
                    <a:pt x="284" y="623"/>
                  </a:cubicBezTo>
                  <a:cubicBezTo>
                    <a:pt x="11" y="469"/>
                    <a:pt x="0" y="388"/>
                    <a:pt x="112" y="171"/>
                  </a:cubicBezTo>
                  <a:cubicBezTo>
                    <a:pt x="148" y="100"/>
                    <a:pt x="209" y="42"/>
                    <a:pt x="284" y="0"/>
                  </a:cubicBezTo>
                </a:path>
              </a:pathLst>
            </a:custGeom>
            <a:solidFill>
              <a:srgbClr val="DD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8" name="Freeform 259"/>
            <p:cNvSpPr/>
            <p:nvPr/>
          </p:nvSpPr>
          <p:spPr bwMode="auto">
            <a:xfrm>
              <a:off x="15976600" y="6211888"/>
              <a:ext cx="903288" cy="139700"/>
            </a:xfrm>
            <a:custGeom>
              <a:avLst/>
              <a:gdLst>
                <a:gd name="T0" fmla="*/ 324 w 327"/>
                <a:gd name="T1" fmla="*/ 51 h 51"/>
                <a:gd name="T2" fmla="*/ 0 w 327"/>
                <a:gd name="T3" fmla="*/ 51 h 51"/>
                <a:gd name="T4" fmla="*/ 4 w 327"/>
                <a:gd name="T5" fmla="*/ 0 h 51"/>
                <a:gd name="T6" fmla="*/ 327 w 327"/>
                <a:gd name="T7" fmla="*/ 0 h 51"/>
                <a:gd name="T8" fmla="*/ 324 w 327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51">
                  <a:moveTo>
                    <a:pt x="324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" y="34"/>
                    <a:pt x="2" y="17"/>
                    <a:pt x="4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6" y="17"/>
                    <a:pt x="325" y="34"/>
                    <a:pt x="324" y="51"/>
                  </a:cubicBezTo>
                </a:path>
              </a:pathLst>
            </a:custGeom>
            <a:solidFill>
              <a:srgbClr val="A5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89" name="Freeform 260"/>
            <p:cNvSpPr/>
            <p:nvPr/>
          </p:nvSpPr>
          <p:spPr bwMode="auto">
            <a:xfrm>
              <a:off x="15976600" y="5559426"/>
              <a:ext cx="1109663" cy="1720850"/>
            </a:xfrm>
            <a:custGeom>
              <a:avLst/>
              <a:gdLst>
                <a:gd name="T0" fmla="*/ 395 w 402"/>
                <a:gd name="T1" fmla="*/ 611 h 623"/>
                <a:gd name="T2" fmla="*/ 348 w 402"/>
                <a:gd name="T3" fmla="*/ 500 h 623"/>
                <a:gd name="T4" fmla="*/ 327 w 402"/>
                <a:gd name="T5" fmla="*/ 377 h 623"/>
                <a:gd name="T6" fmla="*/ 347 w 402"/>
                <a:gd name="T7" fmla="*/ 127 h 623"/>
                <a:gd name="T8" fmla="*/ 402 w 402"/>
                <a:gd name="T9" fmla="*/ 0 h 623"/>
                <a:gd name="T10" fmla="*/ 334 w 402"/>
                <a:gd name="T11" fmla="*/ 0 h 623"/>
                <a:gd name="T12" fmla="*/ 204 w 402"/>
                <a:gd name="T13" fmla="*/ 0 h 623"/>
                <a:gd name="T14" fmla="*/ 79 w 402"/>
                <a:gd name="T15" fmla="*/ 0 h 623"/>
                <a:gd name="T16" fmla="*/ 78 w 402"/>
                <a:gd name="T17" fmla="*/ 0 h 623"/>
                <a:gd name="T18" fmla="*/ 64 w 402"/>
                <a:gd name="T19" fmla="*/ 24 h 623"/>
                <a:gd name="T20" fmla="*/ 40 w 402"/>
                <a:gd name="T21" fmla="*/ 76 h 623"/>
                <a:gd name="T22" fmla="*/ 9 w 402"/>
                <a:gd name="T23" fmla="*/ 193 h 623"/>
                <a:gd name="T24" fmla="*/ 0 w 402"/>
                <a:gd name="T25" fmla="*/ 319 h 623"/>
                <a:gd name="T26" fmla="*/ 11 w 402"/>
                <a:gd name="T27" fmla="*/ 441 h 623"/>
                <a:gd name="T28" fmla="*/ 45 w 402"/>
                <a:gd name="T29" fmla="*/ 559 h 623"/>
                <a:gd name="T30" fmla="*/ 93 w 402"/>
                <a:gd name="T31" fmla="*/ 609 h 623"/>
                <a:gd name="T32" fmla="*/ 132 w 402"/>
                <a:gd name="T33" fmla="*/ 621 h 623"/>
                <a:gd name="T34" fmla="*/ 166 w 402"/>
                <a:gd name="T35" fmla="*/ 623 h 623"/>
                <a:gd name="T36" fmla="*/ 134 w 402"/>
                <a:gd name="T37" fmla="*/ 623 h 623"/>
                <a:gd name="T38" fmla="*/ 213 w 402"/>
                <a:gd name="T39" fmla="*/ 623 h 623"/>
                <a:gd name="T40" fmla="*/ 341 w 402"/>
                <a:gd name="T41" fmla="*/ 623 h 623"/>
                <a:gd name="T42" fmla="*/ 402 w 402"/>
                <a:gd name="T43" fmla="*/ 623 h 623"/>
                <a:gd name="T44" fmla="*/ 395 w 402"/>
                <a:gd name="T45" fmla="*/ 611 h 623"/>
                <a:gd name="T46" fmla="*/ 394 w 402"/>
                <a:gd name="T47" fmla="*/ 611 h 623"/>
                <a:gd name="T48" fmla="*/ 395 w 402"/>
                <a:gd name="T49" fmla="*/ 611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2" h="623">
                  <a:moveTo>
                    <a:pt x="395" y="611"/>
                  </a:moveTo>
                  <a:cubicBezTo>
                    <a:pt x="374" y="577"/>
                    <a:pt x="359" y="539"/>
                    <a:pt x="348" y="500"/>
                  </a:cubicBezTo>
                  <a:cubicBezTo>
                    <a:pt x="337" y="460"/>
                    <a:pt x="330" y="418"/>
                    <a:pt x="327" y="377"/>
                  </a:cubicBezTo>
                  <a:cubicBezTo>
                    <a:pt x="319" y="293"/>
                    <a:pt x="325" y="208"/>
                    <a:pt x="347" y="127"/>
                  </a:cubicBezTo>
                  <a:cubicBezTo>
                    <a:pt x="359" y="83"/>
                    <a:pt x="376" y="39"/>
                    <a:pt x="402" y="0"/>
                  </a:cubicBezTo>
                  <a:cubicBezTo>
                    <a:pt x="379" y="0"/>
                    <a:pt x="356" y="0"/>
                    <a:pt x="334" y="0"/>
                  </a:cubicBezTo>
                  <a:cubicBezTo>
                    <a:pt x="290" y="0"/>
                    <a:pt x="247" y="0"/>
                    <a:pt x="204" y="0"/>
                  </a:cubicBezTo>
                  <a:cubicBezTo>
                    <a:pt x="176" y="0"/>
                    <a:pt x="107" y="0"/>
                    <a:pt x="7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8"/>
                    <a:pt x="68" y="16"/>
                    <a:pt x="64" y="24"/>
                  </a:cubicBezTo>
                  <a:cubicBezTo>
                    <a:pt x="54" y="41"/>
                    <a:pt x="46" y="58"/>
                    <a:pt x="40" y="76"/>
                  </a:cubicBezTo>
                  <a:cubicBezTo>
                    <a:pt x="25" y="114"/>
                    <a:pt x="16" y="153"/>
                    <a:pt x="9" y="193"/>
                  </a:cubicBezTo>
                  <a:cubicBezTo>
                    <a:pt x="3" y="235"/>
                    <a:pt x="0" y="277"/>
                    <a:pt x="0" y="319"/>
                  </a:cubicBezTo>
                  <a:cubicBezTo>
                    <a:pt x="0" y="360"/>
                    <a:pt x="5" y="401"/>
                    <a:pt x="11" y="441"/>
                  </a:cubicBezTo>
                  <a:cubicBezTo>
                    <a:pt x="18" y="481"/>
                    <a:pt x="29" y="521"/>
                    <a:pt x="45" y="559"/>
                  </a:cubicBezTo>
                  <a:cubicBezTo>
                    <a:pt x="52" y="576"/>
                    <a:pt x="83" y="593"/>
                    <a:pt x="93" y="609"/>
                  </a:cubicBezTo>
                  <a:cubicBezTo>
                    <a:pt x="95" y="613"/>
                    <a:pt x="130" y="618"/>
                    <a:pt x="132" y="621"/>
                  </a:cubicBezTo>
                  <a:cubicBezTo>
                    <a:pt x="133" y="623"/>
                    <a:pt x="166" y="623"/>
                    <a:pt x="166" y="623"/>
                  </a:cubicBezTo>
                  <a:cubicBezTo>
                    <a:pt x="167" y="623"/>
                    <a:pt x="133" y="623"/>
                    <a:pt x="134" y="623"/>
                  </a:cubicBezTo>
                  <a:cubicBezTo>
                    <a:pt x="163" y="623"/>
                    <a:pt x="184" y="623"/>
                    <a:pt x="213" y="623"/>
                  </a:cubicBezTo>
                  <a:cubicBezTo>
                    <a:pt x="256" y="623"/>
                    <a:pt x="297" y="623"/>
                    <a:pt x="341" y="623"/>
                  </a:cubicBezTo>
                  <a:cubicBezTo>
                    <a:pt x="361" y="623"/>
                    <a:pt x="381" y="623"/>
                    <a:pt x="402" y="623"/>
                  </a:cubicBezTo>
                  <a:cubicBezTo>
                    <a:pt x="399" y="619"/>
                    <a:pt x="397" y="615"/>
                    <a:pt x="395" y="611"/>
                  </a:cubicBezTo>
                  <a:cubicBezTo>
                    <a:pt x="394" y="610"/>
                    <a:pt x="394" y="610"/>
                    <a:pt x="394" y="611"/>
                  </a:cubicBezTo>
                  <a:cubicBezTo>
                    <a:pt x="395" y="611"/>
                    <a:pt x="395" y="612"/>
                    <a:pt x="395" y="611"/>
                  </a:cubicBezTo>
                </a:path>
              </a:pathLst>
            </a:custGeom>
            <a:solidFill>
              <a:srgbClr val="FF6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0" name="Freeform 261"/>
            <p:cNvSpPr>
              <a:spLocks noEditPoints="1"/>
            </p:cNvSpPr>
            <p:nvPr/>
          </p:nvSpPr>
          <p:spPr bwMode="auto">
            <a:xfrm>
              <a:off x="16870363" y="5738813"/>
              <a:ext cx="122238" cy="933450"/>
            </a:xfrm>
            <a:custGeom>
              <a:avLst/>
              <a:gdLst>
                <a:gd name="T0" fmla="*/ 0 w 44"/>
                <a:gd name="T1" fmla="*/ 244 h 338"/>
                <a:gd name="T2" fmla="*/ 3 w 44"/>
                <a:gd name="T3" fmla="*/ 312 h 338"/>
                <a:gd name="T4" fmla="*/ 5 w 44"/>
                <a:gd name="T5" fmla="*/ 338 h 338"/>
                <a:gd name="T6" fmla="*/ 5 w 44"/>
                <a:gd name="T7" fmla="*/ 338 h 338"/>
                <a:gd name="T8" fmla="*/ 3 w 44"/>
                <a:gd name="T9" fmla="*/ 312 h 338"/>
                <a:gd name="T10" fmla="*/ 0 w 44"/>
                <a:gd name="T11" fmla="*/ 244 h 338"/>
                <a:gd name="T12" fmla="*/ 24 w 44"/>
                <a:gd name="T13" fmla="*/ 57 h 338"/>
                <a:gd name="T14" fmla="*/ 24 w 44"/>
                <a:gd name="T15" fmla="*/ 58 h 338"/>
                <a:gd name="T16" fmla="*/ 24 w 44"/>
                <a:gd name="T17" fmla="*/ 57 h 338"/>
                <a:gd name="T18" fmla="*/ 44 w 44"/>
                <a:gd name="T19" fmla="*/ 0 h 338"/>
                <a:gd name="T20" fmla="*/ 24 w 44"/>
                <a:gd name="T21" fmla="*/ 57 h 338"/>
                <a:gd name="T22" fmla="*/ 44 w 44"/>
                <a:gd name="T23" fmla="*/ 0 h 338"/>
                <a:gd name="T24" fmla="*/ 44 w 44"/>
                <a:gd name="T2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338">
                  <a:moveTo>
                    <a:pt x="0" y="244"/>
                  </a:moveTo>
                  <a:cubicBezTo>
                    <a:pt x="0" y="267"/>
                    <a:pt x="1" y="289"/>
                    <a:pt x="3" y="312"/>
                  </a:cubicBezTo>
                  <a:cubicBezTo>
                    <a:pt x="3" y="321"/>
                    <a:pt x="4" y="329"/>
                    <a:pt x="5" y="338"/>
                  </a:cubicBezTo>
                  <a:cubicBezTo>
                    <a:pt x="5" y="338"/>
                    <a:pt x="5" y="338"/>
                    <a:pt x="5" y="338"/>
                  </a:cubicBezTo>
                  <a:cubicBezTo>
                    <a:pt x="4" y="329"/>
                    <a:pt x="3" y="321"/>
                    <a:pt x="3" y="312"/>
                  </a:cubicBezTo>
                  <a:cubicBezTo>
                    <a:pt x="1" y="289"/>
                    <a:pt x="0" y="267"/>
                    <a:pt x="0" y="244"/>
                  </a:cubicBezTo>
                  <a:moveTo>
                    <a:pt x="24" y="57"/>
                  </a:moveTo>
                  <a:cubicBezTo>
                    <a:pt x="24" y="57"/>
                    <a:pt x="24" y="57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moveTo>
                    <a:pt x="44" y="0"/>
                  </a:moveTo>
                  <a:cubicBezTo>
                    <a:pt x="36" y="19"/>
                    <a:pt x="30" y="38"/>
                    <a:pt x="24" y="57"/>
                  </a:cubicBezTo>
                  <a:cubicBezTo>
                    <a:pt x="30" y="38"/>
                    <a:pt x="36" y="19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B0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1" name="Freeform 262"/>
            <p:cNvSpPr/>
            <p:nvPr/>
          </p:nvSpPr>
          <p:spPr bwMode="auto">
            <a:xfrm>
              <a:off x="16033750" y="5672138"/>
              <a:ext cx="958850" cy="1000125"/>
            </a:xfrm>
            <a:custGeom>
              <a:avLst/>
              <a:gdLst>
                <a:gd name="T0" fmla="*/ 322 w 347"/>
                <a:gd name="T1" fmla="*/ 0 h 362"/>
                <a:gd name="T2" fmla="*/ 122 w 347"/>
                <a:gd name="T3" fmla="*/ 128 h 362"/>
                <a:gd name="T4" fmla="*/ 0 w 347"/>
                <a:gd name="T5" fmla="*/ 273 h 362"/>
                <a:gd name="T6" fmla="*/ 58 w 347"/>
                <a:gd name="T7" fmla="*/ 362 h 362"/>
                <a:gd name="T8" fmla="*/ 308 w 347"/>
                <a:gd name="T9" fmla="*/ 362 h 362"/>
                <a:gd name="T10" fmla="*/ 306 w 347"/>
                <a:gd name="T11" fmla="*/ 336 h 362"/>
                <a:gd name="T12" fmla="*/ 303 w 347"/>
                <a:gd name="T13" fmla="*/ 268 h 362"/>
                <a:gd name="T14" fmla="*/ 326 w 347"/>
                <a:gd name="T15" fmla="*/ 86 h 362"/>
                <a:gd name="T16" fmla="*/ 327 w 347"/>
                <a:gd name="T17" fmla="*/ 82 h 362"/>
                <a:gd name="T18" fmla="*/ 327 w 347"/>
                <a:gd name="T19" fmla="*/ 81 h 362"/>
                <a:gd name="T20" fmla="*/ 327 w 347"/>
                <a:gd name="T21" fmla="*/ 81 h 362"/>
                <a:gd name="T22" fmla="*/ 347 w 347"/>
                <a:gd name="T23" fmla="*/ 24 h 362"/>
                <a:gd name="T24" fmla="*/ 347 w 347"/>
                <a:gd name="T25" fmla="*/ 18 h 362"/>
                <a:gd name="T26" fmla="*/ 322 w 347"/>
                <a:gd name="T2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62">
                  <a:moveTo>
                    <a:pt x="322" y="0"/>
                  </a:moveTo>
                  <a:cubicBezTo>
                    <a:pt x="122" y="128"/>
                    <a:pt x="122" y="128"/>
                    <a:pt x="122" y="12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22" y="362"/>
                    <a:pt x="58" y="362"/>
                  </a:cubicBezTo>
                  <a:cubicBezTo>
                    <a:pt x="87" y="362"/>
                    <a:pt x="236" y="362"/>
                    <a:pt x="308" y="362"/>
                  </a:cubicBezTo>
                  <a:cubicBezTo>
                    <a:pt x="307" y="353"/>
                    <a:pt x="306" y="345"/>
                    <a:pt x="306" y="336"/>
                  </a:cubicBezTo>
                  <a:cubicBezTo>
                    <a:pt x="304" y="313"/>
                    <a:pt x="303" y="291"/>
                    <a:pt x="303" y="268"/>
                  </a:cubicBezTo>
                  <a:cubicBezTo>
                    <a:pt x="303" y="207"/>
                    <a:pt x="310" y="145"/>
                    <a:pt x="326" y="86"/>
                  </a:cubicBezTo>
                  <a:cubicBezTo>
                    <a:pt x="327" y="85"/>
                    <a:pt x="327" y="83"/>
                    <a:pt x="327" y="82"/>
                  </a:cubicBezTo>
                  <a:cubicBezTo>
                    <a:pt x="327" y="81"/>
                    <a:pt x="327" y="81"/>
                    <a:pt x="327" y="81"/>
                  </a:cubicBezTo>
                  <a:cubicBezTo>
                    <a:pt x="327" y="81"/>
                    <a:pt x="327" y="81"/>
                    <a:pt x="327" y="81"/>
                  </a:cubicBezTo>
                  <a:cubicBezTo>
                    <a:pt x="333" y="62"/>
                    <a:pt x="339" y="43"/>
                    <a:pt x="347" y="24"/>
                  </a:cubicBezTo>
                  <a:cubicBezTo>
                    <a:pt x="347" y="18"/>
                    <a:pt x="347" y="18"/>
                    <a:pt x="347" y="18"/>
                  </a:cubicBezTo>
                  <a:cubicBezTo>
                    <a:pt x="322" y="0"/>
                    <a:pt x="322" y="0"/>
                    <a:pt x="322" y="0"/>
                  </a:cubicBezTo>
                </a:path>
              </a:pathLst>
            </a:custGeom>
            <a:solidFill>
              <a:srgbClr val="CB4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2" name="Freeform 263"/>
            <p:cNvSpPr/>
            <p:nvPr/>
          </p:nvSpPr>
          <p:spPr bwMode="auto">
            <a:xfrm>
              <a:off x="16097250" y="7096126"/>
              <a:ext cx="0" cy="4763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D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3" name="Freeform 264"/>
            <p:cNvSpPr/>
            <p:nvPr/>
          </p:nvSpPr>
          <p:spPr bwMode="auto">
            <a:xfrm>
              <a:off x="16965613" y="7029451"/>
              <a:ext cx="26988" cy="68263"/>
            </a:xfrm>
            <a:custGeom>
              <a:avLst/>
              <a:gdLst>
                <a:gd name="T0" fmla="*/ 1 w 10"/>
                <a:gd name="T1" fmla="*/ 0 h 25"/>
                <a:gd name="T2" fmla="*/ 0 w 10"/>
                <a:gd name="T3" fmla="*/ 0 h 25"/>
                <a:gd name="T4" fmla="*/ 10 w 10"/>
                <a:gd name="T5" fmla="*/ 25 h 25"/>
                <a:gd name="T6" fmla="*/ 10 w 10"/>
                <a:gd name="T7" fmla="*/ 25 h 25"/>
                <a:gd name="T8" fmla="*/ 1 w 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6" y="17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7" y="16"/>
                    <a:pt x="4" y="8"/>
                    <a:pt x="1" y="0"/>
                  </a:cubicBezTo>
                </a:path>
              </a:pathLst>
            </a:custGeom>
            <a:solidFill>
              <a:srgbClr val="C6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4" name="Freeform 265"/>
            <p:cNvSpPr/>
            <p:nvPr/>
          </p:nvSpPr>
          <p:spPr bwMode="auto">
            <a:xfrm>
              <a:off x="16006763" y="6783388"/>
              <a:ext cx="985838" cy="317500"/>
            </a:xfrm>
            <a:custGeom>
              <a:avLst/>
              <a:gdLst>
                <a:gd name="T0" fmla="*/ 0 w 357"/>
                <a:gd name="T1" fmla="*/ 0 h 115"/>
                <a:gd name="T2" fmla="*/ 32 w 357"/>
                <a:gd name="T3" fmla="*/ 113 h 115"/>
                <a:gd name="T4" fmla="*/ 33 w 357"/>
                <a:gd name="T5" fmla="*/ 113 h 115"/>
                <a:gd name="T6" fmla="*/ 33 w 357"/>
                <a:gd name="T7" fmla="*/ 115 h 115"/>
                <a:gd name="T8" fmla="*/ 33 w 357"/>
                <a:gd name="T9" fmla="*/ 114 h 115"/>
                <a:gd name="T10" fmla="*/ 357 w 357"/>
                <a:gd name="T11" fmla="*/ 114 h 115"/>
                <a:gd name="T12" fmla="*/ 347 w 357"/>
                <a:gd name="T13" fmla="*/ 89 h 115"/>
                <a:gd name="T14" fmla="*/ 65 w 357"/>
                <a:gd name="T15" fmla="*/ 89 h 115"/>
                <a:gd name="T16" fmla="*/ 1 w 357"/>
                <a:gd name="T17" fmla="*/ 1 h 115"/>
                <a:gd name="T18" fmla="*/ 0 w 357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7" h="115">
                  <a:moveTo>
                    <a:pt x="0" y="0"/>
                  </a:moveTo>
                  <a:cubicBezTo>
                    <a:pt x="7" y="38"/>
                    <a:pt x="18" y="77"/>
                    <a:pt x="32" y="113"/>
                  </a:cubicBezTo>
                  <a:cubicBezTo>
                    <a:pt x="32" y="113"/>
                    <a:pt x="33" y="113"/>
                    <a:pt x="33" y="113"/>
                  </a:cubicBezTo>
                  <a:cubicBezTo>
                    <a:pt x="33" y="114"/>
                    <a:pt x="33" y="115"/>
                    <a:pt x="33" y="115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57" y="114"/>
                    <a:pt x="357" y="114"/>
                    <a:pt x="357" y="114"/>
                  </a:cubicBezTo>
                  <a:cubicBezTo>
                    <a:pt x="353" y="106"/>
                    <a:pt x="350" y="98"/>
                    <a:pt x="347" y="89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40" y="89"/>
                    <a:pt x="11" y="42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5A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5" name="Rectangle 266"/>
            <p:cNvSpPr>
              <a:spLocks noChangeArrowheads="1"/>
            </p:cNvSpPr>
            <p:nvPr/>
          </p:nvSpPr>
          <p:spPr bwMode="auto">
            <a:xfrm>
              <a:off x="15976600" y="5484813"/>
              <a:ext cx="1187450" cy="157163"/>
            </a:xfrm>
            <a:prstGeom prst="rect">
              <a:avLst/>
            </a:pr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6" name="Freeform 267"/>
            <p:cNvSpPr/>
            <p:nvPr/>
          </p:nvSpPr>
          <p:spPr bwMode="auto">
            <a:xfrm>
              <a:off x="16009938" y="5589588"/>
              <a:ext cx="982663" cy="66675"/>
            </a:xfrm>
            <a:custGeom>
              <a:avLst/>
              <a:gdLst>
                <a:gd name="T0" fmla="*/ 0 w 619"/>
                <a:gd name="T1" fmla="*/ 0 h 42"/>
                <a:gd name="T2" fmla="*/ 619 w 619"/>
                <a:gd name="T3" fmla="*/ 0 h 42"/>
                <a:gd name="T4" fmla="*/ 619 w 619"/>
                <a:gd name="T5" fmla="*/ 42 h 42"/>
                <a:gd name="T6" fmla="*/ 54 w 619"/>
                <a:gd name="T7" fmla="*/ 42 h 42"/>
                <a:gd name="T8" fmla="*/ 0 w 61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42">
                  <a:moveTo>
                    <a:pt x="0" y="0"/>
                  </a:moveTo>
                  <a:lnTo>
                    <a:pt x="619" y="0"/>
                  </a:lnTo>
                  <a:lnTo>
                    <a:pt x="619" y="42"/>
                  </a:lnTo>
                  <a:lnTo>
                    <a:pt x="5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7" name="Freeform 268"/>
            <p:cNvSpPr/>
            <p:nvPr/>
          </p:nvSpPr>
          <p:spPr bwMode="auto">
            <a:xfrm>
              <a:off x="16081375" y="7097713"/>
              <a:ext cx="1082675" cy="330200"/>
            </a:xfrm>
            <a:custGeom>
              <a:avLst/>
              <a:gdLst>
                <a:gd name="T0" fmla="*/ 0 w 682"/>
                <a:gd name="T1" fmla="*/ 208 h 208"/>
                <a:gd name="T2" fmla="*/ 682 w 682"/>
                <a:gd name="T3" fmla="*/ 208 h 208"/>
                <a:gd name="T4" fmla="*/ 682 w 682"/>
                <a:gd name="T5" fmla="*/ 0 h 208"/>
                <a:gd name="T6" fmla="*/ 10 w 682"/>
                <a:gd name="T7" fmla="*/ 0 h 208"/>
                <a:gd name="T8" fmla="*/ 0 w 682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08">
                  <a:moveTo>
                    <a:pt x="0" y="208"/>
                  </a:moveTo>
                  <a:lnTo>
                    <a:pt x="682" y="208"/>
                  </a:lnTo>
                  <a:lnTo>
                    <a:pt x="682" y="0"/>
                  </a:lnTo>
                  <a:lnTo>
                    <a:pt x="10" y="0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8" name="Freeform 269"/>
            <p:cNvSpPr/>
            <p:nvPr/>
          </p:nvSpPr>
          <p:spPr bwMode="auto">
            <a:xfrm>
              <a:off x="16081375" y="7097713"/>
              <a:ext cx="1082675" cy="330200"/>
            </a:xfrm>
            <a:custGeom>
              <a:avLst/>
              <a:gdLst>
                <a:gd name="T0" fmla="*/ 0 w 682"/>
                <a:gd name="T1" fmla="*/ 208 h 208"/>
                <a:gd name="T2" fmla="*/ 682 w 682"/>
                <a:gd name="T3" fmla="*/ 208 h 208"/>
                <a:gd name="T4" fmla="*/ 682 w 682"/>
                <a:gd name="T5" fmla="*/ 0 h 208"/>
                <a:gd name="T6" fmla="*/ 10 w 682"/>
                <a:gd name="T7" fmla="*/ 0 h 208"/>
                <a:gd name="T8" fmla="*/ 0 w 682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08">
                  <a:moveTo>
                    <a:pt x="0" y="208"/>
                  </a:moveTo>
                  <a:lnTo>
                    <a:pt x="682" y="208"/>
                  </a:lnTo>
                  <a:lnTo>
                    <a:pt x="682" y="0"/>
                  </a:lnTo>
                  <a:lnTo>
                    <a:pt x="10" y="0"/>
                  </a:lnTo>
                  <a:lnTo>
                    <a:pt x="0" y="2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099" name="Freeform 270"/>
            <p:cNvSpPr/>
            <p:nvPr/>
          </p:nvSpPr>
          <p:spPr bwMode="auto">
            <a:xfrm>
              <a:off x="16205200" y="5510213"/>
              <a:ext cx="719138" cy="915988"/>
            </a:xfrm>
            <a:custGeom>
              <a:avLst/>
              <a:gdLst>
                <a:gd name="T0" fmla="*/ 123 w 260"/>
                <a:gd name="T1" fmla="*/ 0 h 332"/>
                <a:gd name="T2" fmla="*/ 129 w 260"/>
                <a:gd name="T3" fmla="*/ 1 h 332"/>
                <a:gd name="T4" fmla="*/ 235 w 260"/>
                <a:gd name="T5" fmla="*/ 46 h 332"/>
                <a:gd name="T6" fmla="*/ 260 w 260"/>
                <a:gd name="T7" fmla="*/ 59 h 332"/>
                <a:gd name="T8" fmla="*/ 220 w 260"/>
                <a:gd name="T9" fmla="*/ 185 h 332"/>
                <a:gd name="T10" fmla="*/ 207 w 260"/>
                <a:gd name="T11" fmla="*/ 332 h 332"/>
                <a:gd name="T12" fmla="*/ 184 w 260"/>
                <a:gd name="T13" fmla="*/ 309 h 332"/>
                <a:gd name="T14" fmla="*/ 89 w 260"/>
                <a:gd name="T15" fmla="*/ 202 h 332"/>
                <a:gd name="T16" fmla="*/ 5 w 260"/>
                <a:gd name="T17" fmla="*/ 130 h 332"/>
                <a:gd name="T18" fmla="*/ 32 w 260"/>
                <a:gd name="T19" fmla="*/ 38 h 332"/>
                <a:gd name="T20" fmla="*/ 123 w 260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32">
                  <a:moveTo>
                    <a:pt x="123" y="0"/>
                  </a:moveTo>
                  <a:cubicBezTo>
                    <a:pt x="125" y="0"/>
                    <a:pt x="127" y="0"/>
                    <a:pt x="129" y="1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43" y="50"/>
                    <a:pt x="252" y="54"/>
                    <a:pt x="260" y="59"/>
                  </a:cubicBezTo>
                  <a:cubicBezTo>
                    <a:pt x="243" y="94"/>
                    <a:pt x="229" y="137"/>
                    <a:pt x="220" y="185"/>
                  </a:cubicBezTo>
                  <a:cubicBezTo>
                    <a:pt x="210" y="234"/>
                    <a:pt x="206" y="283"/>
                    <a:pt x="207" y="332"/>
                  </a:cubicBezTo>
                  <a:cubicBezTo>
                    <a:pt x="199" y="324"/>
                    <a:pt x="190" y="316"/>
                    <a:pt x="184" y="309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77" y="189"/>
                    <a:pt x="0" y="156"/>
                    <a:pt x="5" y="13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7" y="15"/>
                    <a:pt x="111" y="0"/>
                    <a:pt x="123" y="0"/>
                  </a:cubicBezTo>
                  <a:close/>
                </a:path>
              </a:pathLst>
            </a:custGeom>
            <a:solidFill>
              <a:srgbClr val="DD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0" name="Freeform 271"/>
            <p:cNvSpPr/>
            <p:nvPr/>
          </p:nvSpPr>
          <p:spPr bwMode="auto">
            <a:xfrm>
              <a:off x="15670213" y="5868988"/>
              <a:ext cx="1106488" cy="557213"/>
            </a:xfrm>
            <a:custGeom>
              <a:avLst/>
              <a:gdLst>
                <a:gd name="T0" fmla="*/ 378 w 401"/>
                <a:gd name="T1" fmla="*/ 179 h 202"/>
                <a:gd name="T2" fmla="*/ 310 w 401"/>
                <a:gd name="T3" fmla="*/ 102 h 202"/>
                <a:gd name="T4" fmla="*/ 284 w 401"/>
                <a:gd name="T5" fmla="*/ 74 h 202"/>
                <a:gd name="T6" fmla="*/ 272 w 401"/>
                <a:gd name="T7" fmla="*/ 49 h 202"/>
                <a:gd name="T8" fmla="*/ 271 w 401"/>
                <a:gd name="T9" fmla="*/ 0 h 202"/>
                <a:gd name="T10" fmla="*/ 145 w 401"/>
                <a:gd name="T11" fmla="*/ 0 h 202"/>
                <a:gd name="T12" fmla="*/ 20 w 401"/>
                <a:gd name="T13" fmla="*/ 0 h 202"/>
                <a:gd name="T14" fmla="*/ 5 w 401"/>
                <a:gd name="T15" fmla="*/ 0 h 202"/>
                <a:gd name="T16" fmla="*/ 13 w 401"/>
                <a:gd name="T17" fmla="*/ 0 h 202"/>
                <a:gd name="T18" fmla="*/ 45 w 401"/>
                <a:gd name="T19" fmla="*/ 16 h 202"/>
                <a:gd name="T20" fmla="*/ 3 w 401"/>
                <a:gd name="T21" fmla="*/ 48 h 202"/>
                <a:gd name="T22" fmla="*/ 9 w 401"/>
                <a:gd name="T23" fmla="*/ 65 h 202"/>
                <a:gd name="T24" fmla="*/ 19 w 401"/>
                <a:gd name="T25" fmla="*/ 78 h 202"/>
                <a:gd name="T26" fmla="*/ 98 w 401"/>
                <a:gd name="T27" fmla="*/ 167 h 202"/>
                <a:gd name="T28" fmla="*/ 109 w 401"/>
                <a:gd name="T29" fmla="*/ 179 h 202"/>
                <a:gd name="T30" fmla="*/ 117 w 401"/>
                <a:gd name="T31" fmla="*/ 188 h 202"/>
                <a:gd name="T32" fmla="*/ 129 w 401"/>
                <a:gd name="T33" fmla="*/ 199 h 202"/>
                <a:gd name="T34" fmla="*/ 132 w 401"/>
                <a:gd name="T35" fmla="*/ 202 h 202"/>
                <a:gd name="T36" fmla="*/ 161 w 401"/>
                <a:gd name="T37" fmla="*/ 202 h 202"/>
                <a:gd name="T38" fmla="*/ 333 w 401"/>
                <a:gd name="T39" fmla="*/ 202 h 202"/>
                <a:gd name="T40" fmla="*/ 401 w 401"/>
                <a:gd name="T41" fmla="*/ 202 h 202"/>
                <a:gd name="T42" fmla="*/ 378 w 401"/>
                <a:gd name="T43" fmla="*/ 179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1" h="202">
                  <a:moveTo>
                    <a:pt x="378" y="179"/>
                  </a:moveTo>
                  <a:cubicBezTo>
                    <a:pt x="356" y="154"/>
                    <a:pt x="333" y="128"/>
                    <a:pt x="310" y="102"/>
                  </a:cubicBezTo>
                  <a:cubicBezTo>
                    <a:pt x="302" y="93"/>
                    <a:pt x="293" y="83"/>
                    <a:pt x="284" y="74"/>
                  </a:cubicBezTo>
                  <a:cubicBezTo>
                    <a:pt x="278" y="67"/>
                    <a:pt x="275" y="58"/>
                    <a:pt x="272" y="49"/>
                  </a:cubicBezTo>
                  <a:cubicBezTo>
                    <a:pt x="268" y="34"/>
                    <a:pt x="267" y="16"/>
                    <a:pt x="271" y="0"/>
                  </a:cubicBezTo>
                  <a:cubicBezTo>
                    <a:pt x="243" y="0"/>
                    <a:pt x="172" y="0"/>
                    <a:pt x="145" y="0"/>
                  </a:cubicBezTo>
                  <a:cubicBezTo>
                    <a:pt x="103" y="0"/>
                    <a:pt x="62" y="0"/>
                    <a:pt x="20" y="0"/>
                  </a:cubicBezTo>
                  <a:cubicBezTo>
                    <a:pt x="15" y="0"/>
                    <a:pt x="10" y="0"/>
                    <a:pt x="5" y="0"/>
                  </a:cubicBezTo>
                  <a:cubicBezTo>
                    <a:pt x="4" y="0"/>
                    <a:pt x="14" y="0"/>
                    <a:pt x="13" y="0"/>
                  </a:cubicBezTo>
                  <a:cubicBezTo>
                    <a:pt x="11" y="0"/>
                    <a:pt x="45" y="15"/>
                    <a:pt x="45" y="16"/>
                  </a:cubicBezTo>
                  <a:cubicBezTo>
                    <a:pt x="44" y="27"/>
                    <a:pt x="0" y="38"/>
                    <a:pt x="3" y="48"/>
                  </a:cubicBezTo>
                  <a:cubicBezTo>
                    <a:pt x="4" y="54"/>
                    <a:pt x="7" y="60"/>
                    <a:pt x="9" y="65"/>
                  </a:cubicBezTo>
                  <a:cubicBezTo>
                    <a:pt x="12" y="70"/>
                    <a:pt x="16" y="74"/>
                    <a:pt x="19" y="78"/>
                  </a:cubicBezTo>
                  <a:cubicBezTo>
                    <a:pt x="46" y="108"/>
                    <a:pt x="72" y="137"/>
                    <a:pt x="98" y="167"/>
                  </a:cubicBezTo>
                  <a:cubicBezTo>
                    <a:pt x="102" y="171"/>
                    <a:pt x="105" y="175"/>
                    <a:pt x="109" y="179"/>
                  </a:cubicBezTo>
                  <a:cubicBezTo>
                    <a:pt x="111" y="182"/>
                    <a:pt x="114" y="185"/>
                    <a:pt x="117" y="188"/>
                  </a:cubicBezTo>
                  <a:cubicBezTo>
                    <a:pt x="121" y="192"/>
                    <a:pt x="125" y="196"/>
                    <a:pt x="129" y="199"/>
                  </a:cubicBezTo>
                  <a:cubicBezTo>
                    <a:pt x="129" y="200"/>
                    <a:pt x="131" y="202"/>
                    <a:pt x="132" y="202"/>
                  </a:cubicBezTo>
                  <a:cubicBezTo>
                    <a:pt x="142" y="202"/>
                    <a:pt x="151" y="202"/>
                    <a:pt x="161" y="202"/>
                  </a:cubicBezTo>
                  <a:cubicBezTo>
                    <a:pt x="204" y="202"/>
                    <a:pt x="290" y="202"/>
                    <a:pt x="333" y="202"/>
                  </a:cubicBezTo>
                  <a:cubicBezTo>
                    <a:pt x="356" y="202"/>
                    <a:pt x="378" y="202"/>
                    <a:pt x="401" y="202"/>
                  </a:cubicBezTo>
                  <a:cubicBezTo>
                    <a:pt x="393" y="195"/>
                    <a:pt x="385" y="187"/>
                    <a:pt x="378" y="179"/>
                  </a:cubicBezTo>
                  <a:close/>
                </a:path>
              </a:pathLst>
            </a:custGeom>
            <a:solidFill>
              <a:srgbClr val="D35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1" name="Freeform 272"/>
            <p:cNvSpPr/>
            <p:nvPr/>
          </p:nvSpPr>
          <p:spPr bwMode="auto">
            <a:xfrm>
              <a:off x="15667038" y="5510213"/>
              <a:ext cx="877888" cy="490538"/>
            </a:xfrm>
            <a:custGeom>
              <a:avLst/>
              <a:gdLst>
                <a:gd name="T0" fmla="*/ 192 w 318"/>
                <a:gd name="T1" fmla="*/ 0 h 178"/>
                <a:gd name="T2" fmla="*/ 68 w 318"/>
                <a:gd name="T3" fmla="*/ 0 h 178"/>
                <a:gd name="T4" fmla="*/ 50 w 318"/>
                <a:gd name="T5" fmla="*/ 0 h 178"/>
                <a:gd name="T6" fmla="*/ 21 w 318"/>
                <a:gd name="T7" fmla="*/ 38 h 178"/>
                <a:gd name="T8" fmla="*/ 2 w 318"/>
                <a:gd name="T9" fmla="*/ 130 h 178"/>
                <a:gd name="T10" fmla="*/ 3 w 318"/>
                <a:gd name="T11" fmla="*/ 130 h 178"/>
                <a:gd name="T12" fmla="*/ 1 w 318"/>
                <a:gd name="T13" fmla="*/ 146 h 178"/>
                <a:gd name="T14" fmla="*/ 4 w 318"/>
                <a:gd name="T15" fmla="*/ 178 h 178"/>
                <a:gd name="T16" fmla="*/ 273 w 318"/>
                <a:gd name="T17" fmla="*/ 178 h 178"/>
                <a:gd name="T18" fmla="*/ 272 w 318"/>
                <a:gd name="T19" fmla="*/ 130 h 178"/>
                <a:gd name="T20" fmla="*/ 290 w 318"/>
                <a:gd name="T21" fmla="*/ 38 h 178"/>
                <a:gd name="T22" fmla="*/ 271 w 318"/>
                <a:gd name="T23" fmla="*/ 38 h 178"/>
                <a:gd name="T24" fmla="*/ 285 w 318"/>
                <a:gd name="T25" fmla="*/ 38 h 178"/>
                <a:gd name="T26" fmla="*/ 289 w 318"/>
                <a:gd name="T27" fmla="*/ 38 h 178"/>
                <a:gd name="T28" fmla="*/ 290 w 318"/>
                <a:gd name="T29" fmla="*/ 38 h 178"/>
                <a:gd name="T30" fmla="*/ 292 w 318"/>
                <a:gd name="T31" fmla="*/ 30 h 178"/>
                <a:gd name="T32" fmla="*/ 318 w 318"/>
                <a:gd name="T33" fmla="*/ 0 h 178"/>
                <a:gd name="T34" fmla="*/ 192 w 318"/>
                <a:gd name="T3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178">
                  <a:moveTo>
                    <a:pt x="192" y="0"/>
                  </a:moveTo>
                  <a:cubicBezTo>
                    <a:pt x="151" y="0"/>
                    <a:pt x="109" y="0"/>
                    <a:pt x="68" y="0"/>
                  </a:cubicBezTo>
                  <a:cubicBezTo>
                    <a:pt x="62" y="0"/>
                    <a:pt x="56" y="0"/>
                    <a:pt x="50" y="0"/>
                  </a:cubicBezTo>
                  <a:cubicBezTo>
                    <a:pt x="32" y="0"/>
                    <a:pt x="23" y="24"/>
                    <a:pt x="21" y="38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1" y="130"/>
                    <a:pt x="1" y="145"/>
                    <a:pt x="1" y="146"/>
                  </a:cubicBezTo>
                  <a:cubicBezTo>
                    <a:pt x="0" y="157"/>
                    <a:pt x="1" y="168"/>
                    <a:pt x="4" y="178"/>
                  </a:cubicBezTo>
                  <a:cubicBezTo>
                    <a:pt x="273" y="178"/>
                    <a:pt x="273" y="178"/>
                    <a:pt x="273" y="178"/>
                  </a:cubicBezTo>
                  <a:cubicBezTo>
                    <a:pt x="269" y="163"/>
                    <a:pt x="269" y="146"/>
                    <a:pt x="272" y="130"/>
                  </a:cubicBezTo>
                  <a:cubicBezTo>
                    <a:pt x="290" y="38"/>
                    <a:pt x="290" y="38"/>
                    <a:pt x="290" y="38"/>
                  </a:cubicBezTo>
                  <a:cubicBezTo>
                    <a:pt x="271" y="38"/>
                    <a:pt x="271" y="38"/>
                    <a:pt x="271" y="38"/>
                  </a:cubicBezTo>
                  <a:cubicBezTo>
                    <a:pt x="276" y="38"/>
                    <a:pt x="281" y="38"/>
                    <a:pt x="285" y="38"/>
                  </a:cubicBezTo>
                  <a:cubicBezTo>
                    <a:pt x="287" y="38"/>
                    <a:pt x="288" y="38"/>
                    <a:pt x="289" y="38"/>
                  </a:cubicBezTo>
                  <a:cubicBezTo>
                    <a:pt x="290" y="38"/>
                    <a:pt x="290" y="38"/>
                    <a:pt x="290" y="38"/>
                  </a:cubicBezTo>
                  <a:cubicBezTo>
                    <a:pt x="290" y="38"/>
                    <a:pt x="292" y="30"/>
                    <a:pt x="292" y="30"/>
                  </a:cubicBezTo>
                  <a:cubicBezTo>
                    <a:pt x="295" y="18"/>
                    <a:pt x="304" y="0"/>
                    <a:pt x="318" y="0"/>
                  </a:cubicBezTo>
                  <a:cubicBezTo>
                    <a:pt x="290" y="0"/>
                    <a:pt x="220" y="0"/>
                    <a:pt x="192" y="0"/>
                  </a:cubicBezTo>
                  <a:close/>
                </a:path>
              </a:pathLst>
            </a:custGeom>
            <a:solidFill>
              <a:srgbClr val="FF6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2" name="Rectangle 273"/>
            <p:cNvSpPr>
              <a:spLocks noChangeArrowheads="1"/>
            </p:cNvSpPr>
            <p:nvPr/>
          </p:nvSpPr>
          <p:spPr bwMode="auto">
            <a:xfrm>
              <a:off x="16992600" y="5272088"/>
              <a:ext cx="249238" cy="2317750"/>
            </a:xfrm>
            <a:prstGeom prst="rect">
              <a:avLst/>
            </a:prstGeom>
            <a:solidFill>
              <a:srgbClr val="F8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3" name="Rectangle 274"/>
            <p:cNvSpPr>
              <a:spLocks noChangeArrowheads="1"/>
            </p:cNvSpPr>
            <p:nvPr/>
          </p:nvSpPr>
          <p:spPr bwMode="auto">
            <a:xfrm>
              <a:off x="16992600" y="5272088"/>
              <a:ext cx="249238" cy="231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4" name="Freeform 275"/>
            <p:cNvSpPr/>
            <p:nvPr/>
          </p:nvSpPr>
          <p:spPr bwMode="auto">
            <a:xfrm>
              <a:off x="17241838" y="6026151"/>
              <a:ext cx="93663" cy="581025"/>
            </a:xfrm>
            <a:custGeom>
              <a:avLst/>
              <a:gdLst>
                <a:gd name="T0" fmla="*/ 0 w 34"/>
                <a:gd name="T1" fmla="*/ 0 h 210"/>
                <a:gd name="T2" fmla="*/ 0 w 34"/>
                <a:gd name="T3" fmla="*/ 210 h 210"/>
                <a:gd name="T4" fmla="*/ 11 w 34"/>
                <a:gd name="T5" fmla="*/ 183 h 210"/>
                <a:gd name="T6" fmla="*/ 29 w 34"/>
                <a:gd name="T7" fmla="*/ 91 h 210"/>
                <a:gd name="T8" fmla="*/ 16 w 34"/>
                <a:gd name="T9" fmla="*/ 19 h 210"/>
                <a:gd name="T10" fmla="*/ 0 w 3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10">
                  <a:moveTo>
                    <a:pt x="0" y="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5" y="204"/>
                    <a:pt x="9" y="194"/>
                    <a:pt x="11" y="183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34" y="65"/>
                    <a:pt x="28" y="32"/>
                    <a:pt x="16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5" name="Freeform 276"/>
            <p:cNvSpPr/>
            <p:nvPr/>
          </p:nvSpPr>
          <p:spPr bwMode="auto">
            <a:xfrm>
              <a:off x="16992600" y="5741988"/>
              <a:ext cx="249238" cy="1336675"/>
            </a:xfrm>
            <a:custGeom>
              <a:avLst/>
              <a:gdLst>
                <a:gd name="T0" fmla="*/ 0 w 90"/>
                <a:gd name="T1" fmla="*/ 0 h 484"/>
                <a:gd name="T2" fmla="*/ 0 w 90"/>
                <a:gd name="T3" fmla="*/ 484 h 484"/>
                <a:gd name="T4" fmla="*/ 34 w 90"/>
                <a:gd name="T5" fmla="*/ 307 h 484"/>
                <a:gd name="T6" fmla="*/ 68 w 90"/>
                <a:gd name="T7" fmla="*/ 323 h 484"/>
                <a:gd name="T8" fmla="*/ 73 w 90"/>
                <a:gd name="T9" fmla="*/ 324 h 484"/>
                <a:gd name="T10" fmla="*/ 90 w 90"/>
                <a:gd name="T11" fmla="*/ 313 h 484"/>
                <a:gd name="T12" fmla="*/ 90 w 90"/>
                <a:gd name="T13" fmla="*/ 103 h 484"/>
                <a:gd name="T14" fmla="*/ 13 w 90"/>
                <a:gd name="T15" fmla="*/ 14 h 484"/>
                <a:gd name="T16" fmla="*/ 0 w 90"/>
                <a:gd name="T1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484">
                  <a:moveTo>
                    <a:pt x="0" y="0"/>
                  </a:moveTo>
                  <a:cubicBezTo>
                    <a:pt x="0" y="484"/>
                    <a:pt x="0" y="484"/>
                    <a:pt x="0" y="484"/>
                  </a:cubicBezTo>
                  <a:cubicBezTo>
                    <a:pt x="15" y="431"/>
                    <a:pt x="30" y="363"/>
                    <a:pt x="34" y="307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70" y="323"/>
                    <a:pt x="71" y="324"/>
                    <a:pt x="73" y="324"/>
                  </a:cubicBezTo>
                  <a:cubicBezTo>
                    <a:pt x="79" y="324"/>
                    <a:pt x="85" y="320"/>
                    <a:pt x="90" y="313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0"/>
                    <a:pt x="5" y="5"/>
                    <a:pt x="0" y="0"/>
                  </a:cubicBezTo>
                </a:path>
              </a:pathLst>
            </a:custGeom>
            <a:solidFill>
              <a:srgbClr val="D3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6" name="Freeform 277"/>
            <p:cNvSpPr/>
            <p:nvPr/>
          </p:nvSpPr>
          <p:spPr bwMode="auto">
            <a:xfrm>
              <a:off x="16009938" y="7097713"/>
              <a:ext cx="982663" cy="47625"/>
            </a:xfrm>
            <a:custGeom>
              <a:avLst/>
              <a:gdLst>
                <a:gd name="T0" fmla="*/ 0 w 619"/>
                <a:gd name="T1" fmla="*/ 30 h 30"/>
                <a:gd name="T2" fmla="*/ 619 w 619"/>
                <a:gd name="T3" fmla="*/ 30 h 30"/>
                <a:gd name="T4" fmla="*/ 619 w 619"/>
                <a:gd name="T5" fmla="*/ 0 h 30"/>
                <a:gd name="T6" fmla="*/ 54 w 619"/>
                <a:gd name="T7" fmla="*/ 0 h 30"/>
                <a:gd name="T8" fmla="*/ 0 w 619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30">
                  <a:moveTo>
                    <a:pt x="0" y="30"/>
                  </a:moveTo>
                  <a:lnTo>
                    <a:pt x="619" y="30"/>
                  </a:lnTo>
                  <a:lnTo>
                    <a:pt x="619" y="0"/>
                  </a:lnTo>
                  <a:lnTo>
                    <a:pt x="5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6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7" name="Freeform 278"/>
            <p:cNvSpPr>
              <a:spLocks noEditPoints="1"/>
            </p:cNvSpPr>
            <p:nvPr/>
          </p:nvSpPr>
          <p:spPr bwMode="auto">
            <a:xfrm>
              <a:off x="15460663" y="4637088"/>
              <a:ext cx="2809875" cy="3908425"/>
            </a:xfrm>
            <a:custGeom>
              <a:avLst/>
              <a:gdLst>
                <a:gd name="T0" fmla="*/ 528 w 1018"/>
                <a:gd name="T1" fmla="*/ 1173 h 1415"/>
                <a:gd name="T2" fmla="*/ 328 w 1018"/>
                <a:gd name="T3" fmla="*/ 1170 h 1415"/>
                <a:gd name="T4" fmla="*/ 127 w 1018"/>
                <a:gd name="T5" fmla="*/ 1167 h 1415"/>
                <a:gd name="T6" fmla="*/ 38 w 1018"/>
                <a:gd name="T7" fmla="*/ 1124 h 1415"/>
                <a:gd name="T8" fmla="*/ 2 w 1018"/>
                <a:gd name="T9" fmla="*/ 1156 h 1415"/>
                <a:gd name="T10" fmla="*/ 22 w 1018"/>
                <a:gd name="T11" fmla="*/ 1187 h 1415"/>
                <a:gd name="T12" fmla="*/ 64 w 1018"/>
                <a:gd name="T13" fmla="*/ 1210 h 1415"/>
                <a:gd name="T14" fmla="*/ 164 w 1018"/>
                <a:gd name="T15" fmla="*/ 1238 h 1415"/>
                <a:gd name="T16" fmla="*/ 209 w 1018"/>
                <a:gd name="T17" fmla="*/ 1227 h 1415"/>
                <a:gd name="T18" fmla="*/ 267 w 1018"/>
                <a:gd name="T19" fmla="*/ 1220 h 1415"/>
                <a:gd name="T20" fmla="*/ 368 w 1018"/>
                <a:gd name="T21" fmla="*/ 1213 h 1415"/>
                <a:gd name="T22" fmla="*/ 406 w 1018"/>
                <a:gd name="T23" fmla="*/ 1275 h 1415"/>
                <a:gd name="T24" fmla="*/ 444 w 1018"/>
                <a:gd name="T25" fmla="*/ 1259 h 1415"/>
                <a:gd name="T26" fmla="*/ 518 w 1018"/>
                <a:gd name="T27" fmla="*/ 1232 h 1415"/>
                <a:gd name="T28" fmla="*/ 602 w 1018"/>
                <a:gd name="T29" fmla="*/ 1243 h 1415"/>
                <a:gd name="T30" fmla="*/ 727 w 1018"/>
                <a:gd name="T31" fmla="*/ 1264 h 1415"/>
                <a:gd name="T32" fmla="*/ 758 w 1018"/>
                <a:gd name="T33" fmla="*/ 1235 h 1415"/>
                <a:gd name="T34" fmla="*/ 772 w 1018"/>
                <a:gd name="T35" fmla="*/ 1285 h 1415"/>
                <a:gd name="T36" fmla="*/ 778 w 1018"/>
                <a:gd name="T37" fmla="*/ 1325 h 1415"/>
                <a:gd name="T38" fmla="*/ 779 w 1018"/>
                <a:gd name="T39" fmla="*/ 1380 h 1415"/>
                <a:gd name="T40" fmla="*/ 818 w 1018"/>
                <a:gd name="T41" fmla="*/ 1387 h 1415"/>
                <a:gd name="T42" fmla="*/ 838 w 1018"/>
                <a:gd name="T43" fmla="*/ 1157 h 1415"/>
                <a:gd name="T44" fmla="*/ 846 w 1018"/>
                <a:gd name="T45" fmla="*/ 1080 h 1415"/>
                <a:gd name="T46" fmla="*/ 839 w 1018"/>
                <a:gd name="T47" fmla="*/ 1044 h 1415"/>
                <a:gd name="T48" fmla="*/ 844 w 1018"/>
                <a:gd name="T49" fmla="*/ 1015 h 1415"/>
                <a:gd name="T50" fmla="*/ 830 w 1018"/>
                <a:gd name="T51" fmla="*/ 991 h 1415"/>
                <a:gd name="T52" fmla="*/ 838 w 1018"/>
                <a:gd name="T53" fmla="*/ 990 h 1415"/>
                <a:gd name="T54" fmla="*/ 851 w 1018"/>
                <a:gd name="T55" fmla="*/ 962 h 1415"/>
                <a:gd name="T56" fmla="*/ 840 w 1018"/>
                <a:gd name="T57" fmla="*/ 914 h 1415"/>
                <a:gd name="T58" fmla="*/ 826 w 1018"/>
                <a:gd name="T59" fmla="*/ 845 h 1415"/>
                <a:gd name="T60" fmla="*/ 824 w 1018"/>
                <a:gd name="T61" fmla="*/ 789 h 1415"/>
                <a:gd name="T62" fmla="*/ 818 w 1018"/>
                <a:gd name="T63" fmla="*/ 751 h 1415"/>
                <a:gd name="T64" fmla="*/ 823 w 1018"/>
                <a:gd name="T65" fmla="*/ 689 h 1415"/>
                <a:gd name="T66" fmla="*/ 840 w 1018"/>
                <a:gd name="T67" fmla="*/ 645 h 1415"/>
                <a:gd name="T68" fmla="*/ 893 w 1018"/>
                <a:gd name="T69" fmla="*/ 536 h 1415"/>
                <a:gd name="T70" fmla="*/ 849 w 1018"/>
                <a:gd name="T71" fmla="*/ 367 h 1415"/>
                <a:gd name="T72" fmla="*/ 863 w 1018"/>
                <a:gd name="T73" fmla="*/ 314 h 1415"/>
                <a:gd name="T74" fmla="*/ 973 w 1018"/>
                <a:gd name="T75" fmla="*/ 250 h 1415"/>
                <a:gd name="T76" fmla="*/ 1017 w 1018"/>
                <a:gd name="T77" fmla="*/ 211 h 1415"/>
                <a:gd name="T78" fmla="*/ 937 w 1018"/>
                <a:gd name="T79" fmla="*/ 220 h 1415"/>
                <a:gd name="T80" fmla="*/ 908 w 1018"/>
                <a:gd name="T81" fmla="*/ 171 h 1415"/>
                <a:gd name="T82" fmla="*/ 862 w 1018"/>
                <a:gd name="T83" fmla="*/ 44 h 1415"/>
                <a:gd name="T84" fmla="*/ 899 w 1018"/>
                <a:gd name="T85" fmla="*/ 55 h 1415"/>
                <a:gd name="T86" fmla="*/ 957 w 1018"/>
                <a:gd name="T87" fmla="*/ 81 h 1415"/>
                <a:gd name="T88" fmla="*/ 945 w 1018"/>
                <a:gd name="T89" fmla="*/ 26 h 1415"/>
                <a:gd name="T90" fmla="*/ 879 w 1018"/>
                <a:gd name="T91" fmla="*/ 6 h 1415"/>
                <a:gd name="T92" fmla="*/ 714 w 1018"/>
                <a:gd name="T93" fmla="*/ 17 h 1415"/>
                <a:gd name="T94" fmla="*/ 632 w 1018"/>
                <a:gd name="T95" fmla="*/ 72 h 1415"/>
                <a:gd name="T96" fmla="*/ 619 w 1018"/>
                <a:gd name="T97" fmla="*/ 91 h 1415"/>
                <a:gd name="T98" fmla="*/ 639 w 1018"/>
                <a:gd name="T99" fmla="*/ 94 h 1415"/>
                <a:gd name="T100" fmla="*/ 738 w 1018"/>
                <a:gd name="T101" fmla="*/ 183 h 1415"/>
                <a:gd name="T102" fmla="*/ 748 w 1018"/>
                <a:gd name="T103" fmla="*/ 293 h 1415"/>
                <a:gd name="T104" fmla="*/ 750 w 1018"/>
                <a:gd name="T105" fmla="*/ 503 h 1415"/>
                <a:gd name="T106" fmla="*/ 758 w 1018"/>
                <a:gd name="T107" fmla="*/ 768 h 1415"/>
                <a:gd name="T108" fmla="*/ 758 w 1018"/>
                <a:gd name="T109" fmla="*/ 1106 h 1415"/>
                <a:gd name="T110" fmla="*/ 830 w 1018"/>
                <a:gd name="T111" fmla="*/ 538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18" h="1415">
                  <a:moveTo>
                    <a:pt x="620" y="1170"/>
                  </a:moveTo>
                  <a:cubicBezTo>
                    <a:pt x="613" y="1169"/>
                    <a:pt x="606" y="1170"/>
                    <a:pt x="598" y="1171"/>
                  </a:cubicBezTo>
                  <a:cubicBezTo>
                    <a:pt x="591" y="1171"/>
                    <a:pt x="584" y="1172"/>
                    <a:pt x="576" y="1171"/>
                  </a:cubicBezTo>
                  <a:cubicBezTo>
                    <a:pt x="560" y="1171"/>
                    <a:pt x="544" y="1171"/>
                    <a:pt x="528" y="1173"/>
                  </a:cubicBezTo>
                  <a:cubicBezTo>
                    <a:pt x="513" y="1174"/>
                    <a:pt x="497" y="1178"/>
                    <a:pt x="485" y="1188"/>
                  </a:cubicBezTo>
                  <a:cubicBezTo>
                    <a:pt x="470" y="1169"/>
                    <a:pt x="441" y="1171"/>
                    <a:pt x="419" y="1169"/>
                  </a:cubicBezTo>
                  <a:cubicBezTo>
                    <a:pt x="404" y="1168"/>
                    <a:pt x="389" y="1167"/>
                    <a:pt x="374" y="1168"/>
                  </a:cubicBezTo>
                  <a:cubicBezTo>
                    <a:pt x="358" y="1169"/>
                    <a:pt x="343" y="1170"/>
                    <a:pt x="328" y="1170"/>
                  </a:cubicBezTo>
                  <a:cubicBezTo>
                    <a:pt x="313" y="1170"/>
                    <a:pt x="298" y="1170"/>
                    <a:pt x="283" y="1169"/>
                  </a:cubicBezTo>
                  <a:cubicBezTo>
                    <a:pt x="268" y="1167"/>
                    <a:pt x="252" y="1176"/>
                    <a:pt x="237" y="1177"/>
                  </a:cubicBezTo>
                  <a:cubicBezTo>
                    <a:pt x="207" y="1177"/>
                    <a:pt x="178" y="1170"/>
                    <a:pt x="148" y="1170"/>
                  </a:cubicBezTo>
                  <a:cubicBezTo>
                    <a:pt x="141" y="1170"/>
                    <a:pt x="134" y="1169"/>
                    <a:pt x="127" y="1167"/>
                  </a:cubicBezTo>
                  <a:cubicBezTo>
                    <a:pt x="120" y="1166"/>
                    <a:pt x="111" y="1167"/>
                    <a:pt x="105" y="1164"/>
                  </a:cubicBezTo>
                  <a:cubicBezTo>
                    <a:pt x="93" y="1158"/>
                    <a:pt x="81" y="1152"/>
                    <a:pt x="69" y="1144"/>
                  </a:cubicBezTo>
                  <a:cubicBezTo>
                    <a:pt x="64" y="1140"/>
                    <a:pt x="59" y="1136"/>
                    <a:pt x="54" y="1132"/>
                  </a:cubicBezTo>
                  <a:cubicBezTo>
                    <a:pt x="49" y="1128"/>
                    <a:pt x="45" y="1124"/>
                    <a:pt x="38" y="1124"/>
                  </a:cubicBezTo>
                  <a:cubicBezTo>
                    <a:pt x="29" y="1123"/>
                    <a:pt x="19" y="1130"/>
                    <a:pt x="18" y="1139"/>
                  </a:cubicBezTo>
                  <a:cubicBezTo>
                    <a:pt x="17" y="1142"/>
                    <a:pt x="17" y="1144"/>
                    <a:pt x="14" y="1145"/>
                  </a:cubicBezTo>
                  <a:cubicBezTo>
                    <a:pt x="13" y="1145"/>
                    <a:pt x="11" y="1146"/>
                    <a:pt x="10" y="1147"/>
                  </a:cubicBezTo>
                  <a:cubicBezTo>
                    <a:pt x="6" y="1149"/>
                    <a:pt x="4" y="1152"/>
                    <a:pt x="2" y="1156"/>
                  </a:cubicBezTo>
                  <a:cubicBezTo>
                    <a:pt x="0" y="1162"/>
                    <a:pt x="0" y="1170"/>
                    <a:pt x="5" y="1176"/>
                  </a:cubicBezTo>
                  <a:cubicBezTo>
                    <a:pt x="8" y="1179"/>
                    <a:pt x="12" y="1180"/>
                    <a:pt x="16" y="1181"/>
                  </a:cubicBezTo>
                  <a:cubicBezTo>
                    <a:pt x="18" y="1182"/>
                    <a:pt x="19" y="1181"/>
                    <a:pt x="20" y="1183"/>
                  </a:cubicBezTo>
                  <a:cubicBezTo>
                    <a:pt x="20" y="1184"/>
                    <a:pt x="21" y="1186"/>
                    <a:pt x="22" y="1187"/>
                  </a:cubicBezTo>
                  <a:cubicBezTo>
                    <a:pt x="23" y="1188"/>
                    <a:pt x="23" y="1189"/>
                    <a:pt x="25" y="1190"/>
                  </a:cubicBezTo>
                  <a:cubicBezTo>
                    <a:pt x="26" y="1192"/>
                    <a:pt x="26" y="1193"/>
                    <a:pt x="27" y="1195"/>
                  </a:cubicBezTo>
                  <a:cubicBezTo>
                    <a:pt x="31" y="1200"/>
                    <a:pt x="37" y="1202"/>
                    <a:pt x="43" y="1204"/>
                  </a:cubicBezTo>
                  <a:cubicBezTo>
                    <a:pt x="49" y="1207"/>
                    <a:pt x="57" y="1209"/>
                    <a:pt x="64" y="1210"/>
                  </a:cubicBezTo>
                  <a:cubicBezTo>
                    <a:pt x="70" y="1212"/>
                    <a:pt x="76" y="1212"/>
                    <a:pt x="83" y="1213"/>
                  </a:cubicBezTo>
                  <a:cubicBezTo>
                    <a:pt x="85" y="1218"/>
                    <a:pt x="90" y="1220"/>
                    <a:pt x="95" y="1221"/>
                  </a:cubicBezTo>
                  <a:cubicBezTo>
                    <a:pt x="98" y="1233"/>
                    <a:pt x="114" y="1235"/>
                    <a:pt x="124" y="1236"/>
                  </a:cubicBezTo>
                  <a:cubicBezTo>
                    <a:pt x="137" y="1238"/>
                    <a:pt x="150" y="1238"/>
                    <a:pt x="164" y="1238"/>
                  </a:cubicBezTo>
                  <a:cubicBezTo>
                    <a:pt x="164" y="1238"/>
                    <a:pt x="165" y="1238"/>
                    <a:pt x="166" y="1238"/>
                  </a:cubicBezTo>
                  <a:cubicBezTo>
                    <a:pt x="170" y="1238"/>
                    <a:pt x="175" y="1238"/>
                    <a:pt x="179" y="1235"/>
                  </a:cubicBezTo>
                  <a:cubicBezTo>
                    <a:pt x="182" y="1233"/>
                    <a:pt x="184" y="1228"/>
                    <a:pt x="184" y="1223"/>
                  </a:cubicBezTo>
                  <a:cubicBezTo>
                    <a:pt x="192" y="1225"/>
                    <a:pt x="201" y="1227"/>
                    <a:pt x="209" y="1227"/>
                  </a:cubicBezTo>
                  <a:cubicBezTo>
                    <a:pt x="217" y="1226"/>
                    <a:pt x="222" y="1219"/>
                    <a:pt x="229" y="1220"/>
                  </a:cubicBezTo>
                  <a:cubicBezTo>
                    <a:pt x="237" y="1222"/>
                    <a:pt x="245" y="1221"/>
                    <a:pt x="253" y="1219"/>
                  </a:cubicBezTo>
                  <a:cubicBezTo>
                    <a:pt x="257" y="1219"/>
                    <a:pt x="261" y="1218"/>
                    <a:pt x="265" y="1218"/>
                  </a:cubicBezTo>
                  <a:cubicBezTo>
                    <a:pt x="267" y="1217"/>
                    <a:pt x="266" y="1218"/>
                    <a:pt x="267" y="1220"/>
                  </a:cubicBezTo>
                  <a:cubicBezTo>
                    <a:pt x="268" y="1221"/>
                    <a:pt x="269" y="1222"/>
                    <a:pt x="270" y="1224"/>
                  </a:cubicBezTo>
                  <a:cubicBezTo>
                    <a:pt x="275" y="1229"/>
                    <a:pt x="282" y="1227"/>
                    <a:pt x="288" y="1225"/>
                  </a:cubicBezTo>
                  <a:cubicBezTo>
                    <a:pt x="296" y="1222"/>
                    <a:pt x="305" y="1220"/>
                    <a:pt x="314" y="1218"/>
                  </a:cubicBezTo>
                  <a:cubicBezTo>
                    <a:pt x="332" y="1215"/>
                    <a:pt x="350" y="1214"/>
                    <a:pt x="368" y="1213"/>
                  </a:cubicBezTo>
                  <a:cubicBezTo>
                    <a:pt x="364" y="1218"/>
                    <a:pt x="364" y="1226"/>
                    <a:pt x="367" y="1231"/>
                  </a:cubicBezTo>
                  <a:cubicBezTo>
                    <a:pt x="373" y="1239"/>
                    <a:pt x="385" y="1237"/>
                    <a:pt x="393" y="1236"/>
                  </a:cubicBezTo>
                  <a:cubicBezTo>
                    <a:pt x="384" y="1244"/>
                    <a:pt x="384" y="1258"/>
                    <a:pt x="394" y="1266"/>
                  </a:cubicBezTo>
                  <a:cubicBezTo>
                    <a:pt x="396" y="1271"/>
                    <a:pt x="401" y="1274"/>
                    <a:pt x="406" y="1275"/>
                  </a:cubicBezTo>
                  <a:cubicBezTo>
                    <a:pt x="409" y="1275"/>
                    <a:pt x="411" y="1274"/>
                    <a:pt x="413" y="1276"/>
                  </a:cubicBezTo>
                  <a:cubicBezTo>
                    <a:pt x="415" y="1277"/>
                    <a:pt x="417" y="1278"/>
                    <a:pt x="419" y="1278"/>
                  </a:cubicBezTo>
                  <a:cubicBezTo>
                    <a:pt x="427" y="1280"/>
                    <a:pt x="436" y="1277"/>
                    <a:pt x="440" y="1271"/>
                  </a:cubicBezTo>
                  <a:cubicBezTo>
                    <a:pt x="443" y="1267"/>
                    <a:pt x="443" y="1263"/>
                    <a:pt x="444" y="1259"/>
                  </a:cubicBezTo>
                  <a:cubicBezTo>
                    <a:pt x="445" y="1254"/>
                    <a:pt x="448" y="1251"/>
                    <a:pt x="451" y="1248"/>
                  </a:cubicBezTo>
                  <a:cubicBezTo>
                    <a:pt x="458" y="1241"/>
                    <a:pt x="467" y="1237"/>
                    <a:pt x="476" y="1233"/>
                  </a:cubicBezTo>
                  <a:cubicBezTo>
                    <a:pt x="482" y="1231"/>
                    <a:pt x="488" y="1232"/>
                    <a:pt x="495" y="1232"/>
                  </a:cubicBezTo>
                  <a:cubicBezTo>
                    <a:pt x="502" y="1233"/>
                    <a:pt x="510" y="1233"/>
                    <a:pt x="518" y="1232"/>
                  </a:cubicBezTo>
                  <a:cubicBezTo>
                    <a:pt x="521" y="1232"/>
                    <a:pt x="524" y="1232"/>
                    <a:pt x="528" y="1232"/>
                  </a:cubicBezTo>
                  <a:cubicBezTo>
                    <a:pt x="531" y="1232"/>
                    <a:pt x="535" y="1232"/>
                    <a:pt x="539" y="1232"/>
                  </a:cubicBezTo>
                  <a:cubicBezTo>
                    <a:pt x="547" y="1232"/>
                    <a:pt x="554" y="1231"/>
                    <a:pt x="562" y="1233"/>
                  </a:cubicBezTo>
                  <a:cubicBezTo>
                    <a:pt x="575" y="1235"/>
                    <a:pt x="589" y="1238"/>
                    <a:pt x="602" y="1243"/>
                  </a:cubicBezTo>
                  <a:cubicBezTo>
                    <a:pt x="619" y="1250"/>
                    <a:pt x="637" y="1255"/>
                    <a:pt x="656" y="1260"/>
                  </a:cubicBezTo>
                  <a:cubicBezTo>
                    <a:pt x="674" y="1265"/>
                    <a:pt x="693" y="1269"/>
                    <a:pt x="712" y="1269"/>
                  </a:cubicBezTo>
                  <a:cubicBezTo>
                    <a:pt x="716" y="1269"/>
                    <a:pt x="719" y="1268"/>
                    <a:pt x="723" y="1266"/>
                  </a:cubicBezTo>
                  <a:cubicBezTo>
                    <a:pt x="725" y="1265"/>
                    <a:pt x="725" y="1264"/>
                    <a:pt x="727" y="1264"/>
                  </a:cubicBezTo>
                  <a:cubicBezTo>
                    <a:pt x="730" y="1264"/>
                    <a:pt x="732" y="1264"/>
                    <a:pt x="735" y="1263"/>
                  </a:cubicBezTo>
                  <a:cubicBezTo>
                    <a:pt x="742" y="1263"/>
                    <a:pt x="748" y="1261"/>
                    <a:pt x="752" y="1255"/>
                  </a:cubicBezTo>
                  <a:cubicBezTo>
                    <a:pt x="755" y="1250"/>
                    <a:pt x="757" y="1244"/>
                    <a:pt x="756" y="1238"/>
                  </a:cubicBezTo>
                  <a:cubicBezTo>
                    <a:pt x="756" y="1236"/>
                    <a:pt x="756" y="1236"/>
                    <a:pt x="758" y="1235"/>
                  </a:cubicBezTo>
                  <a:cubicBezTo>
                    <a:pt x="760" y="1233"/>
                    <a:pt x="762" y="1231"/>
                    <a:pt x="763" y="1230"/>
                  </a:cubicBezTo>
                  <a:cubicBezTo>
                    <a:pt x="767" y="1226"/>
                    <a:pt x="771" y="1223"/>
                    <a:pt x="776" y="1220"/>
                  </a:cubicBezTo>
                  <a:cubicBezTo>
                    <a:pt x="776" y="1234"/>
                    <a:pt x="775" y="1249"/>
                    <a:pt x="774" y="1263"/>
                  </a:cubicBezTo>
                  <a:cubicBezTo>
                    <a:pt x="774" y="1270"/>
                    <a:pt x="773" y="1278"/>
                    <a:pt x="772" y="1285"/>
                  </a:cubicBezTo>
                  <a:cubicBezTo>
                    <a:pt x="771" y="1292"/>
                    <a:pt x="768" y="1299"/>
                    <a:pt x="768" y="1307"/>
                  </a:cubicBezTo>
                  <a:cubicBezTo>
                    <a:pt x="768" y="1312"/>
                    <a:pt x="770" y="1317"/>
                    <a:pt x="774" y="1320"/>
                  </a:cubicBezTo>
                  <a:cubicBezTo>
                    <a:pt x="775" y="1321"/>
                    <a:pt x="776" y="1322"/>
                    <a:pt x="777" y="1322"/>
                  </a:cubicBezTo>
                  <a:cubicBezTo>
                    <a:pt x="778" y="1324"/>
                    <a:pt x="779" y="1323"/>
                    <a:pt x="778" y="1325"/>
                  </a:cubicBezTo>
                  <a:cubicBezTo>
                    <a:pt x="777" y="1329"/>
                    <a:pt x="775" y="1333"/>
                    <a:pt x="774" y="1337"/>
                  </a:cubicBezTo>
                  <a:cubicBezTo>
                    <a:pt x="770" y="1348"/>
                    <a:pt x="766" y="1362"/>
                    <a:pt x="776" y="1370"/>
                  </a:cubicBezTo>
                  <a:cubicBezTo>
                    <a:pt x="778" y="1372"/>
                    <a:pt x="780" y="1373"/>
                    <a:pt x="783" y="1374"/>
                  </a:cubicBezTo>
                  <a:cubicBezTo>
                    <a:pt x="782" y="1376"/>
                    <a:pt x="780" y="1378"/>
                    <a:pt x="779" y="1380"/>
                  </a:cubicBezTo>
                  <a:cubicBezTo>
                    <a:pt x="777" y="1385"/>
                    <a:pt x="776" y="1391"/>
                    <a:pt x="776" y="1397"/>
                  </a:cubicBezTo>
                  <a:cubicBezTo>
                    <a:pt x="777" y="1406"/>
                    <a:pt x="782" y="1413"/>
                    <a:pt x="791" y="1414"/>
                  </a:cubicBezTo>
                  <a:cubicBezTo>
                    <a:pt x="798" y="1415"/>
                    <a:pt x="807" y="1412"/>
                    <a:pt x="811" y="1405"/>
                  </a:cubicBezTo>
                  <a:cubicBezTo>
                    <a:pt x="814" y="1400"/>
                    <a:pt x="816" y="1394"/>
                    <a:pt x="818" y="1387"/>
                  </a:cubicBezTo>
                  <a:cubicBezTo>
                    <a:pt x="822" y="1382"/>
                    <a:pt x="825" y="1377"/>
                    <a:pt x="828" y="1371"/>
                  </a:cubicBezTo>
                  <a:cubicBezTo>
                    <a:pt x="839" y="1346"/>
                    <a:pt x="841" y="1318"/>
                    <a:pt x="843" y="1291"/>
                  </a:cubicBezTo>
                  <a:cubicBezTo>
                    <a:pt x="844" y="1261"/>
                    <a:pt x="846" y="1232"/>
                    <a:pt x="844" y="1202"/>
                  </a:cubicBezTo>
                  <a:cubicBezTo>
                    <a:pt x="843" y="1187"/>
                    <a:pt x="841" y="1172"/>
                    <a:pt x="838" y="1157"/>
                  </a:cubicBezTo>
                  <a:cubicBezTo>
                    <a:pt x="837" y="1154"/>
                    <a:pt x="836" y="1151"/>
                    <a:pt x="838" y="1147"/>
                  </a:cubicBezTo>
                  <a:cubicBezTo>
                    <a:pt x="839" y="1144"/>
                    <a:pt x="840" y="1141"/>
                    <a:pt x="841" y="1138"/>
                  </a:cubicBezTo>
                  <a:cubicBezTo>
                    <a:pt x="843" y="1131"/>
                    <a:pt x="845" y="1124"/>
                    <a:pt x="846" y="1117"/>
                  </a:cubicBezTo>
                  <a:cubicBezTo>
                    <a:pt x="848" y="1105"/>
                    <a:pt x="849" y="1093"/>
                    <a:pt x="846" y="1080"/>
                  </a:cubicBezTo>
                  <a:cubicBezTo>
                    <a:pt x="845" y="1078"/>
                    <a:pt x="845" y="1075"/>
                    <a:pt x="843" y="1073"/>
                  </a:cubicBezTo>
                  <a:cubicBezTo>
                    <a:pt x="842" y="1071"/>
                    <a:pt x="842" y="1071"/>
                    <a:pt x="842" y="1069"/>
                  </a:cubicBezTo>
                  <a:cubicBezTo>
                    <a:pt x="843" y="1067"/>
                    <a:pt x="843" y="1066"/>
                    <a:pt x="843" y="1064"/>
                  </a:cubicBezTo>
                  <a:cubicBezTo>
                    <a:pt x="845" y="1058"/>
                    <a:pt x="844" y="1049"/>
                    <a:pt x="839" y="1044"/>
                  </a:cubicBezTo>
                  <a:cubicBezTo>
                    <a:pt x="838" y="1043"/>
                    <a:pt x="841" y="1038"/>
                    <a:pt x="842" y="1036"/>
                  </a:cubicBezTo>
                  <a:cubicBezTo>
                    <a:pt x="842" y="1034"/>
                    <a:pt x="842" y="1032"/>
                    <a:pt x="842" y="1030"/>
                  </a:cubicBezTo>
                  <a:cubicBezTo>
                    <a:pt x="843" y="1029"/>
                    <a:pt x="844" y="1027"/>
                    <a:pt x="844" y="1026"/>
                  </a:cubicBezTo>
                  <a:cubicBezTo>
                    <a:pt x="846" y="1022"/>
                    <a:pt x="845" y="1019"/>
                    <a:pt x="844" y="1015"/>
                  </a:cubicBezTo>
                  <a:cubicBezTo>
                    <a:pt x="843" y="1014"/>
                    <a:pt x="841" y="1013"/>
                    <a:pt x="842" y="1011"/>
                  </a:cubicBezTo>
                  <a:cubicBezTo>
                    <a:pt x="842" y="1010"/>
                    <a:pt x="843" y="1009"/>
                    <a:pt x="843" y="1007"/>
                  </a:cubicBezTo>
                  <a:cubicBezTo>
                    <a:pt x="844" y="1002"/>
                    <a:pt x="842" y="996"/>
                    <a:pt x="838" y="993"/>
                  </a:cubicBezTo>
                  <a:cubicBezTo>
                    <a:pt x="836" y="991"/>
                    <a:pt x="833" y="990"/>
                    <a:pt x="830" y="991"/>
                  </a:cubicBezTo>
                  <a:cubicBezTo>
                    <a:pt x="827" y="991"/>
                    <a:pt x="824" y="991"/>
                    <a:pt x="820" y="991"/>
                  </a:cubicBezTo>
                  <a:cubicBezTo>
                    <a:pt x="821" y="989"/>
                    <a:pt x="822" y="990"/>
                    <a:pt x="824" y="990"/>
                  </a:cubicBezTo>
                  <a:cubicBezTo>
                    <a:pt x="826" y="990"/>
                    <a:pt x="827" y="990"/>
                    <a:pt x="829" y="990"/>
                  </a:cubicBezTo>
                  <a:cubicBezTo>
                    <a:pt x="832" y="991"/>
                    <a:pt x="835" y="991"/>
                    <a:pt x="838" y="990"/>
                  </a:cubicBezTo>
                  <a:cubicBezTo>
                    <a:pt x="842" y="989"/>
                    <a:pt x="846" y="986"/>
                    <a:pt x="847" y="981"/>
                  </a:cubicBezTo>
                  <a:cubicBezTo>
                    <a:pt x="848" y="977"/>
                    <a:pt x="847" y="973"/>
                    <a:pt x="847" y="969"/>
                  </a:cubicBezTo>
                  <a:cubicBezTo>
                    <a:pt x="848" y="967"/>
                    <a:pt x="847" y="966"/>
                    <a:pt x="848" y="965"/>
                  </a:cubicBezTo>
                  <a:cubicBezTo>
                    <a:pt x="849" y="964"/>
                    <a:pt x="850" y="963"/>
                    <a:pt x="851" y="962"/>
                  </a:cubicBezTo>
                  <a:cubicBezTo>
                    <a:pt x="854" y="960"/>
                    <a:pt x="856" y="958"/>
                    <a:pt x="857" y="955"/>
                  </a:cubicBezTo>
                  <a:cubicBezTo>
                    <a:pt x="860" y="945"/>
                    <a:pt x="863" y="928"/>
                    <a:pt x="851" y="923"/>
                  </a:cubicBezTo>
                  <a:cubicBezTo>
                    <a:pt x="849" y="922"/>
                    <a:pt x="847" y="922"/>
                    <a:pt x="844" y="922"/>
                  </a:cubicBezTo>
                  <a:cubicBezTo>
                    <a:pt x="842" y="922"/>
                    <a:pt x="840" y="916"/>
                    <a:pt x="840" y="914"/>
                  </a:cubicBezTo>
                  <a:cubicBezTo>
                    <a:pt x="837" y="907"/>
                    <a:pt x="834" y="901"/>
                    <a:pt x="832" y="894"/>
                  </a:cubicBezTo>
                  <a:cubicBezTo>
                    <a:pt x="831" y="887"/>
                    <a:pt x="828" y="880"/>
                    <a:pt x="829" y="874"/>
                  </a:cubicBezTo>
                  <a:cubicBezTo>
                    <a:pt x="829" y="867"/>
                    <a:pt x="829" y="860"/>
                    <a:pt x="828" y="853"/>
                  </a:cubicBezTo>
                  <a:cubicBezTo>
                    <a:pt x="828" y="850"/>
                    <a:pt x="827" y="847"/>
                    <a:pt x="826" y="845"/>
                  </a:cubicBezTo>
                  <a:cubicBezTo>
                    <a:pt x="826" y="843"/>
                    <a:pt x="824" y="841"/>
                    <a:pt x="824" y="838"/>
                  </a:cubicBezTo>
                  <a:cubicBezTo>
                    <a:pt x="824" y="831"/>
                    <a:pt x="825" y="825"/>
                    <a:pt x="826" y="818"/>
                  </a:cubicBezTo>
                  <a:cubicBezTo>
                    <a:pt x="827" y="811"/>
                    <a:pt x="828" y="804"/>
                    <a:pt x="826" y="798"/>
                  </a:cubicBezTo>
                  <a:cubicBezTo>
                    <a:pt x="826" y="795"/>
                    <a:pt x="824" y="792"/>
                    <a:pt x="824" y="789"/>
                  </a:cubicBezTo>
                  <a:cubicBezTo>
                    <a:pt x="823" y="786"/>
                    <a:pt x="823" y="782"/>
                    <a:pt x="822" y="778"/>
                  </a:cubicBezTo>
                  <a:cubicBezTo>
                    <a:pt x="821" y="776"/>
                    <a:pt x="820" y="773"/>
                    <a:pt x="819" y="770"/>
                  </a:cubicBezTo>
                  <a:cubicBezTo>
                    <a:pt x="818" y="769"/>
                    <a:pt x="815" y="765"/>
                    <a:pt x="815" y="764"/>
                  </a:cubicBezTo>
                  <a:cubicBezTo>
                    <a:pt x="815" y="759"/>
                    <a:pt x="818" y="756"/>
                    <a:pt x="818" y="751"/>
                  </a:cubicBezTo>
                  <a:cubicBezTo>
                    <a:pt x="819" y="746"/>
                    <a:pt x="819" y="742"/>
                    <a:pt x="819" y="738"/>
                  </a:cubicBezTo>
                  <a:cubicBezTo>
                    <a:pt x="819" y="734"/>
                    <a:pt x="818" y="728"/>
                    <a:pt x="820" y="725"/>
                  </a:cubicBezTo>
                  <a:cubicBezTo>
                    <a:pt x="823" y="719"/>
                    <a:pt x="822" y="709"/>
                    <a:pt x="823" y="702"/>
                  </a:cubicBezTo>
                  <a:cubicBezTo>
                    <a:pt x="823" y="697"/>
                    <a:pt x="823" y="693"/>
                    <a:pt x="823" y="689"/>
                  </a:cubicBezTo>
                  <a:cubicBezTo>
                    <a:pt x="823" y="687"/>
                    <a:pt x="823" y="685"/>
                    <a:pt x="822" y="683"/>
                  </a:cubicBezTo>
                  <a:cubicBezTo>
                    <a:pt x="824" y="683"/>
                    <a:pt x="825" y="682"/>
                    <a:pt x="827" y="681"/>
                  </a:cubicBezTo>
                  <a:cubicBezTo>
                    <a:pt x="833" y="675"/>
                    <a:pt x="831" y="667"/>
                    <a:pt x="830" y="660"/>
                  </a:cubicBezTo>
                  <a:cubicBezTo>
                    <a:pt x="836" y="657"/>
                    <a:pt x="839" y="651"/>
                    <a:pt x="840" y="645"/>
                  </a:cubicBezTo>
                  <a:cubicBezTo>
                    <a:pt x="843" y="637"/>
                    <a:pt x="845" y="628"/>
                    <a:pt x="847" y="620"/>
                  </a:cubicBezTo>
                  <a:cubicBezTo>
                    <a:pt x="852" y="602"/>
                    <a:pt x="856" y="585"/>
                    <a:pt x="861" y="568"/>
                  </a:cubicBezTo>
                  <a:cubicBezTo>
                    <a:pt x="874" y="572"/>
                    <a:pt x="881" y="563"/>
                    <a:pt x="886" y="552"/>
                  </a:cubicBezTo>
                  <a:cubicBezTo>
                    <a:pt x="889" y="547"/>
                    <a:pt x="892" y="542"/>
                    <a:pt x="893" y="536"/>
                  </a:cubicBezTo>
                  <a:cubicBezTo>
                    <a:pt x="895" y="529"/>
                    <a:pt x="896" y="521"/>
                    <a:pt x="896" y="514"/>
                  </a:cubicBezTo>
                  <a:cubicBezTo>
                    <a:pt x="899" y="487"/>
                    <a:pt x="894" y="457"/>
                    <a:pt x="886" y="431"/>
                  </a:cubicBezTo>
                  <a:cubicBezTo>
                    <a:pt x="882" y="417"/>
                    <a:pt x="877" y="404"/>
                    <a:pt x="870" y="392"/>
                  </a:cubicBezTo>
                  <a:cubicBezTo>
                    <a:pt x="864" y="380"/>
                    <a:pt x="857" y="378"/>
                    <a:pt x="849" y="367"/>
                  </a:cubicBezTo>
                  <a:cubicBezTo>
                    <a:pt x="847" y="365"/>
                    <a:pt x="831" y="365"/>
                    <a:pt x="832" y="363"/>
                  </a:cubicBezTo>
                  <a:cubicBezTo>
                    <a:pt x="834" y="360"/>
                    <a:pt x="841" y="339"/>
                    <a:pt x="843" y="337"/>
                  </a:cubicBezTo>
                  <a:cubicBezTo>
                    <a:pt x="845" y="334"/>
                    <a:pt x="847" y="331"/>
                    <a:pt x="849" y="328"/>
                  </a:cubicBezTo>
                  <a:cubicBezTo>
                    <a:pt x="852" y="322"/>
                    <a:pt x="858" y="318"/>
                    <a:pt x="863" y="314"/>
                  </a:cubicBezTo>
                  <a:cubicBezTo>
                    <a:pt x="868" y="309"/>
                    <a:pt x="874" y="305"/>
                    <a:pt x="880" y="301"/>
                  </a:cubicBezTo>
                  <a:cubicBezTo>
                    <a:pt x="896" y="290"/>
                    <a:pt x="914" y="280"/>
                    <a:pt x="932" y="271"/>
                  </a:cubicBezTo>
                  <a:cubicBezTo>
                    <a:pt x="941" y="266"/>
                    <a:pt x="950" y="261"/>
                    <a:pt x="960" y="257"/>
                  </a:cubicBezTo>
                  <a:cubicBezTo>
                    <a:pt x="964" y="255"/>
                    <a:pt x="969" y="252"/>
                    <a:pt x="973" y="250"/>
                  </a:cubicBezTo>
                  <a:cubicBezTo>
                    <a:pt x="978" y="248"/>
                    <a:pt x="981" y="245"/>
                    <a:pt x="986" y="243"/>
                  </a:cubicBezTo>
                  <a:cubicBezTo>
                    <a:pt x="991" y="240"/>
                    <a:pt x="995" y="238"/>
                    <a:pt x="1000" y="235"/>
                  </a:cubicBezTo>
                  <a:cubicBezTo>
                    <a:pt x="1004" y="233"/>
                    <a:pt x="1009" y="231"/>
                    <a:pt x="1012" y="227"/>
                  </a:cubicBezTo>
                  <a:cubicBezTo>
                    <a:pt x="1016" y="223"/>
                    <a:pt x="1018" y="217"/>
                    <a:pt x="1017" y="211"/>
                  </a:cubicBezTo>
                  <a:cubicBezTo>
                    <a:pt x="1014" y="199"/>
                    <a:pt x="1000" y="191"/>
                    <a:pt x="989" y="198"/>
                  </a:cubicBezTo>
                  <a:cubicBezTo>
                    <a:pt x="977" y="205"/>
                    <a:pt x="965" y="211"/>
                    <a:pt x="953" y="217"/>
                  </a:cubicBezTo>
                  <a:cubicBezTo>
                    <a:pt x="951" y="218"/>
                    <a:pt x="948" y="219"/>
                    <a:pt x="945" y="220"/>
                  </a:cubicBezTo>
                  <a:cubicBezTo>
                    <a:pt x="943" y="219"/>
                    <a:pt x="940" y="219"/>
                    <a:pt x="937" y="220"/>
                  </a:cubicBezTo>
                  <a:cubicBezTo>
                    <a:pt x="931" y="217"/>
                    <a:pt x="925" y="219"/>
                    <a:pt x="920" y="221"/>
                  </a:cubicBezTo>
                  <a:cubicBezTo>
                    <a:pt x="916" y="213"/>
                    <a:pt x="907" y="208"/>
                    <a:pt x="898" y="209"/>
                  </a:cubicBezTo>
                  <a:cubicBezTo>
                    <a:pt x="903" y="200"/>
                    <a:pt x="908" y="191"/>
                    <a:pt x="910" y="182"/>
                  </a:cubicBezTo>
                  <a:cubicBezTo>
                    <a:pt x="910" y="178"/>
                    <a:pt x="909" y="174"/>
                    <a:pt x="908" y="171"/>
                  </a:cubicBezTo>
                  <a:cubicBezTo>
                    <a:pt x="904" y="157"/>
                    <a:pt x="896" y="144"/>
                    <a:pt x="888" y="132"/>
                  </a:cubicBezTo>
                  <a:cubicBezTo>
                    <a:pt x="867" y="99"/>
                    <a:pt x="840" y="67"/>
                    <a:pt x="809" y="42"/>
                  </a:cubicBezTo>
                  <a:cubicBezTo>
                    <a:pt x="823" y="40"/>
                    <a:pt x="839" y="39"/>
                    <a:pt x="853" y="42"/>
                  </a:cubicBezTo>
                  <a:cubicBezTo>
                    <a:pt x="856" y="43"/>
                    <a:pt x="859" y="43"/>
                    <a:pt x="862" y="44"/>
                  </a:cubicBezTo>
                  <a:cubicBezTo>
                    <a:pt x="865" y="45"/>
                    <a:pt x="867" y="46"/>
                    <a:pt x="869" y="48"/>
                  </a:cubicBezTo>
                  <a:cubicBezTo>
                    <a:pt x="872" y="50"/>
                    <a:pt x="874" y="51"/>
                    <a:pt x="876" y="52"/>
                  </a:cubicBezTo>
                  <a:cubicBezTo>
                    <a:pt x="879" y="54"/>
                    <a:pt x="882" y="56"/>
                    <a:pt x="885" y="57"/>
                  </a:cubicBezTo>
                  <a:cubicBezTo>
                    <a:pt x="890" y="58"/>
                    <a:pt x="895" y="57"/>
                    <a:pt x="899" y="55"/>
                  </a:cubicBezTo>
                  <a:cubicBezTo>
                    <a:pt x="901" y="54"/>
                    <a:pt x="903" y="52"/>
                    <a:pt x="905" y="50"/>
                  </a:cubicBezTo>
                  <a:cubicBezTo>
                    <a:pt x="908" y="51"/>
                    <a:pt x="912" y="52"/>
                    <a:pt x="915" y="53"/>
                  </a:cubicBezTo>
                  <a:cubicBezTo>
                    <a:pt x="927" y="57"/>
                    <a:pt x="938" y="62"/>
                    <a:pt x="947" y="71"/>
                  </a:cubicBezTo>
                  <a:cubicBezTo>
                    <a:pt x="950" y="74"/>
                    <a:pt x="952" y="78"/>
                    <a:pt x="957" y="81"/>
                  </a:cubicBezTo>
                  <a:cubicBezTo>
                    <a:pt x="960" y="83"/>
                    <a:pt x="965" y="83"/>
                    <a:pt x="969" y="83"/>
                  </a:cubicBezTo>
                  <a:cubicBezTo>
                    <a:pt x="976" y="82"/>
                    <a:pt x="984" y="77"/>
                    <a:pt x="986" y="70"/>
                  </a:cubicBezTo>
                  <a:cubicBezTo>
                    <a:pt x="989" y="60"/>
                    <a:pt x="980" y="51"/>
                    <a:pt x="974" y="45"/>
                  </a:cubicBezTo>
                  <a:cubicBezTo>
                    <a:pt x="965" y="37"/>
                    <a:pt x="955" y="31"/>
                    <a:pt x="945" y="26"/>
                  </a:cubicBezTo>
                  <a:cubicBezTo>
                    <a:pt x="934" y="21"/>
                    <a:pt x="923" y="17"/>
                    <a:pt x="912" y="15"/>
                  </a:cubicBezTo>
                  <a:cubicBezTo>
                    <a:pt x="906" y="13"/>
                    <a:pt x="901" y="12"/>
                    <a:pt x="896" y="11"/>
                  </a:cubicBezTo>
                  <a:cubicBezTo>
                    <a:pt x="893" y="10"/>
                    <a:pt x="890" y="10"/>
                    <a:pt x="888" y="9"/>
                  </a:cubicBezTo>
                  <a:cubicBezTo>
                    <a:pt x="884" y="9"/>
                    <a:pt x="882" y="7"/>
                    <a:pt x="879" y="6"/>
                  </a:cubicBezTo>
                  <a:cubicBezTo>
                    <a:pt x="868" y="1"/>
                    <a:pt x="855" y="0"/>
                    <a:pt x="842" y="0"/>
                  </a:cubicBezTo>
                  <a:cubicBezTo>
                    <a:pt x="829" y="0"/>
                    <a:pt x="815" y="0"/>
                    <a:pt x="801" y="1"/>
                  </a:cubicBezTo>
                  <a:cubicBezTo>
                    <a:pt x="777" y="3"/>
                    <a:pt x="753" y="4"/>
                    <a:pt x="730" y="11"/>
                  </a:cubicBezTo>
                  <a:cubicBezTo>
                    <a:pt x="725" y="12"/>
                    <a:pt x="719" y="15"/>
                    <a:pt x="714" y="17"/>
                  </a:cubicBezTo>
                  <a:cubicBezTo>
                    <a:pt x="707" y="18"/>
                    <a:pt x="700" y="20"/>
                    <a:pt x="694" y="23"/>
                  </a:cubicBezTo>
                  <a:cubicBezTo>
                    <a:pt x="688" y="25"/>
                    <a:pt x="683" y="29"/>
                    <a:pt x="677" y="31"/>
                  </a:cubicBezTo>
                  <a:cubicBezTo>
                    <a:pt x="670" y="35"/>
                    <a:pt x="664" y="38"/>
                    <a:pt x="658" y="42"/>
                  </a:cubicBezTo>
                  <a:cubicBezTo>
                    <a:pt x="647" y="50"/>
                    <a:pt x="638" y="60"/>
                    <a:pt x="632" y="72"/>
                  </a:cubicBezTo>
                  <a:cubicBezTo>
                    <a:pt x="630" y="74"/>
                    <a:pt x="629" y="77"/>
                    <a:pt x="628" y="79"/>
                  </a:cubicBezTo>
                  <a:cubicBezTo>
                    <a:pt x="627" y="81"/>
                    <a:pt x="626" y="82"/>
                    <a:pt x="625" y="83"/>
                  </a:cubicBezTo>
                  <a:cubicBezTo>
                    <a:pt x="624" y="84"/>
                    <a:pt x="624" y="84"/>
                    <a:pt x="622" y="85"/>
                  </a:cubicBezTo>
                  <a:cubicBezTo>
                    <a:pt x="621" y="86"/>
                    <a:pt x="619" y="90"/>
                    <a:pt x="619" y="91"/>
                  </a:cubicBezTo>
                  <a:cubicBezTo>
                    <a:pt x="619" y="92"/>
                    <a:pt x="619" y="92"/>
                    <a:pt x="619" y="91"/>
                  </a:cubicBezTo>
                  <a:cubicBezTo>
                    <a:pt x="619" y="91"/>
                    <a:pt x="620" y="90"/>
                    <a:pt x="621" y="91"/>
                  </a:cubicBezTo>
                  <a:cubicBezTo>
                    <a:pt x="623" y="93"/>
                    <a:pt x="625" y="92"/>
                    <a:pt x="627" y="93"/>
                  </a:cubicBezTo>
                  <a:cubicBezTo>
                    <a:pt x="631" y="93"/>
                    <a:pt x="636" y="94"/>
                    <a:pt x="639" y="94"/>
                  </a:cubicBezTo>
                  <a:cubicBezTo>
                    <a:pt x="647" y="95"/>
                    <a:pt x="652" y="97"/>
                    <a:pt x="659" y="97"/>
                  </a:cubicBezTo>
                  <a:cubicBezTo>
                    <a:pt x="672" y="97"/>
                    <a:pt x="688" y="104"/>
                    <a:pt x="699" y="112"/>
                  </a:cubicBezTo>
                  <a:cubicBezTo>
                    <a:pt x="710" y="121"/>
                    <a:pt x="720" y="129"/>
                    <a:pt x="726" y="142"/>
                  </a:cubicBezTo>
                  <a:cubicBezTo>
                    <a:pt x="733" y="154"/>
                    <a:pt x="735" y="169"/>
                    <a:pt x="738" y="183"/>
                  </a:cubicBezTo>
                  <a:cubicBezTo>
                    <a:pt x="737" y="189"/>
                    <a:pt x="738" y="197"/>
                    <a:pt x="738" y="203"/>
                  </a:cubicBezTo>
                  <a:cubicBezTo>
                    <a:pt x="738" y="211"/>
                    <a:pt x="738" y="218"/>
                    <a:pt x="739" y="226"/>
                  </a:cubicBezTo>
                  <a:cubicBezTo>
                    <a:pt x="740" y="240"/>
                    <a:pt x="742" y="254"/>
                    <a:pt x="745" y="268"/>
                  </a:cubicBezTo>
                  <a:cubicBezTo>
                    <a:pt x="746" y="277"/>
                    <a:pt x="748" y="285"/>
                    <a:pt x="748" y="293"/>
                  </a:cubicBezTo>
                  <a:cubicBezTo>
                    <a:pt x="749" y="300"/>
                    <a:pt x="751" y="307"/>
                    <a:pt x="754" y="314"/>
                  </a:cubicBezTo>
                  <a:cubicBezTo>
                    <a:pt x="759" y="328"/>
                    <a:pt x="772" y="338"/>
                    <a:pt x="785" y="345"/>
                  </a:cubicBezTo>
                  <a:cubicBezTo>
                    <a:pt x="765" y="361"/>
                    <a:pt x="761" y="388"/>
                    <a:pt x="756" y="412"/>
                  </a:cubicBezTo>
                  <a:cubicBezTo>
                    <a:pt x="750" y="442"/>
                    <a:pt x="750" y="473"/>
                    <a:pt x="750" y="503"/>
                  </a:cubicBezTo>
                  <a:cubicBezTo>
                    <a:pt x="750" y="534"/>
                    <a:pt x="748" y="565"/>
                    <a:pt x="749" y="595"/>
                  </a:cubicBezTo>
                  <a:cubicBezTo>
                    <a:pt x="750" y="609"/>
                    <a:pt x="751" y="624"/>
                    <a:pt x="751" y="638"/>
                  </a:cubicBezTo>
                  <a:cubicBezTo>
                    <a:pt x="752" y="654"/>
                    <a:pt x="754" y="669"/>
                    <a:pt x="754" y="684"/>
                  </a:cubicBezTo>
                  <a:cubicBezTo>
                    <a:pt x="755" y="712"/>
                    <a:pt x="757" y="740"/>
                    <a:pt x="758" y="768"/>
                  </a:cubicBezTo>
                  <a:cubicBezTo>
                    <a:pt x="760" y="797"/>
                    <a:pt x="759" y="825"/>
                    <a:pt x="759" y="854"/>
                  </a:cubicBezTo>
                  <a:cubicBezTo>
                    <a:pt x="759" y="868"/>
                    <a:pt x="759" y="882"/>
                    <a:pt x="760" y="896"/>
                  </a:cubicBezTo>
                  <a:cubicBezTo>
                    <a:pt x="760" y="910"/>
                    <a:pt x="760" y="922"/>
                    <a:pt x="764" y="935"/>
                  </a:cubicBezTo>
                  <a:cubicBezTo>
                    <a:pt x="770" y="958"/>
                    <a:pt x="740" y="1090"/>
                    <a:pt x="758" y="1106"/>
                  </a:cubicBezTo>
                  <a:cubicBezTo>
                    <a:pt x="698" y="1117"/>
                    <a:pt x="730" y="1173"/>
                    <a:pt x="620" y="1170"/>
                  </a:cubicBezTo>
                  <a:moveTo>
                    <a:pt x="828" y="545"/>
                  </a:moveTo>
                  <a:cubicBezTo>
                    <a:pt x="828" y="541"/>
                    <a:pt x="828" y="537"/>
                    <a:pt x="828" y="533"/>
                  </a:cubicBezTo>
                  <a:cubicBezTo>
                    <a:pt x="830" y="535"/>
                    <a:pt x="830" y="535"/>
                    <a:pt x="830" y="538"/>
                  </a:cubicBezTo>
                  <a:cubicBezTo>
                    <a:pt x="829" y="540"/>
                    <a:pt x="828" y="543"/>
                    <a:pt x="828" y="545"/>
                  </a:cubicBezTo>
                  <a:cubicBezTo>
                    <a:pt x="828" y="541"/>
                    <a:pt x="829" y="541"/>
                    <a:pt x="828" y="545"/>
                  </a:cubicBezTo>
                </a:path>
              </a:pathLst>
            </a:custGeom>
            <a:solidFill>
              <a:srgbClr val="FFD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8" name="Freeform 279"/>
            <p:cNvSpPr/>
            <p:nvPr/>
          </p:nvSpPr>
          <p:spPr bwMode="auto">
            <a:xfrm>
              <a:off x="16776700" y="7896226"/>
              <a:ext cx="657225" cy="442913"/>
            </a:xfrm>
            <a:custGeom>
              <a:avLst/>
              <a:gdLst>
                <a:gd name="T0" fmla="*/ 195 w 238"/>
                <a:gd name="T1" fmla="*/ 160 h 160"/>
                <a:gd name="T2" fmla="*/ 193 w 238"/>
                <a:gd name="T3" fmla="*/ 160 h 160"/>
                <a:gd name="T4" fmla="*/ 1 w 238"/>
                <a:gd name="T5" fmla="*/ 10 h 160"/>
                <a:gd name="T6" fmla="*/ 7 w 238"/>
                <a:gd name="T7" fmla="*/ 1 h 160"/>
                <a:gd name="T8" fmla="*/ 16 w 238"/>
                <a:gd name="T9" fmla="*/ 7 h 160"/>
                <a:gd name="T10" fmla="*/ 193 w 238"/>
                <a:gd name="T11" fmla="*/ 144 h 160"/>
                <a:gd name="T12" fmla="*/ 226 w 238"/>
                <a:gd name="T13" fmla="*/ 132 h 160"/>
                <a:gd name="T14" fmla="*/ 236 w 238"/>
                <a:gd name="T15" fmla="*/ 136 h 160"/>
                <a:gd name="T16" fmla="*/ 231 w 238"/>
                <a:gd name="T17" fmla="*/ 146 h 160"/>
                <a:gd name="T18" fmla="*/ 195 w 238"/>
                <a:gd name="T1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60">
                  <a:moveTo>
                    <a:pt x="195" y="160"/>
                  </a:moveTo>
                  <a:cubicBezTo>
                    <a:pt x="193" y="160"/>
                    <a:pt x="193" y="160"/>
                    <a:pt x="193" y="160"/>
                  </a:cubicBezTo>
                  <a:cubicBezTo>
                    <a:pt x="192" y="159"/>
                    <a:pt x="27" y="145"/>
                    <a:pt x="1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5" y="3"/>
                    <a:pt x="16" y="7"/>
                  </a:cubicBezTo>
                  <a:cubicBezTo>
                    <a:pt x="39" y="124"/>
                    <a:pt x="176" y="142"/>
                    <a:pt x="193" y="144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30" y="130"/>
                    <a:pt x="235" y="132"/>
                    <a:pt x="236" y="136"/>
                  </a:cubicBezTo>
                  <a:cubicBezTo>
                    <a:pt x="238" y="140"/>
                    <a:pt x="235" y="145"/>
                    <a:pt x="231" y="146"/>
                  </a:cubicBezTo>
                  <a:cubicBezTo>
                    <a:pt x="195" y="160"/>
                    <a:pt x="195" y="160"/>
                    <a:pt x="195" y="16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09" name="Freeform 280"/>
            <p:cNvSpPr/>
            <p:nvPr/>
          </p:nvSpPr>
          <p:spPr bwMode="auto">
            <a:xfrm>
              <a:off x="17500600" y="7618413"/>
              <a:ext cx="911225" cy="593725"/>
            </a:xfrm>
            <a:custGeom>
              <a:avLst/>
              <a:gdLst>
                <a:gd name="T0" fmla="*/ 311 w 330"/>
                <a:gd name="T1" fmla="*/ 215 h 215"/>
                <a:gd name="T2" fmla="*/ 306 w 330"/>
                <a:gd name="T3" fmla="*/ 214 h 215"/>
                <a:gd name="T4" fmla="*/ 1 w 330"/>
                <a:gd name="T5" fmla="*/ 26 h 215"/>
                <a:gd name="T6" fmla="*/ 12 w 330"/>
                <a:gd name="T7" fmla="*/ 19 h 215"/>
                <a:gd name="T8" fmla="*/ 13 w 330"/>
                <a:gd name="T9" fmla="*/ 6 h 215"/>
                <a:gd name="T10" fmla="*/ 24 w 330"/>
                <a:gd name="T11" fmla="*/ 9 h 215"/>
                <a:gd name="T12" fmla="*/ 316 w 330"/>
                <a:gd name="T13" fmla="*/ 185 h 215"/>
                <a:gd name="T14" fmla="*/ 327 w 330"/>
                <a:gd name="T15" fmla="*/ 204 h 215"/>
                <a:gd name="T16" fmla="*/ 311 w 330"/>
                <a:gd name="T17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215">
                  <a:moveTo>
                    <a:pt x="311" y="215"/>
                  </a:moveTo>
                  <a:cubicBezTo>
                    <a:pt x="310" y="215"/>
                    <a:pt x="308" y="215"/>
                    <a:pt x="306" y="214"/>
                  </a:cubicBezTo>
                  <a:cubicBezTo>
                    <a:pt x="278" y="205"/>
                    <a:pt x="26" y="119"/>
                    <a:pt x="1" y="26"/>
                  </a:cubicBezTo>
                  <a:cubicBezTo>
                    <a:pt x="0" y="22"/>
                    <a:pt x="10" y="23"/>
                    <a:pt x="12" y="19"/>
                  </a:cubicBezTo>
                  <a:cubicBezTo>
                    <a:pt x="14" y="15"/>
                    <a:pt x="8" y="7"/>
                    <a:pt x="13" y="6"/>
                  </a:cubicBezTo>
                  <a:cubicBezTo>
                    <a:pt x="21" y="4"/>
                    <a:pt x="21" y="0"/>
                    <a:pt x="24" y="9"/>
                  </a:cubicBezTo>
                  <a:cubicBezTo>
                    <a:pt x="39" y="66"/>
                    <a:pt x="215" y="152"/>
                    <a:pt x="316" y="185"/>
                  </a:cubicBezTo>
                  <a:cubicBezTo>
                    <a:pt x="325" y="188"/>
                    <a:pt x="330" y="195"/>
                    <a:pt x="327" y="204"/>
                  </a:cubicBezTo>
                  <a:cubicBezTo>
                    <a:pt x="325" y="211"/>
                    <a:pt x="318" y="215"/>
                    <a:pt x="311" y="215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0" name="Freeform 281"/>
            <p:cNvSpPr/>
            <p:nvPr/>
          </p:nvSpPr>
          <p:spPr bwMode="auto">
            <a:xfrm>
              <a:off x="17533938" y="7119938"/>
              <a:ext cx="361950" cy="304800"/>
            </a:xfrm>
            <a:custGeom>
              <a:avLst/>
              <a:gdLst>
                <a:gd name="T0" fmla="*/ 100 w 131"/>
                <a:gd name="T1" fmla="*/ 110 h 110"/>
                <a:gd name="T2" fmla="*/ 2 w 131"/>
                <a:gd name="T3" fmla="*/ 15 h 110"/>
                <a:gd name="T4" fmla="*/ 1 w 131"/>
                <a:gd name="T5" fmla="*/ 10 h 110"/>
                <a:gd name="T6" fmla="*/ 7 w 131"/>
                <a:gd name="T7" fmla="*/ 1 h 110"/>
                <a:gd name="T8" fmla="*/ 17 w 131"/>
                <a:gd name="T9" fmla="*/ 7 h 110"/>
                <a:gd name="T10" fmla="*/ 17 w 131"/>
                <a:gd name="T11" fmla="*/ 12 h 110"/>
                <a:gd name="T12" fmla="*/ 121 w 131"/>
                <a:gd name="T13" fmla="*/ 93 h 110"/>
                <a:gd name="T14" fmla="*/ 130 w 131"/>
                <a:gd name="T15" fmla="*/ 99 h 110"/>
                <a:gd name="T16" fmla="*/ 124 w 131"/>
                <a:gd name="T17" fmla="*/ 108 h 110"/>
                <a:gd name="T18" fmla="*/ 100 w 131"/>
                <a:gd name="T1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0">
                  <a:moveTo>
                    <a:pt x="100" y="110"/>
                  </a:moveTo>
                  <a:cubicBezTo>
                    <a:pt x="20" y="110"/>
                    <a:pt x="7" y="39"/>
                    <a:pt x="2" y="15"/>
                  </a:cubicBezTo>
                  <a:cubicBezTo>
                    <a:pt x="2" y="13"/>
                    <a:pt x="2" y="12"/>
                    <a:pt x="1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2" y="0"/>
                    <a:pt x="16" y="3"/>
                    <a:pt x="17" y="7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23" y="40"/>
                    <a:pt x="35" y="106"/>
                    <a:pt x="121" y="93"/>
                  </a:cubicBezTo>
                  <a:cubicBezTo>
                    <a:pt x="126" y="92"/>
                    <a:pt x="129" y="95"/>
                    <a:pt x="130" y="99"/>
                  </a:cubicBezTo>
                  <a:cubicBezTo>
                    <a:pt x="131" y="103"/>
                    <a:pt x="128" y="107"/>
                    <a:pt x="124" y="108"/>
                  </a:cubicBezTo>
                  <a:cubicBezTo>
                    <a:pt x="115" y="109"/>
                    <a:pt x="107" y="110"/>
                    <a:pt x="100" y="11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1" name="Freeform 282"/>
            <p:cNvSpPr/>
            <p:nvPr/>
          </p:nvSpPr>
          <p:spPr bwMode="auto">
            <a:xfrm>
              <a:off x="17141825" y="4664076"/>
              <a:ext cx="234950" cy="239713"/>
            </a:xfrm>
            <a:custGeom>
              <a:avLst/>
              <a:gdLst>
                <a:gd name="T0" fmla="*/ 8 w 85"/>
                <a:gd name="T1" fmla="*/ 87 h 87"/>
                <a:gd name="T2" fmla="*/ 6 w 85"/>
                <a:gd name="T3" fmla="*/ 86 h 87"/>
                <a:gd name="T4" fmla="*/ 1 w 85"/>
                <a:gd name="T5" fmla="*/ 77 h 87"/>
                <a:gd name="T6" fmla="*/ 3 w 85"/>
                <a:gd name="T7" fmla="*/ 74 h 87"/>
                <a:gd name="T8" fmla="*/ 75 w 85"/>
                <a:gd name="T9" fmla="*/ 1 h 87"/>
                <a:gd name="T10" fmla="*/ 84 w 85"/>
                <a:gd name="T11" fmla="*/ 6 h 87"/>
                <a:gd name="T12" fmla="*/ 79 w 85"/>
                <a:gd name="T13" fmla="*/ 15 h 87"/>
                <a:gd name="T14" fmla="*/ 16 w 85"/>
                <a:gd name="T15" fmla="*/ 78 h 87"/>
                <a:gd name="T16" fmla="*/ 15 w 85"/>
                <a:gd name="T17" fmla="*/ 82 h 87"/>
                <a:gd name="T18" fmla="*/ 8 w 85"/>
                <a:gd name="T1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7">
                  <a:moveTo>
                    <a:pt x="8" y="87"/>
                  </a:moveTo>
                  <a:cubicBezTo>
                    <a:pt x="7" y="87"/>
                    <a:pt x="7" y="87"/>
                    <a:pt x="6" y="86"/>
                  </a:cubicBezTo>
                  <a:cubicBezTo>
                    <a:pt x="2" y="85"/>
                    <a:pt x="0" y="81"/>
                    <a:pt x="1" y="77"/>
                  </a:cubicBezTo>
                  <a:cubicBezTo>
                    <a:pt x="2" y="76"/>
                    <a:pt x="2" y="75"/>
                    <a:pt x="3" y="74"/>
                  </a:cubicBezTo>
                  <a:cubicBezTo>
                    <a:pt x="8" y="57"/>
                    <a:pt x="20" y="18"/>
                    <a:pt x="75" y="1"/>
                  </a:cubicBezTo>
                  <a:cubicBezTo>
                    <a:pt x="79" y="0"/>
                    <a:pt x="83" y="2"/>
                    <a:pt x="84" y="6"/>
                  </a:cubicBezTo>
                  <a:cubicBezTo>
                    <a:pt x="85" y="10"/>
                    <a:pt x="83" y="14"/>
                    <a:pt x="79" y="15"/>
                  </a:cubicBezTo>
                  <a:cubicBezTo>
                    <a:pt x="31" y="29"/>
                    <a:pt x="21" y="62"/>
                    <a:pt x="16" y="78"/>
                  </a:cubicBezTo>
                  <a:cubicBezTo>
                    <a:pt x="16" y="79"/>
                    <a:pt x="15" y="81"/>
                    <a:pt x="15" y="82"/>
                  </a:cubicBezTo>
                  <a:cubicBezTo>
                    <a:pt x="14" y="85"/>
                    <a:pt x="11" y="87"/>
                    <a:pt x="8" y="87"/>
                  </a:cubicBezTo>
                  <a:close/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2" name="Freeform 283"/>
            <p:cNvSpPr/>
            <p:nvPr/>
          </p:nvSpPr>
          <p:spPr bwMode="auto">
            <a:xfrm>
              <a:off x="16779875" y="4862513"/>
              <a:ext cx="1209675" cy="3070225"/>
            </a:xfrm>
            <a:custGeom>
              <a:avLst/>
              <a:gdLst>
                <a:gd name="T0" fmla="*/ 6 w 438"/>
                <a:gd name="T1" fmla="*/ 1096 h 1111"/>
                <a:gd name="T2" fmla="*/ 61 w 438"/>
                <a:gd name="T3" fmla="*/ 1087 h 1111"/>
                <a:gd name="T4" fmla="*/ 123 w 438"/>
                <a:gd name="T5" fmla="*/ 1086 h 1111"/>
                <a:gd name="T6" fmla="*/ 172 w 438"/>
                <a:gd name="T7" fmla="*/ 1086 h 1111"/>
                <a:gd name="T8" fmla="*/ 229 w 438"/>
                <a:gd name="T9" fmla="*/ 1056 h 1111"/>
                <a:gd name="T10" fmla="*/ 234 w 438"/>
                <a:gd name="T11" fmla="*/ 1049 h 1111"/>
                <a:gd name="T12" fmla="*/ 269 w 438"/>
                <a:gd name="T13" fmla="*/ 1014 h 1111"/>
                <a:gd name="T14" fmla="*/ 268 w 438"/>
                <a:gd name="T15" fmla="*/ 983 h 1111"/>
                <a:gd name="T16" fmla="*/ 279 w 438"/>
                <a:gd name="T17" fmla="*/ 860 h 1111"/>
                <a:gd name="T18" fmla="*/ 279 w 438"/>
                <a:gd name="T19" fmla="*/ 859 h 1111"/>
                <a:gd name="T20" fmla="*/ 273 w 438"/>
                <a:gd name="T21" fmla="*/ 782 h 1111"/>
                <a:gd name="T22" fmla="*/ 268 w 438"/>
                <a:gd name="T23" fmla="*/ 598 h 1111"/>
                <a:gd name="T24" fmla="*/ 265 w 438"/>
                <a:gd name="T25" fmla="*/ 376 h 1111"/>
                <a:gd name="T26" fmla="*/ 290 w 438"/>
                <a:gd name="T27" fmla="*/ 271 h 1111"/>
                <a:gd name="T28" fmla="*/ 283 w 438"/>
                <a:gd name="T29" fmla="*/ 261 h 1111"/>
                <a:gd name="T30" fmla="*/ 283 w 438"/>
                <a:gd name="T31" fmla="*/ 260 h 1111"/>
                <a:gd name="T32" fmla="*/ 260 w 438"/>
                <a:gd name="T33" fmla="*/ 203 h 1111"/>
                <a:gd name="T34" fmla="*/ 250 w 438"/>
                <a:gd name="T35" fmla="*/ 123 h 1111"/>
                <a:gd name="T36" fmla="*/ 231 w 438"/>
                <a:gd name="T37" fmla="*/ 42 h 1111"/>
                <a:gd name="T38" fmla="*/ 140 w 438"/>
                <a:gd name="T39" fmla="*/ 16 h 1111"/>
                <a:gd name="T40" fmla="*/ 133 w 438"/>
                <a:gd name="T41" fmla="*/ 8 h 1111"/>
                <a:gd name="T42" fmla="*/ 140 w 438"/>
                <a:gd name="T43" fmla="*/ 0 h 1111"/>
                <a:gd name="T44" fmla="*/ 243 w 438"/>
                <a:gd name="T45" fmla="*/ 32 h 1111"/>
                <a:gd name="T46" fmla="*/ 265 w 438"/>
                <a:gd name="T47" fmla="*/ 122 h 1111"/>
                <a:gd name="T48" fmla="*/ 295 w 438"/>
                <a:gd name="T49" fmla="*/ 251 h 1111"/>
                <a:gd name="T50" fmla="*/ 427 w 438"/>
                <a:gd name="T51" fmla="*/ 268 h 1111"/>
                <a:gd name="T52" fmla="*/ 437 w 438"/>
                <a:gd name="T53" fmla="*/ 274 h 1111"/>
                <a:gd name="T54" fmla="*/ 431 w 438"/>
                <a:gd name="T55" fmla="*/ 283 h 1111"/>
                <a:gd name="T56" fmla="*/ 306 w 438"/>
                <a:gd name="T57" fmla="*/ 277 h 1111"/>
                <a:gd name="T58" fmla="*/ 305 w 438"/>
                <a:gd name="T59" fmla="*/ 278 h 1111"/>
                <a:gd name="T60" fmla="*/ 280 w 438"/>
                <a:gd name="T61" fmla="*/ 377 h 1111"/>
                <a:gd name="T62" fmla="*/ 283 w 438"/>
                <a:gd name="T63" fmla="*/ 596 h 1111"/>
                <a:gd name="T64" fmla="*/ 288 w 438"/>
                <a:gd name="T65" fmla="*/ 783 h 1111"/>
                <a:gd name="T66" fmla="*/ 293 w 438"/>
                <a:gd name="T67" fmla="*/ 850 h 1111"/>
                <a:gd name="T68" fmla="*/ 294 w 438"/>
                <a:gd name="T69" fmla="*/ 850 h 1111"/>
                <a:gd name="T70" fmla="*/ 293 w 438"/>
                <a:gd name="T71" fmla="*/ 866 h 1111"/>
                <a:gd name="T72" fmla="*/ 283 w 438"/>
                <a:gd name="T73" fmla="*/ 984 h 1111"/>
                <a:gd name="T74" fmla="*/ 284 w 438"/>
                <a:gd name="T75" fmla="*/ 1011 h 1111"/>
                <a:gd name="T76" fmla="*/ 285 w 438"/>
                <a:gd name="T77" fmla="*/ 1012 h 1111"/>
                <a:gd name="T78" fmla="*/ 284 w 438"/>
                <a:gd name="T79" fmla="*/ 1022 h 1111"/>
                <a:gd name="T80" fmla="*/ 284 w 438"/>
                <a:gd name="T81" fmla="*/ 1023 h 1111"/>
                <a:gd name="T82" fmla="*/ 279 w 438"/>
                <a:gd name="T83" fmla="*/ 1027 h 1111"/>
                <a:gd name="T84" fmla="*/ 277 w 438"/>
                <a:gd name="T85" fmla="*/ 1028 h 1111"/>
                <a:gd name="T86" fmla="*/ 247 w 438"/>
                <a:gd name="T87" fmla="*/ 1058 h 1111"/>
                <a:gd name="T88" fmla="*/ 241 w 438"/>
                <a:gd name="T89" fmla="*/ 1066 h 1111"/>
                <a:gd name="T90" fmla="*/ 174 w 438"/>
                <a:gd name="T91" fmla="*/ 1102 h 1111"/>
                <a:gd name="T92" fmla="*/ 122 w 438"/>
                <a:gd name="T93" fmla="*/ 1102 h 1111"/>
                <a:gd name="T94" fmla="*/ 62 w 438"/>
                <a:gd name="T95" fmla="*/ 1102 h 1111"/>
                <a:gd name="T96" fmla="*/ 11 w 438"/>
                <a:gd name="T97" fmla="*/ 1111 h 1111"/>
                <a:gd name="T98" fmla="*/ 8 w 438"/>
                <a:gd name="T99" fmla="*/ 1111 h 1111"/>
                <a:gd name="T100" fmla="*/ 1 w 438"/>
                <a:gd name="T101" fmla="*/ 1106 h 1111"/>
                <a:gd name="T102" fmla="*/ 6 w 438"/>
                <a:gd name="T103" fmla="*/ 1096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8" h="1111">
                  <a:moveTo>
                    <a:pt x="6" y="1096"/>
                  </a:moveTo>
                  <a:cubicBezTo>
                    <a:pt x="7" y="1096"/>
                    <a:pt x="25" y="1089"/>
                    <a:pt x="61" y="1087"/>
                  </a:cubicBezTo>
                  <a:cubicBezTo>
                    <a:pt x="79" y="1086"/>
                    <a:pt x="101" y="1086"/>
                    <a:pt x="123" y="1086"/>
                  </a:cubicBezTo>
                  <a:cubicBezTo>
                    <a:pt x="142" y="1087"/>
                    <a:pt x="161" y="1087"/>
                    <a:pt x="172" y="1086"/>
                  </a:cubicBezTo>
                  <a:cubicBezTo>
                    <a:pt x="193" y="1084"/>
                    <a:pt x="222" y="1064"/>
                    <a:pt x="229" y="1056"/>
                  </a:cubicBezTo>
                  <a:cubicBezTo>
                    <a:pt x="230" y="1054"/>
                    <a:pt x="232" y="1051"/>
                    <a:pt x="234" y="1049"/>
                  </a:cubicBezTo>
                  <a:cubicBezTo>
                    <a:pt x="243" y="1037"/>
                    <a:pt x="255" y="1021"/>
                    <a:pt x="269" y="1014"/>
                  </a:cubicBezTo>
                  <a:cubicBezTo>
                    <a:pt x="268" y="1008"/>
                    <a:pt x="268" y="999"/>
                    <a:pt x="268" y="983"/>
                  </a:cubicBezTo>
                  <a:cubicBezTo>
                    <a:pt x="270" y="885"/>
                    <a:pt x="276" y="865"/>
                    <a:pt x="279" y="860"/>
                  </a:cubicBezTo>
                  <a:cubicBezTo>
                    <a:pt x="279" y="859"/>
                    <a:pt x="279" y="859"/>
                    <a:pt x="279" y="859"/>
                  </a:cubicBezTo>
                  <a:cubicBezTo>
                    <a:pt x="279" y="857"/>
                    <a:pt x="272" y="813"/>
                    <a:pt x="273" y="782"/>
                  </a:cubicBezTo>
                  <a:cubicBezTo>
                    <a:pt x="273" y="751"/>
                    <a:pt x="272" y="632"/>
                    <a:pt x="268" y="598"/>
                  </a:cubicBezTo>
                  <a:cubicBezTo>
                    <a:pt x="264" y="564"/>
                    <a:pt x="261" y="429"/>
                    <a:pt x="265" y="376"/>
                  </a:cubicBezTo>
                  <a:cubicBezTo>
                    <a:pt x="267" y="350"/>
                    <a:pt x="273" y="293"/>
                    <a:pt x="290" y="271"/>
                  </a:cubicBezTo>
                  <a:cubicBezTo>
                    <a:pt x="283" y="261"/>
                    <a:pt x="283" y="261"/>
                    <a:pt x="283" y="261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74" y="248"/>
                    <a:pt x="266" y="229"/>
                    <a:pt x="260" y="203"/>
                  </a:cubicBezTo>
                  <a:cubicBezTo>
                    <a:pt x="253" y="170"/>
                    <a:pt x="250" y="136"/>
                    <a:pt x="250" y="123"/>
                  </a:cubicBezTo>
                  <a:cubicBezTo>
                    <a:pt x="249" y="97"/>
                    <a:pt x="247" y="61"/>
                    <a:pt x="231" y="42"/>
                  </a:cubicBezTo>
                  <a:cubicBezTo>
                    <a:pt x="211" y="19"/>
                    <a:pt x="161" y="16"/>
                    <a:pt x="140" y="16"/>
                  </a:cubicBezTo>
                  <a:cubicBezTo>
                    <a:pt x="136" y="16"/>
                    <a:pt x="133" y="13"/>
                    <a:pt x="133" y="8"/>
                  </a:cubicBezTo>
                  <a:cubicBezTo>
                    <a:pt x="133" y="4"/>
                    <a:pt x="136" y="0"/>
                    <a:pt x="140" y="0"/>
                  </a:cubicBezTo>
                  <a:cubicBezTo>
                    <a:pt x="168" y="0"/>
                    <a:pt x="219" y="5"/>
                    <a:pt x="243" y="32"/>
                  </a:cubicBezTo>
                  <a:cubicBezTo>
                    <a:pt x="263" y="55"/>
                    <a:pt x="264" y="94"/>
                    <a:pt x="265" y="122"/>
                  </a:cubicBezTo>
                  <a:cubicBezTo>
                    <a:pt x="266" y="157"/>
                    <a:pt x="276" y="224"/>
                    <a:pt x="295" y="251"/>
                  </a:cubicBezTo>
                  <a:cubicBezTo>
                    <a:pt x="339" y="291"/>
                    <a:pt x="427" y="269"/>
                    <a:pt x="427" y="268"/>
                  </a:cubicBezTo>
                  <a:cubicBezTo>
                    <a:pt x="432" y="267"/>
                    <a:pt x="436" y="270"/>
                    <a:pt x="437" y="274"/>
                  </a:cubicBezTo>
                  <a:cubicBezTo>
                    <a:pt x="438" y="278"/>
                    <a:pt x="436" y="282"/>
                    <a:pt x="431" y="283"/>
                  </a:cubicBezTo>
                  <a:cubicBezTo>
                    <a:pt x="428" y="284"/>
                    <a:pt x="357" y="302"/>
                    <a:pt x="306" y="277"/>
                  </a:cubicBezTo>
                  <a:cubicBezTo>
                    <a:pt x="306" y="277"/>
                    <a:pt x="305" y="278"/>
                    <a:pt x="305" y="278"/>
                  </a:cubicBezTo>
                  <a:cubicBezTo>
                    <a:pt x="296" y="284"/>
                    <a:pt x="285" y="318"/>
                    <a:pt x="280" y="377"/>
                  </a:cubicBezTo>
                  <a:cubicBezTo>
                    <a:pt x="276" y="430"/>
                    <a:pt x="279" y="563"/>
                    <a:pt x="283" y="596"/>
                  </a:cubicBezTo>
                  <a:cubicBezTo>
                    <a:pt x="287" y="630"/>
                    <a:pt x="289" y="751"/>
                    <a:pt x="288" y="783"/>
                  </a:cubicBezTo>
                  <a:cubicBezTo>
                    <a:pt x="288" y="806"/>
                    <a:pt x="292" y="837"/>
                    <a:pt x="293" y="850"/>
                  </a:cubicBezTo>
                  <a:cubicBezTo>
                    <a:pt x="294" y="850"/>
                    <a:pt x="294" y="850"/>
                    <a:pt x="294" y="850"/>
                  </a:cubicBezTo>
                  <a:cubicBezTo>
                    <a:pt x="298" y="854"/>
                    <a:pt x="298" y="859"/>
                    <a:pt x="293" y="866"/>
                  </a:cubicBezTo>
                  <a:cubicBezTo>
                    <a:pt x="292" y="868"/>
                    <a:pt x="286" y="884"/>
                    <a:pt x="283" y="984"/>
                  </a:cubicBezTo>
                  <a:cubicBezTo>
                    <a:pt x="283" y="1001"/>
                    <a:pt x="284" y="1008"/>
                    <a:pt x="284" y="1011"/>
                  </a:cubicBezTo>
                  <a:cubicBezTo>
                    <a:pt x="285" y="1011"/>
                    <a:pt x="285" y="1011"/>
                    <a:pt x="285" y="1012"/>
                  </a:cubicBezTo>
                  <a:cubicBezTo>
                    <a:pt x="288" y="1015"/>
                    <a:pt x="288" y="1020"/>
                    <a:pt x="284" y="1022"/>
                  </a:cubicBezTo>
                  <a:cubicBezTo>
                    <a:pt x="284" y="1023"/>
                    <a:pt x="284" y="1023"/>
                    <a:pt x="284" y="1023"/>
                  </a:cubicBezTo>
                  <a:cubicBezTo>
                    <a:pt x="279" y="1027"/>
                    <a:pt x="279" y="1027"/>
                    <a:pt x="279" y="1027"/>
                  </a:cubicBezTo>
                  <a:cubicBezTo>
                    <a:pt x="278" y="1027"/>
                    <a:pt x="278" y="1028"/>
                    <a:pt x="277" y="1028"/>
                  </a:cubicBezTo>
                  <a:cubicBezTo>
                    <a:pt x="266" y="1032"/>
                    <a:pt x="254" y="1048"/>
                    <a:pt x="247" y="1058"/>
                  </a:cubicBezTo>
                  <a:cubicBezTo>
                    <a:pt x="244" y="1061"/>
                    <a:pt x="242" y="1064"/>
                    <a:pt x="241" y="1066"/>
                  </a:cubicBezTo>
                  <a:cubicBezTo>
                    <a:pt x="232" y="1077"/>
                    <a:pt x="200" y="1099"/>
                    <a:pt x="174" y="1102"/>
                  </a:cubicBezTo>
                  <a:cubicBezTo>
                    <a:pt x="162" y="1103"/>
                    <a:pt x="143" y="1102"/>
                    <a:pt x="122" y="1102"/>
                  </a:cubicBezTo>
                  <a:cubicBezTo>
                    <a:pt x="101" y="1102"/>
                    <a:pt x="79" y="1101"/>
                    <a:pt x="62" y="1102"/>
                  </a:cubicBezTo>
                  <a:cubicBezTo>
                    <a:pt x="29" y="1105"/>
                    <a:pt x="12" y="1110"/>
                    <a:pt x="11" y="1111"/>
                  </a:cubicBezTo>
                  <a:cubicBezTo>
                    <a:pt x="10" y="1111"/>
                    <a:pt x="9" y="1111"/>
                    <a:pt x="8" y="1111"/>
                  </a:cubicBezTo>
                  <a:cubicBezTo>
                    <a:pt x="5" y="1111"/>
                    <a:pt x="2" y="1109"/>
                    <a:pt x="1" y="1106"/>
                  </a:cubicBezTo>
                  <a:cubicBezTo>
                    <a:pt x="0" y="1102"/>
                    <a:pt x="2" y="1097"/>
                    <a:pt x="6" y="1096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3" name="Freeform 284"/>
            <p:cNvSpPr/>
            <p:nvPr/>
          </p:nvSpPr>
          <p:spPr bwMode="auto">
            <a:xfrm>
              <a:off x="15581313" y="7548563"/>
              <a:ext cx="1243013" cy="400050"/>
            </a:xfrm>
            <a:custGeom>
              <a:avLst/>
              <a:gdLst>
                <a:gd name="T0" fmla="*/ 415 w 450"/>
                <a:gd name="T1" fmla="*/ 117 h 145"/>
                <a:gd name="T2" fmla="*/ 251 w 450"/>
                <a:gd name="T3" fmla="*/ 112 h 145"/>
                <a:gd name="T4" fmla="*/ 214 w 450"/>
                <a:gd name="T5" fmla="*/ 114 h 145"/>
                <a:gd name="T6" fmla="*/ 35 w 450"/>
                <a:gd name="T7" fmla="*/ 92 h 145"/>
                <a:gd name="T8" fmla="*/ 24 w 450"/>
                <a:gd name="T9" fmla="*/ 74 h 145"/>
                <a:gd name="T10" fmla="*/ 2 w 450"/>
                <a:gd name="T11" fmla="*/ 13 h 145"/>
                <a:gd name="T12" fmla="*/ 2 w 450"/>
                <a:gd name="T13" fmla="*/ 0 h 145"/>
                <a:gd name="T14" fmla="*/ 0 w 450"/>
                <a:gd name="T15" fmla="*/ 6 h 145"/>
                <a:gd name="T16" fmla="*/ 28 w 450"/>
                <a:gd name="T17" fmla="*/ 99 h 145"/>
                <a:gd name="T18" fmla="*/ 215 w 450"/>
                <a:gd name="T19" fmla="*/ 130 h 145"/>
                <a:gd name="T20" fmla="*/ 251 w 450"/>
                <a:gd name="T21" fmla="*/ 128 h 145"/>
                <a:gd name="T22" fmla="*/ 412 w 450"/>
                <a:gd name="T23" fmla="*/ 132 h 145"/>
                <a:gd name="T24" fmla="*/ 434 w 450"/>
                <a:gd name="T25" fmla="*/ 142 h 145"/>
                <a:gd name="T26" fmla="*/ 441 w 450"/>
                <a:gd name="T27" fmla="*/ 145 h 145"/>
                <a:gd name="T28" fmla="*/ 445 w 450"/>
                <a:gd name="T29" fmla="*/ 144 h 145"/>
                <a:gd name="T30" fmla="*/ 448 w 450"/>
                <a:gd name="T31" fmla="*/ 134 h 145"/>
                <a:gd name="T32" fmla="*/ 415 w 450"/>
                <a:gd name="T33" fmla="*/ 11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145">
                  <a:moveTo>
                    <a:pt x="415" y="117"/>
                  </a:moveTo>
                  <a:cubicBezTo>
                    <a:pt x="400" y="113"/>
                    <a:pt x="272" y="112"/>
                    <a:pt x="251" y="112"/>
                  </a:cubicBezTo>
                  <a:cubicBezTo>
                    <a:pt x="241" y="113"/>
                    <a:pt x="229" y="113"/>
                    <a:pt x="214" y="114"/>
                  </a:cubicBezTo>
                  <a:cubicBezTo>
                    <a:pt x="157" y="118"/>
                    <a:pt x="61" y="123"/>
                    <a:pt x="35" y="92"/>
                  </a:cubicBezTo>
                  <a:cubicBezTo>
                    <a:pt x="30" y="87"/>
                    <a:pt x="27" y="81"/>
                    <a:pt x="24" y="74"/>
                  </a:cubicBezTo>
                  <a:cubicBezTo>
                    <a:pt x="10" y="58"/>
                    <a:pt x="2" y="36"/>
                    <a:pt x="2" y="1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3"/>
                    <a:pt x="0" y="6"/>
                  </a:cubicBezTo>
                  <a:cubicBezTo>
                    <a:pt x="0" y="9"/>
                    <a:pt x="0" y="66"/>
                    <a:pt x="28" y="99"/>
                  </a:cubicBezTo>
                  <a:cubicBezTo>
                    <a:pt x="60" y="136"/>
                    <a:pt x="151" y="133"/>
                    <a:pt x="215" y="130"/>
                  </a:cubicBezTo>
                  <a:cubicBezTo>
                    <a:pt x="229" y="129"/>
                    <a:pt x="242" y="128"/>
                    <a:pt x="251" y="128"/>
                  </a:cubicBezTo>
                  <a:cubicBezTo>
                    <a:pt x="279" y="128"/>
                    <a:pt x="400" y="129"/>
                    <a:pt x="412" y="132"/>
                  </a:cubicBezTo>
                  <a:cubicBezTo>
                    <a:pt x="424" y="135"/>
                    <a:pt x="431" y="137"/>
                    <a:pt x="434" y="142"/>
                  </a:cubicBezTo>
                  <a:cubicBezTo>
                    <a:pt x="436" y="144"/>
                    <a:pt x="438" y="145"/>
                    <a:pt x="441" y="145"/>
                  </a:cubicBezTo>
                  <a:cubicBezTo>
                    <a:pt x="442" y="145"/>
                    <a:pt x="444" y="145"/>
                    <a:pt x="445" y="144"/>
                  </a:cubicBezTo>
                  <a:cubicBezTo>
                    <a:pt x="449" y="142"/>
                    <a:pt x="450" y="137"/>
                    <a:pt x="448" y="134"/>
                  </a:cubicBezTo>
                  <a:cubicBezTo>
                    <a:pt x="441" y="123"/>
                    <a:pt x="429" y="120"/>
                    <a:pt x="415" y="117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4" name="Freeform 285"/>
            <p:cNvSpPr/>
            <p:nvPr/>
          </p:nvSpPr>
          <p:spPr bwMode="auto">
            <a:xfrm>
              <a:off x="15670213" y="4760913"/>
              <a:ext cx="1535113" cy="212725"/>
            </a:xfrm>
            <a:custGeom>
              <a:avLst/>
              <a:gdLst>
                <a:gd name="T0" fmla="*/ 4 w 556"/>
                <a:gd name="T1" fmla="*/ 69 h 77"/>
                <a:gd name="T2" fmla="*/ 74 w 556"/>
                <a:gd name="T3" fmla="*/ 40 h 77"/>
                <a:gd name="T4" fmla="*/ 102 w 556"/>
                <a:gd name="T5" fmla="*/ 41 h 77"/>
                <a:gd name="T6" fmla="*/ 215 w 556"/>
                <a:gd name="T7" fmla="*/ 41 h 77"/>
                <a:gd name="T8" fmla="*/ 279 w 556"/>
                <a:gd name="T9" fmla="*/ 26 h 77"/>
                <a:gd name="T10" fmla="*/ 282 w 556"/>
                <a:gd name="T11" fmla="*/ 6 h 77"/>
                <a:gd name="T12" fmla="*/ 292 w 556"/>
                <a:gd name="T13" fmla="*/ 1 h 77"/>
                <a:gd name="T14" fmla="*/ 297 w 556"/>
                <a:gd name="T15" fmla="*/ 11 h 77"/>
                <a:gd name="T16" fmla="*/ 298 w 556"/>
                <a:gd name="T17" fmla="*/ 33 h 77"/>
                <a:gd name="T18" fmla="*/ 310 w 556"/>
                <a:gd name="T19" fmla="*/ 39 h 77"/>
                <a:gd name="T20" fmla="*/ 548 w 556"/>
                <a:gd name="T21" fmla="*/ 37 h 77"/>
                <a:gd name="T22" fmla="*/ 548 w 556"/>
                <a:gd name="T23" fmla="*/ 37 h 77"/>
                <a:gd name="T24" fmla="*/ 556 w 556"/>
                <a:gd name="T25" fmla="*/ 45 h 77"/>
                <a:gd name="T26" fmla="*/ 549 w 556"/>
                <a:gd name="T27" fmla="*/ 53 h 77"/>
                <a:gd name="T28" fmla="*/ 302 w 556"/>
                <a:gd name="T29" fmla="*/ 53 h 77"/>
                <a:gd name="T30" fmla="*/ 247 w 556"/>
                <a:gd name="T31" fmla="*/ 53 h 77"/>
                <a:gd name="T32" fmla="*/ 64 w 556"/>
                <a:gd name="T33" fmla="*/ 53 h 77"/>
                <a:gd name="T34" fmla="*/ 1 w 556"/>
                <a:gd name="T35" fmla="*/ 77 h 77"/>
                <a:gd name="T36" fmla="*/ 4 w 556"/>
                <a:gd name="T37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6" h="77">
                  <a:moveTo>
                    <a:pt x="4" y="69"/>
                  </a:moveTo>
                  <a:cubicBezTo>
                    <a:pt x="27" y="50"/>
                    <a:pt x="50" y="41"/>
                    <a:pt x="74" y="40"/>
                  </a:cubicBezTo>
                  <a:cubicBezTo>
                    <a:pt x="79" y="40"/>
                    <a:pt x="89" y="40"/>
                    <a:pt x="102" y="41"/>
                  </a:cubicBezTo>
                  <a:cubicBezTo>
                    <a:pt x="132" y="42"/>
                    <a:pt x="177" y="43"/>
                    <a:pt x="215" y="41"/>
                  </a:cubicBezTo>
                  <a:cubicBezTo>
                    <a:pt x="268" y="38"/>
                    <a:pt x="278" y="29"/>
                    <a:pt x="279" y="26"/>
                  </a:cubicBezTo>
                  <a:cubicBezTo>
                    <a:pt x="279" y="19"/>
                    <a:pt x="280" y="12"/>
                    <a:pt x="282" y="6"/>
                  </a:cubicBezTo>
                  <a:cubicBezTo>
                    <a:pt x="284" y="2"/>
                    <a:pt x="288" y="0"/>
                    <a:pt x="292" y="1"/>
                  </a:cubicBezTo>
                  <a:cubicBezTo>
                    <a:pt x="296" y="3"/>
                    <a:pt x="298" y="7"/>
                    <a:pt x="297" y="11"/>
                  </a:cubicBezTo>
                  <a:cubicBezTo>
                    <a:pt x="294" y="18"/>
                    <a:pt x="294" y="28"/>
                    <a:pt x="298" y="33"/>
                  </a:cubicBezTo>
                  <a:cubicBezTo>
                    <a:pt x="300" y="37"/>
                    <a:pt x="304" y="39"/>
                    <a:pt x="310" y="39"/>
                  </a:cubicBezTo>
                  <a:cubicBezTo>
                    <a:pt x="334" y="39"/>
                    <a:pt x="546" y="37"/>
                    <a:pt x="548" y="37"/>
                  </a:cubicBezTo>
                  <a:cubicBezTo>
                    <a:pt x="548" y="37"/>
                    <a:pt x="548" y="37"/>
                    <a:pt x="548" y="37"/>
                  </a:cubicBezTo>
                  <a:cubicBezTo>
                    <a:pt x="553" y="37"/>
                    <a:pt x="556" y="41"/>
                    <a:pt x="556" y="45"/>
                  </a:cubicBezTo>
                  <a:cubicBezTo>
                    <a:pt x="556" y="49"/>
                    <a:pt x="553" y="53"/>
                    <a:pt x="549" y="53"/>
                  </a:cubicBezTo>
                  <a:cubicBezTo>
                    <a:pt x="546" y="53"/>
                    <a:pt x="304" y="54"/>
                    <a:pt x="302" y="53"/>
                  </a:cubicBezTo>
                  <a:cubicBezTo>
                    <a:pt x="281" y="53"/>
                    <a:pt x="253" y="53"/>
                    <a:pt x="247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40" y="53"/>
                    <a:pt x="18" y="62"/>
                    <a:pt x="1" y="77"/>
                  </a:cubicBezTo>
                  <a:cubicBezTo>
                    <a:pt x="0" y="74"/>
                    <a:pt x="1" y="71"/>
                    <a:pt x="4" y="69"/>
                  </a:cubicBezTo>
                  <a:close/>
                </a:path>
              </a:pathLst>
            </a:custGeom>
            <a:solidFill>
              <a:srgbClr val="C98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5" name="Freeform 286"/>
            <p:cNvSpPr/>
            <p:nvPr/>
          </p:nvSpPr>
          <p:spPr bwMode="auto">
            <a:xfrm>
              <a:off x="17492663" y="5029201"/>
              <a:ext cx="160338" cy="563563"/>
            </a:xfrm>
            <a:custGeom>
              <a:avLst/>
              <a:gdLst>
                <a:gd name="T0" fmla="*/ 0 w 58"/>
                <a:gd name="T1" fmla="*/ 0 h 204"/>
                <a:gd name="T2" fmla="*/ 7 w 58"/>
                <a:gd name="T3" fmla="*/ 62 h 204"/>
                <a:gd name="T4" fmla="*/ 37 w 58"/>
                <a:gd name="T5" fmla="*/ 191 h 204"/>
                <a:gd name="T6" fmla="*/ 58 w 58"/>
                <a:gd name="T7" fmla="*/ 204 h 204"/>
                <a:gd name="T8" fmla="*/ 40 w 58"/>
                <a:gd name="T9" fmla="*/ 125 h 204"/>
                <a:gd name="T10" fmla="*/ 0 w 58"/>
                <a:gd name="T1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04">
                  <a:moveTo>
                    <a:pt x="0" y="0"/>
                  </a:moveTo>
                  <a:cubicBezTo>
                    <a:pt x="6" y="20"/>
                    <a:pt x="6" y="43"/>
                    <a:pt x="7" y="62"/>
                  </a:cubicBezTo>
                  <a:cubicBezTo>
                    <a:pt x="8" y="97"/>
                    <a:pt x="18" y="164"/>
                    <a:pt x="37" y="191"/>
                  </a:cubicBezTo>
                  <a:cubicBezTo>
                    <a:pt x="43" y="196"/>
                    <a:pt x="51" y="201"/>
                    <a:pt x="58" y="204"/>
                  </a:cubicBezTo>
                  <a:cubicBezTo>
                    <a:pt x="55" y="190"/>
                    <a:pt x="49" y="166"/>
                    <a:pt x="40" y="125"/>
                  </a:cubicBezTo>
                  <a:cubicBezTo>
                    <a:pt x="28" y="63"/>
                    <a:pt x="15" y="25"/>
                    <a:pt x="0" y="0"/>
                  </a:cubicBezTo>
                </a:path>
              </a:pathLst>
            </a:custGeom>
            <a:solidFill>
              <a:srgbClr val="F8C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6" name="Freeform 287"/>
            <p:cNvSpPr>
              <a:spLocks noEditPoints="1"/>
            </p:cNvSpPr>
            <p:nvPr/>
          </p:nvSpPr>
          <p:spPr bwMode="auto">
            <a:xfrm>
              <a:off x="17740313" y="7264401"/>
              <a:ext cx="100013" cy="115888"/>
            </a:xfrm>
            <a:custGeom>
              <a:avLst/>
              <a:gdLst>
                <a:gd name="T0" fmla="*/ 0 w 36"/>
                <a:gd name="T1" fmla="*/ 39 h 42"/>
                <a:gd name="T2" fmla="*/ 2 w 36"/>
                <a:gd name="T3" fmla="*/ 40 h 42"/>
                <a:gd name="T4" fmla="*/ 4 w 36"/>
                <a:gd name="T5" fmla="*/ 40 h 42"/>
                <a:gd name="T6" fmla="*/ 5 w 36"/>
                <a:gd name="T7" fmla="*/ 40 h 42"/>
                <a:gd name="T8" fmla="*/ 3 w 36"/>
                <a:gd name="T9" fmla="*/ 39 h 42"/>
                <a:gd name="T10" fmla="*/ 0 w 36"/>
                <a:gd name="T11" fmla="*/ 39 h 42"/>
                <a:gd name="T12" fmla="*/ 32 w 36"/>
                <a:gd name="T13" fmla="*/ 0 h 42"/>
                <a:gd name="T14" fmla="*/ 31 w 36"/>
                <a:gd name="T15" fmla="*/ 4 h 42"/>
                <a:gd name="T16" fmla="*/ 25 w 36"/>
                <a:gd name="T17" fmla="*/ 11 h 42"/>
                <a:gd name="T18" fmla="*/ 22 w 36"/>
                <a:gd name="T19" fmla="*/ 14 h 42"/>
                <a:gd name="T20" fmla="*/ 21 w 36"/>
                <a:gd name="T21" fmla="*/ 18 h 42"/>
                <a:gd name="T22" fmla="*/ 21 w 36"/>
                <a:gd name="T23" fmla="*/ 30 h 42"/>
                <a:gd name="T24" fmla="*/ 12 w 36"/>
                <a:gd name="T25" fmla="*/ 39 h 42"/>
                <a:gd name="T26" fmla="*/ 8 w 36"/>
                <a:gd name="T27" fmla="*/ 40 h 42"/>
                <a:gd name="T28" fmla="*/ 6 w 36"/>
                <a:gd name="T29" fmla="*/ 40 h 42"/>
                <a:gd name="T30" fmla="*/ 11 w 36"/>
                <a:gd name="T31" fmla="*/ 41 h 42"/>
                <a:gd name="T32" fmla="*/ 21 w 36"/>
                <a:gd name="T33" fmla="*/ 42 h 42"/>
                <a:gd name="T34" fmla="*/ 36 w 36"/>
                <a:gd name="T35" fmla="*/ 0 h 42"/>
                <a:gd name="T36" fmla="*/ 32 w 36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2">
                  <a:moveTo>
                    <a:pt x="0" y="39"/>
                  </a:moveTo>
                  <a:cubicBezTo>
                    <a:pt x="1" y="39"/>
                    <a:pt x="1" y="39"/>
                    <a:pt x="2" y="40"/>
                  </a:cubicBezTo>
                  <a:cubicBezTo>
                    <a:pt x="3" y="40"/>
                    <a:pt x="4" y="40"/>
                    <a:pt x="4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3" y="39"/>
                    <a:pt x="3" y="39"/>
                  </a:cubicBezTo>
                  <a:cubicBezTo>
                    <a:pt x="2" y="39"/>
                    <a:pt x="1" y="39"/>
                    <a:pt x="0" y="39"/>
                  </a:cubicBezTo>
                  <a:moveTo>
                    <a:pt x="32" y="0"/>
                  </a:moveTo>
                  <a:cubicBezTo>
                    <a:pt x="32" y="1"/>
                    <a:pt x="31" y="3"/>
                    <a:pt x="31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24" y="12"/>
                    <a:pt x="23" y="13"/>
                    <a:pt x="22" y="14"/>
                  </a:cubicBezTo>
                  <a:cubicBezTo>
                    <a:pt x="21" y="15"/>
                    <a:pt x="22" y="16"/>
                    <a:pt x="21" y="18"/>
                  </a:cubicBezTo>
                  <a:cubicBezTo>
                    <a:pt x="21" y="22"/>
                    <a:pt x="22" y="26"/>
                    <a:pt x="21" y="30"/>
                  </a:cubicBezTo>
                  <a:cubicBezTo>
                    <a:pt x="20" y="35"/>
                    <a:pt x="16" y="38"/>
                    <a:pt x="12" y="39"/>
                  </a:cubicBezTo>
                  <a:cubicBezTo>
                    <a:pt x="10" y="40"/>
                    <a:pt x="9" y="40"/>
                    <a:pt x="8" y="40"/>
                  </a:cubicBezTo>
                  <a:cubicBezTo>
                    <a:pt x="7" y="40"/>
                    <a:pt x="7" y="40"/>
                    <a:pt x="6" y="40"/>
                  </a:cubicBezTo>
                  <a:cubicBezTo>
                    <a:pt x="8" y="40"/>
                    <a:pt x="10" y="40"/>
                    <a:pt x="11" y="41"/>
                  </a:cubicBezTo>
                  <a:cubicBezTo>
                    <a:pt x="14" y="42"/>
                    <a:pt x="18" y="42"/>
                    <a:pt x="21" y="42"/>
                  </a:cubicBezTo>
                  <a:cubicBezTo>
                    <a:pt x="27" y="33"/>
                    <a:pt x="36" y="0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solidFill>
              <a:srgbClr val="F5C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7" name="Freeform 288"/>
            <p:cNvSpPr>
              <a:spLocks noEditPoints="1"/>
            </p:cNvSpPr>
            <p:nvPr/>
          </p:nvSpPr>
          <p:spPr bwMode="auto">
            <a:xfrm>
              <a:off x="15727363" y="5627688"/>
              <a:ext cx="2101850" cy="2354263"/>
            </a:xfrm>
            <a:custGeom>
              <a:avLst/>
              <a:gdLst>
                <a:gd name="T0" fmla="*/ 49 w 761"/>
                <a:gd name="T1" fmla="*/ 838 h 852"/>
                <a:gd name="T2" fmla="*/ 302 w 761"/>
                <a:gd name="T3" fmla="*/ 848 h 852"/>
                <a:gd name="T4" fmla="*/ 350 w 761"/>
                <a:gd name="T5" fmla="*/ 846 h 852"/>
                <a:gd name="T6" fmla="*/ 382 w 761"/>
                <a:gd name="T7" fmla="*/ 838 h 852"/>
                <a:gd name="T8" fmla="*/ 359 w 761"/>
                <a:gd name="T9" fmla="*/ 827 h 852"/>
                <a:gd name="T10" fmla="*/ 198 w 761"/>
                <a:gd name="T11" fmla="*/ 823 h 852"/>
                <a:gd name="T12" fmla="*/ 105 w 761"/>
                <a:gd name="T13" fmla="*/ 827 h 852"/>
                <a:gd name="T14" fmla="*/ 647 w 761"/>
                <a:gd name="T15" fmla="*/ 758 h 852"/>
                <a:gd name="T16" fmla="*/ 622 w 761"/>
                <a:gd name="T17" fmla="*/ 789 h 852"/>
                <a:gd name="T18" fmla="*/ 532 w 761"/>
                <a:gd name="T19" fmla="*/ 825 h 852"/>
                <a:gd name="T20" fmla="*/ 471 w 761"/>
                <a:gd name="T21" fmla="*/ 825 h 852"/>
                <a:gd name="T22" fmla="*/ 397 w 761"/>
                <a:gd name="T23" fmla="*/ 832 h 852"/>
                <a:gd name="T24" fmla="*/ 451 w 761"/>
                <a:gd name="T25" fmla="*/ 838 h 852"/>
                <a:gd name="T26" fmla="*/ 490 w 761"/>
                <a:gd name="T27" fmla="*/ 840 h 852"/>
                <a:gd name="T28" fmla="*/ 626 w 761"/>
                <a:gd name="T29" fmla="*/ 818 h 852"/>
                <a:gd name="T30" fmla="*/ 647 w 761"/>
                <a:gd name="T31" fmla="*/ 758 h 852"/>
                <a:gd name="T32" fmla="*/ 664 w 761"/>
                <a:gd name="T33" fmla="*/ 707 h 852"/>
                <a:gd name="T34" fmla="*/ 666 w 761"/>
                <a:gd name="T35" fmla="*/ 729 h 852"/>
                <a:gd name="T36" fmla="*/ 702 w 761"/>
                <a:gd name="T37" fmla="*/ 665 h 852"/>
                <a:gd name="T38" fmla="*/ 671 w 761"/>
                <a:gd name="T39" fmla="*/ 601 h 852"/>
                <a:gd name="T40" fmla="*/ 686 w 761"/>
                <a:gd name="T41" fmla="*/ 1 h 852"/>
                <a:gd name="T42" fmla="*/ 664 w 761"/>
                <a:gd name="T43" fmla="*/ 319 h 852"/>
                <a:gd name="T44" fmla="*/ 672 w 761"/>
                <a:gd name="T45" fmla="*/ 556 h 852"/>
                <a:gd name="T46" fmla="*/ 732 w 761"/>
                <a:gd name="T47" fmla="*/ 631 h 852"/>
                <a:gd name="T48" fmla="*/ 733 w 761"/>
                <a:gd name="T49" fmla="*/ 632 h 852"/>
                <a:gd name="T50" fmla="*/ 740 w 761"/>
                <a:gd name="T51" fmla="*/ 633 h 852"/>
                <a:gd name="T52" fmla="*/ 737 w 761"/>
                <a:gd name="T53" fmla="*/ 632 h 852"/>
                <a:gd name="T54" fmla="*/ 750 w 761"/>
                <a:gd name="T55" fmla="*/ 622 h 852"/>
                <a:gd name="T56" fmla="*/ 751 w 761"/>
                <a:gd name="T57" fmla="*/ 606 h 852"/>
                <a:gd name="T58" fmla="*/ 760 w 761"/>
                <a:gd name="T59" fmla="*/ 596 h 852"/>
                <a:gd name="T60" fmla="*/ 711 w 761"/>
                <a:gd name="T61" fmla="*/ 545 h 852"/>
                <a:gd name="T62" fmla="*/ 703 w 761"/>
                <a:gd name="T63" fmla="*/ 7 h 852"/>
                <a:gd name="T64" fmla="*/ 687 w 761"/>
                <a:gd name="T65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1" h="852">
                  <a:moveTo>
                    <a:pt x="0" y="811"/>
                  </a:moveTo>
                  <a:cubicBezTo>
                    <a:pt x="15" y="825"/>
                    <a:pt x="35" y="837"/>
                    <a:pt x="49" y="838"/>
                  </a:cubicBezTo>
                  <a:cubicBezTo>
                    <a:pt x="68" y="840"/>
                    <a:pt x="254" y="840"/>
                    <a:pt x="281" y="846"/>
                  </a:cubicBezTo>
                  <a:cubicBezTo>
                    <a:pt x="286" y="847"/>
                    <a:pt x="294" y="848"/>
                    <a:pt x="302" y="848"/>
                  </a:cubicBezTo>
                  <a:cubicBezTo>
                    <a:pt x="309" y="848"/>
                    <a:pt x="318" y="847"/>
                    <a:pt x="326" y="847"/>
                  </a:cubicBezTo>
                  <a:cubicBezTo>
                    <a:pt x="334" y="847"/>
                    <a:pt x="342" y="846"/>
                    <a:pt x="350" y="846"/>
                  </a:cubicBezTo>
                  <a:cubicBezTo>
                    <a:pt x="365" y="846"/>
                    <a:pt x="378" y="848"/>
                    <a:pt x="386" y="852"/>
                  </a:cubicBezTo>
                  <a:cubicBezTo>
                    <a:pt x="385" y="847"/>
                    <a:pt x="383" y="843"/>
                    <a:pt x="382" y="838"/>
                  </a:cubicBezTo>
                  <a:cubicBezTo>
                    <a:pt x="382" y="838"/>
                    <a:pt x="381" y="837"/>
                    <a:pt x="381" y="837"/>
                  </a:cubicBezTo>
                  <a:cubicBezTo>
                    <a:pt x="378" y="832"/>
                    <a:pt x="371" y="830"/>
                    <a:pt x="359" y="827"/>
                  </a:cubicBezTo>
                  <a:cubicBezTo>
                    <a:pt x="348" y="824"/>
                    <a:pt x="253" y="823"/>
                    <a:pt x="212" y="823"/>
                  </a:cubicBezTo>
                  <a:cubicBezTo>
                    <a:pt x="206" y="823"/>
                    <a:pt x="201" y="823"/>
                    <a:pt x="198" y="823"/>
                  </a:cubicBezTo>
                  <a:cubicBezTo>
                    <a:pt x="189" y="823"/>
                    <a:pt x="176" y="824"/>
                    <a:pt x="162" y="825"/>
                  </a:cubicBezTo>
                  <a:cubicBezTo>
                    <a:pt x="145" y="826"/>
                    <a:pt x="125" y="827"/>
                    <a:pt x="105" y="827"/>
                  </a:cubicBezTo>
                  <a:cubicBezTo>
                    <a:pt x="67" y="827"/>
                    <a:pt x="27" y="823"/>
                    <a:pt x="0" y="811"/>
                  </a:cubicBezTo>
                  <a:moveTo>
                    <a:pt x="647" y="758"/>
                  </a:moveTo>
                  <a:cubicBezTo>
                    <a:pt x="640" y="765"/>
                    <a:pt x="633" y="774"/>
                    <a:pt x="628" y="781"/>
                  </a:cubicBezTo>
                  <a:cubicBezTo>
                    <a:pt x="625" y="784"/>
                    <a:pt x="623" y="787"/>
                    <a:pt x="622" y="789"/>
                  </a:cubicBezTo>
                  <a:cubicBezTo>
                    <a:pt x="613" y="800"/>
                    <a:pt x="581" y="822"/>
                    <a:pt x="555" y="825"/>
                  </a:cubicBezTo>
                  <a:cubicBezTo>
                    <a:pt x="549" y="825"/>
                    <a:pt x="541" y="825"/>
                    <a:pt x="532" y="825"/>
                  </a:cubicBezTo>
                  <a:cubicBezTo>
                    <a:pt x="523" y="825"/>
                    <a:pt x="513" y="825"/>
                    <a:pt x="503" y="825"/>
                  </a:cubicBezTo>
                  <a:cubicBezTo>
                    <a:pt x="492" y="825"/>
                    <a:pt x="481" y="825"/>
                    <a:pt x="471" y="825"/>
                  </a:cubicBezTo>
                  <a:cubicBezTo>
                    <a:pt x="461" y="825"/>
                    <a:pt x="451" y="825"/>
                    <a:pt x="443" y="825"/>
                  </a:cubicBezTo>
                  <a:cubicBezTo>
                    <a:pt x="420" y="827"/>
                    <a:pt x="404" y="830"/>
                    <a:pt x="397" y="832"/>
                  </a:cubicBezTo>
                  <a:cubicBezTo>
                    <a:pt x="398" y="839"/>
                    <a:pt x="400" y="845"/>
                    <a:pt x="402" y="851"/>
                  </a:cubicBezTo>
                  <a:cubicBezTo>
                    <a:pt x="414" y="846"/>
                    <a:pt x="434" y="839"/>
                    <a:pt x="451" y="838"/>
                  </a:cubicBezTo>
                  <a:cubicBezTo>
                    <a:pt x="452" y="838"/>
                    <a:pt x="453" y="838"/>
                    <a:pt x="454" y="838"/>
                  </a:cubicBezTo>
                  <a:cubicBezTo>
                    <a:pt x="462" y="838"/>
                    <a:pt x="475" y="839"/>
                    <a:pt x="490" y="840"/>
                  </a:cubicBezTo>
                  <a:cubicBezTo>
                    <a:pt x="505" y="842"/>
                    <a:pt x="523" y="843"/>
                    <a:pt x="541" y="843"/>
                  </a:cubicBezTo>
                  <a:cubicBezTo>
                    <a:pt x="577" y="843"/>
                    <a:pt x="613" y="838"/>
                    <a:pt x="626" y="818"/>
                  </a:cubicBezTo>
                  <a:cubicBezTo>
                    <a:pt x="641" y="795"/>
                    <a:pt x="649" y="780"/>
                    <a:pt x="655" y="771"/>
                  </a:cubicBezTo>
                  <a:cubicBezTo>
                    <a:pt x="652" y="766"/>
                    <a:pt x="649" y="762"/>
                    <a:pt x="647" y="758"/>
                  </a:cubicBezTo>
                  <a:moveTo>
                    <a:pt x="671" y="601"/>
                  </a:moveTo>
                  <a:cubicBezTo>
                    <a:pt x="669" y="615"/>
                    <a:pt x="666" y="645"/>
                    <a:pt x="664" y="707"/>
                  </a:cubicBezTo>
                  <a:cubicBezTo>
                    <a:pt x="664" y="715"/>
                    <a:pt x="664" y="721"/>
                    <a:pt x="665" y="725"/>
                  </a:cubicBezTo>
                  <a:cubicBezTo>
                    <a:pt x="665" y="726"/>
                    <a:pt x="665" y="727"/>
                    <a:pt x="666" y="729"/>
                  </a:cubicBezTo>
                  <a:cubicBezTo>
                    <a:pt x="667" y="733"/>
                    <a:pt x="669" y="737"/>
                    <a:pt x="671" y="741"/>
                  </a:cubicBezTo>
                  <a:cubicBezTo>
                    <a:pt x="678" y="720"/>
                    <a:pt x="685" y="681"/>
                    <a:pt x="702" y="665"/>
                  </a:cubicBezTo>
                  <a:cubicBezTo>
                    <a:pt x="711" y="655"/>
                    <a:pt x="720" y="650"/>
                    <a:pt x="730" y="647"/>
                  </a:cubicBezTo>
                  <a:cubicBezTo>
                    <a:pt x="699" y="641"/>
                    <a:pt x="681" y="621"/>
                    <a:pt x="671" y="601"/>
                  </a:cubicBezTo>
                  <a:moveTo>
                    <a:pt x="687" y="0"/>
                  </a:moveTo>
                  <a:cubicBezTo>
                    <a:pt x="687" y="0"/>
                    <a:pt x="686" y="1"/>
                    <a:pt x="686" y="1"/>
                  </a:cubicBezTo>
                  <a:cubicBezTo>
                    <a:pt x="677" y="7"/>
                    <a:pt x="666" y="41"/>
                    <a:pt x="661" y="100"/>
                  </a:cubicBezTo>
                  <a:cubicBezTo>
                    <a:pt x="657" y="153"/>
                    <a:pt x="660" y="286"/>
                    <a:pt x="664" y="319"/>
                  </a:cubicBezTo>
                  <a:cubicBezTo>
                    <a:pt x="668" y="353"/>
                    <a:pt x="670" y="474"/>
                    <a:pt x="669" y="506"/>
                  </a:cubicBezTo>
                  <a:cubicBezTo>
                    <a:pt x="669" y="521"/>
                    <a:pt x="670" y="541"/>
                    <a:pt x="672" y="556"/>
                  </a:cubicBezTo>
                  <a:cubicBezTo>
                    <a:pt x="677" y="579"/>
                    <a:pt x="687" y="620"/>
                    <a:pt x="729" y="631"/>
                  </a:cubicBezTo>
                  <a:cubicBezTo>
                    <a:pt x="730" y="631"/>
                    <a:pt x="731" y="631"/>
                    <a:pt x="732" y="631"/>
                  </a:cubicBezTo>
                  <a:cubicBezTo>
                    <a:pt x="732" y="631"/>
                    <a:pt x="733" y="632"/>
                    <a:pt x="734" y="632"/>
                  </a:cubicBezTo>
                  <a:cubicBezTo>
                    <a:pt x="734" y="632"/>
                    <a:pt x="734" y="632"/>
                    <a:pt x="733" y="632"/>
                  </a:cubicBezTo>
                  <a:cubicBezTo>
                    <a:pt x="733" y="632"/>
                    <a:pt x="732" y="632"/>
                    <a:pt x="731" y="632"/>
                  </a:cubicBezTo>
                  <a:cubicBezTo>
                    <a:pt x="734" y="632"/>
                    <a:pt x="737" y="633"/>
                    <a:pt x="740" y="633"/>
                  </a:cubicBezTo>
                  <a:cubicBezTo>
                    <a:pt x="739" y="632"/>
                    <a:pt x="737" y="632"/>
                    <a:pt x="735" y="632"/>
                  </a:cubicBezTo>
                  <a:cubicBezTo>
                    <a:pt x="736" y="632"/>
                    <a:pt x="736" y="632"/>
                    <a:pt x="737" y="632"/>
                  </a:cubicBezTo>
                  <a:cubicBezTo>
                    <a:pt x="738" y="632"/>
                    <a:pt x="739" y="632"/>
                    <a:pt x="741" y="631"/>
                  </a:cubicBezTo>
                  <a:cubicBezTo>
                    <a:pt x="745" y="630"/>
                    <a:pt x="749" y="627"/>
                    <a:pt x="750" y="622"/>
                  </a:cubicBezTo>
                  <a:cubicBezTo>
                    <a:pt x="751" y="618"/>
                    <a:pt x="750" y="614"/>
                    <a:pt x="750" y="610"/>
                  </a:cubicBezTo>
                  <a:cubicBezTo>
                    <a:pt x="751" y="608"/>
                    <a:pt x="750" y="607"/>
                    <a:pt x="751" y="606"/>
                  </a:cubicBezTo>
                  <a:cubicBezTo>
                    <a:pt x="752" y="605"/>
                    <a:pt x="753" y="604"/>
                    <a:pt x="754" y="603"/>
                  </a:cubicBezTo>
                  <a:cubicBezTo>
                    <a:pt x="757" y="601"/>
                    <a:pt x="759" y="599"/>
                    <a:pt x="760" y="596"/>
                  </a:cubicBezTo>
                  <a:cubicBezTo>
                    <a:pt x="760" y="595"/>
                    <a:pt x="761" y="593"/>
                    <a:pt x="761" y="592"/>
                  </a:cubicBezTo>
                  <a:cubicBezTo>
                    <a:pt x="738" y="591"/>
                    <a:pt x="724" y="576"/>
                    <a:pt x="711" y="545"/>
                  </a:cubicBezTo>
                  <a:cubicBezTo>
                    <a:pt x="697" y="512"/>
                    <a:pt x="686" y="452"/>
                    <a:pt x="684" y="313"/>
                  </a:cubicBezTo>
                  <a:cubicBezTo>
                    <a:pt x="683" y="175"/>
                    <a:pt x="681" y="30"/>
                    <a:pt x="703" y="7"/>
                  </a:cubicBezTo>
                  <a:cubicBezTo>
                    <a:pt x="703" y="7"/>
                    <a:pt x="703" y="7"/>
                    <a:pt x="702" y="6"/>
                  </a:cubicBezTo>
                  <a:cubicBezTo>
                    <a:pt x="697" y="4"/>
                    <a:pt x="692" y="2"/>
                    <a:pt x="687" y="0"/>
                  </a:cubicBezTo>
                </a:path>
              </a:pathLst>
            </a:custGeom>
            <a:solidFill>
              <a:srgbClr val="F8C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8" name="Freeform 289"/>
            <p:cNvSpPr/>
            <p:nvPr/>
          </p:nvSpPr>
          <p:spPr bwMode="auto">
            <a:xfrm>
              <a:off x="16783050" y="7927976"/>
              <a:ext cx="55563" cy="63500"/>
            </a:xfrm>
            <a:custGeom>
              <a:avLst/>
              <a:gdLst>
                <a:gd name="T0" fmla="*/ 15 w 20"/>
                <a:gd name="T1" fmla="*/ 0 h 23"/>
                <a:gd name="T2" fmla="*/ 14 w 20"/>
                <a:gd name="T3" fmla="*/ 1 h 23"/>
                <a:gd name="T4" fmla="*/ 10 w 20"/>
                <a:gd name="T5" fmla="*/ 7 h 23"/>
                <a:gd name="T6" fmla="*/ 6 w 20"/>
                <a:gd name="T7" fmla="*/ 8 h 23"/>
                <a:gd name="T8" fmla="*/ 0 w 20"/>
                <a:gd name="T9" fmla="*/ 6 h 23"/>
                <a:gd name="T10" fmla="*/ 4 w 20"/>
                <a:gd name="T11" fmla="*/ 20 h 23"/>
                <a:gd name="T12" fmla="*/ 9 w 20"/>
                <a:gd name="T13" fmla="*/ 23 h 23"/>
                <a:gd name="T14" fmla="*/ 20 w 20"/>
                <a:gd name="T15" fmla="*/ 19 h 23"/>
                <a:gd name="T16" fmla="*/ 15 w 20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3">
                  <a:moveTo>
                    <a:pt x="15" y="0"/>
                  </a:moveTo>
                  <a:cubicBezTo>
                    <a:pt x="14" y="0"/>
                    <a:pt x="14" y="0"/>
                    <a:pt x="14" y="1"/>
                  </a:cubicBezTo>
                  <a:cubicBezTo>
                    <a:pt x="14" y="3"/>
                    <a:pt x="12" y="6"/>
                    <a:pt x="10" y="7"/>
                  </a:cubicBezTo>
                  <a:cubicBezTo>
                    <a:pt x="9" y="8"/>
                    <a:pt x="7" y="8"/>
                    <a:pt x="6" y="8"/>
                  </a:cubicBezTo>
                  <a:cubicBezTo>
                    <a:pt x="4" y="8"/>
                    <a:pt x="2" y="8"/>
                    <a:pt x="0" y="6"/>
                  </a:cubicBezTo>
                  <a:cubicBezTo>
                    <a:pt x="1" y="11"/>
                    <a:pt x="3" y="15"/>
                    <a:pt x="4" y="20"/>
                  </a:cubicBezTo>
                  <a:cubicBezTo>
                    <a:pt x="6" y="21"/>
                    <a:pt x="8" y="22"/>
                    <a:pt x="9" y="23"/>
                  </a:cubicBezTo>
                  <a:cubicBezTo>
                    <a:pt x="9" y="23"/>
                    <a:pt x="13" y="21"/>
                    <a:pt x="20" y="19"/>
                  </a:cubicBezTo>
                  <a:cubicBezTo>
                    <a:pt x="18" y="13"/>
                    <a:pt x="16" y="7"/>
                    <a:pt x="15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19" name="Freeform 290"/>
            <p:cNvSpPr/>
            <p:nvPr/>
          </p:nvSpPr>
          <p:spPr bwMode="auto">
            <a:xfrm>
              <a:off x="17514888" y="7631113"/>
              <a:ext cx="66675" cy="127000"/>
            </a:xfrm>
            <a:custGeom>
              <a:avLst/>
              <a:gdLst>
                <a:gd name="T0" fmla="*/ 18 w 24"/>
                <a:gd name="T1" fmla="*/ 0 h 46"/>
                <a:gd name="T2" fmla="*/ 18 w 24"/>
                <a:gd name="T3" fmla="*/ 9 h 46"/>
                <a:gd name="T4" fmla="*/ 19 w 24"/>
                <a:gd name="T5" fmla="*/ 10 h 46"/>
                <a:gd name="T6" fmla="*/ 18 w 24"/>
                <a:gd name="T7" fmla="*/ 20 h 46"/>
                <a:gd name="T8" fmla="*/ 18 w 24"/>
                <a:gd name="T9" fmla="*/ 21 h 46"/>
                <a:gd name="T10" fmla="*/ 13 w 24"/>
                <a:gd name="T11" fmla="*/ 25 h 46"/>
                <a:gd name="T12" fmla="*/ 11 w 24"/>
                <a:gd name="T13" fmla="*/ 26 h 46"/>
                <a:gd name="T14" fmla="*/ 0 w 24"/>
                <a:gd name="T15" fmla="*/ 33 h 46"/>
                <a:gd name="T16" fmla="*/ 8 w 24"/>
                <a:gd name="T17" fmla="*/ 46 h 46"/>
                <a:gd name="T18" fmla="*/ 18 w 24"/>
                <a:gd name="T19" fmla="*/ 31 h 46"/>
                <a:gd name="T20" fmla="*/ 24 w 24"/>
                <a:gd name="T21" fmla="*/ 16 h 46"/>
                <a:gd name="T22" fmla="*/ 19 w 24"/>
                <a:gd name="T23" fmla="*/ 4 h 46"/>
                <a:gd name="T24" fmla="*/ 18 w 24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46">
                  <a:moveTo>
                    <a:pt x="18" y="0"/>
                  </a:moveTo>
                  <a:cubicBezTo>
                    <a:pt x="18" y="5"/>
                    <a:pt x="18" y="7"/>
                    <a:pt x="18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22" y="13"/>
                    <a:pt x="22" y="18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6"/>
                    <a:pt x="11" y="26"/>
                  </a:cubicBezTo>
                  <a:cubicBezTo>
                    <a:pt x="8" y="27"/>
                    <a:pt x="4" y="30"/>
                    <a:pt x="0" y="33"/>
                  </a:cubicBezTo>
                  <a:cubicBezTo>
                    <a:pt x="2" y="37"/>
                    <a:pt x="5" y="41"/>
                    <a:pt x="8" y="46"/>
                  </a:cubicBezTo>
                  <a:cubicBezTo>
                    <a:pt x="12" y="38"/>
                    <a:pt x="15" y="34"/>
                    <a:pt x="18" y="31"/>
                  </a:cubicBezTo>
                  <a:cubicBezTo>
                    <a:pt x="20" y="30"/>
                    <a:pt x="22" y="24"/>
                    <a:pt x="24" y="16"/>
                  </a:cubicBezTo>
                  <a:cubicBezTo>
                    <a:pt x="22" y="12"/>
                    <a:pt x="20" y="8"/>
                    <a:pt x="19" y="4"/>
                  </a:cubicBezTo>
                  <a:cubicBezTo>
                    <a:pt x="18" y="2"/>
                    <a:pt x="18" y="1"/>
                    <a:pt x="18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0" name="Freeform 291"/>
            <p:cNvSpPr/>
            <p:nvPr/>
          </p:nvSpPr>
          <p:spPr bwMode="auto">
            <a:xfrm>
              <a:off x="17581563" y="7164388"/>
              <a:ext cx="277813" cy="252413"/>
            </a:xfrm>
            <a:custGeom>
              <a:avLst/>
              <a:gdLst>
                <a:gd name="T0" fmla="*/ 1 w 101"/>
                <a:gd name="T1" fmla="*/ 0 h 91"/>
                <a:gd name="T2" fmla="*/ 3 w 101"/>
                <a:gd name="T3" fmla="*/ 17 h 91"/>
                <a:gd name="T4" fmla="*/ 4 w 101"/>
                <a:gd name="T5" fmla="*/ 17 h 91"/>
                <a:gd name="T6" fmla="*/ 3 w 101"/>
                <a:gd name="T7" fmla="*/ 33 h 91"/>
                <a:gd name="T8" fmla="*/ 0 w 101"/>
                <a:gd name="T9" fmla="*/ 45 h 91"/>
                <a:gd name="T10" fmla="*/ 59 w 101"/>
                <a:gd name="T11" fmla="*/ 91 h 91"/>
                <a:gd name="T12" fmla="*/ 91 w 101"/>
                <a:gd name="T13" fmla="*/ 86 h 91"/>
                <a:gd name="T14" fmla="*/ 76 w 101"/>
                <a:gd name="T15" fmla="*/ 81 h 91"/>
                <a:gd name="T16" fmla="*/ 72 w 101"/>
                <a:gd name="T17" fmla="*/ 82 h 91"/>
                <a:gd name="T18" fmla="*/ 64 w 101"/>
                <a:gd name="T19" fmla="*/ 80 h 91"/>
                <a:gd name="T20" fmla="*/ 76 w 101"/>
                <a:gd name="T21" fmla="*/ 81 h 91"/>
                <a:gd name="T22" fmla="*/ 78 w 101"/>
                <a:gd name="T23" fmla="*/ 80 h 91"/>
                <a:gd name="T24" fmla="*/ 79 w 101"/>
                <a:gd name="T25" fmla="*/ 78 h 91"/>
                <a:gd name="T26" fmla="*/ 69 w 101"/>
                <a:gd name="T27" fmla="*/ 77 h 91"/>
                <a:gd name="T28" fmla="*/ 60 w 101"/>
                <a:gd name="T29" fmla="*/ 76 h 91"/>
                <a:gd name="T30" fmla="*/ 58 w 101"/>
                <a:gd name="T31" fmla="*/ 75 h 91"/>
                <a:gd name="T32" fmla="*/ 1 w 101"/>
                <a:gd name="T3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91">
                  <a:moveTo>
                    <a:pt x="1" y="0"/>
                  </a:moveTo>
                  <a:cubicBezTo>
                    <a:pt x="2" y="7"/>
                    <a:pt x="3" y="13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8" y="21"/>
                    <a:pt x="8" y="26"/>
                    <a:pt x="3" y="33"/>
                  </a:cubicBezTo>
                  <a:cubicBezTo>
                    <a:pt x="3" y="34"/>
                    <a:pt x="2" y="37"/>
                    <a:pt x="0" y="45"/>
                  </a:cubicBezTo>
                  <a:cubicBezTo>
                    <a:pt x="10" y="65"/>
                    <a:pt x="28" y="85"/>
                    <a:pt x="59" y="91"/>
                  </a:cubicBezTo>
                  <a:cubicBezTo>
                    <a:pt x="71" y="87"/>
                    <a:pt x="82" y="87"/>
                    <a:pt x="91" y="86"/>
                  </a:cubicBezTo>
                  <a:cubicBezTo>
                    <a:pt x="101" y="84"/>
                    <a:pt x="87" y="83"/>
                    <a:pt x="76" y="81"/>
                  </a:cubicBezTo>
                  <a:cubicBezTo>
                    <a:pt x="75" y="82"/>
                    <a:pt x="74" y="82"/>
                    <a:pt x="72" y="82"/>
                  </a:cubicBezTo>
                  <a:cubicBezTo>
                    <a:pt x="68" y="82"/>
                    <a:pt x="64" y="80"/>
                    <a:pt x="64" y="80"/>
                  </a:cubicBezTo>
                  <a:cubicBezTo>
                    <a:pt x="64" y="80"/>
                    <a:pt x="70" y="81"/>
                    <a:pt x="76" y="81"/>
                  </a:cubicBezTo>
                  <a:cubicBezTo>
                    <a:pt x="77" y="81"/>
                    <a:pt x="77" y="81"/>
                    <a:pt x="78" y="80"/>
                  </a:cubicBezTo>
                  <a:cubicBezTo>
                    <a:pt x="78" y="80"/>
                    <a:pt x="79" y="79"/>
                    <a:pt x="79" y="78"/>
                  </a:cubicBezTo>
                  <a:cubicBezTo>
                    <a:pt x="76" y="78"/>
                    <a:pt x="72" y="78"/>
                    <a:pt x="69" y="77"/>
                  </a:cubicBezTo>
                  <a:cubicBezTo>
                    <a:pt x="66" y="77"/>
                    <a:pt x="63" y="76"/>
                    <a:pt x="60" y="76"/>
                  </a:cubicBezTo>
                  <a:cubicBezTo>
                    <a:pt x="59" y="75"/>
                    <a:pt x="59" y="75"/>
                    <a:pt x="58" y="75"/>
                  </a:cubicBezTo>
                  <a:cubicBezTo>
                    <a:pt x="16" y="64"/>
                    <a:pt x="6" y="23"/>
                    <a:pt x="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1" name="Freeform 292"/>
            <p:cNvSpPr/>
            <p:nvPr/>
          </p:nvSpPr>
          <p:spPr bwMode="auto">
            <a:xfrm>
              <a:off x="16802100" y="4943476"/>
              <a:ext cx="863600" cy="2986088"/>
            </a:xfrm>
            <a:custGeom>
              <a:avLst/>
              <a:gdLst>
                <a:gd name="T0" fmla="*/ 221 w 313"/>
                <a:gd name="T1" fmla="*/ 0 h 1081"/>
                <a:gd name="T2" fmla="*/ 243 w 313"/>
                <a:gd name="T3" fmla="*/ 41 h 1081"/>
                <a:gd name="T4" fmla="*/ 256 w 313"/>
                <a:gd name="T5" fmla="*/ 147 h 1081"/>
                <a:gd name="T6" fmla="*/ 278 w 313"/>
                <a:gd name="T7" fmla="*/ 221 h 1081"/>
                <a:gd name="T8" fmla="*/ 284 w 313"/>
                <a:gd name="T9" fmla="*/ 249 h 1081"/>
                <a:gd name="T10" fmla="*/ 265 w 313"/>
                <a:gd name="T11" fmla="*/ 363 h 1081"/>
                <a:gd name="T12" fmla="*/ 275 w 313"/>
                <a:gd name="T13" fmla="*/ 709 h 1081"/>
                <a:gd name="T14" fmla="*/ 278 w 313"/>
                <a:gd name="T15" fmla="*/ 824 h 1081"/>
                <a:gd name="T16" fmla="*/ 270 w 313"/>
                <a:gd name="T17" fmla="*/ 955 h 1081"/>
                <a:gd name="T18" fmla="*/ 265 w 313"/>
                <a:gd name="T19" fmla="*/ 987 h 1081"/>
                <a:gd name="T20" fmla="*/ 223 w 313"/>
                <a:gd name="T21" fmla="*/ 1033 h 1081"/>
                <a:gd name="T22" fmla="*/ 147 w 313"/>
                <a:gd name="T23" fmla="*/ 1066 h 1081"/>
                <a:gd name="T24" fmla="*/ 75 w 313"/>
                <a:gd name="T25" fmla="*/ 1067 h 1081"/>
                <a:gd name="T26" fmla="*/ 47 w 313"/>
                <a:gd name="T27" fmla="*/ 1066 h 1081"/>
                <a:gd name="T28" fmla="*/ 30 w 313"/>
                <a:gd name="T29" fmla="*/ 1067 h 1081"/>
                <a:gd name="T30" fmla="*/ 1 w 313"/>
                <a:gd name="T31" fmla="*/ 1070 h 1081"/>
                <a:gd name="T32" fmla="*/ 0 w 313"/>
                <a:gd name="T33" fmla="*/ 1070 h 1081"/>
                <a:gd name="T34" fmla="*/ 6 w 313"/>
                <a:gd name="T35" fmla="*/ 1077 h 1081"/>
                <a:gd name="T36" fmla="*/ 7 w 313"/>
                <a:gd name="T37" fmla="*/ 1081 h 1081"/>
                <a:gd name="T38" fmla="*/ 8 w 313"/>
                <a:gd name="T39" fmla="*/ 1080 h 1081"/>
                <a:gd name="T40" fmla="*/ 54 w 313"/>
                <a:gd name="T41" fmla="*/ 1073 h 1081"/>
                <a:gd name="T42" fmla="*/ 82 w 313"/>
                <a:gd name="T43" fmla="*/ 1073 h 1081"/>
                <a:gd name="T44" fmla="*/ 114 w 313"/>
                <a:gd name="T45" fmla="*/ 1073 h 1081"/>
                <a:gd name="T46" fmla="*/ 143 w 313"/>
                <a:gd name="T47" fmla="*/ 1073 h 1081"/>
                <a:gd name="T48" fmla="*/ 166 w 313"/>
                <a:gd name="T49" fmla="*/ 1073 h 1081"/>
                <a:gd name="T50" fmla="*/ 233 w 313"/>
                <a:gd name="T51" fmla="*/ 1037 h 1081"/>
                <a:gd name="T52" fmla="*/ 239 w 313"/>
                <a:gd name="T53" fmla="*/ 1029 h 1081"/>
                <a:gd name="T54" fmla="*/ 258 w 313"/>
                <a:gd name="T55" fmla="*/ 1006 h 1081"/>
                <a:gd name="T56" fmla="*/ 269 w 313"/>
                <a:gd name="T57" fmla="*/ 999 h 1081"/>
                <a:gd name="T58" fmla="*/ 271 w 313"/>
                <a:gd name="T59" fmla="*/ 998 h 1081"/>
                <a:gd name="T60" fmla="*/ 276 w 313"/>
                <a:gd name="T61" fmla="*/ 994 h 1081"/>
                <a:gd name="T62" fmla="*/ 276 w 313"/>
                <a:gd name="T63" fmla="*/ 993 h 1081"/>
                <a:gd name="T64" fmla="*/ 277 w 313"/>
                <a:gd name="T65" fmla="*/ 983 h 1081"/>
                <a:gd name="T66" fmla="*/ 276 w 313"/>
                <a:gd name="T67" fmla="*/ 982 h 1081"/>
                <a:gd name="T68" fmla="*/ 276 w 313"/>
                <a:gd name="T69" fmla="*/ 973 h 1081"/>
                <a:gd name="T70" fmla="*/ 275 w 313"/>
                <a:gd name="T71" fmla="*/ 955 h 1081"/>
                <a:gd name="T72" fmla="*/ 282 w 313"/>
                <a:gd name="T73" fmla="*/ 849 h 1081"/>
                <a:gd name="T74" fmla="*/ 285 w 313"/>
                <a:gd name="T75" fmla="*/ 837 h 1081"/>
                <a:gd name="T76" fmla="*/ 286 w 313"/>
                <a:gd name="T77" fmla="*/ 821 h 1081"/>
                <a:gd name="T78" fmla="*/ 285 w 313"/>
                <a:gd name="T79" fmla="*/ 821 h 1081"/>
                <a:gd name="T80" fmla="*/ 283 w 313"/>
                <a:gd name="T81" fmla="*/ 804 h 1081"/>
                <a:gd name="T82" fmla="*/ 280 w 313"/>
                <a:gd name="T83" fmla="*/ 754 h 1081"/>
                <a:gd name="T84" fmla="*/ 275 w 313"/>
                <a:gd name="T85" fmla="*/ 567 h 1081"/>
                <a:gd name="T86" fmla="*/ 272 w 313"/>
                <a:gd name="T87" fmla="*/ 348 h 1081"/>
                <a:gd name="T88" fmla="*/ 297 w 313"/>
                <a:gd name="T89" fmla="*/ 249 h 1081"/>
                <a:gd name="T90" fmla="*/ 298 w 313"/>
                <a:gd name="T91" fmla="*/ 248 h 1081"/>
                <a:gd name="T92" fmla="*/ 313 w 313"/>
                <a:gd name="T93" fmla="*/ 254 h 1081"/>
                <a:gd name="T94" fmla="*/ 308 w 313"/>
                <a:gd name="T95" fmla="*/ 235 h 1081"/>
                <a:gd name="T96" fmla="*/ 287 w 313"/>
                <a:gd name="T97" fmla="*/ 222 h 1081"/>
                <a:gd name="T98" fmla="*/ 257 w 313"/>
                <a:gd name="T99" fmla="*/ 93 h 1081"/>
                <a:gd name="T100" fmla="*/ 250 w 313"/>
                <a:gd name="T101" fmla="*/ 31 h 1081"/>
                <a:gd name="T102" fmla="*/ 221 w 313"/>
                <a:gd name="T10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3" h="1081">
                  <a:moveTo>
                    <a:pt x="221" y="0"/>
                  </a:moveTo>
                  <a:cubicBezTo>
                    <a:pt x="221" y="0"/>
                    <a:pt x="238" y="19"/>
                    <a:pt x="243" y="41"/>
                  </a:cubicBezTo>
                  <a:cubicBezTo>
                    <a:pt x="248" y="63"/>
                    <a:pt x="253" y="126"/>
                    <a:pt x="256" y="147"/>
                  </a:cubicBezTo>
                  <a:cubicBezTo>
                    <a:pt x="259" y="167"/>
                    <a:pt x="268" y="205"/>
                    <a:pt x="278" y="221"/>
                  </a:cubicBezTo>
                  <a:cubicBezTo>
                    <a:pt x="287" y="237"/>
                    <a:pt x="284" y="249"/>
                    <a:pt x="284" y="249"/>
                  </a:cubicBezTo>
                  <a:cubicBezTo>
                    <a:pt x="284" y="249"/>
                    <a:pt x="265" y="315"/>
                    <a:pt x="265" y="363"/>
                  </a:cubicBezTo>
                  <a:cubicBezTo>
                    <a:pt x="265" y="410"/>
                    <a:pt x="272" y="673"/>
                    <a:pt x="275" y="709"/>
                  </a:cubicBezTo>
                  <a:cubicBezTo>
                    <a:pt x="278" y="746"/>
                    <a:pt x="279" y="809"/>
                    <a:pt x="278" y="824"/>
                  </a:cubicBezTo>
                  <a:cubicBezTo>
                    <a:pt x="276" y="839"/>
                    <a:pt x="267" y="932"/>
                    <a:pt x="270" y="955"/>
                  </a:cubicBezTo>
                  <a:cubicBezTo>
                    <a:pt x="273" y="979"/>
                    <a:pt x="270" y="980"/>
                    <a:pt x="265" y="987"/>
                  </a:cubicBezTo>
                  <a:cubicBezTo>
                    <a:pt x="261" y="995"/>
                    <a:pt x="235" y="1017"/>
                    <a:pt x="223" y="1033"/>
                  </a:cubicBezTo>
                  <a:cubicBezTo>
                    <a:pt x="210" y="1048"/>
                    <a:pt x="175" y="1066"/>
                    <a:pt x="147" y="1066"/>
                  </a:cubicBezTo>
                  <a:cubicBezTo>
                    <a:pt x="119" y="1066"/>
                    <a:pt x="75" y="1067"/>
                    <a:pt x="75" y="1067"/>
                  </a:cubicBezTo>
                  <a:cubicBezTo>
                    <a:pt x="75" y="1067"/>
                    <a:pt x="61" y="1066"/>
                    <a:pt x="47" y="1066"/>
                  </a:cubicBezTo>
                  <a:cubicBezTo>
                    <a:pt x="41" y="1066"/>
                    <a:pt x="35" y="1066"/>
                    <a:pt x="30" y="1067"/>
                  </a:cubicBezTo>
                  <a:cubicBezTo>
                    <a:pt x="24" y="1069"/>
                    <a:pt x="13" y="1070"/>
                    <a:pt x="1" y="1070"/>
                  </a:cubicBezTo>
                  <a:cubicBezTo>
                    <a:pt x="1" y="1070"/>
                    <a:pt x="0" y="1070"/>
                    <a:pt x="0" y="1070"/>
                  </a:cubicBezTo>
                  <a:cubicBezTo>
                    <a:pt x="2" y="1072"/>
                    <a:pt x="4" y="1074"/>
                    <a:pt x="6" y="1077"/>
                  </a:cubicBezTo>
                  <a:cubicBezTo>
                    <a:pt x="6" y="1078"/>
                    <a:pt x="7" y="1079"/>
                    <a:pt x="7" y="1081"/>
                  </a:cubicBezTo>
                  <a:cubicBezTo>
                    <a:pt x="7" y="1080"/>
                    <a:pt x="7" y="1080"/>
                    <a:pt x="8" y="1080"/>
                  </a:cubicBezTo>
                  <a:cubicBezTo>
                    <a:pt x="15" y="1078"/>
                    <a:pt x="31" y="1075"/>
                    <a:pt x="54" y="1073"/>
                  </a:cubicBezTo>
                  <a:cubicBezTo>
                    <a:pt x="62" y="1073"/>
                    <a:pt x="72" y="1073"/>
                    <a:pt x="82" y="1073"/>
                  </a:cubicBezTo>
                  <a:cubicBezTo>
                    <a:pt x="92" y="1073"/>
                    <a:pt x="103" y="1073"/>
                    <a:pt x="114" y="1073"/>
                  </a:cubicBezTo>
                  <a:cubicBezTo>
                    <a:pt x="124" y="1073"/>
                    <a:pt x="134" y="1073"/>
                    <a:pt x="143" y="1073"/>
                  </a:cubicBezTo>
                  <a:cubicBezTo>
                    <a:pt x="152" y="1073"/>
                    <a:pt x="160" y="1073"/>
                    <a:pt x="166" y="1073"/>
                  </a:cubicBezTo>
                  <a:cubicBezTo>
                    <a:pt x="192" y="1070"/>
                    <a:pt x="224" y="1048"/>
                    <a:pt x="233" y="1037"/>
                  </a:cubicBezTo>
                  <a:cubicBezTo>
                    <a:pt x="234" y="1035"/>
                    <a:pt x="236" y="1032"/>
                    <a:pt x="239" y="1029"/>
                  </a:cubicBezTo>
                  <a:cubicBezTo>
                    <a:pt x="244" y="1022"/>
                    <a:pt x="251" y="1013"/>
                    <a:pt x="258" y="1006"/>
                  </a:cubicBezTo>
                  <a:cubicBezTo>
                    <a:pt x="262" y="1003"/>
                    <a:pt x="266" y="1000"/>
                    <a:pt x="269" y="999"/>
                  </a:cubicBezTo>
                  <a:cubicBezTo>
                    <a:pt x="270" y="999"/>
                    <a:pt x="270" y="998"/>
                    <a:pt x="271" y="998"/>
                  </a:cubicBezTo>
                  <a:cubicBezTo>
                    <a:pt x="276" y="994"/>
                    <a:pt x="276" y="994"/>
                    <a:pt x="276" y="994"/>
                  </a:cubicBezTo>
                  <a:cubicBezTo>
                    <a:pt x="276" y="993"/>
                    <a:pt x="276" y="993"/>
                    <a:pt x="276" y="993"/>
                  </a:cubicBezTo>
                  <a:cubicBezTo>
                    <a:pt x="280" y="991"/>
                    <a:pt x="280" y="986"/>
                    <a:pt x="277" y="983"/>
                  </a:cubicBezTo>
                  <a:cubicBezTo>
                    <a:pt x="277" y="982"/>
                    <a:pt x="277" y="982"/>
                    <a:pt x="276" y="982"/>
                  </a:cubicBezTo>
                  <a:cubicBezTo>
                    <a:pt x="276" y="980"/>
                    <a:pt x="276" y="978"/>
                    <a:pt x="276" y="973"/>
                  </a:cubicBezTo>
                  <a:cubicBezTo>
                    <a:pt x="275" y="969"/>
                    <a:pt x="275" y="963"/>
                    <a:pt x="275" y="955"/>
                  </a:cubicBezTo>
                  <a:cubicBezTo>
                    <a:pt x="277" y="893"/>
                    <a:pt x="280" y="863"/>
                    <a:pt x="282" y="849"/>
                  </a:cubicBezTo>
                  <a:cubicBezTo>
                    <a:pt x="284" y="841"/>
                    <a:pt x="285" y="838"/>
                    <a:pt x="285" y="837"/>
                  </a:cubicBezTo>
                  <a:cubicBezTo>
                    <a:pt x="290" y="830"/>
                    <a:pt x="290" y="825"/>
                    <a:pt x="286" y="821"/>
                  </a:cubicBezTo>
                  <a:cubicBezTo>
                    <a:pt x="285" y="821"/>
                    <a:pt x="285" y="821"/>
                    <a:pt x="285" y="821"/>
                  </a:cubicBezTo>
                  <a:cubicBezTo>
                    <a:pt x="285" y="817"/>
                    <a:pt x="284" y="811"/>
                    <a:pt x="283" y="804"/>
                  </a:cubicBezTo>
                  <a:cubicBezTo>
                    <a:pt x="281" y="789"/>
                    <a:pt x="280" y="769"/>
                    <a:pt x="280" y="754"/>
                  </a:cubicBezTo>
                  <a:cubicBezTo>
                    <a:pt x="281" y="722"/>
                    <a:pt x="279" y="601"/>
                    <a:pt x="275" y="567"/>
                  </a:cubicBezTo>
                  <a:cubicBezTo>
                    <a:pt x="271" y="534"/>
                    <a:pt x="268" y="401"/>
                    <a:pt x="272" y="348"/>
                  </a:cubicBezTo>
                  <a:cubicBezTo>
                    <a:pt x="277" y="289"/>
                    <a:pt x="288" y="255"/>
                    <a:pt x="297" y="249"/>
                  </a:cubicBezTo>
                  <a:cubicBezTo>
                    <a:pt x="297" y="249"/>
                    <a:pt x="298" y="248"/>
                    <a:pt x="298" y="248"/>
                  </a:cubicBezTo>
                  <a:cubicBezTo>
                    <a:pt x="303" y="250"/>
                    <a:pt x="308" y="252"/>
                    <a:pt x="313" y="254"/>
                  </a:cubicBezTo>
                  <a:cubicBezTo>
                    <a:pt x="313" y="252"/>
                    <a:pt x="311" y="247"/>
                    <a:pt x="308" y="235"/>
                  </a:cubicBezTo>
                  <a:cubicBezTo>
                    <a:pt x="301" y="232"/>
                    <a:pt x="293" y="227"/>
                    <a:pt x="287" y="222"/>
                  </a:cubicBezTo>
                  <a:cubicBezTo>
                    <a:pt x="268" y="195"/>
                    <a:pt x="258" y="128"/>
                    <a:pt x="257" y="93"/>
                  </a:cubicBezTo>
                  <a:cubicBezTo>
                    <a:pt x="256" y="74"/>
                    <a:pt x="256" y="51"/>
                    <a:pt x="250" y="31"/>
                  </a:cubicBezTo>
                  <a:cubicBezTo>
                    <a:pt x="241" y="17"/>
                    <a:pt x="232" y="7"/>
                    <a:pt x="22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2" name="Freeform 293"/>
            <p:cNvSpPr/>
            <p:nvPr/>
          </p:nvSpPr>
          <p:spPr bwMode="auto">
            <a:xfrm>
              <a:off x="15678150" y="7802563"/>
              <a:ext cx="36513" cy="28575"/>
            </a:xfrm>
            <a:custGeom>
              <a:avLst/>
              <a:gdLst>
                <a:gd name="T0" fmla="*/ 0 w 13"/>
                <a:gd name="T1" fmla="*/ 0 h 10"/>
                <a:gd name="T2" fmla="*/ 13 w 13"/>
                <a:gd name="T3" fmla="*/ 10 h 10"/>
                <a:gd name="T4" fmla="*/ 0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0" y="0"/>
                  </a:moveTo>
                  <a:cubicBezTo>
                    <a:pt x="3" y="4"/>
                    <a:pt x="8" y="8"/>
                    <a:pt x="13" y="10"/>
                  </a:cubicBezTo>
                  <a:cubicBezTo>
                    <a:pt x="8" y="6"/>
                    <a:pt x="2" y="1"/>
                    <a:pt x="0" y="0"/>
                  </a:cubicBezTo>
                </a:path>
              </a:pathLst>
            </a:custGeom>
            <a:solidFill>
              <a:srgbClr val="A2A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3" name="Freeform 294"/>
            <p:cNvSpPr/>
            <p:nvPr/>
          </p:nvSpPr>
          <p:spPr bwMode="auto">
            <a:xfrm>
              <a:off x="15673388" y="7802563"/>
              <a:ext cx="1147763" cy="146050"/>
            </a:xfrm>
            <a:custGeom>
              <a:avLst/>
              <a:gdLst>
                <a:gd name="T0" fmla="*/ 1 w 416"/>
                <a:gd name="T1" fmla="*/ 0 h 53"/>
                <a:gd name="T2" fmla="*/ 4 w 416"/>
                <a:gd name="T3" fmla="*/ 7 h 53"/>
                <a:gd name="T4" fmla="*/ 20 w 416"/>
                <a:gd name="T5" fmla="*/ 24 h 53"/>
                <a:gd name="T6" fmla="*/ 125 w 416"/>
                <a:gd name="T7" fmla="*/ 40 h 53"/>
                <a:gd name="T8" fmla="*/ 182 w 416"/>
                <a:gd name="T9" fmla="*/ 38 h 53"/>
                <a:gd name="T10" fmla="*/ 218 w 416"/>
                <a:gd name="T11" fmla="*/ 36 h 53"/>
                <a:gd name="T12" fmla="*/ 232 w 416"/>
                <a:gd name="T13" fmla="*/ 36 h 53"/>
                <a:gd name="T14" fmla="*/ 379 w 416"/>
                <a:gd name="T15" fmla="*/ 40 h 53"/>
                <a:gd name="T16" fmla="*/ 401 w 416"/>
                <a:gd name="T17" fmla="*/ 50 h 53"/>
                <a:gd name="T18" fmla="*/ 402 w 416"/>
                <a:gd name="T19" fmla="*/ 51 h 53"/>
                <a:gd name="T20" fmla="*/ 408 w 416"/>
                <a:gd name="T21" fmla="*/ 53 h 53"/>
                <a:gd name="T22" fmla="*/ 412 w 416"/>
                <a:gd name="T23" fmla="*/ 52 h 53"/>
                <a:gd name="T24" fmla="*/ 416 w 416"/>
                <a:gd name="T25" fmla="*/ 46 h 53"/>
                <a:gd name="T26" fmla="*/ 415 w 416"/>
                <a:gd name="T27" fmla="*/ 42 h 53"/>
                <a:gd name="T28" fmla="*/ 409 w 416"/>
                <a:gd name="T29" fmla="*/ 35 h 53"/>
                <a:gd name="T30" fmla="*/ 370 w 416"/>
                <a:gd name="T31" fmla="*/ 31 h 53"/>
                <a:gd name="T32" fmla="*/ 340 w 416"/>
                <a:gd name="T33" fmla="*/ 28 h 53"/>
                <a:gd name="T34" fmla="*/ 301 w 416"/>
                <a:gd name="T35" fmla="*/ 30 h 53"/>
                <a:gd name="T36" fmla="*/ 265 w 416"/>
                <a:gd name="T37" fmla="*/ 31 h 53"/>
                <a:gd name="T38" fmla="*/ 257 w 416"/>
                <a:gd name="T39" fmla="*/ 31 h 53"/>
                <a:gd name="T40" fmla="*/ 246 w 416"/>
                <a:gd name="T41" fmla="*/ 30 h 53"/>
                <a:gd name="T42" fmla="*/ 177 w 416"/>
                <a:gd name="T43" fmla="*/ 32 h 53"/>
                <a:gd name="T44" fmla="*/ 105 w 416"/>
                <a:gd name="T45" fmla="*/ 35 h 53"/>
                <a:gd name="T46" fmla="*/ 86 w 416"/>
                <a:gd name="T47" fmla="*/ 34 h 53"/>
                <a:gd name="T48" fmla="*/ 32 w 416"/>
                <a:gd name="T49" fmla="*/ 22 h 53"/>
                <a:gd name="T50" fmla="*/ 15 w 416"/>
                <a:gd name="T51" fmla="*/ 10 h 53"/>
                <a:gd name="T52" fmla="*/ 2 w 416"/>
                <a:gd name="T53" fmla="*/ 0 h 53"/>
                <a:gd name="T54" fmla="*/ 1 w 416"/>
                <a:gd name="T5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6" h="53">
                  <a:moveTo>
                    <a:pt x="1" y="0"/>
                  </a:moveTo>
                  <a:cubicBezTo>
                    <a:pt x="0" y="0"/>
                    <a:pt x="1" y="2"/>
                    <a:pt x="4" y="7"/>
                  </a:cubicBezTo>
                  <a:cubicBezTo>
                    <a:pt x="8" y="13"/>
                    <a:pt x="14" y="19"/>
                    <a:pt x="20" y="24"/>
                  </a:cubicBezTo>
                  <a:cubicBezTo>
                    <a:pt x="47" y="36"/>
                    <a:pt x="87" y="40"/>
                    <a:pt x="125" y="40"/>
                  </a:cubicBezTo>
                  <a:cubicBezTo>
                    <a:pt x="145" y="40"/>
                    <a:pt x="165" y="39"/>
                    <a:pt x="182" y="38"/>
                  </a:cubicBezTo>
                  <a:cubicBezTo>
                    <a:pt x="196" y="37"/>
                    <a:pt x="209" y="36"/>
                    <a:pt x="218" y="36"/>
                  </a:cubicBezTo>
                  <a:cubicBezTo>
                    <a:pt x="221" y="36"/>
                    <a:pt x="226" y="36"/>
                    <a:pt x="232" y="36"/>
                  </a:cubicBezTo>
                  <a:cubicBezTo>
                    <a:pt x="273" y="36"/>
                    <a:pt x="368" y="37"/>
                    <a:pt x="379" y="40"/>
                  </a:cubicBezTo>
                  <a:cubicBezTo>
                    <a:pt x="391" y="43"/>
                    <a:pt x="398" y="45"/>
                    <a:pt x="401" y="50"/>
                  </a:cubicBezTo>
                  <a:cubicBezTo>
                    <a:pt x="401" y="50"/>
                    <a:pt x="402" y="51"/>
                    <a:pt x="402" y="51"/>
                  </a:cubicBezTo>
                  <a:cubicBezTo>
                    <a:pt x="404" y="53"/>
                    <a:pt x="406" y="53"/>
                    <a:pt x="408" y="53"/>
                  </a:cubicBezTo>
                  <a:cubicBezTo>
                    <a:pt x="409" y="53"/>
                    <a:pt x="411" y="53"/>
                    <a:pt x="412" y="52"/>
                  </a:cubicBezTo>
                  <a:cubicBezTo>
                    <a:pt x="414" y="51"/>
                    <a:pt x="416" y="48"/>
                    <a:pt x="416" y="46"/>
                  </a:cubicBezTo>
                  <a:cubicBezTo>
                    <a:pt x="416" y="44"/>
                    <a:pt x="415" y="43"/>
                    <a:pt x="415" y="42"/>
                  </a:cubicBezTo>
                  <a:cubicBezTo>
                    <a:pt x="413" y="39"/>
                    <a:pt x="411" y="37"/>
                    <a:pt x="409" y="35"/>
                  </a:cubicBezTo>
                  <a:cubicBezTo>
                    <a:pt x="397" y="35"/>
                    <a:pt x="383" y="34"/>
                    <a:pt x="370" y="31"/>
                  </a:cubicBezTo>
                  <a:cubicBezTo>
                    <a:pt x="362" y="29"/>
                    <a:pt x="352" y="28"/>
                    <a:pt x="340" y="28"/>
                  </a:cubicBezTo>
                  <a:cubicBezTo>
                    <a:pt x="328" y="28"/>
                    <a:pt x="314" y="29"/>
                    <a:pt x="301" y="30"/>
                  </a:cubicBezTo>
                  <a:cubicBezTo>
                    <a:pt x="288" y="30"/>
                    <a:pt x="276" y="31"/>
                    <a:pt x="265" y="31"/>
                  </a:cubicBezTo>
                  <a:cubicBezTo>
                    <a:pt x="262" y="31"/>
                    <a:pt x="259" y="31"/>
                    <a:pt x="257" y="31"/>
                  </a:cubicBezTo>
                  <a:cubicBezTo>
                    <a:pt x="254" y="30"/>
                    <a:pt x="251" y="30"/>
                    <a:pt x="246" y="30"/>
                  </a:cubicBezTo>
                  <a:cubicBezTo>
                    <a:pt x="230" y="30"/>
                    <a:pt x="204" y="31"/>
                    <a:pt x="177" y="32"/>
                  </a:cubicBezTo>
                  <a:cubicBezTo>
                    <a:pt x="150" y="34"/>
                    <a:pt x="123" y="35"/>
                    <a:pt x="105" y="35"/>
                  </a:cubicBezTo>
                  <a:cubicBezTo>
                    <a:pt x="96" y="35"/>
                    <a:pt x="90" y="34"/>
                    <a:pt x="86" y="34"/>
                  </a:cubicBezTo>
                  <a:cubicBezTo>
                    <a:pt x="66" y="31"/>
                    <a:pt x="42" y="25"/>
                    <a:pt x="32" y="22"/>
                  </a:cubicBezTo>
                  <a:cubicBezTo>
                    <a:pt x="28" y="20"/>
                    <a:pt x="21" y="15"/>
                    <a:pt x="15" y="10"/>
                  </a:cubicBezTo>
                  <a:cubicBezTo>
                    <a:pt x="10" y="8"/>
                    <a:pt x="5" y="4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4" name="Freeform 295"/>
            <p:cNvSpPr/>
            <p:nvPr/>
          </p:nvSpPr>
          <p:spPr bwMode="auto">
            <a:xfrm>
              <a:off x="16062325" y="9671051"/>
              <a:ext cx="477838" cy="325438"/>
            </a:xfrm>
            <a:custGeom>
              <a:avLst/>
              <a:gdLst>
                <a:gd name="T0" fmla="*/ 133 w 173"/>
                <a:gd name="T1" fmla="*/ 118 h 118"/>
                <a:gd name="T2" fmla="*/ 102 w 173"/>
                <a:gd name="T3" fmla="*/ 110 h 118"/>
                <a:gd name="T4" fmla="*/ 1 w 173"/>
                <a:gd name="T5" fmla="*/ 8 h 118"/>
                <a:gd name="T6" fmla="*/ 9 w 173"/>
                <a:gd name="T7" fmla="*/ 0 h 118"/>
                <a:gd name="T8" fmla="*/ 17 w 173"/>
                <a:gd name="T9" fmla="*/ 8 h 118"/>
                <a:gd name="T10" fmla="*/ 109 w 173"/>
                <a:gd name="T11" fmla="*/ 96 h 118"/>
                <a:gd name="T12" fmla="*/ 159 w 173"/>
                <a:gd name="T13" fmla="*/ 93 h 118"/>
                <a:gd name="T14" fmla="*/ 170 w 173"/>
                <a:gd name="T15" fmla="*/ 93 h 118"/>
                <a:gd name="T16" fmla="*/ 170 w 173"/>
                <a:gd name="T17" fmla="*/ 104 h 118"/>
                <a:gd name="T18" fmla="*/ 133 w 173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8">
                  <a:moveTo>
                    <a:pt x="133" y="118"/>
                  </a:moveTo>
                  <a:cubicBezTo>
                    <a:pt x="123" y="118"/>
                    <a:pt x="112" y="115"/>
                    <a:pt x="102" y="110"/>
                  </a:cubicBezTo>
                  <a:cubicBezTo>
                    <a:pt x="68" y="94"/>
                    <a:pt x="0" y="31"/>
                    <a:pt x="1" y="8"/>
                  </a:cubicBezTo>
                  <a:cubicBezTo>
                    <a:pt x="2" y="3"/>
                    <a:pt x="5" y="0"/>
                    <a:pt x="9" y="0"/>
                  </a:cubicBezTo>
                  <a:cubicBezTo>
                    <a:pt x="14" y="0"/>
                    <a:pt x="17" y="4"/>
                    <a:pt x="17" y="8"/>
                  </a:cubicBezTo>
                  <a:cubicBezTo>
                    <a:pt x="17" y="20"/>
                    <a:pt x="73" y="79"/>
                    <a:pt x="109" y="96"/>
                  </a:cubicBezTo>
                  <a:cubicBezTo>
                    <a:pt x="130" y="107"/>
                    <a:pt x="149" y="102"/>
                    <a:pt x="159" y="93"/>
                  </a:cubicBezTo>
                  <a:cubicBezTo>
                    <a:pt x="162" y="90"/>
                    <a:pt x="167" y="90"/>
                    <a:pt x="170" y="93"/>
                  </a:cubicBezTo>
                  <a:cubicBezTo>
                    <a:pt x="173" y="96"/>
                    <a:pt x="173" y="101"/>
                    <a:pt x="170" y="104"/>
                  </a:cubicBezTo>
                  <a:cubicBezTo>
                    <a:pt x="160" y="113"/>
                    <a:pt x="147" y="118"/>
                    <a:pt x="133" y="118"/>
                  </a:cubicBezTo>
                  <a:close/>
                </a:path>
              </a:pathLst>
            </a:custGeom>
            <a:solidFill>
              <a:srgbClr val="CB8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5" name="Freeform 296"/>
            <p:cNvSpPr>
              <a:spLocks noEditPoints="1"/>
            </p:cNvSpPr>
            <p:nvPr/>
          </p:nvSpPr>
          <p:spPr bwMode="auto">
            <a:xfrm>
              <a:off x="16275050" y="5167313"/>
              <a:ext cx="217488" cy="234950"/>
            </a:xfrm>
            <a:custGeom>
              <a:avLst/>
              <a:gdLst>
                <a:gd name="T0" fmla="*/ 0 w 79"/>
                <a:gd name="T1" fmla="*/ 43 h 85"/>
                <a:gd name="T2" fmla="*/ 3 w 79"/>
                <a:gd name="T3" fmla="*/ 25 h 85"/>
                <a:gd name="T4" fmla="*/ 11 w 79"/>
                <a:gd name="T5" fmla="*/ 12 h 85"/>
                <a:gd name="T6" fmla="*/ 23 w 79"/>
                <a:gd name="T7" fmla="*/ 3 h 85"/>
                <a:gd name="T8" fmla="*/ 39 w 79"/>
                <a:gd name="T9" fmla="*/ 0 h 85"/>
                <a:gd name="T10" fmla="*/ 55 w 79"/>
                <a:gd name="T11" fmla="*/ 3 h 85"/>
                <a:gd name="T12" fmla="*/ 68 w 79"/>
                <a:gd name="T13" fmla="*/ 12 h 85"/>
                <a:gd name="T14" fmla="*/ 76 w 79"/>
                <a:gd name="T15" fmla="*/ 25 h 85"/>
                <a:gd name="T16" fmla="*/ 79 w 79"/>
                <a:gd name="T17" fmla="*/ 43 h 85"/>
                <a:gd name="T18" fmla="*/ 76 w 79"/>
                <a:gd name="T19" fmla="*/ 60 h 85"/>
                <a:gd name="T20" fmla="*/ 68 w 79"/>
                <a:gd name="T21" fmla="*/ 73 h 85"/>
                <a:gd name="T22" fmla="*/ 56 w 79"/>
                <a:gd name="T23" fmla="*/ 82 h 85"/>
                <a:gd name="T24" fmla="*/ 39 w 79"/>
                <a:gd name="T25" fmla="*/ 85 h 85"/>
                <a:gd name="T26" fmla="*/ 23 w 79"/>
                <a:gd name="T27" fmla="*/ 82 h 85"/>
                <a:gd name="T28" fmla="*/ 11 w 79"/>
                <a:gd name="T29" fmla="*/ 73 h 85"/>
                <a:gd name="T30" fmla="*/ 3 w 79"/>
                <a:gd name="T31" fmla="*/ 60 h 85"/>
                <a:gd name="T32" fmla="*/ 0 w 79"/>
                <a:gd name="T33" fmla="*/ 43 h 85"/>
                <a:gd name="T34" fmla="*/ 20 w 79"/>
                <a:gd name="T35" fmla="*/ 43 h 85"/>
                <a:gd name="T36" fmla="*/ 21 w 79"/>
                <a:gd name="T37" fmla="*/ 53 h 85"/>
                <a:gd name="T38" fmla="*/ 25 w 79"/>
                <a:gd name="T39" fmla="*/ 61 h 85"/>
                <a:gd name="T40" fmla="*/ 31 w 79"/>
                <a:gd name="T41" fmla="*/ 66 h 85"/>
                <a:gd name="T42" fmla="*/ 39 w 79"/>
                <a:gd name="T43" fmla="*/ 68 h 85"/>
                <a:gd name="T44" fmla="*/ 47 w 79"/>
                <a:gd name="T45" fmla="*/ 66 h 85"/>
                <a:gd name="T46" fmla="*/ 54 w 79"/>
                <a:gd name="T47" fmla="*/ 61 h 85"/>
                <a:gd name="T48" fmla="*/ 58 w 79"/>
                <a:gd name="T49" fmla="*/ 53 h 85"/>
                <a:gd name="T50" fmla="*/ 59 w 79"/>
                <a:gd name="T51" fmla="*/ 43 h 85"/>
                <a:gd name="T52" fmla="*/ 58 w 79"/>
                <a:gd name="T53" fmla="*/ 32 h 85"/>
                <a:gd name="T54" fmla="*/ 54 w 79"/>
                <a:gd name="T55" fmla="*/ 24 h 85"/>
                <a:gd name="T56" fmla="*/ 47 w 79"/>
                <a:gd name="T57" fmla="*/ 19 h 85"/>
                <a:gd name="T58" fmla="*/ 39 w 79"/>
                <a:gd name="T59" fmla="*/ 17 h 85"/>
                <a:gd name="T60" fmla="*/ 31 w 79"/>
                <a:gd name="T61" fmla="*/ 19 h 85"/>
                <a:gd name="T62" fmla="*/ 25 w 79"/>
                <a:gd name="T63" fmla="*/ 24 h 85"/>
                <a:gd name="T64" fmla="*/ 21 w 79"/>
                <a:gd name="T65" fmla="*/ 32 h 85"/>
                <a:gd name="T66" fmla="*/ 20 w 79"/>
                <a:gd name="T67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85">
                  <a:moveTo>
                    <a:pt x="0" y="43"/>
                  </a:moveTo>
                  <a:cubicBezTo>
                    <a:pt x="0" y="36"/>
                    <a:pt x="1" y="30"/>
                    <a:pt x="3" y="25"/>
                  </a:cubicBezTo>
                  <a:cubicBezTo>
                    <a:pt x="5" y="20"/>
                    <a:pt x="7" y="15"/>
                    <a:pt x="11" y="12"/>
                  </a:cubicBezTo>
                  <a:cubicBezTo>
                    <a:pt x="14" y="8"/>
                    <a:pt x="18" y="5"/>
                    <a:pt x="23" y="3"/>
                  </a:cubicBezTo>
                  <a:cubicBezTo>
                    <a:pt x="28" y="1"/>
                    <a:pt x="33" y="0"/>
                    <a:pt x="39" y="0"/>
                  </a:cubicBezTo>
                  <a:cubicBezTo>
                    <a:pt x="45" y="0"/>
                    <a:pt x="51" y="1"/>
                    <a:pt x="55" y="3"/>
                  </a:cubicBezTo>
                  <a:cubicBezTo>
                    <a:pt x="60" y="5"/>
                    <a:pt x="64" y="8"/>
                    <a:pt x="68" y="12"/>
                  </a:cubicBezTo>
                  <a:cubicBezTo>
                    <a:pt x="72" y="15"/>
                    <a:pt x="74" y="20"/>
                    <a:pt x="76" y="25"/>
                  </a:cubicBezTo>
                  <a:cubicBezTo>
                    <a:pt x="78" y="30"/>
                    <a:pt x="79" y="36"/>
                    <a:pt x="79" y="43"/>
                  </a:cubicBezTo>
                  <a:cubicBezTo>
                    <a:pt x="79" y="49"/>
                    <a:pt x="78" y="55"/>
                    <a:pt x="76" y="60"/>
                  </a:cubicBezTo>
                  <a:cubicBezTo>
                    <a:pt x="74" y="65"/>
                    <a:pt x="72" y="70"/>
                    <a:pt x="68" y="73"/>
                  </a:cubicBezTo>
                  <a:cubicBezTo>
                    <a:pt x="65" y="77"/>
                    <a:pt x="60" y="80"/>
                    <a:pt x="56" y="82"/>
                  </a:cubicBezTo>
                  <a:cubicBezTo>
                    <a:pt x="51" y="84"/>
                    <a:pt x="45" y="85"/>
                    <a:pt x="39" y="85"/>
                  </a:cubicBezTo>
                  <a:cubicBezTo>
                    <a:pt x="33" y="85"/>
                    <a:pt x="28" y="84"/>
                    <a:pt x="23" y="82"/>
                  </a:cubicBezTo>
                  <a:cubicBezTo>
                    <a:pt x="18" y="80"/>
                    <a:pt x="14" y="77"/>
                    <a:pt x="11" y="73"/>
                  </a:cubicBezTo>
                  <a:cubicBezTo>
                    <a:pt x="7" y="70"/>
                    <a:pt x="4" y="65"/>
                    <a:pt x="3" y="60"/>
                  </a:cubicBezTo>
                  <a:cubicBezTo>
                    <a:pt x="1" y="55"/>
                    <a:pt x="0" y="49"/>
                    <a:pt x="0" y="43"/>
                  </a:cubicBezTo>
                  <a:close/>
                  <a:moveTo>
                    <a:pt x="20" y="43"/>
                  </a:moveTo>
                  <a:cubicBezTo>
                    <a:pt x="20" y="47"/>
                    <a:pt x="20" y="50"/>
                    <a:pt x="21" y="53"/>
                  </a:cubicBezTo>
                  <a:cubicBezTo>
                    <a:pt x="22" y="56"/>
                    <a:pt x="23" y="59"/>
                    <a:pt x="25" y="61"/>
                  </a:cubicBezTo>
                  <a:cubicBezTo>
                    <a:pt x="27" y="63"/>
                    <a:pt x="29" y="65"/>
                    <a:pt x="31" y="66"/>
                  </a:cubicBezTo>
                  <a:cubicBezTo>
                    <a:pt x="34" y="67"/>
                    <a:pt x="36" y="68"/>
                    <a:pt x="39" y="68"/>
                  </a:cubicBezTo>
                  <a:cubicBezTo>
                    <a:pt x="42" y="68"/>
                    <a:pt x="45" y="67"/>
                    <a:pt x="47" y="66"/>
                  </a:cubicBezTo>
                  <a:cubicBezTo>
                    <a:pt x="50" y="65"/>
                    <a:pt x="52" y="63"/>
                    <a:pt x="54" y="61"/>
                  </a:cubicBezTo>
                  <a:cubicBezTo>
                    <a:pt x="55" y="59"/>
                    <a:pt x="57" y="56"/>
                    <a:pt x="58" y="53"/>
                  </a:cubicBezTo>
                  <a:cubicBezTo>
                    <a:pt x="58" y="50"/>
                    <a:pt x="59" y="47"/>
                    <a:pt x="59" y="43"/>
                  </a:cubicBezTo>
                  <a:cubicBezTo>
                    <a:pt x="59" y="39"/>
                    <a:pt x="58" y="35"/>
                    <a:pt x="58" y="32"/>
                  </a:cubicBezTo>
                  <a:cubicBezTo>
                    <a:pt x="57" y="29"/>
                    <a:pt x="55" y="26"/>
                    <a:pt x="54" y="24"/>
                  </a:cubicBezTo>
                  <a:cubicBezTo>
                    <a:pt x="52" y="22"/>
                    <a:pt x="50" y="20"/>
                    <a:pt x="47" y="19"/>
                  </a:cubicBezTo>
                  <a:cubicBezTo>
                    <a:pt x="45" y="18"/>
                    <a:pt x="42" y="17"/>
                    <a:pt x="39" y="17"/>
                  </a:cubicBezTo>
                  <a:cubicBezTo>
                    <a:pt x="36" y="17"/>
                    <a:pt x="34" y="18"/>
                    <a:pt x="31" y="19"/>
                  </a:cubicBezTo>
                  <a:cubicBezTo>
                    <a:pt x="29" y="20"/>
                    <a:pt x="27" y="22"/>
                    <a:pt x="25" y="24"/>
                  </a:cubicBezTo>
                  <a:cubicBezTo>
                    <a:pt x="23" y="26"/>
                    <a:pt x="22" y="29"/>
                    <a:pt x="21" y="32"/>
                  </a:cubicBezTo>
                  <a:cubicBezTo>
                    <a:pt x="20" y="35"/>
                    <a:pt x="20" y="39"/>
                    <a:pt x="20" y="43"/>
                  </a:cubicBezTo>
                  <a:close/>
                </a:path>
              </a:pathLst>
            </a:custGeom>
            <a:solidFill>
              <a:srgbClr val="63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6" name="Freeform 297"/>
            <p:cNvSpPr/>
            <p:nvPr/>
          </p:nvSpPr>
          <p:spPr bwMode="auto">
            <a:xfrm>
              <a:off x="16521113" y="5168901"/>
              <a:ext cx="195263" cy="230188"/>
            </a:xfrm>
            <a:custGeom>
              <a:avLst/>
              <a:gdLst>
                <a:gd name="T0" fmla="*/ 19 w 71"/>
                <a:gd name="T1" fmla="*/ 33 h 83"/>
                <a:gd name="T2" fmla="*/ 19 w 71"/>
                <a:gd name="T3" fmla="*/ 70 h 83"/>
                <a:gd name="T4" fmla="*/ 10 w 71"/>
                <a:gd name="T5" fmla="*/ 83 h 83"/>
                <a:gd name="T6" fmla="*/ 0 w 71"/>
                <a:gd name="T7" fmla="*/ 70 h 83"/>
                <a:gd name="T8" fmla="*/ 0 w 71"/>
                <a:gd name="T9" fmla="*/ 12 h 83"/>
                <a:gd name="T10" fmla="*/ 2 w 71"/>
                <a:gd name="T11" fmla="*/ 3 h 83"/>
                <a:gd name="T12" fmla="*/ 9 w 71"/>
                <a:gd name="T13" fmla="*/ 0 h 83"/>
                <a:gd name="T14" fmla="*/ 14 w 71"/>
                <a:gd name="T15" fmla="*/ 2 h 83"/>
                <a:gd name="T16" fmla="*/ 19 w 71"/>
                <a:gd name="T17" fmla="*/ 6 h 83"/>
                <a:gd name="T18" fmla="*/ 53 w 71"/>
                <a:gd name="T19" fmla="*/ 51 h 83"/>
                <a:gd name="T20" fmla="*/ 53 w 71"/>
                <a:gd name="T21" fmla="*/ 13 h 83"/>
                <a:gd name="T22" fmla="*/ 62 w 71"/>
                <a:gd name="T23" fmla="*/ 0 h 83"/>
                <a:gd name="T24" fmla="*/ 71 w 71"/>
                <a:gd name="T25" fmla="*/ 13 h 83"/>
                <a:gd name="T26" fmla="*/ 71 w 71"/>
                <a:gd name="T27" fmla="*/ 72 h 83"/>
                <a:gd name="T28" fmla="*/ 69 w 71"/>
                <a:gd name="T29" fmla="*/ 80 h 83"/>
                <a:gd name="T30" fmla="*/ 63 w 71"/>
                <a:gd name="T31" fmla="*/ 83 h 83"/>
                <a:gd name="T32" fmla="*/ 57 w 71"/>
                <a:gd name="T33" fmla="*/ 82 h 83"/>
                <a:gd name="T34" fmla="*/ 52 w 71"/>
                <a:gd name="T35" fmla="*/ 77 h 83"/>
                <a:gd name="T36" fmla="*/ 19 w 71"/>
                <a:gd name="T37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83">
                  <a:moveTo>
                    <a:pt x="19" y="33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19" y="79"/>
                    <a:pt x="16" y="83"/>
                    <a:pt x="10" y="83"/>
                  </a:cubicBezTo>
                  <a:cubicBezTo>
                    <a:pt x="3" y="83"/>
                    <a:pt x="0" y="79"/>
                    <a:pt x="0" y="7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6" y="3"/>
                    <a:pt x="17" y="4"/>
                    <a:pt x="19" y="6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4"/>
                    <a:pt x="56" y="0"/>
                    <a:pt x="62" y="0"/>
                  </a:cubicBezTo>
                  <a:cubicBezTo>
                    <a:pt x="68" y="0"/>
                    <a:pt x="71" y="4"/>
                    <a:pt x="71" y="13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6"/>
                    <a:pt x="70" y="79"/>
                    <a:pt x="69" y="80"/>
                  </a:cubicBezTo>
                  <a:cubicBezTo>
                    <a:pt x="68" y="82"/>
                    <a:pt x="66" y="83"/>
                    <a:pt x="63" y="83"/>
                  </a:cubicBezTo>
                  <a:cubicBezTo>
                    <a:pt x="61" y="83"/>
                    <a:pt x="59" y="83"/>
                    <a:pt x="57" y="82"/>
                  </a:cubicBezTo>
                  <a:cubicBezTo>
                    <a:pt x="55" y="81"/>
                    <a:pt x="54" y="79"/>
                    <a:pt x="52" y="77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rgbClr val="63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7" name="Freeform 298"/>
            <p:cNvSpPr/>
            <p:nvPr/>
          </p:nvSpPr>
          <p:spPr bwMode="auto">
            <a:xfrm>
              <a:off x="16246475" y="7427913"/>
              <a:ext cx="219075" cy="153988"/>
            </a:xfrm>
            <a:custGeom>
              <a:avLst/>
              <a:gdLst>
                <a:gd name="T0" fmla="*/ 77 w 79"/>
                <a:gd name="T1" fmla="*/ 0 h 56"/>
                <a:gd name="T2" fmla="*/ 56 w 79"/>
                <a:gd name="T3" fmla="*/ 0 h 56"/>
                <a:gd name="T4" fmla="*/ 57 w 79"/>
                <a:gd name="T5" fmla="*/ 3 h 56"/>
                <a:gd name="T6" fmla="*/ 59 w 79"/>
                <a:gd name="T7" fmla="*/ 14 h 56"/>
                <a:gd name="T8" fmla="*/ 57 w 79"/>
                <a:gd name="T9" fmla="*/ 24 h 56"/>
                <a:gd name="T10" fmla="*/ 53 w 79"/>
                <a:gd name="T11" fmla="*/ 32 h 56"/>
                <a:gd name="T12" fmla="*/ 47 w 79"/>
                <a:gd name="T13" fmla="*/ 37 h 56"/>
                <a:gd name="T14" fmla="*/ 39 w 79"/>
                <a:gd name="T15" fmla="*/ 38 h 56"/>
                <a:gd name="T16" fmla="*/ 31 w 79"/>
                <a:gd name="T17" fmla="*/ 37 h 56"/>
                <a:gd name="T18" fmla="*/ 25 w 79"/>
                <a:gd name="T19" fmla="*/ 32 h 56"/>
                <a:gd name="T20" fmla="*/ 21 w 79"/>
                <a:gd name="T21" fmla="*/ 24 h 56"/>
                <a:gd name="T22" fmla="*/ 19 w 79"/>
                <a:gd name="T23" fmla="*/ 14 h 56"/>
                <a:gd name="T24" fmla="*/ 21 w 79"/>
                <a:gd name="T25" fmla="*/ 3 h 56"/>
                <a:gd name="T26" fmla="*/ 22 w 79"/>
                <a:gd name="T27" fmla="*/ 0 h 56"/>
                <a:gd name="T28" fmla="*/ 1 w 79"/>
                <a:gd name="T29" fmla="*/ 0 h 56"/>
                <a:gd name="T30" fmla="*/ 0 w 79"/>
                <a:gd name="T31" fmla="*/ 13 h 56"/>
                <a:gd name="T32" fmla="*/ 2 w 79"/>
                <a:gd name="T33" fmla="*/ 31 h 56"/>
                <a:gd name="T34" fmla="*/ 10 w 79"/>
                <a:gd name="T35" fmla="*/ 44 h 56"/>
                <a:gd name="T36" fmla="*/ 23 w 79"/>
                <a:gd name="T37" fmla="*/ 53 h 56"/>
                <a:gd name="T38" fmla="*/ 39 w 79"/>
                <a:gd name="T39" fmla="*/ 56 h 56"/>
                <a:gd name="T40" fmla="*/ 55 w 79"/>
                <a:gd name="T41" fmla="*/ 53 h 56"/>
                <a:gd name="T42" fmla="*/ 68 w 79"/>
                <a:gd name="T43" fmla="*/ 44 h 56"/>
                <a:gd name="T44" fmla="*/ 76 w 79"/>
                <a:gd name="T45" fmla="*/ 31 h 56"/>
                <a:gd name="T46" fmla="*/ 79 w 79"/>
                <a:gd name="T47" fmla="*/ 13 h 56"/>
                <a:gd name="T48" fmla="*/ 77 w 79"/>
                <a:gd name="T4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56">
                  <a:moveTo>
                    <a:pt x="7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7" y="1"/>
                    <a:pt x="57" y="2"/>
                    <a:pt x="57" y="3"/>
                  </a:cubicBezTo>
                  <a:cubicBezTo>
                    <a:pt x="58" y="6"/>
                    <a:pt x="59" y="10"/>
                    <a:pt x="59" y="14"/>
                  </a:cubicBezTo>
                  <a:cubicBezTo>
                    <a:pt x="59" y="17"/>
                    <a:pt x="58" y="21"/>
                    <a:pt x="57" y="24"/>
                  </a:cubicBezTo>
                  <a:cubicBezTo>
                    <a:pt x="56" y="27"/>
                    <a:pt x="55" y="30"/>
                    <a:pt x="53" y="32"/>
                  </a:cubicBezTo>
                  <a:cubicBezTo>
                    <a:pt x="52" y="34"/>
                    <a:pt x="49" y="36"/>
                    <a:pt x="47" y="37"/>
                  </a:cubicBezTo>
                  <a:cubicBezTo>
                    <a:pt x="45" y="38"/>
                    <a:pt x="42" y="38"/>
                    <a:pt x="39" y="38"/>
                  </a:cubicBezTo>
                  <a:cubicBezTo>
                    <a:pt x="36" y="38"/>
                    <a:pt x="34" y="38"/>
                    <a:pt x="31" y="37"/>
                  </a:cubicBezTo>
                  <a:cubicBezTo>
                    <a:pt x="29" y="36"/>
                    <a:pt x="27" y="34"/>
                    <a:pt x="25" y="32"/>
                  </a:cubicBezTo>
                  <a:cubicBezTo>
                    <a:pt x="23" y="30"/>
                    <a:pt x="22" y="27"/>
                    <a:pt x="21" y="24"/>
                  </a:cubicBezTo>
                  <a:cubicBezTo>
                    <a:pt x="20" y="21"/>
                    <a:pt x="19" y="17"/>
                    <a:pt x="19" y="14"/>
                  </a:cubicBezTo>
                  <a:cubicBezTo>
                    <a:pt x="19" y="10"/>
                    <a:pt x="20" y="6"/>
                    <a:pt x="21" y="3"/>
                  </a:cubicBezTo>
                  <a:cubicBezTo>
                    <a:pt x="21" y="2"/>
                    <a:pt x="22" y="1"/>
                    <a:pt x="2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9"/>
                    <a:pt x="0" y="13"/>
                  </a:cubicBezTo>
                  <a:cubicBezTo>
                    <a:pt x="0" y="20"/>
                    <a:pt x="0" y="25"/>
                    <a:pt x="2" y="31"/>
                  </a:cubicBezTo>
                  <a:cubicBezTo>
                    <a:pt x="4" y="36"/>
                    <a:pt x="7" y="41"/>
                    <a:pt x="10" y="44"/>
                  </a:cubicBezTo>
                  <a:cubicBezTo>
                    <a:pt x="14" y="48"/>
                    <a:pt x="18" y="51"/>
                    <a:pt x="23" y="53"/>
                  </a:cubicBezTo>
                  <a:cubicBezTo>
                    <a:pt x="28" y="55"/>
                    <a:pt x="33" y="56"/>
                    <a:pt x="39" y="56"/>
                  </a:cubicBezTo>
                  <a:cubicBezTo>
                    <a:pt x="45" y="56"/>
                    <a:pt x="51" y="55"/>
                    <a:pt x="55" y="53"/>
                  </a:cubicBezTo>
                  <a:cubicBezTo>
                    <a:pt x="60" y="51"/>
                    <a:pt x="64" y="48"/>
                    <a:pt x="68" y="44"/>
                  </a:cubicBezTo>
                  <a:cubicBezTo>
                    <a:pt x="71" y="41"/>
                    <a:pt x="74" y="36"/>
                    <a:pt x="76" y="31"/>
                  </a:cubicBezTo>
                  <a:cubicBezTo>
                    <a:pt x="78" y="25"/>
                    <a:pt x="79" y="20"/>
                    <a:pt x="79" y="13"/>
                  </a:cubicBezTo>
                  <a:cubicBezTo>
                    <a:pt x="79" y="9"/>
                    <a:pt x="78" y="4"/>
                    <a:pt x="77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8" name="Freeform 299"/>
            <p:cNvSpPr/>
            <p:nvPr/>
          </p:nvSpPr>
          <p:spPr bwMode="auto">
            <a:xfrm>
              <a:off x="16249650" y="7346951"/>
              <a:ext cx="209550" cy="80963"/>
            </a:xfrm>
            <a:custGeom>
              <a:avLst/>
              <a:gdLst>
                <a:gd name="T0" fmla="*/ 38 w 76"/>
                <a:gd name="T1" fmla="*/ 0 h 29"/>
                <a:gd name="T2" fmla="*/ 22 w 76"/>
                <a:gd name="T3" fmla="*/ 3 h 29"/>
                <a:gd name="T4" fmla="*/ 10 w 76"/>
                <a:gd name="T5" fmla="*/ 11 h 29"/>
                <a:gd name="T6" fmla="*/ 1 w 76"/>
                <a:gd name="T7" fmla="*/ 25 h 29"/>
                <a:gd name="T8" fmla="*/ 0 w 76"/>
                <a:gd name="T9" fmla="*/ 29 h 29"/>
                <a:gd name="T10" fmla="*/ 21 w 76"/>
                <a:gd name="T11" fmla="*/ 29 h 29"/>
                <a:gd name="T12" fmla="*/ 24 w 76"/>
                <a:gd name="T13" fmla="*/ 24 h 29"/>
                <a:gd name="T14" fmla="*/ 30 w 76"/>
                <a:gd name="T15" fmla="*/ 19 h 29"/>
                <a:gd name="T16" fmla="*/ 38 w 76"/>
                <a:gd name="T17" fmla="*/ 17 h 29"/>
                <a:gd name="T18" fmla="*/ 46 w 76"/>
                <a:gd name="T19" fmla="*/ 19 h 29"/>
                <a:gd name="T20" fmla="*/ 52 w 76"/>
                <a:gd name="T21" fmla="*/ 24 h 29"/>
                <a:gd name="T22" fmla="*/ 55 w 76"/>
                <a:gd name="T23" fmla="*/ 29 h 29"/>
                <a:gd name="T24" fmla="*/ 76 w 76"/>
                <a:gd name="T25" fmla="*/ 29 h 29"/>
                <a:gd name="T26" fmla="*/ 75 w 76"/>
                <a:gd name="T27" fmla="*/ 25 h 29"/>
                <a:gd name="T28" fmla="*/ 67 w 76"/>
                <a:gd name="T29" fmla="*/ 11 h 29"/>
                <a:gd name="T30" fmla="*/ 54 w 76"/>
                <a:gd name="T31" fmla="*/ 3 h 29"/>
                <a:gd name="T32" fmla="*/ 38 w 76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29">
                  <a:moveTo>
                    <a:pt x="38" y="0"/>
                  </a:moveTo>
                  <a:cubicBezTo>
                    <a:pt x="32" y="0"/>
                    <a:pt x="27" y="1"/>
                    <a:pt x="22" y="3"/>
                  </a:cubicBezTo>
                  <a:cubicBezTo>
                    <a:pt x="17" y="5"/>
                    <a:pt x="13" y="8"/>
                    <a:pt x="10" y="11"/>
                  </a:cubicBezTo>
                  <a:cubicBezTo>
                    <a:pt x="6" y="15"/>
                    <a:pt x="3" y="20"/>
                    <a:pt x="1" y="25"/>
                  </a:cubicBezTo>
                  <a:cubicBezTo>
                    <a:pt x="1" y="26"/>
                    <a:pt x="0" y="28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7"/>
                    <a:pt x="23" y="25"/>
                    <a:pt x="24" y="24"/>
                  </a:cubicBezTo>
                  <a:cubicBezTo>
                    <a:pt x="26" y="22"/>
                    <a:pt x="28" y="20"/>
                    <a:pt x="30" y="19"/>
                  </a:cubicBezTo>
                  <a:cubicBezTo>
                    <a:pt x="33" y="18"/>
                    <a:pt x="35" y="17"/>
                    <a:pt x="38" y="17"/>
                  </a:cubicBezTo>
                  <a:cubicBezTo>
                    <a:pt x="41" y="17"/>
                    <a:pt x="44" y="18"/>
                    <a:pt x="46" y="19"/>
                  </a:cubicBezTo>
                  <a:cubicBezTo>
                    <a:pt x="49" y="20"/>
                    <a:pt x="51" y="22"/>
                    <a:pt x="52" y="24"/>
                  </a:cubicBezTo>
                  <a:cubicBezTo>
                    <a:pt x="54" y="25"/>
                    <a:pt x="55" y="27"/>
                    <a:pt x="55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8"/>
                    <a:pt x="75" y="26"/>
                    <a:pt x="75" y="25"/>
                  </a:cubicBezTo>
                  <a:cubicBezTo>
                    <a:pt x="73" y="20"/>
                    <a:pt x="70" y="15"/>
                    <a:pt x="67" y="11"/>
                  </a:cubicBezTo>
                  <a:cubicBezTo>
                    <a:pt x="63" y="8"/>
                    <a:pt x="59" y="5"/>
                    <a:pt x="54" y="3"/>
                  </a:cubicBezTo>
                  <a:cubicBezTo>
                    <a:pt x="49" y="1"/>
                    <a:pt x="44" y="0"/>
                    <a:pt x="38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29" name="Freeform 300"/>
            <p:cNvSpPr/>
            <p:nvPr/>
          </p:nvSpPr>
          <p:spPr bwMode="auto">
            <a:xfrm>
              <a:off x="16492538" y="7427913"/>
              <a:ext cx="123825" cy="150813"/>
            </a:xfrm>
            <a:custGeom>
              <a:avLst/>
              <a:gdLst>
                <a:gd name="T0" fmla="*/ 19 w 45"/>
                <a:gd name="T1" fmla="*/ 0 h 55"/>
                <a:gd name="T2" fmla="*/ 0 w 45"/>
                <a:gd name="T3" fmla="*/ 0 h 55"/>
                <a:gd name="T4" fmla="*/ 0 w 45"/>
                <a:gd name="T5" fmla="*/ 42 h 55"/>
                <a:gd name="T6" fmla="*/ 9 w 45"/>
                <a:gd name="T7" fmla="*/ 55 h 55"/>
                <a:gd name="T8" fmla="*/ 19 w 45"/>
                <a:gd name="T9" fmla="*/ 42 h 55"/>
                <a:gd name="T10" fmla="*/ 19 w 45"/>
                <a:gd name="T11" fmla="*/ 22 h 55"/>
                <a:gd name="T12" fmla="*/ 31 w 45"/>
                <a:gd name="T13" fmla="*/ 22 h 55"/>
                <a:gd name="T14" fmla="*/ 45 w 45"/>
                <a:gd name="T15" fmla="*/ 13 h 55"/>
                <a:gd name="T16" fmla="*/ 31 w 45"/>
                <a:gd name="T17" fmla="*/ 4 h 55"/>
                <a:gd name="T18" fmla="*/ 19 w 45"/>
                <a:gd name="T19" fmla="*/ 4 h 55"/>
                <a:gd name="T20" fmla="*/ 19 w 45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5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0"/>
                    <a:pt x="3" y="55"/>
                    <a:pt x="9" y="55"/>
                  </a:cubicBezTo>
                  <a:cubicBezTo>
                    <a:pt x="15" y="55"/>
                    <a:pt x="19" y="50"/>
                    <a:pt x="19" y="4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0" y="22"/>
                    <a:pt x="45" y="19"/>
                    <a:pt x="45" y="13"/>
                  </a:cubicBezTo>
                  <a:cubicBezTo>
                    <a:pt x="45" y="7"/>
                    <a:pt x="40" y="4"/>
                    <a:pt x="31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30" name="Freeform 301"/>
            <p:cNvSpPr/>
            <p:nvPr/>
          </p:nvSpPr>
          <p:spPr bwMode="auto">
            <a:xfrm>
              <a:off x="16492538" y="7353301"/>
              <a:ext cx="130175" cy="74613"/>
            </a:xfrm>
            <a:custGeom>
              <a:avLst/>
              <a:gdLst>
                <a:gd name="T0" fmla="*/ 34 w 47"/>
                <a:gd name="T1" fmla="*/ 0 h 27"/>
                <a:gd name="T2" fmla="*/ 13 w 47"/>
                <a:gd name="T3" fmla="*/ 0 h 27"/>
                <a:gd name="T4" fmla="*/ 7 w 47"/>
                <a:gd name="T5" fmla="*/ 1 h 27"/>
                <a:gd name="T6" fmla="*/ 3 w 47"/>
                <a:gd name="T7" fmla="*/ 3 h 27"/>
                <a:gd name="T8" fmla="*/ 1 w 47"/>
                <a:gd name="T9" fmla="*/ 7 h 27"/>
                <a:gd name="T10" fmla="*/ 0 w 47"/>
                <a:gd name="T11" fmla="*/ 13 h 27"/>
                <a:gd name="T12" fmla="*/ 0 w 47"/>
                <a:gd name="T13" fmla="*/ 27 h 27"/>
                <a:gd name="T14" fmla="*/ 19 w 47"/>
                <a:gd name="T15" fmla="*/ 27 h 27"/>
                <a:gd name="T16" fmla="*/ 19 w 47"/>
                <a:gd name="T17" fmla="*/ 17 h 27"/>
                <a:gd name="T18" fmla="*/ 34 w 47"/>
                <a:gd name="T19" fmla="*/ 17 h 27"/>
                <a:gd name="T20" fmla="*/ 47 w 47"/>
                <a:gd name="T21" fmla="*/ 9 h 27"/>
                <a:gd name="T22" fmla="*/ 34 w 47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7">
                  <a:moveTo>
                    <a:pt x="3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8" y="0"/>
                    <a:pt x="7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9"/>
                    <a:pt x="0" y="11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42" y="17"/>
                    <a:pt x="47" y="14"/>
                    <a:pt x="47" y="9"/>
                  </a:cubicBezTo>
                  <a:cubicBezTo>
                    <a:pt x="47" y="3"/>
                    <a:pt x="42" y="0"/>
                    <a:pt x="34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31" name="Freeform 302"/>
            <p:cNvSpPr/>
            <p:nvPr/>
          </p:nvSpPr>
          <p:spPr bwMode="auto">
            <a:xfrm>
              <a:off x="16648113" y="7427913"/>
              <a:ext cx="120650" cy="150813"/>
            </a:xfrm>
            <a:custGeom>
              <a:avLst/>
              <a:gdLst>
                <a:gd name="T0" fmla="*/ 18 w 44"/>
                <a:gd name="T1" fmla="*/ 0 h 55"/>
                <a:gd name="T2" fmla="*/ 0 w 44"/>
                <a:gd name="T3" fmla="*/ 0 h 55"/>
                <a:gd name="T4" fmla="*/ 0 w 44"/>
                <a:gd name="T5" fmla="*/ 42 h 55"/>
                <a:gd name="T6" fmla="*/ 9 w 44"/>
                <a:gd name="T7" fmla="*/ 55 h 55"/>
                <a:gd name="T8" fmla="*/ 18 w 44"/>
                <a:gd name="T9" fmla="*/ 42 h 55"/>
                <a:gd name="T10" fmla="*/ 18 w 44"/>
                <a:gd name="T11" fmla="*/ 22 h 55"/>
                <a:gd name="T12" fmla="*/ 31 w 44"/>
                <a:gd name="T13" fmla="*/ 22 h 55"/>
                <a:gd name="T14" fmla="*/ 44 w 44"/>
                <a:gd name="T15" fmla="*/ 13 h 55"/>
                <a:gd name="T16" fmla="*/ 31 w 44"/>
                <a:gd name="T17" fmla="*/ 4 h 55"/>
                <a:gd name="T18" fmla="*/ 18 w 44"/>
                <a:gd name="T19" fmla="*/ 4 h 55"/>
                <a:gd name="T20" fmla="*/ 18 w 44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55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0"/>
                    <a:pt x="3" y="55"/>
                    <a:pt x="9" y="55"/>
                  </a:cubicBezTo>
                  <a:cubicBezTo>
                    <a:pt x="15" y="55"/>
                    <a:pt x="18" y="50"/>
                    <a:pt x="18" y="4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40" y="22"/>
                    <a:pt x="44" y="19"/>
                    <a:pt x="44" y="13"/>
                  </a:cubicBezTo>
                  <a:cubicBezTo>
                    <a:pt x="44" y="7"/>
                    <a:pt x="40" y="4"/>
                    <a:pt x="31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  <p:sp>
          <p:nvSpPr>
            <p:cNvPr id="1132" name="Freeform 303"/>
            <p:cNvSpPr/>
            <p:nvPr/>
          </p:nvSpPr>
          <p:spPr bwMode="auto">
            <a:xfrm>
              <a:off x="16648113" y="7353301"/>
              <a:ext cx="127000" cy="74613"/>
            </a:xfrm>
            <a:custGeom>
              <a:avLst/>
              <a:gdLst>
                <a:gd name="T0" fmla="*/ 33 w 46"/>
                <a:gd name="T1" fmla="*/ 0 h 27"/>
                <a:gd name="T2" fmla="*/ 12 w 46"/>
                <a:gd name="T3" fmla="*/ 0 h 27"/>
                <a:gd name="T4" fmla="*/ 6 w 46"/>
                <a:gd name="T5" fmla="*/ 1 h 27"/>
                <a:gd name="T6" fmla="*/ 2 w 46"/>
                <a:gd name="T7" fmla="*/ 3 h 27"/>
                <a:gd name="T8" fmla="*/ 0 w 46"/>
                <a:gd name="T9" fmla="*/ 7 h 27"/>
                <a:gd name="T10" fmla="*/ 0 w 46"/>
                <a:gd name="T11" fmla="*/ 13 h 27"/>
                <a:gd name="T12" fmla="*/ 0 w 46"/>
                <a:gd name="T13" fmla="*/ 27 h 27"/>
                <a:gd name="T14" fmla="*/ 18 w 46"/>
                <a:gd name="T15" fmla="*/ 27 h 27"/>
                <a:gd name="T16" fmla="*/ 18 w 46"/>
                <a:gd name="T17" fmla="*/ 17 h 27"/>
                <a:gd name="T18" fmla="*/ 33 w 46"/>
                <a:gd name="T19" fmla="*/ 17 h 27"/>
                <a:gd name="T20" fmla="*/ 46 w 46"/>
                <a:gd name="T21" fmla="*/ 9 h 27"/>
                <a:gd name="T22" fmla="*/ 33 w 46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27">
                  <a:moveTo>
                    <a:pt x="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9"/>
                    <a:pt x="0" y="11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42" y="17"/>
                    <a:pt x="46" y="14"/>
                    <a:pt x="46" y="9"/>
                  </a:cubicBezTo>
                  <a:cubicBezTo>
                    <a:pt x="46" y="3"/>
                    <a:pt x="42" y="0"/>
                    <a:pt x="33" y="0"/>
                  </a:cubicBezTo>
                </a:path>
              </a:pathLst>
            </a:custGeom>
            <a:solidFill>
              <a:srgbClr val="E04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14" tIns="22857" rIns="45714" bIns="22857" numCol="1" anchor="t" anchorCtr="0" compatLnSpc="1"/>
            <a:lstStyle/>
            <a:p>
              <a:endParaRPr lang="en-US" sz="900"/>
            </a:p>
          </p:txBody>
        </p:sp>
      </p:grpSp>
    </p:spTree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3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WPS Presentation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Open Sans Extrabold</vt:lpstr>
      <vt:lpstr>dt-business-02</vt:lpstr>
      <vt:lpstr>Open Sans Bold</vt:lpstr>
      <vt:lpstr>Open Sans</vt:lpstr>
      <vt:lpstr>dt-business-01</vt:lpstr>
      <vt:lpstr>dt-line-science-01</vt:lpstr>
      <vt:lpstr>dt-arrows-01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akram</cp:lastModifiedBy>
  <cp:revision>6</cp:revision>
  <dcterms:created xsi:type="dcterms:W3CDTF">2023-06-11T11:14:00Z</dcterms:created>
  <dcterms:modified xsi:type="dcterms:W3CDTF">2023-06-12T07:26:20Z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095BFE753137483FBA3CD920CCBEB209</vt:lpwstr>
  </property>
  <property fmtid="{D5CDD505-2E9C-101B-9397-08002B2CF9AE}" pid="3" name="KSOProductBuildVer">
    <vt:lpwstr>1033-11.2.0.11537</vt:lpwstr>
  </property>
</Properties>
</file>