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notesMasterIdLst>
    <p:notesMasterId r:id="rId30"/>
  </p:notesMasterIdLst>
  <p:handoutMasterIdLst>
    <p:handoutMasterId r:id="rId31"/>
  </p:handoutMasterIdLst>
  <p:sldIdLst>
    <p:sldId id="2147377635" r:id="rId5"/>
    <p:sldId id="6232" r:id="rId6"/>
    <p:sldId id="2147377637" r:id="rId7"/>
    <p:sldId id="2147377648" r:id="rId8"/>
    <p:sldId id="2147377661" r:id="rId9"/>
    <p:sldId id="2134805827" r:id="rId10"/>
    <p:sldId id="2134805832" r:id="rId11"/>
    <p:sldId id="2147377663" r:id="rId12"/>
    <p:sldId id="2147377665" r:id="rId13"/>
    <p:sldId id="2147377662" r:id="rId14"/>
    <p:sldId id="2147377650" r:id="rId15"/>
    <p:sldId id="2147377645" r:id="rId16"/>
    <p:sldId id="2147377651" r:id="rId17"/>
    <p:sldId id="2147377653" r:id="rId18"/>
    <p:sldId id="2147377641" r:id="rId19"/>
    <p:sldId id="2147377652" r:id="rId20"/>
    <p:sldId id="2147377658" r:id="rId21"/>
    <p:sldId id="2147377655" r:id="rId22"/>
    <p:sldId id="2147377654" r:id="rId23"/>
    <p:sldId id="2147377657" r:id="rId24"/>
    <p:sldId id="6225" r:id="rId25"/>
    <p:sldId id="2147377669" r:id="rId26"/>
    <p:sldId id="2147377667" r:id="rId27"/>
    <p:sldId id="2147377670" r:id="rId28"/>
    <p:sldId id="2147377666" r:id="rId29"/>
  </p:sldIdLst>
  <p:sldSz cx="12190413" cy="6858000"/>
  <p:notesSz cx="10021888" cy="6888163"/>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3840" userDrawn="1">
          <p15:clr>
            <a:srgbClr val="A4A3A4"/>
          </p15:clr>
        </p15:guide>
        <p15:guide id="3" pos="7423" userDrawn="1">
          <p15:clr>
            <a:srgbClr val="A4A3A4"/>
          </p15:clr>
        </p15:guide>
        <p15:guide id="4" pos="2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A7232F-6207-08BD-C4D1-97F096C8B748}" name="Philippe Albrecht" initials="PA" userId="S::philippe.albrecht@qwanza.fr::84c221bc-6e44-4e38-a4f2-b30260828478" providerId="AD"/>
  <p188:author id="{A155FA3D-7757-A2AD-6163-BA15938355A4}" name="Nidhal ERRACHID" initials="NE" userId="S::nidhal.errachid@qwanza.fr::c5137f55-022b-493b-9b64-31908a9d64ca" providerId="AD"/>
  <p188:author id="{CC5D2A89-DA8C-C40E-3FF9-52936E4CE293}" name="Nicolas Dopierala" initials="ND" userId="S::nicolas.dopierala@qwanza.fr::af0b4ee8-6479-45f8-8d80-cb098d22d3ac" providerId="AD"/>
  <p188:author id="{9804B3D6-ADC3-2BA7-D43E-159D237E286E}" name="Jean-Pierre Poinsignon" initials="" userId="S::jean-pierre.poinsignon@qwanza.fr::c5aa135d-3f15-475a-8dff-87cc732237a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638"/>
    <a:srgbClr val="0B2357"/>
    <a:srgbClr val="0EB0AA"/>
    <a:srgbClr val="D9D9D9"/>
    <a:srgbClr val="00BCBA"/>
    <a:srgbClr val="C4FAF8"/>
    <a:srgbClr val="0B847F"/>
    <a:srgbClr val="56CCCB"/>
    <a:srgbClr val="00548A"/>
    <a:srgbClr val="62C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9617F3-4C1F-7F00-045A-9ACBF58E3A05}">
  <a:tblStyle styleId="{9B9617F3-4C1F-7F00-045A-9ACBF58E3A05}" styleName="Style foncé 1 - Accentuation 1">
    <a:wholeTbl>
      <a:tcTxStyle>
        <a:fontRef idx="minor">
          <a:srgbClr val="000000"/>
        </a:fontRef>
        <a:schemeClr val="lt1"/>
      </a:tcTxStyle>
      <a:tcStyle>
        <a:tcBdr>
          <a:left>
            <a:ln w="12700">
              <a:noFill/>
            </a:ln>
          </a:left>
          <a:right>
            <a:ln w="12700">
              <a:noFill/>
            </a:ln>
          </a:right>
          <a:top>
            <a:ln w="12700">
              <a:noFill/>
            </a:ln>
          </a:top>
          <a:bottom>
            <a:ln w="12700">
              <a:noFill/>
            </a:ln>
          </a:bottom>
          <a:insideH>
            <a:ln w="12700">
              <a:noFill/>
            </a:ln>
          </a:insideH>
          <a:insideV>
            <a:ln w="12700">
              <a:noFill/>
            </a:ln>
          </a:insideV>
        </a:tcBdr>
        <a:fill>
          <a:solidFill>
            <a:schemeClr val="accent1"/>
          </a:solidFill>
        </a:fill>
      </a:tcStyle>
    </a:wholeTbl>
    <a:band1H>
      <a:tcStyle>
        <a:tcBdr/>
        <a:fill>
          <a:solidFill>
            <a:schemeClr val="accent1">
              <a:shade val="60000"/>
            </a:schemeClr>
          </a:solidFill>
        </a:fill>
      </a:tcStyle>
    </a:band1H>
    <a:band2H>
      <a:tcStyle>
        <a:tcBdr/>
      </a:tcStyle>
    </a:band2H>
    <a:band1V>
      <a:tcStyle>
        <a:tcBdr/>
        <a:fill>
          <a:solidFill>
            <a:schemeClr val="accent1">
              <a:shade val="60000"/>
            </a:schemeClr>
          </a:solidFill>
        </a:fill>
      </a:tcStyle>
    </a:band1V>
    <a:band2V>
      <a:tcStyle>
        <a:tcBdr/>
        <a:fill>
          <a:solidFill>
            <a:schemeClr val="accent1">
              <a:shade val="60000"/>
            </a:schemeClr>
          </a:solidFill>
        </a:fill>
      </a:tcStyle>
    </a:band2V>
    <a:lastCol>
      <a:tcStyle>
        <a:tcBdr>
          <a:left>
            <a:ln w="25400">
              <a:solidFill>
                <a:schemeClr val="lt1"/>
              </a:solidFill>
            </a:ln>
          </a:left>
        </a:tcBdr>
        <a:fill>
          <a:solidFill>
            <a:schemeClr val="accent1">
              <a:shade val="60000"/>
            </a:schemeClr>
          </a:solidFill>
        </a:fill>
      </a:tcStyle>
    </a:lastCol>
    <a:firstCol>
      <a:tcStyle>
        <a:tcBdr>
          <a:right>
            <a:ln w="25400">
              <a:solidFill>
                <a:schemeClr val="lt1"/>
              </a:solidFill>
            </a:ln>
          </a:right>
        </a:tcBdr>
        <a:fill>
          <a:solidFill>
            <a:schemeClr val="accent1">
              <a:shade val="60000"/>
            </a:schemeClr>
          </a:solidFill>
        </a:fill>
      </a:tcStyle>
    </a:firstCol>
    <a:lastRow>
      <a:tcStyle>
        <a:tcBdr>
          <a:top>
            <a:ln w="25400">
              <a:solidFill>
                <a:schemeClr val="lt1"/>
              </a:solidFill>
            </a:ln>
          </a:top>
        </a:tcBdr>
        <a:fill>
          <a:solidFill>
            <a:schemeClr val="accent1">
              <a:shade val="40000"/>
            </a:schemeClr>
          </a:solidFill>
        </a:fill>
      </a:tcStyle>
    </a:lastRow>
    <a:seCell>
      <a:tcStyle>
        <a:tcBdr>
          <a:left>
            <a:ln w="12700">
              <a:noFill/>
            </a:ln>
          </a:left>
        </a:tcBdr>
      </a:tcStyle>
    </a:seCell>
    <a:swCell>
      <a:tcStyle>
        <a:tcBdr>
          <a:right>
            <a:ln w="12700">
              <a:noFill/>
            </a:ln>
          </a:right>
        </a:tcBdr>
      </a:tcStyle>
    </a:swCell>
    <a:firstRow>
      <a:tcStyle>
        <a:tcBdr>
          <a:bottom>
            <a:ln w="25400">
              <a:solidFill>
                <a:schemeClr val="lt1"/>
              </a:solidFill>
            </a:ln>
          </a:bottom>
        </a:tcBdr>
        <a:fill>
          <a:solidFill>
            <a:schemeClr val="dk1"/>
          </a:solidFill>
        </a:fill>
      </a:tcStyle>
    </a:firstRow>
    <a:neCell>
      <a:tcStyle>
        <a:tcBdr>
          <a:left>
            <a:ln w="12700">
              <a:noFill/>
            </a:ln>
          </a:left>
        </a:tcBdr>
      </a:tcStyle>
    </a:neCell>
    <a:nwCell>
      <a:tcStyle>
        <a:tcBdr>
          <a:right>
            <a:ln w="12700">
              <a:noFill/>
            </a:ln>
          </a:right>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0"/>
  </p:normalViewPr>
  <p:slideViewPr>
    <p:cSldViewPr snapToGrid="0">
      <p:cViewPr>
        <p:scale>
          <a:sx n="75" d="100"/>
          <a:sy n="75" d="100"/>
        </p:scale>
        <p:origin x="974" y="120"/>
      </p:cViewPr>
      <p:guideLst>
        <p:guide orient="horz" pos="572"/>
        <p:guide pos="3840"/>
        <p:guide pos="7423"/>
        <p:guide pos="256"/>
      </p:guideLst>
    </p:cSldViewPr>
  </p:slideViewPr>
  <p:notesTextViewPr>
    <p:cViewPr>
      <p:scale>
        <a:sx n="1" d="1"/>
        <a:sy n="1" d="1"/>
      </p:scale>
      <p:origin x="0" y="0"/>
    </p:cViewPr>
  </p:notesTextViewPr>
  <p:notesViewPr>
    <p:cSldViewPr snapToGrid="0">
      <p:cViewPr>
        <p:scale>
          <a:sx n="1" d="2"/>
          <a:sy n="1" d="2"/>
        </p:scale>
        <p:origin x="2981" y="76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al ERRACHID" userId="c5137f55-022b-493b-9b64-31908a9d64ca" providerId="ADAL" clId="{FD8819BE-949D-4F00-BCAA-4B5E853D1077}"/>
    <pc:docChg chg="undo redo custSel addSld delSld modSld">
      <pc:chgData name="Nidhal ERRACHID" userId="c5137f55-022b-493b-9b64-31908a9d64ca" providerId="ADAL" clId="{FD8819BE-949D-4F00-BCAA-4B5E853D1077}" dt="2025-01-24T06:38:58.241" v="571" actId="207"/>
      <pc:docMkLst>
        <pc:docMk/>
      </pc:docMkLst>
      <pc:sldChg chg="modSp mod">
        <pc:chgData name="Nidhal ERRACHID" userId="c5137f55-022b-493b-9b64-31908a9d64ca" providerId="ADAL" clId="{FD8819BE-949D-4F00-BCAA-4B5E853D1077}" dt="2025-01-24T06:36:44.199" v="563" actId="3064"/>
        <pc:sldMkLst>
          <pc:docMk/>
          <pc:sldMk cId="3300638576" sldId="6225"/>
        </pc:sldMkLst>
        <pc:spChg chg="mod">
          <ac:chgData name="Nidhal ERRACHID" userId="c5137f55-022b-493b-9b64-31908a9d64ca" providerId="ADAL" clId="{FD8819BE-949D-4F00-BCAA-4B5E853D1077}" dt="2025-01-24T06:36:44.199" v="563" actId="3064"/>
          <ac:spMkLst>
            <pc:docMk/>
            <pc:sldMk cId="3300638576" sldId="6225"/>
            <ac:spMk id="74" creationId="{A0EAD439-D07D-F8A0-07AD-B110DF09205B}"/>
          </ac:spMkLst>
        </pc:spChg>
      </pc:sldChg>
      <pc:sldChg chg="modSp mod">
        <pc:chgData name="Nidhal ERRACHID" userId="c5137f55-022b-493b-9b64-31908a9d64ca" providerId="ADAL" clId="{FD8819BE-949D-4F00-BCAA-4B5E853D1077}" dt="2025-01-24T06:33:45.544" v="550" actId="14100"/>
        <pc:sldMkLst>
          <pc:docMk/>
          <pc:sldMk cId="3908181699" sldId="2134805827"/>
        </pc:sldMkLst>
        <pc:spChg chg="mod">
          <ac:chgData name="Nidhal ERRACHID" userId="c5137f55-022b-493b-9b64-31908a9d64ca" providerId="ADAL" clId="{FD8819BE-949D-4F00-BCAA-4B5E853D1077}" dt="2025-01-24T06:33:45.544" v="550" actId="14100"/>
          <ac:spMkLst>
            <pc:docMk/>
            <pc:sldMk cId="3908181699" sldId="2134805827"/>
            <ac:spMk id="32" creationId="{52008C25-CB9F-78E4-0AA5-E7C9B6DDEB0B}"/>
          </ac:spMkLst>
        </pc:spChg>
      </pc:sldChg>
      <pc:sldChg chg="addSp delSp modSp mod">
        <pc:chgData name="Nidhal ERRACHID" userId="c5137f55-022b-493b-9b64-31908a9d64ca" providerId="ADAL" clId="{FD8819BE-949D-4F00-BCAA-4B5E853D1077}" dt="2025-01-24T06:32:08.948" v="542" actId="478"/>
        <pc:sldMkLst>
          <pc:docMk/>
          <pc:sldMk cId="3676993870" sldId="2134805832"/>
        </pc:sldMkLst>
        <pc:spChg chg="mod">
          <ac:chgData name="Nidhal ERRACHID" userId="c5137f55-022b-493b-9b64-31908a9d64ca" providerId="ADAL" clId="{FD8819BE-949D-4F00-BCAA-4B5E853D1077}" dt="2025-01-24T06:01:40.037" v="305" actId="20577"/>
          <ac:spMkLst>
            <pc:docMk/>
            <pc:sldMk cId="3676993870" sldId="2134805832"/>
            <ac:spMk id="3" creationId="{09F00D9C-F8CA-0FB0-71FA-D78B2B11F0EE}"/>
          </ac:spMkLst>
        </pc:spChg>
        <pc:spChg chg="mod">
          <ac:chgData name="Nidhal ERRACHID" userId="c5137f55-022b-493b-9b64-31908a9d64ca" providerId="ADAL" clId="{FD8819BE-949D-4F00-BCAA-4B5E853D1077}" dt="2025-01-24T06:08:42.602" v="338" actId="1036"/>
          <ac:spMkLst>
            <pc:docMk/>
            <pc:sldMk cId="3676993870" sldId="2134805832"/>
            <ac:spMk id="13" creationId="{A69EE831-C754-C3DB-4AFE-06B06E4E76D2}"/>
          </ac:spMkLst>
        </pc:spChg>
        <pc:spChg chg="mod">
          <ac:chgData name="Nidhal ERRACHID" userId="c5137f55-022b-493b-9b64-31908a9d64ca" providerId="ADAL" clId="{FD8819BE-949D-4F00-BCAA-4B5E853D1077}" dt="2025-01-24T05:21:03.767" v="247" actId="20577"/>
          <ac:spMkLst>
            <pc:docMk/>
            <pc:sldMk cId="3676993870" sldId="2134805832"/>
            <ac:spMk id="15" creationId="{A14EF9A7-BC3D-F7BC-D569-7300CA54F1AF}"/>
          </ac:spMkLst>
        </pc:spChg>
        <pc:spChg chg="mod">
          <ac:chgData name="Nidhal ERRACHID" userId="c5137f55-022b-493b-9b64-31908a9d64ca" providerId="ADAL" clId="{FD8819BE-949D-4F00-BCAA-4B5E853D1077}" dt="2025-01-24T06:08:42.602" v="338" actId="1036"/>
          <ac:spMkLst>
            <pc:docMk/>
            <pc:sldMk cId="3676993870" sldId="2134805832"/>
            <ac:spMk id="17" creationId="{1B7D7DF9-AC95-2E50-FD47-0F093375F5A0}"/>
          </ac:spMkLst>
        </pc:spChg>
        <pc:spChg chg="mod">
          <ac:chgData name="Nidhal ERRACHID" userId="c5137f55-022b-493b-9b64-31908a9d64ca" providerId="ADAL" clId="{FD8819BE-949D-4F00-BCAA-4B5E853D1077}" dt="2025-01-24T06:08:26.086" v="315" actId="465"/>
          <ac:spMkLst>
            <pc:docMk/>
            <pc:sldMk cId="3676993870" sldId="2134805832"/>
            <ac:spMk id="26" creationId="{BB51B20A-9992-8A0C-7C84-2B0048236D1F}"/>
          </ac:spMkLst>
        </pc:spChg>
        <pc:spChg chg="mod">
          <ac:chgData name="Nidhal ERRACHID" userId="c5137f55-022b-493b-9b64-31908a9d64ca" providerId="ADAL" clId="{FD8819BE-949D-4F00-BCAA-4B5E853D1077}" dt="2025-01-24T06:08:42.602" v="338" actId="1036"/>
          <ac:spMkLst>
            <pc:docMk/>
            <pc:sldMk cId="3676993870" sldId="2134805832"/>
            <ac:spMk id="27" creationId="{177DC880-3744-EE71-B5DE-26A62D9F5D59}"/>
          </ac:spMkLst>
        </pc:spChg>
        <pc:spChg chg="mod">
          <ac:chgData name="Nidhal ERRACHID" userId="c5137f55-022b-493b-9b64-31908a9d64ca" providerId="ADAL" clId="{FD8819BE-949D-4F00-BCAA-4B5E853D1077}" dt="2025-01-24T06:08:26.086" v="315" actId="465"/>
          <ac:spMkLst>
            <pc:docMk/>
            <pc:sldMk cId="3676993870" sldId="2134805832"/>
            <ac:spMk id="28" creationId="{4D5740FC-0493-EC14-D289-18D768252325}"/>
          </ac:spMkLst>
        </pc:spChg>
        <pc:spChg chg="mod">
          <ac:chgData name="Nidhal ERRACHID" userId="c5137f55-022b-493b-9b64-31908a9d64ca" providerId="ADAL" clId="{FD8819BE-949D-4F00-BCAA-4B5E853D1077}" dt="2025-01-24T06:08:27.313" v="316" actId="1076"/>
          <ac:spMkLst>
            <pc:docMk/>
            <pc:sldMk cId="3676993870" sldId="2134805832"/>
            <ac:spMk id="29" creationId="{782A4C01-9DCE-E6E9-DD94-F94542BBD197}"/>
          </ac:spMkLst>
        </pc:spChg>
        <pc:spChg chg="mod">
          <ac:chgData name="Nidhal ERRACHID" userId="c5137f55-022b-493b-9b64-31908a9d64ca" providerId="ADAL" clId="{FD8819BE-949D-4F00-BCAA-4B5E853D1077}" dt="2025-01-24T06:08:26.086" v="315" actId="465"/>
          <ac:spMkLst>
            <pc:docMk/>
            <pc:sldMk cId="3676993870" sldId="2134805832"/>
            <ac:spMk id="31" creationId="{F5362DF5-1D28-37B0-618B-1160FD5E1725}"/>
          </ac:spMkLst>
        </pc:spChg>
        <pc:spChg chg="mod">
          <ac:chgData name="Nidhal ERRACHID" userId="c5137f55-022b-493b-9b64-31908a9d64ca" providerId="ADAL" clId="{FD8819BE-949D-4F00-BCAA-4B5E853D1077}" dt="2025-01-24T06:08:26.086" v="315" actId="465"/>
          <ac:spMkLst>
            <pc:docMk/>
            <pc:sldMk cId="3676993870" sldId="2134805832"/>
            <ac:spMk id="32" creationId="{1CB19CB4-9073-52EF-6C24-60C00520AFF5}"/>
          </ac:spMkLst>
        </pc:spChg>
        <pc:spChg chg="mod">
          <ac:chgData name="Nidhal ERRACHID" userId="c5137f55-022b-493b-9b64-31908a9d64ca" providerId="ADAL" clId="{FD8819BE-949D-4F00-BCAA-4B5E853D1077}" dt="2025-01-24T06:08:42.602" v="338" actId="1036"/>
          <ac:spMkLst>
            <pc:docMk/>
            <pc:sldMk cId="3676993870" sldId="2134805832"/>
            <ac:spMk id="33" creationId="{A77F0BB4-A45B-72A3-E0E3-CFD844542C51}"/>
          </ac:spMkLst>
        </pc:spChg>
        <pc:spChg chg="mod">
          <ac:chgData name="Nidhal ERRACHID" userId="c5137f55-022b-493b-9b64-31908a9d64ca" providerId="ADAL" clId="{FD8819BE-949D-4F00-BCAA-4B5E853D1077}" dt="2025-01-24T06:08:52.658" v="340" actId="14100"/>
          <ac:spMkLst>
            <pc:docMk/>
            <pc:sldMk cId="3676993870" sldId="2134805832"/>
            <ac:spMk id="42" creationId="{27B5E43D-4E08-B7E4-EA62-DECF98D3BBE4}"/>
          </ac:spMkLst>
        </pc:spChg>
        <pc:spChg chg="add mod">
          <ac:chgData name="Nidhal ERRACHID" userId="c5137f55-022b-493b-9b64-31908a9d64ca" providerId="ADAL" clId="{FD8819BE-949D-4F00-BCAA-4B5E853D1077}" dt="2025-01-24T06:29:21.016" v="522" actId="1036"/>
          <ac:spMkLst>
            <pc:docMk/>
            <pc:sldMk cId="3676993870" sldId="2134805832"/>
            <ac:spMk id="45" creationId="{28E80482-46E4-2BB1-0D9D-72C21CEB1E87}"/>
          </ac:spMkLst>
        </pc:spChg>
        <pc:spChg chg="add mod">
          <ac:chgData name="Nidhal ERRACHID" userId="c5137f55-022b-493b-9b64-31908a9d64ca" providerId="ADAL" clId="{FD8819BE-949D-4F00-BCAA-4B5E853D1077}" dt="2025-01-24T06:29:31.904" v="534" actId="20577"/>
          <ac:spMkLst>
            <pc:docMk/>
            <pc:sldMk cId="3676993870" sldId="2134805832"/>
            <ac:spMk id="47" creationId="{7C7E2528-EF99-31B7-FBA7-6C18C2C36CA8}"/>
          </ac:spMkLst>
        </pc:spChg>
        <pc:spChg chg="add mod">
          <ac:chgData name="Nidhal ERRACHID" userId="c5137f55-022b-493b-9b64-31908a9d64ca" providerId="ADAL" clId="{FD8819BE-949D-4F00-BCAA-4B5E853D1077}" dt="2025-01-24T06:29:26.735" v="527" actId="6549"/>
          <ac:spMkLst>
            <pc:docMk/>
            <pc:sldMk cId="3676993870" sldId="2134805832"/>
            <ac:spMk id="50" creationId="{B3143412-A1D5-E8AA-39C5-89A4FE46F94B}"/>
          </ac:spMkLst>
        </pc:spChg>
        <pc:spChg chg="add mod">
          <ac:chgData name="Nidhal ERRACHID" userId="c5137f55-022b-493b-9b64-31908a9d64ca" providerId="ADAL" clId="{FD8819BE-949D-4F00-BCAA-4B5E853D1077}" dt="2025-01-24T06:29:21.016" v="522" actId="1036"/>
          <ac:spMkLst>
            <pc:docMk/>
            <pc:sldMk cId="3676993870" sldId="2134805832"/>
            <ac:spMk id="51" creationId="{E77FC9E3-8F43-C0A4-6BFB-E507C9CB0A96}"/>
          </ac:spMkLst>
        </pc:spChg>
        <pc:spChg chg="mod">
          <ac:chgData name="Nidhal ERRACHID" userId="c5137f55-022b-493b-9b64-31908a9d64ca" providerId="ADAL" clId="{FD8819BE-949D-4F00-BCAA-4B5E853D1077}" dt="2025-01-24T06:08:42.602" v="338" actId="1036"/>
          <ac:spMkLst>
            <pc:docMk/>
            <pc:sldMk cId="3676993870" sldId="2134805832"/>
            <ac:spMk id="63" creationId="{457FB791-284D-4EE3-597C-C0021692352E}"/>
          </ac:spMkLst>
        </pc:spChg>
        <pc:spChg chg="mod">
          <ac:chgData name="Nidhal ERRACHID" userId="c5137f55-022b-493b-9b64-31908a9d64ca" providerId="ADAL" clId="{FD8819BE-949D-4F00-BCAA-4B5E853D1077}" dt="2025-01-24T06:08:47.673" v="339" actId="14100"/>
          <ac:spMkLst>
            <pc:docMk/>
            <pc:sldMk cId="3676993870" sldId="2134805832"/>
            <ac:spMk id="74" creationId="{B6224B32-D03F-3860-7ED4-1B60FD5F5CEC}"/>
          </ac:spMkLst>
        </pc:spChg>
        <pc:spChg chg="mod">
          <ac:chgData name="Nidhal ERRACHID" userId="c5137f55-022b-493b-9b64-31908a9d64ca" providerId="ADAL" clId="{FD8819BE-949D-4F00-BCAA-4B5E853D1077}" dt="2025-01-24T06:08:42.602" v="338" actId="1036"/>
          <ac:spMkLst>
            <pc:docMk/>
            <pc:sldMk cId="3676993870" sldId="2134805832"/>
            <ac:spMk id="75" creationId="{7FE5A704-5E70-4D9A-C3E3-260F06947107}"/>
          </ac:spMkLst>
        </pc:spChg>
        <pc:spChg chg="mod">
          <ac:chgData name="Nidhal ERRACHID" userId="c5137f55-022b-493b-9b64-31908a9d64ca" providerId="ADAL" clId="{FD8819BE-949D-4F00-BCAA-4B5E853D1077}" dt="2025-01-24T05:59:52.112" v="299"/>
          <ac:spMkLst>
            <pc:docMk/>
            <pc:sldMk cId="3676993870" sldId="2134805832"/>
            <ac:spMk id="76" creationId="{52C4B474-5715-241F-B66A-5FA73A055C4D}"/>
          </ac:spMkLst>
        </pc:spChg>
        <pc:spChg chg="mod">
          <ac:chgData name="Nidhal ERRACHID" userId="c5137f55-022b-493b-9b64-31908a9d64ca" providerId="ADAL" clId="{FD8819BE-949D-4F00-BCAA-4B5E853D1077}" dt="2025-01-24T06:08:42.602" v="338" actId="1036"/>
          <ac:spMkLst>
            <pc:docMk/>
            <pc:sldMk cId="3676993870" sldId="2134805832"/>
            <ac:spMk id="77" creationId="{C51B0A7E-5EAB-F4A6-933F-0EB062AF11F1}"/>
          </ac:spMkLst>
        </pc:spChg>
        <pc:spChg chg="mod">
          <ac:chgData name="Nidhal ERRACHID" userId="c5137f55-022b-493b-9b64-31908a9d64ca" providerId="ADAL" clId="{FD8819BE-949D-4F00-BCAA-4B5E853D1077}" dt="2025-01-24T05:59:25.479" v="296" actId="20577"/>
          <ac:spMkLst>
            <pc:docMk/>
            <pc:sldMk cId="3676993870" sldId="2134805832"/>
            <ac:spMk id="78" creationId="{89B5611C-22FF-56FD-00C7-DE7945CEE6A5}"/>
          </ac:spMkLst>
        </pc:spChg>
        <pc:spChg chg="mod">
          <ac:chgData name="Nidhal ERRACHID" userId="c5137f55-022b-493b-9b64-31908a9d64ca" providerId="ADAL" clId="{FD8819BE-949D-4F00-BCAA-4B5E853D1077}" dt="2025-01-24T05:57:29.008" v="275" actId="20577"/>
          <ac:spMkLst>
            <pc:docMk/>
            <pc:sldMk cId="3676993870" sldId="2134805832"/>
            <ac:spMk id="79" creationId="{D84D0632-2217-741A-DBBF-82592825BA1E}"/>
          </ac:spMkLst>
        </pc:spChg>
        <pc:spChg chg="mod">
          <ac:chgData name="Nidhal ERRACHID" userId="c5137f55-022b-493b-9b64-31908a9d64ca" providerId="ADAL" clId="{FD8819BE-949D-4F00-BCAA-4B5E853D1077}" dt="2025-01-24T05:55:54.783" v="268" actId="20577"/>
          <ac:spMkLst>
            <pc:docMk/>
            <pc:sldMk cId="3676993870" sldId="2134805832"/>
            <ac:spMk id="81" creationId="{73E490BC-F2FC-770A-A2BE-43CD6FEEACC4}"/>
          </ac:spMkLst>
        </pc:spChg>
        <pc:spChg chg="mod">
          <ac:chgData name="Nidhal ERRACHID" userId="c5137f55-022b-493b-9b64-31908a9d64ca" providerId="ADAL" clId="{FD8819BE-949D-4F00-BCAA-4B5E853D1077}" dt="2025-01-24T05:55:03.823" v="260" actId="20577"/>
          <ac:spMkLst>
            <pc:docMk/>
            <pc:sldMk cId="3676993870" sldId="2134805832"/>
            <ac:spMk id="82" creationId="{EBAEE419-15C3-66EA-DE89-93CDD612D70B}"/>
          </ac:spMkLst>
        </pc:spChg>
        <pc:spChg chg="mod">
          <ac:chgData name="Nidhal ERRACHID" userId="c5137f55-022b-493b-9b64-31908a9d64ca" providerId="ADAL" clId="{FD8819BE-949D-4F00-BCAA-4B5E853D1077}" dt="2025-01-24T06:29:21.016" v="522" actId="1036"/>
          <ac:spMkLst>
            <pc:docMk/>
            <pc:sldMk cId="3676993870" sldId="2134805832"/>
            <ac:spMk id="209" creationId="{71D5C1E2-A61B-6EA0-D744-D646C099B99B}"/>
          </ac:spMkLst>
        </pc:spChg>
        <pc:spChg chg="mod">
          <ac:chgData name="Nidhal ERRACHID" userId="c5137f55-022b-493b-9b64-31908a9d64ca" providerId="ADAL" clId="{FD8819BE-949D-4F00-BCAA-4B5E853D1077}" dt="2025-01-24T06:29:21.016" v="522" actId="1036"/>
          <ac:spMkLst>
            <pc:docMk/>
            <pc:sldMk cId="3676993870" sldId="2134805832"/>
            <ac:spMk id="237" creationId="{9400445B-05D9-3EAD-CD9D-A7F9312DC83B}"/>
          </ac:spMkLst>
        </pc:spChg>
        <pc:spChg chg="mod">
          <ac:chgData name="Nidhal ERRACHID" userId="c5137f55-022b-493b-9b64-31908a9d64ca" providerId="ADAL" clId="{FD8819BE-949D-4F00-BCAA-4B5E853D1077}" dt="2025-01-24T06:29:21.016" v="522" actId="1036"/>
          <ac:spMkLst>
            <pc:docMk/>
            <pc:sldMk cId="3676993870" sldId="2134805832"/>
            <ac:spMk id="238" creationId="{C9C18BE6-9A71-1A1F-034C-2E5B10B196C1}"/>
          </ac:spMkLst>
        </pc:spChg>
        <pc:spChg chg="mod">
          <ac:chgData name="Nidhal ERRACHID" userId="c5137f55-022b-493b-9b64-31908a9d64ca" providerId="ADAL" clId="{FD8819BE-949D-4F00-BCAA-4B5E853D1077}" dt="2025-01-24T06:29:21.016" v="522" actId="1036"/>
          <ac:spMkLst>
            <pc:docMk/>
            <pc:sldMk cId="3676993870" sldId="2134805832"/>
            <ac:spMk id="240" creationId="{23B9DAD2-954D-AD6D-5223-59D2C112940F}"/>
          </ac:spMkLst>
        </pc:spChg>
        <pc:cxnChg chg="mod">
          <ac:chgData name="Nidhal ERRACHID" userId="c5137f55-022b-493b-9b64-31908a9d64ca" providerId="ADAL" clId="{FD8819BE-949D-4F00-BCAA-4B5E853D1077}" dt="2025-01-24T06:08:26.086" v="315" actId="465"/>
          <ac:cxnSpMkLst>
            <pc:docMk/>
            <pc:sldMk cId="3676993870" sldId="2134805832"/>
            <ac:cxnSpMk id="49" creationId="{0061B832-D94F-CC7C-0914-5284D3FCE920}"/>
          </ac:cxnSpMkLst>
        </pc:cxnChg>
        <pc:cxnChg chg="mod">
          <ac:chgData name="Nidhal ERRACHID" userId="c5137f55-022b-493b-9b64-31908a9d64ca" providerId="ADAL" clId="{FD8819BE-949D-4F00-BCAA-4B5E853D1077}" dt="2025-01-24T06:08:26.086" v="315" actId="465"/>
          <ac:cxnSpMkLst>
            <pc:docMk/>
            <pc:sldMk cId="3676993870" sldId="2134805832"/>
            <ac:cxnSpMk id="55" creationId="{C7C28CA3-4738-EDB6-0A8F-75310BEA2ACB}"/>
          </ac:cxnSpMkLst>
        </pc:cxnChg>
        <pc:cxnChg chg="mod">
          <ac:chgData name="Nidhal ERRACHID" userId="c5137f55-022b-493b-9b64-31908a9d64ca" providerId="ADAL" clId="{FD8819BE-949D-4F00-BCAA-4B5E853D1077}" dt="2025-01-24T06:08:12.199" v="313" actId="1076"/>
          <ac:cxnSpMkLst>
            <pc:docMk/>
            <pc:sldMk cId="3676993870" sldId="2134805832"/>
            <ac:cxnSpMk id="58" creationId="{9526E811-80E5-40FD-6EA0-4CC06663680A}"/>
          </ac:cxnSpMkLst>
        </pc:cxnChg>
        <pc:cxnChg chg="mod">
          <ac:chgData name="Nidhal ERRACHID" userId="c5137f55-022b-493b-9b64-31908a9d64ca" providerId="ADAL" clId="{FD8819BE-949D-4F00-BCAA-4B5E853D1077}" dt="2025-01-24T06:08:27.313" v="316" actId="1076"/>
          <ac:cxnSpMkLst>
            <pc:docMk/>
            <pc:sldMk cId="3676993870" sldId="2134805832"/>
            <ac:cxnSpMk id="71" creationId="{4ECADFA0-08BA-EC2B-C658-352CC83D5920}"/>
          </ac:cxnSpMkLst>
        </pc:cxnChg>
        <pc:cxnChg chg="mod">
          <ac:chgData name="Nidhal ERRACHID" userId="c5137f55-022b-493b-9b64-31908a9d64ca" providerId="ADAL" clId="{FD8819BE-949D-4F00-BCAA-4B5E853D1077}" dt="2025-01-24T06:08:26.086" v="315" actId="465"/>
          <ac:cxnSpMkLst>
            <pc:docMk/>
            <pc:sldMk cId="3676993870" sldId="2134805832"/>
            <ac:cxnSpMk id="109" creationId="{0917A7B5-D453-B65F-D3D9-A5CE55324E31}"/>
          </ac:cxnSpMkLst>
        </pc:cxnChg>
        <pc:cxnChg chg="mod">
          <ac:chgData name="Nidhal ERRACHID" userId="c5137f55-022b-493b-9b64-31908a9d64ca" providerId="ADAL" clId="{FD8819BE-949D-4F00-BCAA-4B5E853D1077}" dt="2025-01-24T06:08:12.199" v="313" actId="1076"/>
          <ac:cxnSpMkLst>
            <pc:docMk/>
            <pc:sldMk cId="3676993870" sldId="2134805832"/>
            <ac:cxnSpMk id="110" creationId="{AE2E77F6-86B6-D58D-95A4-138F9E764268}"/>
          </ac:cxnSpMkLst>
        </pc:cxnChg>
        <pc:cxnChg chg="mod">
          <ac:chgData name="Nidhal ERRACHID" userId="c5137f55-022b-493b-9b64-31908a9d64ca" providerId="ADAL" clId="{FD8819BE-949D-4F00-BCAA-4B5E853D1077}" dt="2025-01-24T06:08:26.086" v="315" actId="465"/>
          <ac:cxnSpMkLst>
            <pc:docMk/>
            <pc:sldMk cId="3676993870" sldId="2134805832"/>
            <ac:cxnSpMk id="113" creationId="{2FDDC1C0-9FFC-9535-9AEA-5943FB874DC9}"/>
          </ac:cxnSpMkLst>
        </pc:cxnChg>
        <pc:cxnChg chg="mod">
          <ac:chgData name="Nidhal ERRACHID" userId="c5137f55-022b-493b-9b64-31908a9d64ca" providerId="ADAL" clId="{FD8819BE-949D-4F00-BCAA-4B5E853D1077}" dt="2025-01-24T06:08:27.313" v="316" actId="1076"/>
          <ac:cxnSpMkLst>
            <pc:docMk/>
            <pc:sldMk cId="3676993870" sldId="2134805832"/>
            <ac:cxnSpMk id="114" creationId="{86EEE653-87DA-59DB-855C-117C0E6FCAA1}"/>
          </ac:cxnSpMkLst>
        </pc:cxnChg>
      </pc:sldChg>
      <pc:sldChg chg="del">
        <pc:chgData name="Nidhal ERRACHID" userId="c5137f55-022b-493b-9b64-31908a9d64ca" providerId="ADAL" clId="{FD8819BE-949D-4F00-BCAA-4B5E853D1077}" dt="2025-01-24T06:30:05.268" v="535" actId="47"/>
        <pc:sldMkLst>
          <pc:docMk/>
          <pc:sldMk cId="3784957679" sldId="2134805871"/>
        </pc:sldMkLst>
      </pc:sldChg>
      <pc:sldChg chg="del">
        <pc:chgData name="Nidhal ERRACHID" userId="c5137f55-022b-493b-9b64-31908a9d64ca" providerId="ADAL" clId="{FD8819BE-949D-4F00-BCAA-4B5E853D1077}" dt="2025-01-24T06:30:24.494" v="537" actId="47"/>
        <pc:sldMkLst>
          <pc:docMk/>
          <pc:sldMk cId="1714248587" sldId="2147377640"/>
        </pc:sldMkLst>
      </pc:sldChg>
      <pc:sldChg chg="delSp modSp mod">
        <pc:chgData name="Nidhal ERRACHID" userId="c5137f55-022b-493b-9b64-31908a9d64ca" providerId="ADAL" clId="{FD8819BE-949D-4F00-BCAA-4B5E853D1077}" dt="2025-01-24T06:31:59.886" v="541" actId="478"/>
        <pc:sldMkLst>
          <pc:docMk/>
          <pc:sldMk cId="3174190962" sldId="2147377648"/>
        </pc:sldMkLst>
        <pc:spChg chg="mod">
          <ac:chgData name="Nidhal ERRACHID" userId="c5137f55-022b-493b-9b64-31908a9d64ca" providerId="ADAL" clId="{FD8819BE-949D-4F00-BCAA-4B5E853D1077}" dt="2025-01-24T06:31:56.256" v="540" actId="1076"/>
          <ac:spMkLst>
            <pc:docMk/>
            <pc:sldMk cId="3174190962" sldId="2147377648"/>
            <ac:spMk id="13" creationId="{6869F033-EE2D-6743-183E-2355B006931F}"/>
          </ac:spMkLst>
        </pc:spChg>
      </pc:sldChg>
      <pc:sldChg chg="modSp mod">
        <pc:chgData name="Nidhal ERRACHID" userId="c5137f55-022b-493b-9b64-31908a9d64ca" providerId="ADAL" clId="{FD8819BE-949D-4F00-BCAA-4B5E853D1077}" dt="2025-01-24T06:34:44.943" v="552" actId="108"/>
        <pc:sldMkLst>
          <pc:docMk/>
          <pc:sldMk cId="1778872597" sldId="2147377657"/>
        </pc:sldMkLst>
        <pc:spChg chg="mod">
          <ac:chgData name="Nidhal ERRACHID" userId="c5137f55-022b-493b-9b64-31908a9d64ca" providerId="ADAL" clId="{FD8819BE-949D-4F00-BCAA-4B5E853D1077}" dt="2025-01-24T06:34:44.943" v="552" actId="108"/>
          <ac:spMkLst>
            <pc:docMk/>
            <pc:sldMk cId="1778872597" sldId="2147377657"/>
            <ac:spMk id="19" creationId="{43CA07EA-FC60-905B-4FF1-A4F10CD26434}"/>
          </ac:spMkLst>
        </pc:spChg>
      </pc:sldChg>
      <pc:sldChg chg="modSp mod">
        <pc:chgData name="Nidhal ERRACHID" userId="c5137f55-022b-493b-9b64-31908a9d64ca" providerId="ADAL" clId="{FD8819BE-949D-4F00-BCAA-4B5E853D1077}" dt="2025-01-24T06:38:07.107" v="569" actId="20577"/>
        <pc:sldMkLst>
          <pc:docMk/>
          <pc:sldMk cId="1829502132" sldId="2147377662"/>
        </pc:sldMkLst>
        <pc:spChg chg="mod">
          <ac:chgData name="Nidhal ERRACHID" userId="c5137f55-022b-493b-9b64-31908a9d64ca" providerId="ADAL" clId="{FD8819BE-949D-4F00-BCAA-4B5E853D1077}" dt="2025-01-24T06:34:11.033" v="551" actId="20577"/>
          <ac:spMkLst>
            <pc:docMk/>
            <pc:sldMk cId="1829502132" sldId="2147377662"/>
            <ac:spMk id="2" creationId="{A654D1EC-22B7-3421-ABC6-C3711B20F367}"/>
          </ac:spMkLst>
        </pc:spChg>
        <pc:spChg chg="mod">
          <ac:chgData name="Nidhal ERRACHID" userId="c5137f55-022b-493b-9b64-31908a9d64ca" providerId="ADAL" clId="{FD8819BE-949D-4F00-BCAA-4B5E853D1077}" dt="2025-01-24T06:38:07.107" v="569" actId="20577"/>
          <ac:spMkLst>
            <pc:docMk/>
            <pc:sldMk cId="1829502132" sldId="2147377662"/>
            <ac:spMk id="12" creationId="{E2D451ED-7257-1DE5-8680-A4696E4F3322}"/>
          </ac:spMkLst>
        </pc:spChg>
      </pc:sldChg>
      <pc:sldChg chg="modSp mod">
        <pc:chgData name="Nidhal ERRACHID" userId="c5137f55-022b-493b-9b64-31908a9d64ca" providerId="ADAL" clId="{FD8819BE-949D-4F00-BCAA-4B5E853D1077}" dt="2025-01-24T06:38:48.903" v="570" actId="207"/>
        <pc:sldMkLst>
          <pc:docMk/>
          <pc:sldMk cId="3077306096" sldId="2147377663"/>
        </pc:sldMkLst>
        <pc:spChg chg="mod">
          <ac:chgData name="Nidhal ERRACHID" userId="c5137f55-022b-493b-9b64-31908a9d64ca" providerId="ADAL" clId="{FD8819BE-949D-4F00-BCAA-4B5E853D1077}" dt="2025-01-24T06:38:48.903" v="570" actId="207"/>
          <ac:spMkLst>
            <pc:docMk/>
            <pc:sldMk cId="3077306096" sldId="2147377663"/>
            <ac:spMk id="13" creationId="{4B2740BB-2BA7-3E22-B684-C5BAB1E948A6}"/>
          </ac:spMkLst>
        </pc:spChg>
      </pc:sldChg>
      <pc:sldChg chg="del">
        <pc:chgData name="Nidhal ERRACHID" userId="c5137f55-022b-493b-9b64-31908a9d64ca" providerId="ADAL" clId="{FD8819BE-949D-4F00-BCAA-4B5E853D1077}" dt="2025-01-24T06:30:10.396" v="536" actId="47"/>
        <pc:sldMkLst>
          <pc:docMk/>
          <pc:sldMk cId="4145305628" sldId="2147377664"/>
        </pc:sldMkLst>
      </pc:sldChg>
      <pc:sldChg chg="modSp mod">
        <pc:chgData name="Nidhal ERRACHID" userId="c5137f55-022b-493b-9b64-31908a9d64ca" providerId="ADAL" clId="{FD8819BE-949D-4F00-BCAA-4B5E853D1077}" dt="2025-01-24T06:38:58.241" v="571" actId="207"/>
        <pc:sldMkLst>
          <pc:docMk/>
          <pc:sldMk cId="1392262425" sldId="2147377665"/>
        </pc:sldMkLst>
        <pc:spChg chg="mod">
          <ac:chgData name="Nidhal ERRACHID" userId="c5137f55-022b-493b-9b64-31908a9d64ca" providerId="ADAL" clId="{FD8819BE-949D-4F00-BCAA-4B5E853D1077}" dt="2025-01-24T05:13:38.151" v="206" actId="14100"/>
          <ac:spMkLst>
            <pc:docMk/>
            <pc:sldMk cId="1392262425" sldId="2147377665"/>
            <ac:spMk id="12" creationId="{72FCB253-7DAB-5441-A0F7-5030291B5394}"/>
          </ac:spMkLst>
        </pc:spChg>
        <pc:spChg chg="mod">
          <ac:chgData name="Nidhal ERRACHID" userId="c5137f55-022b-493b-9b64-31908a9d64ca" providerId="ADAL" clId="{FD8819BE-949D-4F00-BCAA-4B5E853D1077}" dt="2025-01-24T06:38:58.241" v="571" actId="207"/>
          <ac:spMkLst>
            <pc:docMk/>
            <pc:sldMk cId="1392262425" sldId="2147377665"/>
            <ac:spMk id="13" creationId="{36585E7F-FB41-2182-267F-895CDDD80DD9}"/>
          </ac:spMkLst>
        </pc:spChg>
      </pc:sldChg>
      <pc:sldChg chg="delSp modSp new mod modClrScheme chgLayout">
        <pc:chgData name="Nidhal ERRACHID" userId="c5137f55-022b-493b-9b64-31908a9d64ca" providerId="ADAL" clId="{FD8819BE-949D-4F00-BCAA-4B5E853D1077}" dt="2025-01-24T06:35:05.270" v="554" actId="700"/>
        <pc:sldMkLst>
          <pc:docMk/>
          <pc:sldMk cId="2550134788" sldId="2147377666"/>
        </pc:sldMkLst>
        <pc:spChg chg="mod ord">
          <ac:chgData name="Nidhal ERRACHID" userId="c5137f55-022b-493b-9b64-31908a9d64ca" providerId="ADAL" clId="{FD8819BE-949D-4F00-BCAA-4B5E853D1077}" dt="2025-01-24T06:35:05.270" v="554" actId="700"/>
          <ac:spMkLst>
            <pc:docMk/>
            <pc:sldMk cId="2550134788" sldId="2147377666"/>
            <ac:spMk id="4" creationId="{DDB6ACB7-05E4-775A-2614-457A9CE90AEA}"/>
          </ac:spMkLst>
        </pc:spChg>
      </pc:sldChg>
      <pc:sldChg chg="addSp delSp modSp new mod modClrScheme chgLayout">
        <pc:chgData name="Nidhal ERRACHID" userId="c5137f55-022b-493b-9b64-31908a9d64ca" providerId="ADAL" clId="{FD8819BE-949D-4F00-BCAA-4B5E853D1077}" dt="2025-01-24T06:36:04.723" v="562"/>
        <pc:sldMkLst>
          <pc:docMk/>
          <pc:sldMk cId="1964859601" sldId="2147377667"/>
        </pc:sldMkLst>
        <pc:spChg chg="mod ord">
          <ac:chgData name="Nidhal ERRACHID" userId="c5137f55-022b-493b-9b64-31908a9d64ca" providerId="ADAL" clId="{FD8819BE-949D-4F00-BCAA-4B5E853D1077}" dt="2025-01-24T06:35:30.353" v="556" actId="700"/>
          <ac:spMkLst>
            <pc:docMk/>
            <pc:sldMk cId="1964859601" sldId="2147377667"/>
            <ac:spMk id="4" creationId="{42BF1FEC-C8C2-A68C-75A5-DDAA9F6297C9}"/>
          </ac:spMkLst>
        </pc:spChg>
        <pc:spChg chg="add mod ord">
          <ac:chgData name="Nidhal ERRACHID" userId="c5137f55-022b-493b-9b64-31908a9d64ca" providerId="ADAL" clId="{FD8819BE-949D-4F00-BCAA-4B5E853D1077}" dt="2025-01-24T06:36:04.723" v="562"/>
          <ac:spMkLst>
            <pc:docMk/>
            <pc:sldMk cId="1964859601" sldId="2147377667"/>
            <ac:spMk id="5" creationId="{05C144E1-DB64-F9B1-5DC6-9C6636CF3E44}"/>
          </ac:spMkLst>
        </pc:spChg>
      </pc:sldChg>
    </pc:docChg>
  </pc:docChgLst>
  <pc:docChgLst>
    <pc:chgData name="Nidhal ERRACHID" userId="c5137f55-022b-493b-9b64-31908a9d64ca" providerId="ADAL" clId="{160934A7-1017-4BA5-8BD7-74F3A8A1A791}"/>
    <pc:docChg chg="undo redo custSel addSld delSld modSld">
      <pc:chgData name="Nidhal ERRACHID" userId="c5137f55-022b-493b-9b64-31908a9d64ca" providerId="ADAL" clId="{160934A7-1017-4BA5-8BD7-74F3A8A1A791}" dt="2025-01-24T17:29:19.967" v="1825" actId="14100"/>
      <pc:docMkLst>
        <pc:docMk/>
      </pc:docMkLst>
      <pc:sldChg chg="modSp mod">
        <pc:chgData name="Nidhal ERRACHID" userId="c5137f55-022b-493b-9b64-31908a9d64ca" providerId="ADAL" clId="{160934A7-1017-4BA5-8BD7-74F3A8A1A791}" dt="2025-01-24T16:35:26.458" v="980" actId="20577"/>
        <pc:sldMkLst>
          <pc:docMk/>
          <pc:sldMk cId="3300638576" sldId="6225"/>
        </pc:sldMkLst>
        <pc:spChg chg="mod">
          <ac:chgData name="Nidhal ERRACHID" userId="c5137f55-022b-493b-9b64-31908a9d64ca" providerId="ADAL" clId="{160934A7-1017-4BA5-8BD7-74F3A8A1A791}" dt="2025-01-24T16:35:26.458" v="980" actId="20577"/>
          <ac:spMkLst>
            <pc:docMk/>
            <pc:sldMk cId="3300638576" sldId="6225"/>
            <ac:spMk id="4" creationId="{7CD6BD3C-3CD4-B987-1925-7DED71FE02BC}"/>
          </ac:spMkLst>
        </pc:spChg>
        <pc:spChg chg="mod">
          <ac:chgData name="Nidhal ERRACHID" userId="c5137f55-022b-493b-9b64-31908a9d64ca" providerId="ADAL" clId="{160934A7-1017-4BA5-8BD7-74F3A8A1A791}" dt="2025-01-24T15:24:22.862" v="817" actId="20577"/>
          <ac:spMkLst>
            <pc:docMk/>
            <pc:sldMk cId="3300638576" sldId="6225"/>
            <ac:spMk id="52" creationId="{596FC70A-8620-4D28-0E18-D92561BB5B45}"/>
          </ac:spMkLst>
        </pc:spChg>
        <pc:spChg chg="mod">
          <ac:chgData name="Nidhal ERRACHID" userId="c5137f55-022b-493b-9b64-31908a9d64ca" providerId="ADAL" clId="{160934A7-1017-4BA5-8BD7-74F3A8A1A791}" dt="2025-01-24T15:29:16.938" v="821" actId="20577"/>
          <ac:spMkLst>
            <pc:docMk/>
            <pc:sldMk cId="3300638576" sldId="6225"/>
            <ac:spMk id="70" creationId="{891695A5-2508-6DEB-B889-54037E6615A7}"/>
          </ac:spMkLst>
        </pc:spChg>
      </pc:sldChg>
      <pc:sldChg chg="modSp mod">
        <pc:chgData name="Nidhal ERRACHID" userId="c5137f55-022b-493b-9b64-31908a9d64ca" providerId="ADAL" clId="{160934A7-1017-4BA5-8BD7-74F3A8A1A791}" dt="2025-01-24T16:44:04.546" v="1169" actId="20577"/>
        <pc:sldMkLst>
          <pc:docMk/>
          <pc:sldMk cId="3676993870" sldId="2134805832"/>
        </pc:sldMkLst>
        <pc:spChg chg="mod">
          <ac:chgData name="Nidhal ERRACHID" userId="c5137f55-022b-493b-9b64-31908a9d64ca" providerId="ADAL" clId="{160934A7-1017-4BA5-8BD7-74F3A8A1A791}" dt="2025-01-24T16:44:04.546" v="1169" actId="20577"/>
          <ac:spMkLst>
            <pc:docMk/>
            <pc:sldMk cId="3676993870" sldId="2134805832"/>
            <ac:spMk id="51" creationId="{E77FC9E3-8F43-C0A4-6BFB-E507C9CB0A96}"/>
          </ac:spMkLst>
        </pc:spChg>
      </pc:sldChg>
      <pc:sldChg chg="modSp mod">
        <pc:chgData name="Nidhal ERRACHID" userId="c5137f55-022b-493b-9b64-31908a9d64ca" providerId="ADAL" clId="{160934A7-1017-4BA5-8BD7-74F3A8A1A791}" dt="2025-01-24T17:29:19.967" v="1825" actId="14100"/>
        <pc:sldMkLst>
          <pc:docMk/>
          <pc:sldMk cId="296347804" sldId="2147377653"/>
        </pc:sldMkLst>
        <pc:spChg chg="mod">
          <ac:chgData name="Nidhal ERRACHID" userId="c5137f55-022b-493b-9b64-31908a9d64ca" providerId="ADAL" clId="{160934A7-1017-4BA5-8BD7-74F3A8A1A791}" dt="2025-01-24T17:29:02.968" v="1824" actId="14100"/>
          <ac:spMkLst>
            <pc:docMk/>
            <pc:sldMk cId="296347804" sldId="2147377653"/>
            <ac:spMk id="80" creationId="{26B995A7-530D-72CB-8B6A-913453FC635D}"/>
          </ac:spMkLst>
        </pc:spChg>
        <pc:grpChg chg="mod">
          <ac:chgData name="Nidhal ERRACHID" userId="c5137f55-022b-493b-9b64-31908a9d64ca" providerId="ADAL" clId="{160934A7-1017-4BA5-8BD7-74F3A8A1A791}" dt="2025-01-24T17:29:19.967" v="1825" actId="14100"/>
          <ac:grpSpMkLst>
            <pc:docMk/>
            <pc:sldMk cId="296347804" sldId="2147377653"/>
            <ac:grpSpMk id="2" creationId="{BA789155-A142-9BD7-AFD3-4C3525D08B44}"/>
          </ac:grpSpMkLst>
        </pc:grpChg>
      </pc:sldChg>
      <pc:sldChg chg="modSp mod">
        <pc:chgData name="Nidhal ERRACHID" userId="c5137f55-022b-493b-9b64-31908a9d64ca" providerId="ADAL" clId="{160934A7-1017-4BA5-8BD7-74F3A8A1A791}" dt="2025-01-24T16:30:28.543" v="918" actId="20577"/>
        <pc:sldMkLst>
          <pc:docMk/>
          <pc:sldMk cId="1829502132" sldId="2147377662"/>
        </pc:sldMkLst>
        <pc:spChg chg="mod">
          <ac:chgData name="Nidhal ERRACHID" userId="c5137f55-022b-493b-9b64-31908a9d64ca" providerId="ADAL" clId="{160934A7-1017-4BA5-8BD7-74F3A8A1A791}" dt="2025-01-24T16:30:28.543" v="918" actId="20577"/>
          <ac:spMkLst>
            <pc:docMk/>
            <pc:sldMk cId="1829502132" sldId="2147377662"/>
            <ac:spMk id="12" creationId="{E2D451ED-7257-1DE5-8680-A4696E4F3322}"/>
          </ac:spMkLst>
        </pc:spChg>
      </pc:sldChg>
      <pc:sldChg chg="mod">
        <pc:chgData name="Nidhal ERRACHID" userId="c5137f55-022b-493b-9b64-31908a9d64ca" providerId="ADAL" clId="{160934A7-1017-4BA5-8BD7-74F3A8A1A791}" dt="2025-01-24T13:33:59.308" v="0" actId="27918"/>
        <pc:sldMkLst>
          <pc:docMk/>
          <pc:sldMk cId="3077306096" sldId="2147377663"/>
        </pc:sldMkLst>
      </pc:sldChg>
      <pc:sldChg chg="addSp delSp modSp new del mod">
        <pc:chgData name="Nidhal ERRACHID" userId="c5137f55-022b-493b-9b64-31908a9d64ca" providerId="ADAL" clId="{160934A7-1017-4BA5-8BD7-74F3A8A1A791}" dt="2025-01-24T16:31:47.413" v="970" actId="2696"/>
        <pc:sldMkLst>
          <pc:docMk/>
          <pc:sldMk cId="3279099126" sldId="2147377668"/>
        </pc:sldMkLst>
      </pc:sldChg>
      <pc:sldChg chg="addSp delSp modSp new mod modClrScheme chgLayout">
        <pc:chgData name="Nidhal ERRACHID" userId="c5137f55-022b-493b-9b64-31908a9d64ca" providerId="ADAL" clId="{160934A7-1017-4BA5-8BD7-74F3A8A1A791}" dt="2025-01-24T17:26:29.091" v="1820"/>
        <pc:sldMkLst>
          <pc:docMk/>
          <pc:sldMk cId="3078404944" sldId="2147377669"/>
        </pc:sldMkLst>
        <pc:spChg chg="add del mod">
          <ac:chgData name="Nidhal ERRACHID" userId="c5137f55-022b-493b-9b64-31908a9d64ca" providerId="ADAL" clId="{160934A7-1017-4BA5-8BD7-74F3A8A1A791}" dt="2025-01-24T17:24:18.973" v="1794"/>
          <ac:spMkLst>
            <pc:docMk/>
            <pc:sldMk cId="3078404944" sldId="2147377669"/>
            <ac:spMk id="2" creationId="{48C28061-1333-D245-80BD-F3B39D615B6D}"/>
          </ac:spMkLst>
        </pc:spChg>
        <pc:spChg chg="add del mod">
          <ac:chgData name="Nidhal ERRACHID" userId="c5137f55-022b-493b-9b64-31908a9d64ca" providerId="ADAL" clId="{160934A7-1017-4BA5-8BD7-74F3A8A1A791}" dt="2025-01-24T17:24:48.075" v="1796" actId="1076"/>
          <ac:spMkLst>
            <pc:docMk/>
            <pc:sldMk cId="3078404944" sldId="2147377669"/>
            <ac:spMk id="3" creationId="{F579F7F8-D07A-64CE-F814-DF6AD0347305}"/>
          </ac:spMkLst>
        </pc:spChg>
        <pc:spChg chg="add del mod">
          <ac:chgData name="Nidhal ERRACHID" userId="c5137f55-022b-493b-9b64-31908a9d64ca" providerId="ADAL" clId="{160934A7-1017-4BA5-8BD7-74F3A8A1A791}" dt="2025-01-24T17:13:31.564" v="1663" actId="21"/>
          <ac:spMkLst>
            <pc:docMk/>
            <pc:sldMk cId="3078404944" sldId="2147377669"/>
            <ac:spMk id="4" creationId="{436E9ED3-B337-DEFF-7FF2-F56342ED9A9F}"/>
          </ac:spMkLst>
        </pc:spChg>
        <pc:spChg chg="add mod topLvl">
          <ac:chgData name="Nidhal ERRACHID" userId="c5137f55-022b-493b-9b64-31908a9d64ca" providerId="ADAL" clId="{160934A7-1017-4BA5-8BD7-74F3A8A1A791}" dt="2025-01-24T17:21:23.754" v="1765" actId="14100"/>
          <ac:spMkLst>
            <pc:docMk/>
            <pc:sldMk cId="3078404944" sldId="2147377669"/>
            <ac:spMk id="17" creationId="{4412481B-BF23-0106-7ECE-53386875CAEB}"/>
          </ac:spMkLst>
        </pc:spChg>
        <pc:spChg chg="add mod topLvl">
          <ac:chgData name="Nidhal ERRACHID" userId="c5137f55-022b-493b-9b64-31908a9d64ca" providerId="ADAL" clId="{160934A7-1017-4BA5-8BD7-74F3A8A1A791}" dt="2025-01-24T17:12:49.466" v="1652"/>
          <ac:spMkLst>
            <pc:docMk/>
            <pc:sldMk cId="3078404944" sldId="2147377669"/>
            <ac:spMk id="18" creationId="{1FDA84A8-AC36-D05E-A96A-25051761ACD3}"/>
          </ac:spMkLst>
        </pc:spChg>
        <pc:spChg chg="add mod">
          <ac:chgData name="Nidhal ERRACHID" userId="c5137f55-022b-493b-9b64-31908a9d64ca" providerId="ADAL" clId="{160934A7-1017-4BA5-8BD7-74F3A8A1A791}" dt="2025-01-24T17:08:45.814" v="1642" actId="20577"/>
          <ac:spMkLst>
            <pc:docMk/>
            <pc:sldMk cId="3078404944" sldId="2147377669"/>
            <ac:spMk id="20" creationId="{74DD41A0-6104-8BDE-2320-A17A1F553502}"/>
          </ac:spMkLst>
        </pc:spChg>
        <pc:spChg chg="add mod">
          <ac:chgData name="Nidhal ERRACHID" userId="c5137f55-022b-493b-9b64-31908a9d64ca" providerId="ADAL" clId="{160934A7-1017-4BA5-8BD7-74F3A8A1A791}" dt="2025-01-24T17:08:18.309" v="1639" actId="20577"/>
          <ac:spMkLst>
            <pc:docMk/>
            <pc:sldMk cId="3078404944" sldId="2147377669"/>
            <ac:spMk id="21" creationId="{73804E84-4454-F153-A9F0-7E4723568C26}"/>
          </ac:spMkLst>
        </pc:spChg>
        <pc:spChg chg="mod">
          <ac:chgData name="Nidhal ERRACHID" userId="c5137f55-022b-493b-9b64-31908a9d64ca" providerId="ADAL" clId="{160934A7-1017-4BA5-8BD7-74F3A8A1A791}" dt="2025-01-24T17:22:35.672" v="1778" actId="14100"/>
          <ac:spMkLst>
            <pc:docMk/>
            <pc:sldMk cId="3078404944" sldId="2147377669"/>
            <ac:spMk id="25" creationId="{549CDE8A-43D9-89EC-A978-1164D9D0A330}"/>
          </ac:spMkLst>
        </pc:spChg>
        <pc:spChg chg="mod">
          <ac:chgData name="Nidhal ERRACHID" userId="c5137f55-022b-493b-9b64-31908a9d64ca" providerId="ADAL" clId="{160934A7-1017-4BA5-8BD7-74F3A8A1A791}" dt="2025-01-24T17:04:43.978" v="1603"/>
          <ac:spMkLst>
            <pc:docMk/>
            <pc:sldMk cId="3078404944" sldId="2147377669"/>
            <ac:spMk id="26" creationId="{1061EE62-FCB8-1395-B9BB-EA14A627AEE5}"/>
          </ac:spMkLst>
        </pc:spChg>
        <pc:spChg chg="add del mod topLvl">
          <ac:chgData name="Nidhal ERRACHID" userId="c5137f55-022b-493b-9b64-31908a9d64ca" providerId="ADAL" clId="{160934A7-1017-4BA5-8BD7-74F3A8A1A791}" dt="2025-01-24T17:16:03.580" v="1694" actId="1076"/>
          <ac:spMkLst>
            <pc:docMk/>
            <pc:sldMk cId="3078404944" sldId="2147377669"/>
            <ac:spMk id="30" creationId="{3B6A8194-42FD-E696-5B2B-D14DA5CDE76F}"/>
          </ac:spMkLst>
        </pc:spChg>
        <pc:spChg chg="add del mod ord topLvl">
          <ac:chgData name="Nidhal ERRACHID" userId="c5137f55-022b-493b-9b64-31908a9d64ca" providerId="ADAL" clId="{160934A7-1017-4BA5-8BD7-74F3A8A1A791}" dt="2025-01-24T17:15:45.128" v="1691" actId="1076"/>
          <ac:spMkLst>
            <pc:docMk/>
            <pc:sldMk cId="3078404944" sldId="2147377669"/>
            <ac:spMk id="31" creationId="{8FD1CD74-8F49-792A-87ED-A430F7F1F152}"/>
          </ac:spMkLst>
        </pc:spChg>
        <pc:spChg chg="mod">
          <ac:chgData name="Nidhal ERRACHID" userId="c5137f55-022b-493b-9b64-31908a9d64ca" providerId="ADAL" clId="{160934A7-1017-4BA5-8BD7-74F3A8A1A791}" dt="2025-01-24T17:26:11.517" v="1815" actId="20577"/>
          <ac:spMkLst>
            <pc:docMk/>
            <pc:sldMk cId="3078404944" sldId="2147377669"/>
            <ac:spMk id="40" creationId="{7F59E0E5-694F-AAF9-3B04-8524D5033B6A}"/>
          </ac:spMkLst>
        </pc:spChg>
        <pc:spChg chg="mod">
          <ac:chgData name="Nidhal ERRACHID" userId="c5137f55-022b-493b-9b64-31908a9d64ca" providerId="ADAL" clId="{160934A7-1017-4BA5-8BD7-74F3A8A1A791}" dt="2025-01-24T17:22:44.814" v="1781" actId="165"/>
          <ac:spMkLst>
            <pc:docMk/>
            <pc:sldMk cId="3078404944" sldId="2147377669"/>
            <ac:spMk id="41" creationId="{ED42CF25-5C78-32E3-0521-2299A23C5694}"/>
          </ac:spMkLst>
        </pc:spChg>
        <pc:spChg chg="mod">
          <ac:chgData name="Nidhal ERRACHID" userId="c5137f55-022b-493b-9b64-31908a9d64ca" providerId="ADAL" clId="{160934A7-1017-4BA5-8BD7-74F3A8A1A791}" dt="2025-01-24T17:26:29.091" v="1820"/>
          <ac:spMkLst>
            <pc:docMk/>
            <pc:sldMk cId="3078404944" sldId="2147377669"/>
            <ac:spMk id="45" creationId="{6612417A-CFD0-DAD7-ED4F-1BD76251A051}"/>
          </ac:spMkLst>
        </pc:spChg>
        <pc:spChg chg="mod">
          <ac:chgData name="Nidhal ERRACHID" userId="c5137f55-022b-493b-9b64-31908a9d64ca" providerId="ADAL" clId="{160934A7-1017-4BA5-8BD7-74F3A8A1A791}" dt="2025-01-24T17:22:44.814" v="1781" actId="165"/>
          <ac:spMkLst>
            <pc:docMk/>
            <pc:sldMk cId="3078404944" sldId="2147377669"/>
            <ac:spMk id="46" creationId="{8801C33F-5283-328F-9355-1D6A2065A3A2}"/>
          </ac:spMkLst>
        </pc:spChg>
        <pc:spChg chg="add mod ord topLvl">
          <ac:chgData name="Nidhal ERRACHID" userId="c5137f55-022b-493b-9b64-31908a9d64ca" providerId="ADAL" clId="{160934A7-1017-4BA5-8BD7-74F3A8A1A791}" dt="2025-01-24T17:25:10.975" v="1799" actId="164"/>
          <ac:spMkLst>
            <pc:docMk/>
            <pc:sldMk cId="3078404944" sldId="2147377669"/>
            <ac:spMk id="48" creationId="{899576B9-0196-CD81-86DC-3ECD19C05ECE}"/>
          </ac:spMkLst>
        </pc:spChg>
        <pc:spChg chg="add mod ord">
          <ac:chgData name="Nidhal ERRACHID" userId="c5137f55-022b-493b-9b64-31908a9d64ca" providerId="ADAL" clId="{160934A7-1017-4BA5-8BD7-74F3A8A1A791}" dt="2025-01-24T17:25:03.459" v="1798" actId="164"/>
          <ac:spMkLst>
            <pc:docMk/>
            <pc:sldMk cId="3078404944" sldId="2147377669"/>
            <ac:spMk id="52" creationId="{EE4DC14C-56F9-A1E0-02C7-6056E35FC52D}"/>
          </ac:spMkLst>
        </pc:spChg>
        <pc:spChg chg="add mod ord">
          <ac:chgData name="Nidhal ERRACHID" userId="c5137f55-022b-493b-9b64-31908a9d64ca" providerId="ADAL" clId="{160934A7-1017-4BA5-8BD7-74F3A8A1A791}" dt="2025-01-24T17:24:57.420" v="1797" actId="164"/>
          <ac:spMkLst>
            <pc:docMk/>
            <pc:sldMk cId="3078404944" sldId="2147377669"/>
            <ac:spMk id="53" creationId="{547BF087-9C04-31A2-CD79-1F5218538559}"/>
          </ac:spMkLst>
        </pc:spChg>
        <pc:grpChg chg="add mod">
          <ac:chgData name="Nidhal ERRACHID" userId="c5137f55-022b-493b-9b64-31908a9d64ca" providerId="ADAL" clId="{160934A7-1017-4BA5-8BD7-74F3A8A1A791}" dt="2025-01-24T17:25:03.459" v="1798" actId="164"/>
          <ac:grpSpMkLst>
            <pc:docMk/>
            <pc:sldMk cId="3078404944" sldId="2147377669"/>
            <ac:grpSpMk id="23" creationId="{2A4B0D4E-042D-26D4-1CD2-7D705920D38B}"/>
          </ac:grpSpMkLst>
        </pc:grpChg>
        <pc:grpChg chg="add mod">
          <ac:chgData name="Nidhal ERRACHID" userId="c5137f55-022b-493b-9b64-31908a9d64ca" providerId="ADAL" clId="{160934A7-1017-4BA5-8BD7-74F3A8A1A791}" dt="2025-01-24T17:24:57.420" v="1797" actId="164"/>
          <ac:grpSpMkLst>
            <pc:docMk/>
            <pc:sldMk cId="3078404944" sldId="2147377669"/>
            <ac:grpSpMk id="24" creationId="{7338ABE1-D29C-E5AF-6338-5A7533AF38E5}"/>
          </ac:grpSpMkLst>
        </pc:grpChg>
        <pc:grpChg chg="add mod">
          <ac:chgData name="Nidhal ERRACHID" userId="c5137f55-022b-493b-9b64-31908a9d64ca" providerId="ADAL" clId="{160934A7-1017-4BA5-8BD7-74F3A8A1A791}" dt="2025-01-24T17:25:03.459" v="1798" actId="164"/>
          <ac:grpSpMkLst>
            <pc:docMk/>
            <pc:sldMk cId="3078404944" sldId="2147377669"/>
            <ac:grpSpMk id="28" creationId="{3C21284E-FBDB-7E10-EE19-9EC15B7DC313}"/>
          </ac:grpSpMkLst>
        </pc:grpChg>
        <pc:grpChg chg="add mod topLvl">
          <ac:chgData name="Nidhal ERRACHID" userId="c5137f55-022b-493b-9b64-31908a9d64ca" providerId="ADAL" clId="{160934A7-1017-4BA5-8BD7-74F3A8A1A791}" dt="2025-01-24T17:25:10.975" v="1799" actId="164"/>
          <ac:grpSpMkLst>
            <pc:docMk/>
            <pc:sldMk cId="3078404944" sldId="2147377669"/>
            <ac:grpSpMk id="39" creationId="{F1505140-656E-419A-2C60-74AE9FC7EBFC}"/>
          </ac:grpSpMkLst>
        </pc:grpChg>
        <pc:grpChg chg="add mod topLvl">
          <ac:chgData name="Nidhal ERRACHID" userId="c5137f55-022b-493b-9b64-31908a9d64ca" providerId="ADAL" clId="{160934A7-1017-4BA5-8BD7-74F3A8A1A791}" dt="2025-01-24T17:25:10.975" v="1799" actId="164"/>
          <ac:grpSpMkLst>
            <pc:docMk/>
            <pc:sldMk cId="3078404944" sldId="2147377669"/>
            <ac:grpSpMk id="44" creationId="{D044CB57-22E7-7CD5-7AA7-AAB81CF05CD2}"/>
          </ac:grpSpMkLst>
        </pc:grpChg>
        <pc:grpChg chg="add mod">
          <ac:chgData name="Nidhal ERRACHID" userId="c5137f55-022b-493b-9b64-31908a9d64ca" providerId="ADAL" clId="{160934A7-1017-4BA5-8BD7-74F3A8A1A791}" dt="2025-01-24T17:24:57.420" v="1797" actId="164"/>
          <ac:grpSpMkLst>
            <pc:docMk/>
            <pc:sldMk cId="3078404944" sldId="2147377669"/>
            <ac:grpSpMk id="47" creationId="{7D9B6E40-DACE-7710-C5AF-1271BEBD8F95}"/>
          </ac:grpSpMkLst>
        </pc:grpChg>
        <pc:grpChg chg="add mod">
          <ac:chgData name="Nidhal ERRACHID" userId="c5137f55-022b-493b-9b64-31908a9d64ca" providerId="ADAL" clId="{160934A7-1017-4BA5-8BD7-74F3A8A1A791}" dt="2025-01-24T17:25:49.990" v="1809" actId="1076"/>
          <ac:grpSpMkLst>
            <pc:docMk/>
            <pc:sldMk cId="3078404944" sldId="2147377669"/>
            <ac:grpSpMk id="54" creationId="{D6EF0737-8A55-6115-85B0-C18EE1D998E3}"/>
          </ac:grpSpMkLst>
        </pc:grpChg>
        <pc:grpChg chg="add mod">
          <ac:chgData name="Nidhal ERRACHID" userId="c5137f55-022b-493b-9b64-31908a9d64ca" providerId="ADAL" clId="{160934A7-1017-4BA5-8BD7-74F3A8A1A791}" dt="2025-01-24T17:25:49.990" v="1809" actId="1076"/>
          <ac:grpSpMkLst>
            <pc:docMk/>
            <pc:sldMk cId="3078404944" sldId="2147377669"/>
            <ac:grpSpMk id="55" creationId="{02C4B85D-CE79-6C9B-63AB-039D18C88B39}"/>
          </ac:grpSpMkLst>
        </pc:grpChg>
        <pc:grpChg chg="add mod">
          <ac:chgData name="Nidhal ERRACHID" userId="c5137f55-022b-493b-9b64-31908a9d64ca" providerId="ADAL" clId="{160934A7-1017-4BA5-8BD7-74F3A8A1A791}" dt="2025-01-24T17:25:49.990" v="1809" actId="1076"/>
          <ac:grpSpMkLst>
            <pc:docMk/>
            <pc:sldMk cId="3078404944" sldId="2147377669"/>
            <ac:grpSpMk id="56" creationId="{12D3FFAA-0558-C9EC-396F-06B7A5FC668A}"/>
          </ac:grpSpMkLst>
        </pc:grpChg>
      </pc:sldChg>
    </pc:docChg>
  </pc:docChgLst>
  <pc:docChgLst>
    <pc:chgData name="Nidhal ERRACHID" userId="c5137f55-022b-493b-9b64-31908a9d64ca" providerId="ADAL" clId="{9824974A-E745-406D-A45C-391D8EE08328}"/>
    <pc:docChg chg="undo redo custSel addSld delSld modSld modMainMaster">
      <pc:chgData name="Nidhal ERRACHID" userId="c5137f55-022b-493b-9b64-31908a9d64ca" providerId="ADAL" clId="{9824974A-E745-406D-A45C-391D8EE08328}" dt="2025-01-26T23:01:53.873" v="391" actId="20577"/>
      <pc:docMkLst>
        <pc:docMk/>
      </pc:docMkLst>
      <pc:sldChg chg="modSp mod">
        <pc:chgData name="Nidhal ERRACHID" userId="c5137f55-022b-493b-9b64-31908a9d64ca" providerId="ADAL" clId="{9824974A-E745-406D-A45C-391D8EE08328}" dt="2025-01-26T22:50:34.385" v="285" actId="166"/>
        <pc:sldMkLst>
          <pc:docMk/>
          <pc:sldMk cId="3908181699" sldId="2134805827"/>
        </pc:sldMkLst>
        <pc:spChg chg="mod">
          <ac:chgData name="Nidhal ERRACHID" userId="c5137f55-022b-493b-9b64-31908a9d64ca" providerId="ADAL" clId="{9824974A-E745-406D-A45C-391D8EE08328}" dt="2025-01-26T22:50:16.172" v="283" actId="552"/>
          <ac:spMkLst>
            <pc:docMk/>
            <pc:sldMk cId="3908181699" sldId="2134805827"/>
            <ac:spMk id="7" creationId="{74B3628C-19A7-0250-377E-956B93899C06}"/>
          </ac:spMkLst>
        </pc:spChg>
        <pc:spChg chg="mod">
          <ac:chgData name="Nidhal ERRACHID" userId="c5137f55-022b-493b-9b64-31908a9d64ca" providerId="ADAL" clId="{9824974A-E745-406D-A45C-391D8EE08328}" dt="2025-01-26T22:50:16.172" v="283" actId="552"/>
          <ac:spMkLst>
            <pc:docMk/>
            <pc:sldMk cId="3908181699" sldId="2134805827"/>
            <ac:spMk id="8" creationId="{F63C2F62-F8BE-46E6-5807-4563C8C5CBC7}"/>
          </ac:spMkLst>
        </pc:spChg>
        <pc:spChg chg="mod">
          <ac:chgData name="Nidhal ERRACHID" userId="c5137f55-022b-493b-9b64-31908a9d64ca" providerId="ADAL" clId="{9824974A-E745-406D-A45C-391D8EE08328}" dt="2025-01-26T22:50:16.172" v="283" actId="552"/>
          <ac:spMkLst>
            <pc:docMk/>
            <pc:sldMk cId="3908181699" sldId="2134805827"/>
            <ac:spMk id="9" creationId="{35BF0643-B241-4391-5BE2-5D69578B2FB2}"/>
          </ac:spMkLst>
        </pc:spChg>
        <pc:spChg chg="mod">
          <ac:chgData name="Nidhal ERRACHID" userId="c5137f55-022b-493b-9b64-31908a9d64ca" providerId="ADAL" clId="{9824974A-E745-406D-A45C-391D8EE08328}" dt="2025-01-26T22:50:16.172" v="283" actId="552"/>
          <ac:spMkLst>
            <pc:docMk/>
            <pc:sldMk cId="3908181699" sldId="2134805827"/>
            <ac:spMk id="10" creationId="{E27E0C01-A1D2-4A2B-120C-BB2630E6017F}"/>
          </ac:spMkLst>
        </pc:spChg>
        <pc:spChg chg="mod">
          <ac:chgData name="Nidhal ERRACHID" userId="c5137f55-022b-493b-9b64-31908a9d64ca" providerId="ADAL" clId="{9824974A-E745-406D-A45C-391D8EE08328}" dt="2025-01-26T22:50:03.924" v="282" actId="553"/>
          <ac:spMkLst>
            <pc:docMk/>
            <pc:sldMk cId="3908181699" sldId="2134805827"/>
            <ac:spMk id="13" creationId="{ECEEFF98-051E-BDE0-8687-08CCB1017EC5}"/>
          </ac:spMkLst>
        </pc:spChg>
        <pc:spChg chg="mod">
          <ac:chgData name="Nidhal ERRACHID" userId="c5137f55-022b-493b-9b64-31908a9d64ca" providerId="ADAL" clId="{9824974A-E745-406D-A45C-391D8EE08328}" dt="2025-01-26T22:50:03.924" v="282" actId="553"/>
          <ac:spMkLst>
            <pc:docMk/>
            <pc:sldMk cId="3908181699" sldId="2134805827"/>
            <ac:spMk id="14" creationId="{7F5EC74D-4D59-EFA2-7BAC-183BF9C2E2EB}"/>
          </ac:spMkLst>
        </pc:spChg>
        <pc:spChg chg="mod">
          <ac:chgData name="Nidhal ERRACHID" userId="c5137f55-022b-493b-9b64-31908a9d64ca" providerId="ADAL" clId="{9824974A-E745-406D-A45C-391D8EE08328}" dt="2025-01-26T22:50:03.924" v="282" actId="553"/>
          <ac:spMkLst>
            <pc:docMk/>
            <pc:sldMk cId="3908181699" sldId="2134805827"/>
            <ac:spMk id="15" creationId="{690D8B05-04E8-851B-5920-CB8B2AA2044E}"/>
          </ac:spMkLst>
        </pc:spChg>
        <pc:spChg chg="mod">
          <ac:chgData name="Nidhal ERRACHID" userId="c5137f55-022b-493b-9b64-31908a9d64ca" providerId="ADAL" clId="{9824974A-E745-406D-A45C-391D8EE08328}" dt="2025-01-26T22:50:03.924" v="282" actId="553"/>
          <ac:spMkLst>
            <pc:docMk/>
            <pc:sldMk cId="3908181699" sldId="2134805827"/>
            <ac:spMk id="16" creationId="{EBE0042D-D3ED-3A79-4E0C-74055D6141A6}"/>
          </ac:spMkLst>
        </pc:spChg>
        <pc:spChg chg="mod">
          <ac:chgData name="Nidhal ERRACHID" userId="c5137f55-022b-493b-9b64-31908a9d64ca" providerId="ADAL" clId="{9824974A-E745-406D-A45C-391D8EE08328}" dt="2025-01-26T22:50:16.172" v="283" actId="552"/>
          <ac:spMkLst>
            <pc:docMk/>
            <pc:sldMk cId="3908181699" sldId="2134805827"/>
            <ac:spMk id="17" creationId="{60CDC482-76B5-AB92-2425-E1FB8FE39694}"/>
          </ac:spMkLst>
        </pc:spChg>
        <pc:spChg chg="mod">
          <ac:chgData name="Nidhal ERRACHID" userId="c5137f55-022b-493b-9b64-31908a9d64ca" providerId="ADAL" clId="{9824974A-E745-406D-A45C-391D8EE08328}" dt="2025-01-26T22:50:03.924" v="282" actId="553"/>
          <ac:spMkLst>
            <pc:docMk/>
            <pc:sldMk cId="3908181699" sldId="2134805827"/>
            <ac:spMk id="18" creationId="{E33542BC-8160-0310-BF69-7C6E9016145E}"/>
          </ac:spMkLst>
        </pc:spChg>
        <pc:spChg chg="mod">
          <ac:chgData name="Nidhal ERRACHID" userId="c5137f55-022b-493b-9b64-31908a9d64ca" providerId="ADAL" clId="{9824974A-E745-406D-A45C-391D8EE08328}" dt="2025-01-26T21:57:32.712" v="6" actId="1076"/>
          <ac:spMkLst>
            <pc:docMk/>
            <pc:sldMk cId="3908181699" sldId="2134805827"/>
            <ac:spMk id="24" creationId="{8F20B256-4D04-96B9-06C9-2B6DDBECEF8A}"/>
          </ac:spMkLst>
        </pc:spChg>
        <pc:spChg chg="mod">
          <ac:chgData name="Nidhal ERRACHID" userId="c5137f55-022b-493b-9b64-31908a9d64ca" providerId="ADAL" clId="{9824974A-E745-406D-A45C-391D8EE08328}" dt="2025-01-26T22:50:16.172" v="283" actId="552"/>
          <ac:spMkLst>
            <pc:docMk/>
            <pc:sldMk cId="3908181699" sldId="2134805827"/>
            <ac:spMk id="26" creationId="{24DCA8C5-921C-4E87-DBFB-7533EB59EB76}"/>
          </ac:spMkLst>
        </pc:spChg>
        <pc:spChg chg="mod">
          <ac:chgData name="Nidhal ERRACHID" userId="c5137f55-022b-493b-9b64-31908a9d64ca" providerId="ADAL" clId="{9824974A-E745-406D-A45C-391D8EE08328}" dt="2025-01-26T22:50:03.924" v="282" actId="553"/>
          <ac:spMkLst>
            <pc:docMk/>
            <pc:sldMk cId="3908181699" sldId="2134805827"/>
            <ac:spMk id="28" creationId="{DE5088F2-5F2C-141C-DFD4-4D9F69635766}"/>
          </ac:spMkLst>
        </pc:spChg>
        <pc:spChg chg="mod ord">
          <ac:chgData name="Nidhal ERRACHID" userId="c5137f55-022b-493b-9b64-31908a9d64ca" providerId="ADAL" clId="{9824974A-E745-406D-A45C-391D8EE08328}" dt="2025-01-26T22:50:34.385" v="285" actId="166"/>
          <ac:spMkLst>
            <pc:docMk/>
            <pc:sldMk cId="3908181699" sldId="2134805827"/>
            <ac:spMk id="32" creationId="{52008C25-CB9F-78E4-0AA5-E7C9B6DDEB0B}"/>
          </ac:spMkLst>
        </pc:spChg>
      </pc:sldChg>
      <pc:sldChg chg="addSp delSp modSp mod">
        <pc:chgData name="Nidhal ERRACHID" userId="c5137f55-022b-493b-9b64-31908a9d64ca" providerId="ADAL" clId="{9824974A-E745-406D-A45C-391D8EE08328}" dt="2025-01-26T22:56:50.771" v="351" actId="21"/>
        <pc:sldMkLst>
          <pc:docMk/>
          <pc:sldMk cId="4276699222" sldId="2147377635"/>
        </pc:sldMkLst>
        <pc:spChg chg="add del mod">
          <ac:chgData name="Nidhal ERRACHID" userId="c5137f55-022b-493b-9b64-31908a9d64ca" providerId="ADAL" clId="{9824974A-E745-406D-A45C-391D8EE08328}" dt="2025-01-26T22:56:24.673" v="343" actId="21"/>
          <ac:spMkLst>
            <pc:docMk/>
            <pc:sldMk cId="4276699222" sldId="2147377635"/>
            <ac:spMk id="7" creationId="{0342D6FE-F380-F62E-387E-0279C7D4E76C}"/>
          </ac:spMkLst>
        </pc:spChg>
        <pc:spChg chg="add del mod">
          <ac:chgData name="Nidhal ERRACHID" userId="c5137f55-022b-493b-9b64-31908a9d64ca" providerId="ADAL" clId="{9824974A-E745-406D-A45C-391D8EE08328}" dt="2025-01-26T22:56:50.771" v="351" actId="21"/>
          <ac:spMkLst>
            <pc:docMk/>
            <pc:sldMk cId="4276699222" sldId="2147377635"/>
            <ac:spMk id="11" creationId="{0342D6FE-F380-F62E-387E-0279C7D4E76C}"/>
          </ac:spMkLst>
        </pc:spChg>
      </pc:sldChg>
      <pc:sldChg chg="addSp delSp modSp mod">
        <pc:chgData name="Nidhal ERRACHID" userId="c5137f55-022b-493b-9b64-31908a9d64ca" providerId="ADAL" clId="{9824974A-E745-406D-A45C-391D8EE08328}" dt="2025-01-26T22:58:59.966" v="361" actId="207"/>
        <pc:sldMkLst>
          <pc:docMk/>
          <pc:sldMk cId="2814408891" sldId="2147377637"/>
        </pc:sldMkLst>
        <pc:spChg chg="mod">
          <ac:chgData name="Nidhal ERRACHID" userId="c5137f55-022b-493b-9b64-31908a9d64ca" providerId="ADAL" clId="{9824974A-E745-406D-A45C-391D8EE08328}" dt="2025-01-26T22:58:15.892" v="357" actId="208"/>
          <ac:spMkLst>
            <pc:docMk/>
            <pc:sldMk cId="2814408891" sldId="2147377637"/>
            <ac:spMk id="3" creationId="{A2E6886B-9A69-F0A5-5EE8-02663C5284FA}"/>
          </ac:spMkLst>
        </pc:spChg>
        <pc:spChg chg="mod">
          <ac:chgData name="Nidhal ERRACHID" userId="c5137f55-022b-493b-9b64-31908a9d64ca" providerId="ADAL" clId="{9824974A-E745-406D-A45C-391D8EE08328}" dt="2025-01-26T22:56:33.452" v="345" actId="207"/>
          <ac:spMkLst>
            <pc:docMk/>
            <pc:sldMk cId="2814408891" sldId="2147377637"/>
            <ac:spMk id="4" creationId="{502B274B-F1DB-4390-ECF2-5F6D88475010}"/>
          </ac:spMkLst>
        </pc:spChg>
        <pc:spChg chg="mod">
          <ac:chgData name="Nidhal ERRACHID" userId="c5137f55-022b-493b-9b64-31908a9d64ca" providerId="ADAL" clId="{9824974A-E745-406D-A45C-391D8EE08328}" dt="2025-01-26T21:59:19.278" v="25" actId="255"/>
          <ac:spMkLst>
            <pc:docMk/>
            <pc:sldMk cId="2814408891" sldId="2147377637"/>
            <ac:spMk id="5" creationId="{F1A51D3F-05D7-281E-73E4-A2824166C971}"/>
          </ac:spMkLst>
        </pc:spChg>
        <pc:spChg chg="mod">
          <ac:chgData name="Nidhal ERRACHID" userId="c5137f55-022b-493b-9b64-31908a9d64ca" providerId="ADAL" clId="{9824974A-E745-406D-A45C-391D8EE08328}" dt="2025-01-26T22:56:33.452" v="345" actId="207"/>
          <ac:spMkLst>
            <pc:docMk/>
            <pc:sldMk cId="2814408891" sldId="2147377637"/>
            <ac:spMk id="8" creationId="{5926690C-A18D-695F-3865-378E1C673EF7}"/>
          </ac:spMkLst>
        </pc:spChg>
        <pc:spChg chg="add del mod">
          <ac:chgData name="Nidhal ERRACHID" userId="c5137f55-022b-493b-9b64-31908a9d64ca" providerId="ADAL" clId="{9824974A-E745-406D-A45C-391D8EE08328}" dt="2025-01-26T22:56:39.692" v="348" actId="21"/>
          <ac:spMkLst>
            <pc:docMk/>
            <pc:sldMk cId="2814408891" sldId="2147377637"/>
            <ac:spMk id="9" creationId="{0342D6FE-F380-F62E-387E-0279C7D4E76C}"/>
          </ac:spMkLst>
        </pc:spChg>
        <pc:spChg chg="add del mod">
          <ac:chgData name="Nidhal ERRACHID" userId="c5137f55-022b-493b-9b64-31908a9d64ca" providerId="ADAL" clId="{9824974A-E745-406D-A45C-391D8EE08328}" dt="2025-01-26T22:58:22.208" v="358" actId="478"/>
          <ac:spMkLst>
            <pc:docMk/>
            <pc:sldMk cId="2814408891" sldId="2147377637"/>
            <ac:spMk id="11" creationId="{0342D6FE-F380-F62E-387E-0279C7D4E76C}"/>
          </ac:spMkLst>
        </pc:spChg>
        <pc:spChg chg="mod">
          <ac:chgData name="Nidhal ERRACHID" userId="c5137f55-022b-493b-9b64-31908a9d64ca" providerId="ADAL" clId="{9824974A-E745-406D-A45C-391D8EE08328}" dt="2025-01-26T22:58:51.845" v="359" actId="207"/>
          <ac:spMkLst>
            <pc:docMk/>
            <pc:sldMk cId="2814408891" sldId="2147377637"/>
            <ac:spMk id="12" creationId="{EAFBF1F4-32CC-48FD-AFF7-CA0B71593812}"/>
          </ac:spMkLst>
        </pc:spChg>
        <pc:spChg chg="mod">
          <ac:chgData name="Nidhal ERRACHID" userId="c5137f55-022b-493b-9b64-31908a9d64ca" providerId="ADAL" clId="{9824974A-E745-406D-A45C-391D8EE08328}" dt="2025-01-26T22:57:07.255" v="354" actId="207"/>
          <ac:spMkLst>
            <pc:docMk/>
            <pc:sldMk cId="2814408891" sldId="2147377637"/>
            <ac:spMk id="25" creationId="{806035B0-0D99-51AF-4737-452CA4109343}"/>
          </ac:spMkLst>
        </pc:spChg>
        <pc:spChg chg="mod">
          <ac:chgData name="Nidhal ERRACHID" userId="c5137f55-022b-493b-9b64-31908a9d64ca" providerId="ADAL" clId="{9824974A-E745-406D-A45C-391D8EE08328}" dt="2025-01-26T22:57:07.255" v="354" actId="207"/>
          <ac:spMkLst>
            <pc:docMk/>
            <pc:sldMk cId="2814408891" sldId="2147377637"/>
            <ac:spMk id="28" creationId="{4470D065-C35B-C467-BC4B-44A15F6D8EC2}"/>
          </ac:spMkLst>
        </pc:spChg>
        <pc:spChg chg="mod">
          <ac:chgData name="Nidhal ERRACHID" userId="c5137f55-022b-493b-9b64-31908a9d64ca" providerId="ADAL" clId="{9824974A-E745-406D-A45C-391D8EE08328}" dt="2025-01-26T22:57:07.255" v="354" actId="207"/>
          <ac:spMkLst>
            <pc:docMk/>
            <pc:sldMk cId="2814408891" sldId="2147377637"/>
            <ac:spMk id="40" creationId="{178D80B8-8499-04F6-E629-2DA1D7C12B9C}"/>
          </ac:spMkLst>
        </pc:spChg>
        <pc:spChg chg="mod">
          <ac:chgData name="Nidhal ERRACHID" userId="c5137f55-022b-493b-9b64-31908a9d64ca" providerId="ADAL" clId="{9824974A-E745-406D-A45C-391D8EE08328}" dt="2025-01-26T22:57:07.255" v="354" actId="207"/>
          <ac:spMkLst>
            <pc:docMk/>
            <pc:sldMk cId="2814408891" sldId="2147377637"/>
            <ac:spMk id="41" creationId="{F10F5CBA-0E60-9B2A-46BA-27B49B5E1969}"/>
          </ac:spMkLst>
        </pc:spChg>
        <pc:spChg chg="mod">
          <ac:chgData name="Nidhal ERRACHID" userId="c5137f55-022b-493b-9b64-31908a9d64ca" providerId="ADAL" clId="{9824974A-E745-406D-A45C-391D8EE08328}" dt="2025-01-26T22:57:07.255" v="354" actId="207"/>
          <ac:spMkLst>
            <pc:docMk/>
            <pc:sldMk cId="2814408891" sldId="2147377637"/>
            <ac:spMk id="57" creationId="{AE140C19-B580-D783-A895-E8648579054E}"/>
          </ac:spMkLst>
        </pc:spChg>
        <pc:spChg chg="mod">
          <ac:chgData name="Nidhal ERRACHID" userId="c5137f55-022b-493b-9b64-31908a9d64ca" providerId="ADAL" clId="{9824974A-E745-406D-A45C-391D8EE08328}" dt="2025-01-26T22:57:07.255" v="354" actId="207"/>
          <ac:spMkLst>
            <pc:docMk/>
            <pc:sldMk cId="2814408891" sldId="2147377637"/>
            <ac:spMk id="70" creationId="{20BC7880-D4CC-8092-4354-BBBC68A28332}"/>
          </ac:spMkLst>
        </pc:spChg>
        <pc:spChg chg="mod">
          <ac:chgData name="Nidhal ERRACHID" userId="c5137f55-022b-493b-9b64-31908a9d64ca" providerId="ADAL" clId="{9824974A-E745-406D-A45C-391D8EE08328}" dt="2025-01-26T22:57:07.255" v="354" actId="207"/>
          <ac:spMkLst>
            <pc:docMk/>
            <pc:sldMk cId="2814408891" sldId="2147377637"/>
            <ac:spMk id="74" creationId="{FA093988-2554-C498-B903-7E2D57EADD84}"/>
          </ac:spMkLst>
        </pc:spChg>
        <pc:spChg chg="mod">
          <ac:chgData name="Nidhal ERRACHID" userId="c5137f55-022b-493b-9b64-31908a9d64ca" providerId="ADAL" clId="{9824974A-E745-406D-A45C-391D8EE08328}" dt="2025-01-26T22:57:07.255" v="354" actId="207"/>
          <ac:spMkLst>
            <pc:docMk/>
            <pc:sldMk cId="2814408891" sldId="2147377637"/>
            <ac:spMk id="100" creationId="{C0357891-4263-EE4E-0D78-4A3F652EEE6E}"/>
          </ac:spMkLst>
        </pc:spChg>
        <pc:spChg chg="mod">
          <ac:chgData name="Nidhal ERRACHID" userId="c5137f55-022b-493b-9b64-31908a9d64ca" providerId="ADAL" clId="{9824974A-E745-406D-A45C-391D8EE08328}" dt="2025-01-26T22:57:07.255" v="354" actId="207"/>
          <ac:spMkLst>
            <pc:docMk/>
            <pc:sldMk cId="2814408891" sldId="2147377637"/>
            <ac:spMk id="113" creationId="{9B3F5304-4A16-BBC1-2D9A-A08920C1E59C}"/>
          </ac:spMkLst>
        </pc:spChg>
        <pc:spChg chg="mod">
          <ac:chgData name="Nidhal ERRACHID" userId="c5137f55-022b-493b-9b64-31908a9d64ca" providerId="ADAL" clId="{9824974A-E745-406D-A45C-391D8EE08328}" dt="2025-01-26T22:58:57.105" v="360" actId="207"/>
          <ac:spMkLst>
            <pc:docMk/>
            <pc:sldMk cId="2814408891" sldId="2147377637"/>
            <ac:spMk id="115" creationId="{21542797-971E-5DFC-D203-7E4E0CA3CDC0}"/>
          </ac:spMkLst>
        </pc:spChg>
        <pc:spChg chg="mod">
          <ac:chgData name="Nidhal ERRACHID" userId="c5137f55-022b-493b-9b64-31908a9d64ca" providerId="ADAL" clId="{9824974A-E745-406D-A45C-391D8EE08328}" dt="2025-01-26T22:58:59.966" v="361" actId="207"/>
          <ac:spMkLst>
            <pc:docMk/>
            <pc:sldMk cId="2814408891" sldId="2147377637"/>
            <ac:spMk id="119" creationId="{C7FC3AFC-3E53-10FB-1E22-AD50CD924139}"/>
          </ac:spMkLst>
        </pc:spChg>
      </pc:sldChg>
      <pc:sldChg chg="modSp mod">
        <pc:chgData name="Nidhal ERRACHID" userId="c5137f55-022b-493b-9b64-31908a9d64ca" providerId="ADAL" clId="{9824974A-E745-406D-A45C-391D8EE08328}" dt="2025-01-26T22:59:55.664" v="363" actId="207"/>
        <pc:sldMkLst>
          <pc:docMk/>
          <pc:sldMk cId="3174190962" sldId="2147377648"/>
        </pc:sldMkLst>
        <pc:spChg chg="mod">
          <ac:chgData name="Nidhal ERRACHID" userId="c5137f55-022b-493b-9b64-31908a9d64ca" providerId="ADAL" clId="{9824974A-E745-406D-A45C-391D8EE08328}" dt="2025-01-26T21:58:49.540" v="21" actId="207"/>
          <ac:spMkLst>
            <pc:docMk/>
            <pc:sldMk cId="3174190962" sldId="2147377648"/>
            <ac:spMk id="3" creationId="{22E3F105-B964-045D-B5B3-03DB2D49CAA1}"/>
          </ac:spMkLst>
        </pc:spChg>
        <pc:spChg chg="mod">
          <ac:chgData name="Nidhal ERRACHID" userId="c5137f55-022b-493b-9b64-31908a9d64ca" providerId="ADAL" clId="{9824974A-E745-406D-A45C-391D8EE08328}" dt="2025-01-26T22:59:55.664" v="363" actId="207"/>
          <ac:spMkLst>
            <pc:docMk/>
            <pc:sldMk cId="3174190962" sldId="2147377648"/>
            <ac:spMk id="16" creationId="{CCE1A6DE-A429-B104-3A39-936531ACDB7F}"/>
          </ac:spMkLst>
        </pc:spChg>
        <pc:spChg chg="mod">
          <ac:chgData name="Nidhal ERRACHID" userId="c5137f55-022b-493b-9b64-31908a9d64ca" providerId="ADAL" clId="{9824974A-E745-406D-A45C-391D8EE08328}" dt="2025-01-26T22:59:55.664" v="363" actId="207"/>
          <ac:spMkLst>
            <pc:docMk/>
            <pc:sldMk cId="3174190962" sldId="2147377648"/>
            <ac:spMk id="21" creationId="{5FE58BA9-2ABF-E79F-19CD-08E2A4CB37CB}"/>
          </ac:spMkLst>
        </pc:spChg>
        <pc:spChg chg="mod">
          <ac:chgData name="Nidhal ERRACHID" userId="c5137f55-022b-493b-9b64-31908a9d64ca" providerId="ADAL" clId="{9824974A-E745-406D-A45C-391D8EE08328}" dt="2025-01-26T22:59:55.664" v="363" actId="207"/>
          <ac:spMkLst>
            <pc:docMk/>
            <pc:sldMk cId="3174190962" sldId="2147377648"/>
            <ac:spMk id="27" creationId="{583E1567-71E8-7918-A68F-7D1AE7CF692E}"/>
          </ac:spMkLst>
        </pc:spChg>
        <pc:spChg chg="mod">
          <ac:chgData name="Nidhal ERRACHID" userId="c5137f55-022b-493b-9b64-31908a9d64ca" providerId="ADAL" clId="{9824974A-E745-406D-A45C-391D8EE08328}" dt="2025-01-26T22:59:55.664" v="363" actId="207"/>
          <ac:spMkLst>
            <pc:docMk/>
            <pc:sldMk cId="3174190962" sldId="2147377648"/>
            <ac:spMk id="38" creationId="{F85A2E9C-C7B9-B43A-759F-4CF2D0E7FBD9}"/>
          </ac:spMkLst>
        </pc:spChg>
      </pc:sldChg>
      <pc:sldChg chg="modSp mod">
        <pc:chgData name="Nidhal ERRACHID" userId="c5137f55-022b-493b-9b64-31908a9d64ca" providerId="ADAL" clId="{9824974A-E745-406D-A45C-391D8EE08328}" dt="2025-01-26T22:07:41.811" v="128"/>
        <pc:sldMkLst>
          <pc:docMk/>
          <pc:sldMk cId="1829502132" sldId="2147377662"/>
        </pc:sldMkLst>
        <pc:spChg chg="mod">
          <ac:chgData name="Nidhal ERRACHID" userId="c5137f55-022b-493b-9b64-31908a9d64ca" providerId="ADAL" clId="{9824974A-E745-406D-A45C-391D8EE08328}" dt="2025-01-26T22:07:41.811" v="128"/>
          <ac:spMkLst>
            <pc:docMk/>
            <pc:sldMk cId="1829502132" sldId="2147377662"/>
            <ac:spMk id="12" creationId="{E2D451ED-7257-1DE5-8680-A4696E4F3322}"/>
          </ac:spMkLst>
        </pc:spChg>
      </pc:sldChg>
      <pc:sldChg chg="modSp mod">
        <pc:chgData name="Nidhal ERRACHID" userId="c5137f55-022b-493b-9b64-31908a9d64ca" providerId="ADAL" clId="{9824974A-E745-406D-A45C-391D8EE08328}" dt="2025-01-26T21:58:23.156" v="18" actId="6549"/>
        <pc:sldMkLst>
          <pc:docMk/>
          <pc:sldMk cId="3077306096" sldId="2147377663"/>
        </pc:sldMkLst>
        <pc:spChg chg="mod">
          <ac:chgData name="Nidhal ERRACHID" userId="c5137f55-022b-493b-9b64-31908a9d64ca" providerId="ADAL" clId="{9824974A-E745-406D-A45C-391D8EE08328}" dt="2025-01-26T21:58:23.156" v="18" actId="6549"/>
          <ac:spMkLst>
            <pc:docMk/>
            <pc:sldMk cId="3077306096" sldId="2147377663"/>
            <ac:spMk id="3" creationId="{10912A70-A9CA-8291-0BC9-65C3E4FCD2B3}"/>
          </ac:spMkLst>
        </pc:spChg>
      </pc:sldChg>
      <pc:sldChg chg="modSp mod">
        <pc:chgData name="Nidhal ERRACHID" userId="c5137f55-022b-493b-9b64-31908a9d64ca" providerId="ADAL" clId="{9824974A-E745-406D-A45C-391D8EE08328}" dt="2025-01-26T21:57:56.755" v="15" actId="27636"/>
        <pc:sldMkLst>
          <pc:docMk/>
          <pc:sldMk cId="1392262425" sldId="2147377665"/>
        </pc:sldMkLst>
        <pc:spChg chg="mod">
          <ac:chgData name="Nidhal ERRACHID" userId="c5137f55-022b-493b-9b64-31908a9d64ca" providerId="ADAL" clId="{9824974A-E745-406D-A45C-391D8EE08328}" dt="2025-01-26T21:57:56.755" v="15" actId="27636"/>
          <ac:spMkLst>
            <pc:docMk/>
            <pc:sldMk cId="1392262425" sldId="2147377665"/>
            <ac:spMk id="3" creationId="{82C83D29-24FB-0FCA-5570-9C79415CC456}"/>
          </ac:spMkLst>
        </pc:spChg>
      </pc:sldChg>
      <pc:sldChg chg="addSp delSp modSp new mod modClrScheme chgLayout">
        <pc:chgData name="Nidhal ERRACHID" userId="c5137f55-022b-493b-9b64-31908a9d64ca" providerId="ADAL" clId="{9824974A-E745-406D-A45C-391D8EE08328}" dt="2025-01-26T23:01:53.873" v="391" actId="20577"/>
        <pc:sldMkLst>
          <pc:docMk/>
          <pc:sldMk cId="2345263247" sldId="2147377670"/>
        </pc:sldMkLst>
        <pc:spChg chg="del mod ord">
          <ac:chgData name="Nidhal ERRACHID" userId="c5137f55-022b-493b-9b64-31908a9d64ca" providerId="ADAL" clId="{9824974A-E745-406D-A45C-391D8EE08328}" dt="2025-01-26T22:09:03.087" v="130" actId="700"/>
          <ac:spMkLst>
            <pc:docMk/>
            <pc:sldMk cId="2345263247" sldId="2147377670"/>
            <ac:spMk id="2" creationId="{3F1568F5-51FB-A3E8-3FCF-4D5DE0D1F0AC}"/>
          </ac:spMkLst>
        </pc:spChg>
        <pc:spChg chg="add del mod ord">
          <ac:chgData name="Nidhal ERRACHID" userId="c5137f55-022b-493b-9b64-31908a9d64ca" providerId="ADAL" clId="{9824974A-E745-406D-A45C-391D8EE08328}" dt="2025-01-26T22:38:02.956" v="190" actId="700"/>
          <ac:spMkLst>
            <pc:docMk/>
            <pc:sldMk cId="2345263247" sldId="2147377670"/>
            <ac:spMk id="3" creationId="{7F8D04AF-20F6-416F-83EE-EF228711DF1B}"/>
          </ac:spMkLst>
        </pc:spChg>
        <pc:spChg chg="add del mod ord">
          <ac:chgData name="Nidhal ERRACHID" userId="c5137f55-022b-493b-9b64-31908a9d64ca" providerId="ADAL" clId="{9824974A-E745-406D-A45C-391D8EE08328}" dt="2025-01-26T22:38:02.956" v="190" actId="700"/>
          <ac:spMkLst>
            <pc:docMk/>
            <pc:sldMk cId="2345263247" sldId="2147377670"/>
            <ac:spMk id="4" creationId="{069474FA-F90E-C43C-51FF-6D59CE182792}"/>
          </ac:spMkLst>
        </pc:spChg>
        <pc:spChg chg="add mod ord">
          <ac:chgData name="Nidhal ERRACHID" userId="c5137f55-022b-493b-9b64-31908a9d64ca" providerId="ADAL" clId="{9824974A-E745-406D-A45C-391D8EE08328}" dt="2025-01-26T23:01:53.873" v="391" actId="20577"/>
          <ac:spMkLst>
            <pc:docMk/>
            <pc:sldMk cId="2345263247" sldId="2147377670"/>
            <ac:spMk id="20" creationId="{2FB62F69-1AD6-E3E5-B22D-D77890098348}"/>
          </ac:spMkLst>
        </pc:spChg>
        <pc:spChg chg="add del mod ord">
          <ac:chgData name="Nidhal ERRACHID" userId="c5137f55-022b-493b-9b64-31908a9d64ca" providerId="ADAL" clId="{9824974A-E745-406D-A45C-391D8EE08328}" dt="2025-01-26T22:38:15.798" v="191" actId="478"/>
          <ac:spMkLst>
            <pc:docMk/>
            <pc:sldMk cId="2345263247" sldId="2147377670"/>
            <ac:spMk id="21" creationId="{803092CB-7E01-8096-5038-E1EB8664CFB2}"/>
          </ac:spMkLst>
        </pc:spChg>
        <pc:spChg chg="add mod ord">
          <ac:chgData name="Nidhal ERRACHID" userId="c5137f55-022b-493b-9b64-31908a9d64ca" providerId="ADAL" clId="{9824974A-E745-406D-A45C-391D8EE08328}" dt="2025-01-26T22:42:58.826" v="262" actId="700"/>
          <ac:spMkLst>
            <pc:docMk/>
            <pc:sldMk cId="2345263247" sldId="2147377670"/>
            <ac:spMk id="22" creationId="{82E4D8E7-EF8B-2634-A9B2-573501617C2F}"/>
          </ac:spMkLst>
        </pc:spChg>
        <pc:spChg chg="add del mod ord">
          <ac:chgData name="Nidhal ERRACHID" userId="c5137f55-022b-493b-9b64-31908a9d64ca" providerId="ADAL" clId="{9824974A-E745-406D-A45C-391D8EE08328}" dt="2025-01-26T22:53:00.860" v="311" actId="11529"/>
          <ac:spMkLst>
            <pc:docMk/>
            <pc:sldMk cId="2345263247" sldId="2147377670"/>
            <ac:spMk id="24" creationId="{E4A26B5A-CC36-DD44-0882-1B25CA379755}"/>
          </ac:spMkLst>
        </pc:spChg>
        <pc:spChg chg="add mod ord">
          <ac:chgData name="Nidhal ERRACHID" userId="c5137f55-022b-493b-9b64-31908a9d64ca" providerId="ADAL" clId="{9824974A-E745-406D-A45C-391D8EE08328}" dt="2025-01-26T22:55:23.788" v="340" actId="207"/>
          <ac:spMkLst>
            <pc:docMk/>
            <pc:sldMk cId="2345263247" sldId="2147377670"/>
            <ac:spMk id="26" creationId="{843DDDFE-F100-3ADA-B6FD-6F072FBB4730}"/>
          </ac:spMkLst>
        </pc:spChg>
        <pc:grpChg chg="mod">
          <ac:chgData name="Nidhal ERRACHID" userId="c5137f55-022b-493b-9b64-31908a9d64ca" providerId="ADAL" clId="{9824974A-E745-406D-A45C-391D8EE08328}" dt="2025-01-26T22:55:23.788" v="340" actId="207"/>
          <ac:grpSpMkLst>
            <pc:docMk/>
            <pc:sldMk cId="2345263247" sldId="2147377670"/>
            <ac:grpSpMk id="23" creationId="{4E1F04B8-8804-8060-FD4E-FCA7E527E6C0}"/>
          </ac:grpSpMkLst>
        </pc:grpChg>
        <pc:grpChg chg="add mod">
          <ac:chgData name="Nidhal ERRACHID" userId="c5137f55-022b-493b-9b64-31908a9d64ca" providerId="ADAL" clId="{9824974A-E745-406D-A45C-391D8EE08328}" dt="2025-01-26T22:52:55.577" v="304" actId="12789"/>
          <ac:grpSpMkLst>
            <pc:docMk/>
            <pc:sldMk cId="2345263247" sldId="2147377670"/>
            <ac:grpSpMk id="25" creationId="{ED9A3BC7-341E-C4FB-E37E-8CDF07C4C0D1}"/>
          </ac:grpSpMkLst>
        </pc:grpChg>
        <pc:grpChg chg="add mod">
          <ac:chgData name="Nidhal ERRACHID" userId="c5137f55-022b-493b-9b64-31908a9d64ca" providerId="ADAL" clId="{9824974A-E745-406D-A45C-391D8EE08328}" dt="2025-01-26T22:55:23.788" v="340" actId="207"/>
          <ac:grpSpMkLst>
            <pc:docMk/>
            <pc:sldMk cId="2345263247" sldId="2147377670"/>
            <ac:grpSpMk id="27" creationId="{7627B36B-F592-68D3-651C-E9B77C7F3D1E}"/>
          </ac:grpSpMkLst>
        </pc:grpChg>
        <pc:graphicFrameChg chg="add del mod">
          <ac:chgData name="Nidhal ERRACHID" userId="c5137f55-022b-493b-9b64-31908a9d64ca" providerId="ADAL" clId="{9824974A-E745-406D-A45C-391D8EE08328}" dt="2025-01-26T22:11:49.610" v="132" actId="478"/>
          <ac:graphicFrameMkLst>
            <pc:docMk/>
            <pc:sldMk cId="2345263247" sldId="2147377670"/>
            <ac:graphicFrameMk id="5" creationId="{ACAC04B8-9DB1-D43C-09DC-95C56F98F8C0}"/>
          </ac:graphicFrameMkLst>
        </pc:graphicFrameChg>
        <pc:graphicFrameChg chg="add mod">
          <ac:chgData name="Nidhal ERRACHID" userId="c5137f55-022b-493b-9b64-31908a9d64ca" providerId="ADAL" clId="{9824974A-E745-406D-A45C-391D8EE08328}" dt="2025-01-26T22:18:53.625" v="133"/>
          <ac:graphicFrameMkLst>
            <pc:docMk/>
            <pc:sldMk cId="2345263247" sldId="2147377670"/>
            <ac:graphicFrameMk id="6" creationId="{13D3A75F-353A-78F0-DD80-CC4C7B15DDF4}"/>
          </ac:graphicFrameMkLst>
        </pc:graphicFrameChg>
        <pc:graphicFrameChg chg="add del mod">
          <ac:chgData name="Nidhal ERRACHID" userId="c5137f55-022b-493b-9b64-31908a9d64ca" providerId="ADAL" clId="{9824974A-E745-406D-A45C-391D8EE08328}" dt="2025-01-26T22:23:17.238" v="138" actId="478"/>
          <ac:graphicFrameMkLst>
            <pc:docMk/>
            <pc:sldMk cId="2345263247" sldId="2147377670"/>
            <ac:graphicFrameMk id="7" creationId="{AA19BBF2-272A-9065-C32D-1F71D073BE56}"/>
          </ac:graphicFrameMkLst>
        </pc:graphicFrameChg>
        <pc:graphicFrameChg chg="add mod">
          <ac:chgData name="Nidhal ERRACHID" userId="c5137f55-022b-493b-9b64-31908a9d64ca" providerId="ADAL" clId="{9824974A-E745-406D-A45C-391D8EE08328}" dt="2025-01-26T22:47:11.544" v="274"/>
          <ac:graphicFrameMkLst>
            <pc:docMk/>
            <pc:sldMk cId="2345263247" sldId="2147377670"/>
            <ac:graphicFrameMk id="8" creationId="{319194FA-2712-A6BB-DD96-33EF11B8320D}"/>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9" creationId="{EC08E028-CE59-1EBF-E966-8D3023CE0567}"/>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0" creationId="{2CE6E587-DDC6-69B7-4ADE-03F3D633FAFE}"/>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1" creationId="{E4976829-403C-98AD-1A2A-95516FED1250}"/>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2" creationId="{05F628D1-053A-63F3-0D9F-6DE2642B309D}"/>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3" creationId="{DEE952A5-3447-B66F-A983-63D3474EC36A}"/>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4" creationId="{687AB8DE-9BC6-5BF2-7453-41ED96689A8C}"/>
          </ac:graphicFrameMkLst>
        </pc:graphicFrameChg>
        <pc:graphicFrameChg chg="add mod">
          <ac:chgData name="Nidhal ERRACHID" userId="c5137f55-022b-493b-9b64-31908a9d64ca" providerId="ADAL" clId="{9824974A-E745-406D-A45C-391D8EE08328}" dt="2025-01-26T22:46:05.244" v="269"/>
          <ac:graphicFrameMkLst>
            <pc:docMk/>
            <pc:sldMk cId="2345263247" sldId="2147377670"/>
            <ac:graphicFrameMk id="15" creationId="{59CBB065-E182-86A5-579F-192A56073880}"/>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6" creationId="{CE75DEB1-EA42-893A-8CF3-02D0DB7A1333}"/>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7" creationId="{232E3000-E8C0-310D-68A3-80367EB18D52}"/>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9" creationId="{5F0E3409-0F53-A2BA-0267-9442D8FE26B6}"/>
          </ac:graphicFrameMkLst>
        </pc:graphicFrameChg>
      </pc:sldChg>
      <pc:sldChg chg="add del">
        <pc:chgData name="Nidhal ERRACHID" userId="c5137f55-022b-493b-9b64-31908a9d64ca" providerId="ADAL" clId="{9824974A-E745-406D-A45C-391D8EE08328}" dt="2025-01-26T22:37:16.585" v="189" actId="47"/>
        <pc:sldMkLst>
          <pc:docMk/>
          <pc:sldMk cId="1970727038" sldId="2147377671"/>
        </pc:sldMkLst>
      </pc:sldChg>
      <pc:sldMasterChg chg="modSldLayout">
        <pc:chgData name="Nidhal ERRACHID" userId="c5137f55-022b-493b-9b64-31908a9d64ca" providerId="ADAL" clId="{9824974A-E745-406D-A45C-391D8EE08328}" dt="2025-01-26T22:05:29.258" v="121"/>
        <pc:sldMasterMkLst>
          <pc:docMk/>
          <pc:sldMasterMk cId="0" sldId="2147483801"/>
        </pc:sldMasterMkLst>
        <pc:sldLayoutChg chg="addSp delSp modSp mod">
          <pc:chgData name="Nidhal ERRACHID" userId="c5137f55-022b-493b-9b64-31908a9d64ca" providerId="ADAL" clId="{9824974A-E745-406D-A45C-391D8EE08328}" dt="2025-01-26T22:05:16.876" v="119" actId="478"/>
          <pc:sldLayoutMkLst>
            <pc:docMk/>
            <pc:sldMasterMk cId="0" sldId="2147483801"/>
            <pc:sldLayoutMk cId="2772918815" sldId="2147483699"/>
          </pc:sldLayoutMkLst>
          <pc:spChg chg="add mod">
            <ac:chgData name="Nidhal ERRACHID" userId="c5137f55-022b-493b-9b64-31908a9d64ca" providerId="ADAL" clId="{9824974A-E745-406D-A45C-391D8EE08328}" dt="2025-01-26T22:04:40.512" v="113"/>
            <ac:spMkLst>
              <pc:docMk/>
              <pc:sldMasterMk cId="0" sldId="2147483801"/>
              <pc:sldLayoutMk cId="2772918815" sldId="2147483699"/>
              <ac:spMk id="2" creationId="{5FA16DD0-CA4B-F06F-C0EE-99308F4EA467}"/>
            </ac:spMkLst>
          </pc:spChg>
          <pc:spChg chg="add del mod">
            <ac:chgData name="Nidhal ERRACHID" userId="c5137f55-022b-493b-9b64-31908a9d64ca" providerId="ADAL" clId="{9824974A-E745-406D-A45C-391D8EE08328}" dt="2025-01-26T22:05:16.876" v="119" actId="478"/>
            <ac:spMkLst>
              <pc:docMk/>
              <pc:sldMasterMk cId="0" sldId="2147483801"/>
              <pc:sldLayoutMk cId="2772918815" sldId="2147483699"/>
              <ac:spMk id="7" creationId="{B8DE492F-21EC-5A47-038E-3997F8711CD1}"/>
            </ac:spMkLst>
          </pc:spChg>
          <pc:spChg chg="add del mod">
            <ac:chgData name="Nidhal ERRACHID" userId="c5137f55-022b-493b-9b64-31908a9d64ca" providerId="ADAL" clId="{9824974A-E745-406D-A45C-391D8EE08328}" dt="2025-01-26T22:05:11.930" v="118" actId="6549"/>
            <ac:spMkLst>
              <pc:docMk/>
              <pc:sldMasterMk cId="0" sldId="2147483801"/>
              <pc:sldLayoutMk cId="2772918815" sldId="2147483699"/>
              <ac:spMk id="8" creationId="{B6E091DA-EC96-09A2-DE1D-4E56294179A7}"/>
            </ac:spMkLst>
          </pc:spChg>
        </pc:sldLayoutChg>
        <pc:sldLayoutChg chg="modSp mod">
          <pc:chgData name="Nidhal ERRACHID" userId="c5137f55-022b-493b-9b64-31908a9d64ca" providerId="ADAL" clId="{9824974A-E745-406D-A45C-391D8EE08328}" dt="2025-01-26T22:03:28.512" v="71" actId="20577"/>
          <pc:sldLayoutMkLst>
            <pc:docMk/>
            <pc:sldMasterMk cId="0" sldId="2147483801"/>
            <pc:sldLayoutMk cId="2772918815" sldId="2147483700"/>
          </pc:sldLayoutMkLst>
          <pc:spChg chg="mod">
            <ac:chgData name="Nidhal ERRACHID" userId="c5137f55-022b-493b-9b64-31908a9d64ca" providerId="ADAL" clId="{9824974A-E745-406D-A45C-391D8EE08328}" dt="2025-01-26T22:03:28.512" v="71" actId="20577"/>
            <ac:spMkLst>
              <pc:docMk/>
              <pc:sldMasterMk cId="0" sldId="2147483801"/>
              <pc:sldLayoutMk cId="2772918815" sldId="2147483700"/>
              <ac:spMk id="2" creationId="{242475B3-E6F2-59CB-D3F8-E2E65A364D65}"/>
            </ac:spMkLst>
          </pc:spChg>
        </pc:sldLayoutChg>
        <pc:sldLayoutChg chg="modSp mod">
          <pc:chgData name="Nidhal ERRACHID" userId="c5137f55-022b-493b-9b64-31908a9d64ca" providerId="ADAL" clId="{9824974A-E745-406D-A45C-391D8EE08328}" dt="2025-01-26T22:03:41.480" v="84" actId="20577"/>
          <pc:sldLayoutMkLst>
            <pc:docMk/>
            <pc:sldMasterMk cId="0" sldId="2147483801"/>
            <pc:sldLayoutMk cId="0" sldId="2147483701"/>
          </pc:sldLayoutMkLst>
          <pc:spChg chg="mod">
            <ac:chgData name="Nidhal ERRACHID" userId="c5137f55-022b-493b-9b64-31908a9d64ca" providerId="ADAL" clId="{9824974A-E745-406D-A45C-391D8EE08328}" dt="2025-01-26T22:03:41.480" v="84" actId="20577"/>
            <ac:spMkLst>
              <pc:docMk/>
              <pc:sldMasterMk cId="0" sldId="2147483801"/>
              <pc:sldLayoutMk cId="0" sldId="2147483701"/>
              <ac:spMk id="5" creationId="{6A7990A1-7FDE-26CB-D9BA-0116EF436906}"/>
            </ac:spMkLst>
          </pc:spChg>
        </pc:sldLayoutChg>
        <pc:sldLayoutChg chg="modSp mod">
          <pc:chgData name="Nidhal ERRACHID" userId="c5137f55-022b-493b-9b64-31908a9d64ca" providerId="ADAL" clId="{9824974A-E745-406D-A45C-391D8EE08328}" dt="2025-01-26T22:01:59.099" v="39" actId="6549"/>
          <pc:sldLayoutMkLst>
            <pc:docMk/>
            <pc:sldMasterMk cId="0" sldId="2147483801"/>
            <pc:sldLayoutMk cId="2596542969" sldId="2147483716"/>
          </pc:sldLayoutMkLst>
          <pc:spChg chg="mod">
            <ac:chgData name="Nidhal ERRACHID" userId="c5137f55-022b-493b-9b64-31908a9d64ca" providerId="ADAL" clId="{9824974A-E745-406D-A45C-391D8EE08328}" dt="2025-01-26T22:01:59.099" v="39" actId="6549"/>
            <ac:spMkLst>
              <pc:docMk/>
              <pc:sldMasterMk cId="0" sldId="2147483801"/>
              <pc:sldLayoutMk cId="2596542969" sldId="2147483716"/>
              <ac:spMk id="5" creationId="{A69AF4BC-74B6-875B-A971-C0DF66333366}"/>
            </ac:spMkLst>
          </pc:spChg>
        </pc:sldLayoutChg>
        <pc:sldLayoutChg chg="modSp mod">
          <pc:chgData name="Nidhal ERRACHID" userId="c5137f55-022b-493b-9b64-31908a9d64ca" providerId="ADAL" clId="{9824974A-E745-406D-A45C-391D8EE08328}" dt="2025-01-26T22:04:05.733" v="100" actId="20577"/>
          <pc:sldLayoutMkLst>
            <pc:docMk/>
            <pc:sldMasterMk cId="0" sldId="2147483801"/>
            <pc:sldLayoutMk cId="2772918815" sldId="2147483746"/>
          </pc:sldLayoutMkLst>
          <pc:spChg chg="mod">
            <ac:chgData name="Nidhal ERRACHID" userId="c5137f55-022b-493b-9b64-31908a9d64ca" providerId="ADAL" clId="{9824974A-E745-406D-A45C-391D8EE08328}" dt="2025-01-26T22:04:05.733" v="100" actId="20577"/>
            <ac:spMkLst>
              <pc:docMk/>
              <pc:sldMasterMk cId="0" sldId="2147483801"/>
              <pc:sldLayoutMk cId="2772918815" sldId="2147483746"/>
              <ac:spMk id="7" creationId="{7E4039E0-1570-FD96-F0FE-E9B1C7580322}"/>
            </ac:spMkLst>
          </pc:spChg>
        </pc:sldLayoutChg>
        <pc:sldLayoutChg chg="modSp mod">
          <pc:chgData name="Nidhal ERRACHID" userId="c5137f55-022b-493b-9b64-31908a9d64ca" providerId="ADAL" clId="{9824974A-E745-406D-A45C-391D8EE08328}" dt="2025-01-26T22:04:26.036" v="111" actId="6549"/>
          <pc:sldLayoutMkLst>
            <pc:docMk/>
            <pc:sldMasterMk cId="0" sldId="2147483801"/>
            <pc:sldLayoutMk cId="0" sldId="2147483747"/>
          </pc:sldLayoutMkLst>
          <pc:spChg chg="mod">
            <ac:chgData name="Nidhal ERRACHID" userId="c5137f55-022b-493b-9b64-31908a9d64ca" providerId="ADAL" clId="{9824974A-E745-406D-A45C-391D8EE08328}" dt="2025-01-26T22:04:26.036" v="111" actId="6549"/>
            <ac:spMkLst>
              <pc:docMk/>
              <pc:sldMasterMk cId="0" sldId="2147483801"/>
              <pc:sldLayoutMk cId="0" sldId="2147483747"/>
              <ac:spMk id="7" creationId="{51934BA4-D99F-E6FB-DC38-CCD3E54A616D}"/>
            </ac:spMkLst>
          </pc:spChg>
        </pc:sldLayoutChg>
        <pc:sldLayoutChg chg="modSp mod">
          <pc:chgData name="Nidhal ERRACHID" userId="c5137f55-022b-493b-9b64-31908a9d64ca" providerId="ADAL" clId="{9824974A-E745-406D-A45C-391D8EE08328}" dt="2025-01-26T22:02:56.887" v="55" actId="20577"/>
          <pc:sldLayoutMkLst>
            <pc:docMk/>
            <pc:sldMasterMk cId="0" sldId="2147483801"/>
            <pc:sldLayoutMk cId="2772918815" sldId="2147483748"/>
          </pc:sldLayoutMkLst>
          <pc:spChg chg="mod">
            <ac:chgData name="Nidhal ERRACHID" userId="c5137f55-022b-493b-9b64-31908a9d64ca" providerId="ADAL" clId="{9824974A-E745-406D-A45C-391D8EE08328}" dt="2025-01-26T22:02:56.887" v="55" actId="20577"/>
            <ac:spMkLst>
              <pc:docMk/>
              <pc:sldMasterMk cId="0" sldId="2147483801"/>
              <pc:sldLayoutMk cId="2772918815" sldId="2147483748"/>
              <ac:spMk id="2" creationId="{F5D17A01-1F8F-504E-681E-07BFBAB99537}"/>
            </ac:spMkLst>
          </pc:spChg>
        </pc:sldLayoutChg>
        <pc:sldLayoutChg chg="modSp mod">
          <pc:chgData name="Nidhal ERRACHID" userId="c5137f55-022b-493b-9b64-31908a9d64ca" providerId="ADAL" clId="{9824974A-E745-406D-A45C-391D8EE08328}" dt="2025-01-26T22:03:14.439" v="68" actId="20577"/>
          <pc:sldLayoutMkLst>
            <pc:docMk/>
            <pc:sldMasterMk cId="0" sldId="2147483801"/>
            <pc:sldLayoutMk cId="0" sldId="2147483749"/>
          </pc:sldLayoutMkLst>
          <pc:spChg chg="mod">
            <ac:chgData name="Nidhal ERRACHID" userId="c5137f55-022b-493b-9b64-31908a9d64ca" providerId="ADAL" clId="{9824974A-E745-406D-A45C-391D8EE08328}" dt="2025-01-26T22:03:14.439" v="68" actId="20577"/>
            <ac:spMkLst>
              <pc:docMk/>
              <pc:sldMasterMk cId="0" sldId="2147483801"/>
              <pc:sldLayoutMk cId="0" sldId="2147483749"/>
              <ac:spMk id="5" creationId="{9418B9D1-390F-C187-91B1-3FB5151C75B0}"/>
            </ac:spMkLst>
          </pc:spChg>
        </pc:sldLayoutChg>
        <pc:sldLayoutChg chg="modSp mod">
          <pc:chgData name="Nidhal ERRACHID" userId="c5137f55-022b-493b-9b64-31908a9d64ca" providerId="ADAL" clId="{9824974A-E745-406D-A45C-391D8EE08328}" dt="2025-01-26T22:02:16.739" v="42" actId="20577"/>
          <pc:sldLayoutMkLst>
            <pc:docMk/>
            <pc:sldMasterMk cId="0" sldId="2147483801"/>
            <pc:sldLayoutMk cId="0" sldId="2147483777"/>
          </pc:sldLayoutMkLst>
          <pc:spChg chg="mod">
            <ac:chgData name="Nidhal ERRACHID" userId="c5137f55-022b-493b-9b64-31908a9d64ca" providerId="ADAL" clId="{9824974A-E745-406D-A45C-391D8EE08328}" dt="2025-01-26T22:02:16.739" v="42" actId="20577"/>
            <ac:spMkLst>
              <pc:docMk/>
              <pc:sldMasterMk cId="0" sldId="2147483801"/>
              <pc:sldLayoutMk cId="0" sldId="2147483777"/>
              <ac:spMk id="3" creationId="{09536A35-0CDF-F7CB-B184-1A7B845F5E6C}"/>
            </ac:spMkLst>
          </pc:spChg>
        </pc:sldLayoutChg>
        <pc:sldLayoutChg chg="modSp mod">
          <pc:chgData name="Nidhal ERRACHID" userId="c5137f55-022b-493b-9b64-31908a9d64ca" providerId="ADAL" clId="{9824974A-E745-406D-A45C-391D8EE08328}" dt="2025-01-26T22:01:05.550" v="31" actId="20577"/>
          <pc:sldLayoutMkLst>
            <pc:docMk/>
            <pc:sldMasterMk cId="0" sldId="2147483801"/>
            <pc:sldLayoutMk cId="0" sldId="2147483795"/>
          </pc:sldLayoutMkLst>
          <pc:spChg chg="mod">
            <ac:chgData name="Nidhal ERRACHID" userId="c5137f55-022b-493b-9b64-31908a9d64ca" providerId="ADAL" clId="{9824974A-E745-406D-A45C-391D8EE08328}" dt="2025-01-26T22:01:05.550" v="31" actId="20577"/>
            <ac:spMkLst>
              <pc:docMk/>
              <pc:sldMasterMk cId="0" sldId="2147483801"/>
              <pc:sldLayoutMk cId="0" sldId="2147483795"/>
              <ac:spMk id="5" creationId="{4A8970E6-285B-F229-C096-D3D8AD4BF140}"/>
            </ac:spMkLst>
          </pc:spChg>
        </pc:sldLayoutChg>
        <pc:sldLayoutChg chg="modSp mod">
          <pc:chgData name="Nidhal ERRACHID" userId="c5137f55-022b-493b-9b64-31908a9d64ca" providerId="ADAL" clId="{9824974A-E745-406D-A45C-391D8EE08328}" dt="2025-01-26T22:01:24.391" v="34" actId="20577"/>
          <pc:sldLayoutMkLst>
            <pc:docMk/>
            <pc:sldMasterMk cId="0" sldId="2147483801"/>
            <pc:sldLayoutMk cId="0" sldId="2147483797"/>
          </pc:sldLayoutMkLst>
          <pc:spChg chg="mod">
            <ac:chgData name="Nidhal ERRACHID" userId="c5137f55-022b-493b-9b64-31908a9d64ca" providerId="ADAL" clId="{9824974A-E745-406D-A45C-391D8EE08328}" dt="2025-01-26T22:01:24.391" v="34" actId="20577"/>
            <ac:spMkLst>
              <pc:docMk/>
              <pc:sldMasterMk cId="0" sldId="2147483801"/>
              <pc:sldLayoutMk cId="0" sldId="2147483797"/>
              <ac:spMk id="8" creationId="{99D7ECDC-FD24-65E8-DD84-E6D8009117E1}"/>
            </ac:spMkLst>
          </pc:spChg>
        </pc:sldLayoutChg>
        <pc:sldLayoutChg chg="modSp mod">
          <pc:chgData name="Nidhal ERRACHID" userId="c5137f55-022b-493b-9b64-31908a9d64ca" providerId="ADAL" clId="{9824974A-E745-406D-A45C-391D8EE08328}" dt="2025-01-26T22:01:44.610" v="36" actId="20577"/>
          <pc:sldLayoutMkLst>
            <pc:docMk/>
            <pc:sldMasterMk cId="0" sldId="2147483801"/>
            <pc:sldLayoutMk cId="0" sldId="2147483800"/>
          </pc:sldLayoutMkLst>
          <pc:spChg chg="mod">
            <ac:chgData name="Nidhal ERRACHID" userId="c5137f55-022b-493b-9b64-31908a9d64ca" providerId="ADAL" clId="{9824974A-E745-406D-A45C-391D8EE08328}" dt="2025-01-26T22:01:44.610" v="36" actId="20577"/>
            <ac:spMkLst>
              <pc:docMk/>
              <pc:sldMasterMk cId="0" sldId="2147483801"/>
              <pc:sldLayoutMk cId="0" sldId="2147483800"/>
              <ac:spMk id="5" creationId="{2FE25674-AFAB-9747-042B-411F17251B97}"/>
            </ac:spMkLst>
          </pc:spChg>
        </pc:sldLayoutChg>
        <pc:sldLayoutChg chg="addSp delSp modSp mod">
          <pc:chgData name="Nidhal ERRACHID" userId="c5137f55-022b-493b-9b64-31908a9d64ca" providerId="ADAL" clId="{9824974A-E745-406D-A45C-391D8EE08328}" dt="2025-01-26T22:05:29.258" v="121"/>
          <pc:sldLayoutMkLst>
            <pc:docMk/>
            <pc:sldMasterMk cId="0" sldId="2147483801"/>
            <pc:sldLayoutMk cId="0" sldId="2147483804"/>
          </pc:sldLayoutMkLst>
          <pc:spChg chg="add mod">
            <ac:chgData name="Nidhal ERRACHID" userId="c5137f55-022b-493b-9b64-31908a9d64ca" providerId="ADAL" clId="{9824974A-E745-406D-A45C-391D8EE08328}" dt="2025-01-26T22:05:29.258" v="121"/>
            <ac:spMkLst>
              <pc:docMk/>
              <pc:sldMasterMk cId="0" sldId="2147483801"/>
              <pc:sldLayoutMk cId="0" sldId="2147483804"/>
              <ac:spMk id="5" creationId="{FB44E97B-DD79-5FFE-C172-A4E58CA671C6}"/>
            </ac:spMkLst>
          </pc:spChg>
          <pc:spChg chg="del">
            <ac:chgData name="Nidhal ERRACHID" userId="c5137f55-022b-493b-9b64-31908a9d64ca" providerId="ADAL" clId="{9824974A-E745-406D-A45C-391D8EE08328}" dt="2025-01-26T22:05:28.578" v="120" actId="478"/>
            <ac:spMkLst>
              <pc:docMk/>
              <pc:sldMasterMk cId="0" sldId="2147483801"/>
              <pc:sldLayoutMk cId="0" sldId="2147483804"/>
              <ac:spMk id="7" creationId="{D9C40403-D211-6FC0-5BC6-7AB85D71C187}"/>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CA AA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AXEREAL 22/23</c:v>
                </c:pt>
                <c:pt idx="1">
                  <c:v>AXEREAL 23/24</c:v>
                </c:pt>
              </c:strCache>
            </c:strRef>
          </c:cat>
          <c:val>
            <c:numRef>
              <c:f>Feuil1!$B$2:$B$3</c:f>
              <c:numCache>
                <c:formatCode>General</c:formatCode>
                <c:ptCount val="2"/>
                <c:pt idx="0">
                  <c:v>2493</c:v>
                </c:pt>
                <c:pt idx="1">
                  <c:v>1909</c:v>
                </c:pt>
              </c:numCache>
            </c:numRef>
          </c:val>
          <c:extLst>
            <c:ext xmlns:c16="http://schemas.microsoft.com/office/drawing/2014/chart" uri="{C3380CC4-5D6E-409C-BE32-E72D297353CC}">
              <c16:uniqueId val="{00000000-735B-D141-832E-64E5123D8CF3}"/>
            </c:ext>
          </c:extLst>
        </c:ser>
        <c:ser>
          <c:idx val="1"/>
          <c:order val="1"/>
          <c:tx>
            <c:strRef>
              <c:f>Feuil1!$C$1</c:f>
              <c:strCache>
                <c:ptCount val="1"/>
                <c:pt idx="0">
                  <c:v>Budget IT</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AXEREAL 22/23</c:v>
                </c:pt>
                <c:pt idx="1">
                  <c:v>AXEREAL 23/24</c:v>
                </c:pt>
              </c:strCache>
            </c:strRef>
          </c:cat>
          <c:val>
            <c:numRef>
              <c:f>Feuil1!$C$2:$C$3</c:f>
              <c:numCache>
                <c:formatCode>General</c:formatCode>
                <c:ptCount val="2"/>
                <c:pt idx="0">
                  <c:v>20</c:v>
                </c:pt>
                <c:pt idx="1">
                  <c:v>21</c:v>
                </c:pt>
              </c:numCache>
            </c:numRef>
          </c:val>
          <c:extLst>
            <c:ext xmlns:c16="http://schemas.microsoft.com/office/drawing/2014/chart" uri="{C3380CC4-5D6E-409C-BE32-E72D297353CC}">
              <c16:uniqueId val="{00000001-735B-D141-832E-64E5123D8CF3}"/>
            </c:ext>
          </c:extLst>
        </c:ser>
        <c:dLbls>
          <c:showLegendKey val="0"/>
          <c:showVal val="0"/>
          <c:showCatName val="0"/>
          <c:showSerName val="0"/>
          <c:showPercent val="0"/>
          <c:showBubbleSize val="0"/>
        </c:dLbls>
        <c:gapWidth val="150"/>
        <c:axId val="1538682112"/>
        <c:axId val="2050678592"/>
      </c:barChart>
      <c:lineChart>
        <c:grouping val="standard"/>
        <c:varyColors val="0"/>
        <c:ser>
          <c:idx val="2"/>
          <c:order val="2"/>
          <c:tx>
            <c:strRef>
              <c:f>Feuil1!$D$1</c:f>
              <c:strCache>
                <c:ptCount val="1"/>
                <c:pt idx="0">
                  <c:v>Part du Budget IT (%)</c:v>
                </c:pt>
              </c:strCache>
            </c:strRef>
          </c:tx>
          <c:spPr>
            <a:ln w="28575" cap="rnd">
              <a:solidFill>
                <a:schemeClr val="accent2"/>
              </a:solidFill>
              <a:round/>
            </a:ln>
            <a:effectLst/>
          </c:spPr>
          <c:marker>
            <c:symbol val="none"/>
          </c:marker>
          <c:dLbls>
            <c:dLbl>
              <c:idx val="0"/>
              <c:layout>
                <c:manualLayout>
                  <c:x val="-1.9190261622196635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5B-D141-832E-64E5123D8CF3}"/>
                </c:ext>
              </c:extLst>
            </c:dLbl>
            <c:dLbl>
              <c:idx val="1"/>
              <c:layout>
                <c:manualLayout>
                  <c:x val="-1.4392696216647564E-2"/>
                  <c:y val="-3.15113253440131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5B-D141-832E-64E5123D8CF3}"/>
                </c:ext>
              </c:extLst>
            </c:dLbl>
            <c:dLbl>
              <c:idx val="2"/>
              <c:layout>
                <c:manualLayout>
                  <c:x val="-1.1993913513872898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5B-D141-832E-64E5123D8CF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AXEREAL 22/23</c:v>
                </c:pt>
                <c:pt idx="1">
                  <c:v>AXEREAL 23/24</c:v>
                </c:pt>
              </c:strCache>
            </c:strRef>
          </c:cat>
          <c:val>
            <c:numRef>
              <c:f>Feuil1!$D$2:$D$3</c:f>
              <c:numCache>
                <c:formatCode>0.00%</c:formatCode>
                <c:ptCount val="2"/>
                <c:pt idx="0">
                  <c:v>8.0224628961091064E-3</c:v>
                </c:pt>
                <c:pt idx="1">
                  <c:v>1.1000523834468309E-2</c:v>
                </c:pt>
              </c:numCache>
            </c:numRef>
          </c:val>
          <c:smooth val="0"/>
          <c:extLst>
            <c:ext xmlns:c16="http://schemas.microsoft.com/office/drawing/2014/chart" uri="{C3380CC4-5D6E-409C-BE32-E72D297353CC}">
              <c16:uniqueId val="{00000002-735B-D141-832E-64E5123D8CF3}"/>
            </c:ext>
          </c:extLst>
        </c:ser>
        <c:dLbls>
          <c:showLegendKey val="0"/>
          <c:showVal val="0"/>
          <c:showCatName val="0"/>
          <c:showSerName val="0"/>
          <c:showPercent val="0"/>
          <c:showBubbleSize val="0"/>
        </c:dLbls>
        <c:marker val="1"/>
        <c:smooth val="0"/>
        <c:axId val="1539216816"/>
        <c:axId val="1490882608"/>
      </c:lineChart>
      <c:catAx>
        <c:axId val="153868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Ubuntu" panose="020B0504030602030204" pitchFamily="34" charset="0"/>
                <a:ea typeface="+mn-ea"/>
                <a:cs typeface="+mn-cs"/>
              </a:defRPr>
            </a:pPr>
            <a:endParaRPr lang="fr-FR"/>
          </a:p>
        </c:txPr>
        <c:crossAx val="2050678592"/>
        <c:crosses val="autoZero"/>
        <c:auto val="1"/>
        <c:lblAlgn val="ctr"/>
        <c:lblOffset val="100"/>
        <c:noMultiLvlLbl val="0"/>
      </c:catAx>
      <c:valAx>
        <c:axId val="205067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8682112"/>
        <c:crosses val="autoZero"/>
        <c:crossBetween val="between"/>
      </c:valAx>
      <c:valAx>
        <c:axId val="1490882608"/>
        <c:scaling>
          <c:orientation val="minMax"/>
          <c:max val="0.05"/>
          <c:min val="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9216816"/>
        <c:crosses val="max"/>
        <c:crossBetween val="between"/>
      </c:valAx>
      <c:catAx>
        <c:axId val="1539216816"/>
        <c:scaling>
          <c:orientation val="minMax"/>
        </c:scaling>
        <c:delete val="1"/>
        <c:axPos val="b"/>
        <c:numFmt formatCode="General" sourceLinked="1"/>
        <c:majorTickMark val="out"/>
        <c:minorTickMark val="none"/>
        <c:tickLblPos val="nextTo"/>
        <c:crossAx val="1490882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c:spPr>
  <c:txPr>
    <a:bodyPr/>
    <a:lstStyle/>
    <a:p>
      <a:pPr>
        <a:defRPr>
          <a:latin typeface="Ubuntu" panose="020B0504030602030204" pitchFamily="34" charset="0"/>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Interne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23/24</c:v>
                </c:pt>
                <c:pt idx="1">
                  <c:v>24/25</c:v>
                </c:pt>
              </c:strCache>
            </c:strRef>
          </c:cat>
          <c:val>
            <c:numRef>
              <c:f>Feuil1!$B$2:$B$3</c:f>
              <c:numCache>
                <c:formatCode>0.00</c:formatCode>
                <c:ptCount val="2"/>
                <c:pt idx="0">
                  <c:v>54</c:v>
                </c:pt>
                <c:pt idx="1">
                  <c:v>56</c:v>
                </c:pt>
              </c:numCache>
            </c:numRef>
          </c:val>
          <c:extLst>
            <c:ext xmlns:c16="http://schemas.microsoft.com/office/drawing/2014/chart" uri="{C3380CC4-5D6E-409C-BE32-E72D297353CC}">
              <c16:uniqueId val="{00000000-85EC-4EFE-9111-6026CA66C748}"/>
            </c:ext>
          </c:extLst>
        </c:ser>
        <c:ser>
          <c:idx val="1"/>
          <c:order val="1"/>
          <c:tx>
            <c:strRef>
              <c:f>Feuil1!$C$1</c:f>
              <c:strCache>
                <c:ptCount val="1"/>
                <c:pt idx="0">
                  <c:v>Externe</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23/24</c:v>
                </c:pt>
                <c:pt idx="1">
                  <c:v>24/25</c:v>
                </c:pt>
              </c:strCache>
            </c:strRef>
          </c:cat>
          <c:val>
            <c:numRef>
              <c:f>Feuil1!$C$2:$C$3</c:f>
              <c:numCache>
                <c:formatCode>General</c:formatCode>
                <c:ptCount val="2"/>
                <c:pt idx="0">
                  <c:v>10</c:v>
                </c:pt>
                <c:pt idx="1">
                  <c:v>11</c:v>
                </c:pt>
              </c:numCache>
            </c:numRef>
          </c:val>
          <c:extLst>
            <c:ext xmlns:c16="http://schemas.microsoft.com/office/drawing/2014/chart" uri="{C3380CC4-5D6E-409C-BE32-E72D297353CC}">
              <c16:uniqueId val="{00000001-85EC-4EFE-9111-6026CA66C748}"/>
            </c:ext>
          </c:extLst>
        </c:ser>
        <c:dLbls>
          <c:showLegendKey val="0"/>
          <c:showVal val="0"/>
          <c:showCatName val="0"/>
          <c:showSerName val="0"/>
          <c:showPercent val="0"/>
          <c:showBubbleSize val="0"/>
        </c:dLbls>
        <c:gapWidth val="150"/>
        <c:axId val="1538682112"/>
        <c:axId val="2050678592"/>
      </c:barChart>
      <c:lineChart>
        <c:grouping val="standard"/>
        <c:varyColors val="0"/>
        <c:ser>
          <c:idx val="2"/>
          <c:order val="2"/>
          <c:tx>
            <c:strRef>
              <c:f>Feuil1!$D$1</c:f>
              <c:strCache>
                <c:ptCount val="1"/>
                <c:pt idx="0">
                  <c:v>Ratio Externe/Interne </c:v>
                </c:pt>
              </c:strCache>
            </c:strRef>
          </c:tx>
          <c:spPr>
            <a:ln w="28575" cap="rnd">
              <a:solidFill>
                <a:schemeClr val="accent2"/>
              </a:solidFill>
              <a:round/>
            </a:ln>
            <a:effectLst/>
          </c:spPr>
          <c:marker>
            <c:symbol val="none"/>
          </c:marker>
          <c:dLbls>
            <c:dLbl>
              <c:idx val="0"/>
              <c:layout>
                <c:manualLayout>
                  <c:x val="-1.9190261622196635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5EC-4EFE-9111-6026CA66C748}"/>
                </c:ext>
              </c:extLst>
            </c:dLbl>
            <c:dLbl>
              <c:idx val="1"/>
              <c:layout>
                <c:manualLayout>
                  <c:x val="-1.4392696216647564E-2"/>
                  <c:y val="-3.15113253440131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C-4EFE-9111-6026CA66C748}"/>
                </c:ext>
              </c:extLst>
            </c:dLbl>
            <c:dLbl>
              <c:idx val="2"/>
              <c:layout>
                <c:manualLayout>
                  <c:x val="-1.1993913513872898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C-4EFE-9111-6026CA66C7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23/24</c:v>
                </c:pt>
                <c:pt idx="1">
                  <c:v>24/25</c:v>
                </c:pt>
              </c:strCache>
            </c:strRef>
          </c:cat>
          <c:val>
            <c:numRef>
              <c:f>Feuil1!$D$2:$D$3</c:f>
              <c:numCache>
                <c:formatCode>0.00%</c:formatCode>
                <c:ptCount val="2"/>
                <c:pt idx="0">
                  <c:v>0.18518518518518517</c:v>
                </c:pt>
                <c:pt idx="1">
                  <c:v>0.19642857142857142</c:v>
                </c:pt>
              </c:numCache>
            </c:numRef>
          </c:val>
          <c:smooth val="0"/>
          <c:extLst>
            <c:ext xmlns:c16="http://schemas.microsoft.com/office/drawing/2014/chart" uri="{C3380CC4-5D6E-409C-BE32-E72D297353CC}">
              <c16:uniqueId val="{00000005-85EC-4EFE-9111-6026CA66C748}"/>
            </c:ext>
          </c:extLst>
        </c:ser>
        <c:dLbls>
          <c:showLegendKey val="0"/>
          <c:showVal val="0"/>
          <c:showCatName val="0"/>
          <c:showSerName val="0"/>
          <c:showPercent val="0"/>
          <c:showBubbleSize val="0"/>
        </c:dLbls>
        <c:marker val="1"/>
        <c:smooth val="0"/>
        <c:axId val="1539216816"/>
        <c:axId val="1490882608"/>
      </c:lineChart>
      <c:catAx>
        <c:axId val="153868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Ubuntu" panose="020B0504030602030204" pitchFamily="34" charset="0"/>
                <a:ea typeface="+mn-ea"/>
                <a:cs typeface="+mn-cs"/>
              </a:defRPr>
            </a:pPr>
            <a:endParaRPr lang="fr-FR"/>
          </a:p>
        </c:txPr>
        <c:crossAx val="2050678592"/>
        <c:crosses val="autoZero"/>
        <c:auto val="1"/>
        <c:lblAlgn val="ctr"/>
        <c:lblOffset val="100"/>
        <c:noMultiLvlLbl val="0"/>
      </c:catAx>
      <c:valAx>
        <c:axId val="20506785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8682112"/>
        <c:crosses val="autoZero"/>
        <c:crossBetween val="between"/>
      </c:valAx>
      <c:valAx>
        <c:axId val="1490882608"/>
        <c:scaling>
          <c:orientation val="minMax"/>
          <c:min val="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9216816"/>
        <c:crosses val="max"/>
        <c:crossBetween val="between"/>
      </c:valAx>
      <c:catAx>
        <c:axId val="1539216816"/>
        <c:scaling>
          <c:orientation val="minMax"/>
        </c:scaling>
        <c:delete val="1"/>
        <c:axPos val="b"/>
        <c:numFmt formatCode="General" sourceLinked="1"/>
        <c:majorTickMark val="out"/>
        <c:minorTickMark val="none"/>
        <c:tickLblPos val="nextTo"/>
        <c:crossAx val="1490882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c:spPr>
  <c:txPr>
    <a:bodyPr/>
    <a:lstStyle/>
    <a:p>
      <a:pPr>
        <a:defRPr>
          <a:latin typeface="Ubuntu" panose="020B0504030602030204" pitchFamily="34" charset="0"/>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spPr>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Feuil1!$A$2:$A$13</c:f>
              <c:strCache>
                <c:ptCount val="11"/>
                <c:pt idx="0">
                  <c:v>CIO Office </c:v>
                </c:pt>
                <c:pt idx="1">
                  <c:v>ITIL</c:v>
                </c:pt>
                <c:pt idx="2">
                  <c:v>Développement et Intégration </c:v>
                </c:pt>
                <c:pt idx="3">
                  <c:v>Agility</c:v>
                </c:pt>
                <c:pt idx="4">
                  <c:v>Opération</c:v>
                </c:pt>
                <c:pt idx="5">
                  <c:v>Architecture</c:v>
                </c:pt>
                <c:pt idx="6">
                  <c:v>Gestion des Fournisseurs </c:v>
                </c:pt>
                <c:pt idx="7">
                  <c:v>modernisation et innovation </c:v>
                </c:pt>
                <c:pt idx="8">
                  <c:v>Postes de travail et flottes </c:v>
                </c:pt>
                <c:pt idx="9">
                  <c:v>Data, IA et Digital</c:v>
                </c:pt>
                <c:pt idx="10">
                  <c:v>Note globale</c:v>
                </c:pt>
              </c:strCache>
            </c:strRef>
          </c:cat>
          <c:val>
            <c:numRef>
              <c:f>Feuil1!$B$2:$B$13</c:f>
              <c:numCache>
                <c:formatCode>General</c:formatCode>
                <c:ptCount val="12"/>
                <c:pt idx="0">
                  <c:v>4.5</c:v>
                </c:pt>
                <c:pt idx="1">
                  <c:v>5</c:v>
                </c:pt>
                <c:pt idx="2">
                  <c:v>6</c:v>
                </c:pt>
                <c:pt idx="3">
                  <c:v>5</c:v>
                </c:pt>
                <c:pt idx="4">
                  <c:v>8.5</c:v>
                </c:pt>
                <c:pt idx="5">
                  <c:v>6</c:v>
                </c:pt>
                <c:pt idx="6">
                  <c:v>5.5</c:v>
                </c:pt>
                <c:pt idx="7">
                  <c:v>6.5</c:v>
                </c:pt>
                <c:pt idx="8">
                  <c:v>6</c:v>
                </c:pt>
                <c:pt idx="9">
                  <c:v>7</c:v>
                </c:pt>
                <c:pt idx="10">
                  <c:v>6</c:v>
                </c:pt>
              </c:numCache>
            </c:numRef>
          </c:val>
          <c:extLst>
            <c:ext xmlns:c16="http://schemas.microsoft.com/office/drawing/2014/chart" uri="{C3380CC4-5D6E-409C-BE32-E72D297353CC}">
              <c16:uniqueId val="{00000000-99E1-42FB-AD48-9E9C4252D377}"/>
            </c:ext>
          </c:extLst>
        </c:ser>
        <c:dLbls>
          <c:showLegendKey val="0"/>
          <c:showVal val="1"/>
          <c:showCatName val="0"/>
          <c:showSerName val="0"/>
          <c:showPercent val="0"/>
          <c:showBubbleSize val="0"/>
        </c:dLbls>
        <c:gapWidth val="115"/>
        <c:overlap val="-20"/>
        <c:axId val="1972807488"/>
        <c:axId val="1972804128"/>
      </c:barChart>
      <c:catAx>
        <c:axId val="19728074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972804128"/>
        <c:crosses val="autoZero"/>
        <c:auto val="1"/>
        <c:lblAlgn val="ctr"/>
        <c:lblOffset val="100"/>
        <c:noMultiLvlLbl val="0"/>
      </c:catAx>
      <c:valAx>
        <c:axId val="1972804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97280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B847F"/>
      </a:solid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Feuil1!$A$2:$A$6</cx:f>
        <cx:lvl ptCount="5">
          <cx:pt idx="0">20-30 ans</cx:pt>
          <cx:pt idx="1">30-40 ans</cx:pt>
          <cx:pt idx="2">40-50 ans</cx:pt>
          <cx:pt idx="3">50-60 ans</cx:pt>
          <cx:pt idx="4">60-70 ans</cx:pt>
        </cx:lvl>
      </cx:strDim>
      <cx:numDim type="val">
        <cx:f>Feuil1!$B$2:$B$6</cx:f>
        <cx:lvl ptCount="5" formatCode="0,0">
          <cx:pt idx="0">6</cx:pt>
          <cx:pt idx="1">12</cx:pt>
          <cx:pt idx="2">20.699999999999999</cx:pt>
          <cx:pt idx="3">13</cx:pt>
          <cx:pt idx="4">2.7462</cx:pt>
        </cx:lvl>
      </cx:numDim>
    </cx:data>
  </cx:chartData>
  <cx:chart>
    <cx:title pos="t" align="ctr" overlay="0">
      <cx:txPr>
        <a:bodyPr spcFirstLastPara="1" vertOverflow="ellipsis" horzOverflow="overflow" wrap="square" lIns="0" tIns="0" rIns="0" bIns="0" anchor="ctr" anchorCtr="1"/>
        <a:lstStyle/>
        <a:p>
          <a:pPr algn="ctr" rtl="0">
            <a:defRPr/>
          </a:pPr>
          <a:endParaRPr lang="fr-FR" sz="1862" b="0" i="0" u="none" strike="noStrike" baseline="0" dirty="0">
            <a:solidFill>
              <a:srgbClr val="000000">
                <a:lumMod val="65000"/>
                <a:lumOff val="35000"/>
              </a:srgbClr>
            </a:solidFill>
            <a:latin typeface="Calibri"/>
            <a:cs typeface="Arial"/>
          </a:endParaRPr>
        </a:p>
      </cx:txPr>
    </cx:title>
    <cx:plotArea>
      <cx:plotAreaRegion>
        <cx:series layoutId="funnel" uniqueId="{D36B7573-F37D-46E3-901D-FD2B4F513B81}">
          <cx:tx>
            <cx:txData>
              <cx:f>Feuil1!$B$1</cx:f>
              <cx:v>ETP</cx:v>
            </cx:txData>
          </cx:tx>
          <cx:spPr>
            <a:solidFill>
              <a:srgbClr val="0B847F"/>
            </a:solidFill>
          </cx:spPr>
          <cx:dataLabels>
            <cx:visibility seriesName="0" categoryName="0" value="1"/>
          </cx:dataLabels>
          <cx:dataId val="0"/>
        </cx:series>
      </cx:plotAreaRegion>
      <cx:axis id="0">
        <cx:catScaling gapWidth="0.0599999987"/>
        <cx:tickLabels/>
      </cx:axis>
    </cx:plotArea>
  </cx:chart>
  <cx:spPr>
    <a:ln w="15875">
      <a:solidFill>
        <a:schemeClr val="accent1">
          <a:lumMod val="50000"/>
        </a:schemeClr>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
    <cx:title pos="t" align="ctr" overlay="0">
      <cx:txPr>
        <a:bodyPr spcFirstLastPara="1" vertOverflow="ellipsis" horzOverflow="overflow" wrap="square" lIns="0" tIns="0" rIns="0" bIns="0" anchor="ctr" anchorCtr="1"/>
        <a:lstStyle/>
        <a:p>
          <a:pPr algn="ctr" rtl="0">
            <a:defRPr/>
          </a:pPr>
          <a:endParaRPr lang="fr-FR" sz="1862" b="0" i="0" u="none" strike="noStrike" baseline="0" dirty="0">
            <a:solidFill>
              <a:srgbClr val="000000">
                <a:lumMod val="65000"/>
                <a:lumOff val="35000"/>
              </a:srgbClr>
            </a:solidFill>
            <a:latin typeface="Calibri"/>
            <a:cs typeface="Arial"/>
          </a:endParaRPr>
        </a:p>
      </cx:txPr>
    </cx:title>
    <cx:plotArea>
      <cx:plotAreaRegion/>
    </cx:plotArea>
  </cx:chart>
  <cx:spPr>
    <a:ln w="15875">
      <a:solidFill>
        <a:schemeClr val="accent1">
          <a:lumMod val="50000"/>
        </a:schemeClr>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AF534CC-2192-810E-ACAF-C96299FC79E4}"/>
              </a:ext>
            </a:extLst>
          </p:cNvPr>
          <p:cNvSpPr>
            <a:spLocks noGrp="1"/>
          </p:cNvSpPr>
          <p:nvPr>
            <p:ph type="hdr" sz="quarter"/>
          </p:nvPr>
        </p:nvSpPr>
        <p:spPr>
          <a:xfrm>
            <a:off x="0" y="0"/>
            <a:ext cx="4343400" cy="346075"/>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77355BA-EC97-A4E6-8CC5-AB0B776327E9}"/>
              </a:ext>
            </a:extLst>
          </p:cNvPr>
          <p:cNvSpPr>
            <a:spLocks noGrp="1"/>
          </p:cNvSpPr>
          <p:nvPr>
            <p:ph type="dt" sz="quarter" idx="1"/>
          </p:nvPr>
        </p:nvSpPr>
        <p:spPr>
          <a:xfrm>
            <a:off x="5676900" y="0"/>
            <a:ext cx="4343400" cy="346075"/>
          </a:xfrm>
          <a:prstGeom prst="rect">
            <a:avLst/>
          </a:prstGeom>
        </p:spPr>
        <p:txBody>
          <a:bodyPr vert="horz" lIns="91440" tIns="45720" rIns="91440" bIns="45720" rtlCol="0"/>
          <a:lstStyle>
            <a:lvl1pPr algn="r">
              <a:defRPr sz="1200"/>
            </a:lvl1pPr>
          </a:lstStyle>
          <a:p>
            <a:fld id="{29A801E2-3834-48D7-A227-BC0FF2A8514E}" type="datetimeFigureOut">
              <a:rPr lang="fr-FR" smtClean="0"/>
              <a:t>26/01/2025</a:t>
            </a:fld>
            <a:endParaRPr lang="fr-FR"/>
          </a:p>
        </p:txBody>
      </p:sp>
      <p:sp>
        <p:nvSpPr>
          <p:cNvPr id="4" name="Espace réservé du pied de page 3">
            <a:extLst>
              <a:ext uri="{FF2B5EF4-FFF2-40B4-BE49-F238E27FC236}">
                <a16:creationId xmlns:a16="http://schemas.microsoft.com/office/drawing/2014/main" id="{1AB536F1-A385-DB5E-4DDB-4AEC56AFE4F5}"/>
              </a:ext>
            </a:extLst>
          </p:cNvPr>
          <p:cNvSpPr>
            <a:spLocks noGrp="1"/>
          </p:cNvSpPr>
          <p:nvPr>
            <p:ph type="ftr" sz="quarter" idx="2"/>
          </p:nvPr>
        </p:nvSpPr>
        <p:spPr>
          <a:xfrm>
            <a:off x="0" y="6542088"/>
            <a:ext cx="4343400" cy="3460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7475AAE-B6D6-2F75-BF85-A3E26E0586F9}"/>
              </a:ext>
            </a:extLst>
          </p:cNvPr>
          <p:cNvSpPr>
            <a:spLocks noGrp="1"/>
          </p:cNvSpPr>
          <p:nvPr>
            <p:ph type="sldNum" sz="quarter" idx="3"/>
          </p:nvPr>
        </p:nvSpPr>
        <p:spPr>
          <a:xfrm>
            <a:off x="5676900" y="6542088"/>
            <a:ext cx="4343400" cy="346075"/>
          </a:xfrm>
          <a:prstGeom prst="rect">
            <a:avLst/>
          </a:prstGeom>
        </p:spPr>
        <p:txBody>
          <a:bodyPr vert="horz" lIns="91440" tIns="45720" rIns="91440" bIns="45720" rtlCol="0" anchor="b"/>
          <a:lstStyle>
            <a:lvl1pPr algn="r">
              <a:defRPr sz="1200"/>
            </a:lvl1pPr>
          </a:lstStyle>
          <a:p>
            <a:fld id="{6091580D-5C56-497C-B26C-0AFEE0713A8C}" type="slidenum">
              <a:rPr lang="fr-FR" smtClean="0"/>
              <a:t>‹N°›</a:t>
            </a:fld>
            <a:endParaRPr lang="fr-FR"/>
          </a:p>
        </p:txBody>
      </p:sp>
    </p:spTree>
    <p:extLst>
      <p:ext uri="{BB962C8B-B14F-4D97-AF65-F5344CB8AC3E}">
        <p14:creationId xmlns:p14="http://schemas.microsoft.com/office/powerpoint/2010/main" val="259640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43383" cy="34600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677199" y="0"/>
            <a:ext cx="4342079" cy="346003"/>
          </a:xfrm>
          <a:prstGeom prst="rect">
            <a:avLst/>
          </a:prstGeom>
        </p:spPr>
        <p:txBody>
          <a:bodyPr vert="horz" lIns="91440" tIns="45720" rIns="91440" bIns="45720" rtlCol="0"/>
          <a:lstStyle>
            <a:lvl1pPr algn="r">
              <a:defRPr sz="1200"/>
            </a:lvl1pPr>
          </a:lstStyle>
          <a:p>
            <a:fld id="{998DDD52-EDC5-2D40-9BCA-210326B3718C}" type="datetimeFigureOut">
              <a:rPr lang="fr-FR" smtClean="0"/>
              <a:t>26/01/2025</a:t>
            </a:fld>
            <a:endParaRPr lang="fr-FR"/>
          </a:p>
        </p:txBody>
      </p:sp>
      <p:sp>
        <p:nvSpPr>
          <p:cNvPr id="4" name="Espace réservé de l'image des diapositives 3"/>
          <p:cNvSpPr>
            <a:spLocks noGrp="1" noRot="1" noChangeAspect="1"/>
          </p:cNvSpPr>
          <p:nvPr>
            <p:ph type="sldImg" idx="2"/>
          </p:nvPr>
        </p:nvSpPr>
        <p:spPr>
          <a:xfrm>
            <a:off x="2944813" y="860425"/>
            <a:ext cx="4132262" cy="23256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002320" y="3314929"/>
            <a:ext cx="8017249" cy="27122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42161"/>
            <a:ext cx="4343383" cy="34600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677199" y="6542161"/>
            <a:ext cx="4342079" cy="346002"/>
          </a:xfrm>
          <a:prstGeom prst="rect">
            <a:avLst/>
          </a:prstGeom>
        </p:spPr>
        <p:txBody>
          <a:bodyPr vert="horz" lIns="91440" tIns="45720" rIns="91440" bIns="45720" rtlCol="0" anchor="b"/>
          <a:lstStyle>
            <a:lvl1pPr algn="r">
              <a:defRPr sz="1200"/>
            </a:lvl1pPr>
          </a:lstStyle>
          <a:p>
            <a:fld id="{54F73150-F37D-2548-A5C2-8C2BE5360140}" type="slidenum">
              <a:rPr lang="fr-FR" smtClean="0"/>
              <a:t>‹N°›</a:t>
            </a:fld>
            <a:endParaRPr lang="fr-FR"/>
          </a:p>
        </p:txBody>
      </p:sp>
    </p:spTree>
    <p:extLst>
      <p:ext uri="{BB962C8B-B14F-4D97-AF65-F5344CB8AC3E}">
        <p14:creationId xmlns:p14="http://schemas.microsoft.com/office/powerpoint/2010/main" val="22167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70" userDrawn="1">
          <p15:clr>
            <a:srgbClr val="F26B43"/>
          </p15:clr>
        </p15:guide>
        <p15:guide id="2" pos="315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ICP - Réalisation d'un schéma directeur - Proposition d'intervention</a:t>
            </a:r>
          </a:p>
        </p:txBody>
      </p:sp>
      <p:sp>
        <p:nvSpPr>
          <p:cNvPr id="5" name="Espace réservé du numéro de diapositive 4"/>
          <p:cNvSpPr>
            <a:spLocks noGrp="1"/>
          </p:cNvSpPr>
          <p:nvPr>
            <p:ph type="sldNum" sz="quarter" idx="5"/>
          </p:nvPr>
        </p:nvSpPr>
        <p:spPr/>
        <p:txBody>
          <a:bodyPr/>
          <a:lstStyle/>
          <a:p>
            <a:fld id="{B7A643E1-C301-4B4B-BB9F-DBEBC92D6F05}" type="slidenum">
              <a:rPr lang="fr-FR" smtClean="0"/>
              <a:t>6</a:t>
            </a:fld>
            <a:endParaRPr lang="fr-FR"/>
          </a:p>
        </p:txBody>
      </p:sp>
    </p:spTree>
    <p:extLst>
      <p:ext uri="{BB962C8B-B14F-4D97-AF65-F5344CB8AC3E}">
        <p14:creationId xmlns:p14="http://schemas.microsoft.com/office/powerpoint/2010/main" val="146695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ICP - Réalisation d'un schéma directeur - Proposition d'intervention</a:t>
            </a:r>
          </a:p>
        </p:txBody>
      </p:sp>
      <p:sp>
        <p:nvSpPr>
          <p:cNvPr id="5" name="Espace réservé du numéro de diapositive 4"/>
          <p:cNvSpPr>
            <a:spLocks noGrp="1"/>
          </p:cNvSpPr>
          <p:nvPr>
            <p:ph type="sldNum" sz="quarter" idx="5"/>
          </p:nvPr>
        </p:nvSpPr>
        <p:spPr/>
        <p:txBody>
          <a:bodyPr/>
          <a:lstStyle/>
          <a:p>
            <a:fld id="{B7A643E1-C301-4B4B-BB9F-DBEBC92D6F05}" type="slidenum">
              <a:rPr lang="fr-FR" smtClean="0"/>
              <a:t>7</a:t>
            </a:fld>
            <a:endParaRPr lang="fr-FR"/>
          </a:p>
        </p:txBody>
      </p:sp>
    </p:spTree>
    <p:extLst>
      <p:ext uri="{BB962C8B-B14F-4D97-AF65-F5344CB8AC3E}">
        <p14:creationId xmlns:p14="http://schemas.microsoft.com/office/powerpoint/2010/main" val="2427802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Présentation">
    <p:spTree>
      <p:nvGrpSpPr>
        <p:cNvPr id="1" name=""/>
        <p:cNvGrpSpPr/>
        <p:nvPr/>
      </p:nvGrpSpPr>
      <p:grpSpPr bwMode="auto">
        <a:xfrm>
          <a:off x="0" y="0"/>
          <a:ext cx="0" cy="0"/>
          <a:chOff x="0" y="0"/>
          <a:chExt cx="0" cy="0"/>
        </a:xfrm>
      </p:grpSpPr>
      <p:sp>
        <p:nvSpPr>
          <p:cNvPr id="4" name="Rectangle 3"/>
          <p:cNvSpPr/>
          <p:nvPr userDrawn="1"/>
        </p:nvSpPr>
        <p:spPr bwMode="auto">
          <a:xfrm>
            <a:off x="179827" y="172155"/>
            <a:ext cx="11830757" cy="6513689"/>
          </a:xfrm>
          <a:prstGeom prst="rect">
            <a:avLst/>
          </a:prstGeom>
          <a:solidFill>
            <a:srgbClr val="0A1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 name="Espace réservé du texte 5"/>
          <p:cNvSpPr>
            <a:spLocks noGrp="1"/>
          </p:cNvSpPr>
          <p:nvPr>
            <p:ph type="body" sz="quarter" idx="10" hasCustomPrompt="1"/>
          </p:nvPr>
        </p:nvSpPr>
        <p:spPr bwMode="auto">
          <a:xfrm>
            <a:off x="2351088" y="908051"/>
            <a:ext cx="5328293" cy="576734"/>
          </a:xfrm>
          <a:prstGeom prst="rect">
            <a:avLst/>
          </a:prstGeom>
        </p:spPr>
        <p:txBody>
          <a:bodyPr>
            <a:noAutofit/>
          </a:bodyPr>
          <a:lstStyle>
            <a:lvl1pPr>
              <a:buNone/>
              <a:defRPr sz="2800">
                <a:solidFill>
                  <a:schemeClr val="bg1"/>
                </a:solidFill>
                <a:latin typeface="Ubuntu Medium"/>
              </a:defRPr>
            </a:lvl1pPr>
          </a:lstStyle>
          <a:p>
            <a:pPr lvl="0">
              <a:defRPr/>
            </a:pPr>
            <a:r>
              <a:rPr lang="fr-FR"/>
              <a:t>NOM DU CLIENT</a:t>
            </a:r>
            <a:endParaRPr/>
          </a:p>
        </p:txBody>
      </p:sp>
      <p:sp>
        <p:nvSpPr>
          <p:cNvPr id="6" name="Espace réservé du texte 7"/>
          <p:cNvSpPr>
            <a:spLocks noGrp="1"/>
          </p:cNvSpPr>
          <p:nvPr>
            <p:ph type="body" sz="quarter" idx="11" hasCustomPrompt="1"/>
          </p:nvPr>
        </p:nvSpPr>
        <p:spPr bwMode="auto">
          <a:xfrm>
            <a:off x="2351088" y="1484313"/>
            <a:ext cx="5328293" cy="504825"/>
          </a:xfrm>
          <a:prstGeom prst="rect">
            <a:avLst/>
          </a:prstGeom>
        </p:spPr>
        <p:txBody>
          <a:bodyPr>
            <a:normAutofit/>
          </a:bodyPr>
          <a:lstStyle>
            <a:lvl1pPr>
              <a:buNone/>
              <a:defRPr sz="2400" b="0">
                <a:solidFill>
                  <a:schemeClr val="bg1"/>
                </a:solidFill>
                <a:latin typeface="Ubuntu Medium"/>
              </a:defRPr>
            </a:lvl1pPr>
          </a:lstStyle>
          <a:p>
            <a:pPr lvl="0">
              <a:defRPr/>
            </a:pPr>
            <a:r>
              <a:rPr lang="fr-FR"/>
              <a:t>Direction</a:t>
            </a:r>
            <a:endParaRPr/>
          </a:p>
        </p:txBody>
      </p:sp>
      <p:sp>
        <p:nvSpPr>
          <p:cNvPr id="7" name="Espace réservé du texte 9"/>
          <p:cNvSpPr>
            <a:spLocks noGrp="1"/>
          </p:cNvSpPr>
          <p:nvPr>
            <p:ph type="body" sz="quarter" idx="12" hasCustomPrompt="1"/>
          </p:nvPr>
        </p:nvSpPr>
        <p:spPr bwMode="auto">
          <a:xfrm>
            <a:off x="2351088" y="2133675"/>
            <a:ext cx="5328293" cy="503237"/>
          </a:xfrm>
          <a:prstGeom prst="rect">
            <a:avLst/>
          </a:prstGeom>
        </p:spPr>
        <p:txBody>
          <a:bodyPr>
            <a:normAutofit/>
          </a:bodyPr>
          <a:lstStyle>
            <a:lvl1pPr>
              <a:buNone/>
              <a:defRPr sz="2000">
                <a:solidFill>
                  <a:schemeClr val="bg1"/>
                </a:solidFill>
                <a:latin typeface="Ubuntu Medium"/>
              </a:defRPr>
            </a:lvl1pPr>
          </a:lstStyle>
          <a:p>
            <a:pPr lvl="0">
              <a:defRPr/>
            </a:pPr>
            <a:r>
              <a:rPr lang="fr-FR"/>
              <a:t>Nom du sujet de la présentation</a:t>
            </a:r>
            <a:endParaRPr/>
          </a:p>
        </p:txBody>
      </p:sp>
      <p:sp>
        <p:nvSpPr>
          <p:cNvPr id="8" name="Espace réservé du texte 11"/>
          <p:cNvSpPr>
            <a:spLocks noGrp="1"/>
          </p:cNvSpPr>
          <p:nvPr>
            <p:ph type="body" sz="quarter" idx="13" hasCustomPrompt="1"/>
          </p:nvPr>
        </p:nvSpPr>
        <p:spPr bwMode="auto">
          <a:xfrm>
            <a:off x="2351088" y="2781300"/>
            <a:ext cx="5328293" cy="792163"/>
          </a:xfrm>
          <a:prstGeom prst="rect">
            <a:avLst/>
          </a:prstGeom>
        </p:spPr>
        <p:txBody>
          <a:bodyPr>
            <a:normAutofit/>
          </a:bodyPr>
          <a:lstStyle>
            <a:lvl1pPr>
              <a:buNone/>
              <a:defRPr sz="1600">
                <a:solidFill>
                  <a:srgbClr val="44C3C2"/>
                </a:solidFill>
              </a:defRPr>
            </a:lvl1pPr>
          </a:lstStyle>
          <a:p>
            <a:pPr lvl="0">
              <a:defRPr/>
            </a:pPr>
            <a:r>
              <a:rPr lang="fr-FR"/>
              <a:t>Document préparé à l’attention de xxxx</a:t>
            </a:r>
            <a:endParaRPr/>
          </a:p>
        </p:txBody>
      </p:sp>
      <p:sp>
        <p:nvSpPr>
          <p:cNvPr id="9" name="Espace réservé du texte 13"/>
          <p:cNvSpPr>
            <a:spLocks noGrp="1"/>
          </p:cNvSpPr>
          <p:nvPr>
            <p:ph type="body" sz="quarter" idx="14" hasCustomPrompt="1"/>
          </p:nvPr>
        </p:nvSpPr>
        <p:spPr bwMode="auto">
          <a:xfrm>
            <a:off x="3759677" y="6305162"/>
            <a:ext cx="4689791" cy="360362"/>
          </a:xfrm>
          <a:prstGeom prst="rect">
            <a:avLst/>
          </a:prstGeom>
        </p:spPr>
        <p:txBody>
          <a:bodyPr>
            <a:normAutofit/>
          </a:bodyPr>
          <a:lstStyle>
            <a:lvl1pPr algn="ctr">
              <a:buNone/>
              <a:defRPr sz="1200">
                <a:solidFill>
                  <a:srgbClr val="44C3C2"/>
                </a:solidFill>
              </a:defRPr>
            </a:lvl1pPr>
          </a:lstStyle>
          <a:p>
            <a:pPr lvl="0">
              <a:defRPr/>
            </a:pPr>
            <a:r>
              <a:rPr lang="fr-FR"/>
              <a:t>Document confidentiel</a:t>
            </a:r>
            <a:endParaRPr/>
          </a:p>
        </p:txBody>
      </p:sp>
      <p:sp>
        <p:nvSpPr>
          <p:cNvPr id="10" name="Espace réservé du texte 15"/>
          <p:cNvSpPr>
            <a:spLocks noGrp="1"/>
          </p:cNvSpPr>
          <p:nvPr>
            <p:ph type="body" sz="quarter" idx="15" hasCustomPrompt="1"/>
          </p:nvPr>
        </p:nvSpPr>
        <p:spPr bwMode="auto">
          <a:xfrm>
            <a:off x="2351088" y="4076699"/>
            <a:ext cx="5328293" cy="288924"/>
          </a:xfrm>
          <a:prstGeom prst="rect">
            <a:avLst/>
          </a:prstGeom>
        </p:spPr>
        <p:txBody>
          <a:bodyPr>
            <a:normAutofit/>
          </a:bodyPr>
          <a:lstStyle>
            <a:lvl1pPr>
              <a:buNone/>
              <a:defRPr sz="1200">
                <a:solidFill>
                  <a:schemeClr val="bg1"/>
                </a:solidFill>
              </a:defRPr>
            </a:lvl1pPr>
          </a:lstStyle>
          <a:p>
            <a:pPr lvl="0">
              <a:defRPr/>
            </a:pPr>
            <a:r>
              <a:rPr lang="fr-FR"/>
              <a:t>Date de la présentation</a:t>
            </a:r>
            <a:endParaRPr/>
          </a:p>
        </p:txBody>
      </p:sp>
      <p:pic>
        <p:nvPicPr>
          <p:cNvPr id="11" name="Image 16"/>
          <p:cNvPicPr>
            <a:picLocks noChangeAspect="1"/>
          </p:cNvPicPr>
          <p:nvPr userDrawn="1"/>
        </p:nvPicPr>
        <p:blipFill>
          <a:blip r:embed="rId2" cstate="email">
            <a:extLst>
              <a:ext uri="{28A0092B-C50C-407E-A947-70E740481C1C}">
                <a14:useLocalDpi xmlns:a14="http://schemas.microsoft.com/office/drawing/2010/main"/>
              </a:ext>
            </a:extLst>
          </a:blip>
          <a:stretch/>
        </p:blipFill>
        <p:spPr bwMode="auto">
          <a:xfrm>
            <a:off x="544855" y="5490006"/>
            <a:ext cx="2493313" cy="93938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A69AF4BC-74B6-875B-A971-C0DF66333366}"/>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59654296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6" y="303731"/>
            <a:ext cx="11002991"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Rectangle 2">
            <a:extLst>
              <a:ext uri="{FF2B5EF4-FFF2-40B4-BE49-F238E27FC236}">
                <a16:creationId xmlns:a16="http://schemas.microsoft.com/office/drawing/2014/main" id="{09536A35-0CDF-F7CB-B184-1A7B845F5E6C}"/>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F5D17A01-1F8F-504E-681E-07BFBAB99537}"/>
              </a:ext>
            </a:extLst>
          </p:cNvPr>
          <p:cNvSpPr/>
          <p:nvPr userDrawn="1"/>
        </p:nvSpPr>
        <p:spPr bwMode="auto">
          <a:xfrm>
            <a:off x="1412176" y="6338244"/>
            <a:ext cx="6840997"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9418B9D1-390F-C187-91B1-3FB5151C75B0}"/>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242475B3-E6F2-59CB-D3F8-E2E65A364D65}"/>
              </a:ext>
            </a:extLst>
          </p:cNvPr>
          <p:cNvSpPr/>
          <p:nvPr userDrawn="1"/>
        </p:nvSpPr>
        <p:spPr bwMode="auto">
          <a:xfrm>
            <a:off x="1998617" y="6338245"/>
            <a:ext cx="61465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6A7990A1-7FDE-26CB-D9BA-0116EF436906}"/>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E4039E0-1570-FD96-F0FE-E9B1C7580322}"/>
              </a:ext>
            </a:extLst>
          </p:cNvPr>
          <p:cNvSpPr/>
          <p:nvPr userDrawn="1"/>
        </p:nvSpPr>
        <p:spPr bwMode="auto">
          <a:xfrm>
            <a:off x="2076995" y="6338245"/>
            <a:ext cx="59153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6" y="303731"/>
            <a:ext cx="11002991" cy="432048"/>
          </a:xfrm>
          <a:prstGeom prst="rect">
            <a:avLst/>
          </a:prstGeom>
        </p:spPr>
        <p:txBody>
          <a:bodyPr vert="horz" lIns="91440" tIns="45720" rIns="91440" bIns="45720" rtlCol="0" anchor="ctr">
            <a:normAutofit/>
          </a:bodyPr>
          <a:lstStyle>
            <a:lvl1pPr>
              <a:defRPr sz="1800" cap="all" baseline="0"/>
            </a:lvl1pPr>
          </a:lstStyle>
          <a:p>
            <a:pPr lvl="0"/>
            <a:r>
              <a:rPr lang="fr-FR"/>
              <a:t>Cliquez pour modifier le style du titre</a:t>
            </a:r>
            <a:endParaRPr/>
          </a:p>
        </p:txBody>
      </p:sp>
      <p:sp>
        <p:nvSpPr>
          <p:cNvPr id="7" name="Rectangle 6">
            <a:extLst>
              <a:ext uri="{FF2B5EF4-FFF2-40B4-BE49-F238E27FC236}">
                <a16:creationId xmlns:a16="http://schemas.microsoft.com/office/drawing/2014/main" id="{51934BA4-D99F-E6FB-DC38-CCD3E54A616D}"/>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6E091DA-EC96-09A2-DE1D-4E56294179A7}"/>
              </a:ext>
            </a:extLst>
          </p:cNvPr>
          <p:cNvSpPr/>
          <p:nvPr userDrawn="1"/>
        </p:nvSpPr>
        <p:spPr bwMode="auto">
          <a:xfrm>
            <a:off x="1412176" y="6338244"/>
            <a:ext cx="6840997"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FB44E97B-DD79-5FFE-C172-A4E58CA671C6}"/>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BB95985-034E-9CEF-F5AC-46B463E6864F}"/>
              </a:ext>
            </a:extLst>
          </p:cNvPr>
          <p:cNvSpPr/>
          <p:nvPr userDrawn="1"/>
        </p:nvSpPr>
        <p:spPr bwMode="auto">
          <a:xfrm>
            <a:off x="2129247" y="6338245"/>
            <a:ext cx="58631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Analyse rapide de la maturité technologique, opérationnelle et financière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Intercalaire">
    <p:spTree>
      <p:nvGrpSpPr>
        <p:cNvPr id="1" name=""/>
        <p:cNvGrpSpPr/>
        <p:nvPr/>
      </p:nvGrpSpPr>
      <p:grpSpPr bwMode="auto">
        <a:xfrm>
          <a:off x="0" y="0"/>
          <a:ext cx="0" cy="0"/>
          <a:chOff x="0" y="0"/>
          <a:chExt cx="0" cy="0"/>
        </a:xfrm>
      </p:grpSpPr>
      <p:sp>
        <p:nvSpPr>
          <p:cNvPr id="4" name="Rectangle 3"/>
          <p:cNvSpPr/>
          <p:nvPr userDrawn="1"/>
        </p:nvSpPr>
        <p:spPr bwMode="auto">
          <a:xfrm>
            <a:off x="180621" y="172155"/>
            <a:ext cx="11830757" cy="6513689"/>
          </a:xfrm>
          <a:prstGeom prst="rect">
            <a:avLst/>
          </a:prstGeom>
          <a:solidFill>
            <a:srgbClr val="0A1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6" name="Image 16"/>
          <p:cNvPicPr>
            <a:picLocks noChangeAspect="1"/>
          </p:cNvPicPr>
          <p:nvPr userDrawn="1"/>
        </p:nvPicPr>
        <p:blipFill>
          <a:blip r:embed="rId2" cstate="email">
            <a:extLst>
              <a:ext uri="{28A0092B-C50C-407E-A947-70E740481C1C}">
                <a14:useLocalDpi xmlns:a14="http://schemas.microsoft.com/office/drawing/2010/main"/>
              </a:ext>
            </a:extLst>
          </a:blip>
          <a:stretch/>
        </p:blipFill>
        <p:spPr bwMode="auto">
          <a:xfrm>
            <a:off x="544855" y="5490006"/>
            <a:ext cx="2493313" cy="939382"/>
          </a:xfrm>
          <a:prstGeom prst="rect">
            <a:avLst/>
          </a:prstGeom>
        </p:spPr>
      </p:pic>
      <p:sp>
        <p:nvSpPr>
          <p:cNvPr id="8" name="Espace réservé du texte 7">
            <a:extLst>
              <a:ext uri="{FF2B5EF4-FFF2-40B4-BE49-F238E27FC236}">
                <a16:creationId xmlns:a16="http://schemas.microsoft.com/office/drawing/2014/main" id="{3872F576-9B71-470C-E8F6-881B58366D3D}"/>
              </a:ext>
            </a:extLst>
          </p:cNvPr>
          <p:cNvSpPr>
            <a:spLocks noGrp="1"/>
          </p:cNvSpPr>
          <p:nvPr>
            <p:ph type="body" sz="quarter" idx="10" hasCustomPrompt="1"/>
          </p:nvPr>
        </p:nvSpPr>
        <p:spPr>
          <a:xfrm>
            <a:off x="660400" y="2662236"/>
            <a:ext cx="5434013" cy="1533525"/>
          </a:xfrm>
        </p:spPr>
        <p:txBody>
          <a:bodyPr anchor="ctr">
            <a:normAutofit/>
          </a:bodyPr>
          <a:lstStyle>
            <a:lvl1pPr marL="0" indent="0">
              <a:buNone/>
              <a:defRPr sz="32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0X. Titre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preserve="1" userDrawn="1">
  <p:cSld name="Sommaire">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du texte 4"/>
          <p:cNvSpPr>
            <a:spLocks noGrp="1"/>
          </p:cNvSpPr>
          <p:nvPr>
            <p:ph type="body" sz="quarter" idx="11"/>
          </p:nvPr>
        </p:nvSpPr>
        <p:spPr bwMode="auto">
          <a:xfrm>
            <a:off x="3193974" y="1557337"/>
            <a:ext cx="6213600" cy="4352400"/>
          </a:xfrm>
          <a:prstGeom prst="rect">
            <a:avLst/>
          </a:prstGeom>
        </p:spPr>
        <p:txBody>
          <a:bodyPr>
            <a:normAutofit/>
          </a:bodyPr>
          <a:lstStyle>
            <a:lvl1pPr>
              <a:buFont typeface="+mj-lt"/>
              <a:buAutoNum type="arabicPeriod"/>
              <a:defRPr sz="1800"/>
            </a:lvl1pPr>
            <a:lvl2pPr marL="800100" indent="-342900">
              <a:buFont typeface="+mj-lt"/>
              <a:buAutoNum type="arabicPeriod"/>
              <a:defRPr sz="1800"/>
            </a:lvl2pPr>
            <a:lvl3pPr marL="1257300" indent="-342900">
              <a:buFont typeface="+mj-lt"/>
              <a:buAutoNum type="arabicPeriod"/>
              <a:defRPr sz="1800"/>
            </a:lvl3pPr>
            <a:lvl4pPr marL="1714500" indent="-342900">
              <a:buFont typeface="+mj-lt"/>
              <a:buAutoNum type="arabicPeriod"/>
              <a:defRPr sz="1800"/>
            </a:lvl4pPr>
            <a:lvl5pPr marL="2171700" indent="-342900">
              <a:buFont typeface="+mj-lt"/>
              <a:buAutoNum type="arabicPeriod"/>
              <a:defRPr sz="1800"/>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p:txBody>
      </p:sp>
      <p:grpSp>
        <p:nvGrpSpPr>
          <p:cNvPr id="6" name="Groupe 12"/>
          <p:cNvGrpSpPr/>
          <p:nvPr userDrawn="1"/>
        </p:nvGrpSpPr>
        <p:grpSpPr bwMode="auto">
          <a:xfrm>
            <a:off x="694605" y="1340768"/>
            <a:ext cx="1695454" cy="4679974"/>
            <a:chOff x="694605" y="1340768"/>
            <a:chExt cx="1695454" cy="4679974"/>
          </a:xfrm>
        </p:grpSpPr>
        <p:pic>
          <p:nvPicPr>
            <p:cNvPr id="7" name="Image 5" descr="environnement-PPT.jpg"/>
            <p:cNvPicPr>
              <a:picLocks noChangeAspect="1"/>
            </p:cNvPicPr>
            <p:nvPr userDrawn="1"/>
          </p:nvPicPr>
          <p:blipFill>
            <a:blip r:embed="rId2"/>
            <a:stretch/>
          </p:blipFill>
          <p:spPr bwMode="auto">
            <a:xfrm>
              <a:off x="694605" y="1340768"/>
              <a:ext cx="1695454" cy="1017273"/>
            </a:xfrm>
            <a:prstGeom prst="rect">
              <a:avLst/>
            </a:prstGeom>
          </p:spPr>
        </p:pic>
        <p:pic>
          <p:nvPicPr>
            <p:cNvPr id="8" name="Image 7" descr="Sante-PPT.jpg"/>
            <p:cNvPicPr>
              <a:picLocks noChangeAspect="1"/>
            </p:cNvPicPr>
            <p:nvPr userDrawn="1"/>
          </p:nvPicPr>
          <p:blipFill>
            <a:blip r:embed="rId3"/>
            <a:stretch/>
          </p:blipFill>
          <p:spPr bwMode="auto">
            <a:xfrm>
              <a:off x="694605" y="3669576"/>
              <a:ext cx="1695454" cy="1130303"/>
            </a:xfrm>
            <a:prstGeom prst="rect">
              <a:avLst/>
            </a:prstGeom>
          </p:spPr>
        </p:pic>
        <p:pic>
          <p:nvPicPr>
            <p:cNvPr id="9" name="Image 8" descr="Assurance-PPT.jpg"/>
            <p:cNvPicPr>
              <a:picLocks noChangeAspect="1"/>
            </p:cNvPicPr>
            <p:nvPr userDrawn="1"/>
          </p:nvPicPr>
          <p:blipFill>
            <a:blip r:embed="rId4"/>
            <a:stretch/>
          </p:blipFill>
          <p:spPr bwMode="auto">
            <a:xfrm>
              <a:off x="694605" y="4890439"/>
              <a:ext cx="1695454" cy="1130303"/>
            </a:xfrm>
            <a:prstGeom prst="rect">
              <a:avLst/>
            </a:prstGeom>
          </p:spPr>
        </p:pic>
      </p:grpSp>
      <p:sp>
        <p:nvSpPr>
          <p:cNvPr id="10" name="Espace réservé du numéro de diapositive 10"/>
          <p:cNvSpPr>
            <a:spLocks noGrp="1"/>
          </p:cNvSpPr>
          <p:nvPr userDrawn="1">
            <p:ph type="sldNum" sz="quarter" idx="12"/>
          </p:nvPr>
        </p:nvSpPr>
        <p:spPr bwMode="auto"/>
        <p:txBody>
          <a:bodyPr/>
          <a:lstStyle/>
          <a:p>
            <a:pPr>
              <a:defRPr/>
            </a:pPr>
            <a:fld id="{172ACC00-F50A-441B-B5FA-D02ED19B2723}" type="slidenum">
              <a:rPr lang="fr-FR"/>
              <a:t>‹N°›</a:t>
            </a:fld>
            <a:endParaRPr lang="fr-FR"/>
          </a:p>
        </p:txBody>
      </p:sp>
      <p:pic>
        <p:nvPicPr>
          <p:cNvPr id="11" name="Image 13"/>
          <p:cNvPicPr>
            <a:picLocks noChangeAspect="1"/>
          </p:cNvPicPr>
          <p:nvPr userDrawn="1"/>
        </p:nvPicPr>
        <p:blipFill>
          <a:blip r:embed="rId5"/>
          <a:stretch/>
        </p:blipFill>
        <p:spPr bwMode="auto">
          <a:xfrm>
            <a:off x="693857" y="2455168"/>
            <a:ext cx="1692000" cy="1092156"/>
          </a:xfrm>
          <a:prstGeom prst="rect">
            <a:avLst/>
          </a:prstGeom>
          <a:ln>
            <a:noFill/>
          </a:ln>
          <a:effec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FA6EA-3849-DA7C-7C59-E2AB4EE74C82}"/>
              </a:ext>
            </a:extLst>
          </p:cNvPr>
          <p:cNvSpPr>
            <a:spLocks noGrp="1"/>
          </p:cNvSpPr>
          <p:nvPr>
            <p:ph type="title"/>
          </p:nvPr>
        </p:nvSpPr>
        <p:spPr>
          <a:xfrm>
            <a:off x="444421" y="320080"/>
            <a:ext cx="9662149" cy="432048"/>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CED168CF-7333-A2D9-06ED-BFCC7DBE8E1A}"/>
              </a:ext>
            </a:extLst>
          </p:cNvPr>
          <p:cNvSpPr>
            <a:spLocks noGrp="1"/>
          </p:cNvSpPr>
          <p:nvPr>
            <p:ph idx="1"/>
          </p:nvPr>
        </p:nvSpPr>
        <p:spPr>
          <a:noFill/>
        </p:spPr>
        <p:txBody>
          <a:bodyPr vert="horz" lIns="91440" tIns="45720" rIns="91440" bIns="45720" rtlCol="0">
            <a:normAutofit/>
          </a:bodyPr>
          <a:lstStyle>
            <a:lvl1pPr>
              <a:defRPr lang="fr-FR"/>
            </a:lvl1pPr>
            <a:lvl2pPr>
              <a:defRPr lang="fr-FR"/>
            </a:lvl2pPr>
            <a:lvl3pPr>
              <a:defRPr lang="fr-FR"/>
            </a:lvl3pPr>
            <a:lvl4pPr>
              <a:defRPr lang="fr-FR"/>
            </a:lvl4pPr>
            <a:lvl5pPr>
              <a:defRPr lang="fr-FR"/>
            </a:lvl5pPr>
          </a:lstStyle>
          <a:p>
            <a:pPr lvl="0" indent="-251975" defTabSz="914309" rtl="0" eaLnBrk="1" latinLnBrk="0" hangingPunct="1">
              <a:spcBef>
                <a:spcPct val="20000"/>
              </a:spcBef>
              <a:buSzPct val="120000"/>
              <a:buBlip>
                <a:blip r:embed="rId2"/>
              </a:buBlip>
            </a:pPr>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54AE421A-BFF3-5FE8-6B12-522CC9D28582}"/>
              </a:ext>
            </a:extLst>
          </p:cNvPr>
          <p:cNvSpPr>
            <a:spLocks noGrp="1"/>
          </p:cNvSpPr>
          <p:nvPr>
            <p:ph type="ftr" sz="quarter" idx="11"/>
          </p:nvPr>
        </p:nvSpPr>
        <p:spPr>
          <a:xfrm>
            <a:off x="4038601" y="6356352"/>
            <a:ext cx="4113213" cy="365125"/>
          </a:xfrm>
          <a:prstGeom prst="rect">
            <a:avLst/>
          </a:prstGeom>
        </p:spPr>
        <p:txBody>
          <a:bodyPr vert="horz" lIns="91440" tIns="45720" rIns="91440" bIns="45720" rtlCol="0" anchor="ctr"/>
          <a:lstStyle>
            <a:defPPr>
              <a:defRPr lang="fr-FR"/>
            </a:defPPr>
            <a:lvl1pPr marL="0" algn="ct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endParaRPr lang="fr-FR"/>
          </a:p>
        </p:txBody>
      </p:sp>
      <p:sp>
        <p:nvSpPr>
          <p:cNvPr id="6" name="Espace réservé du numéro de diapositive 5">
            <a:extLst>
              <a:ext uri="{FF2B5EF4-FFF2-40B4-BE49-F238E27FC236}">
                <a16:creationId xmlns:a16="http://schemas.microsoft.com/office/drawing/2014/main" id="{E4CB2DB1-1BB0-C460-D8E5-CDAA71562783}"/>
              </a:ext>
            </a:extLst>
          </p:cNvPr>
          <p:cNvSpPr>
            <a:spLocks noGrp="1"/>
          </p:cNvSpPr>
          <p:nvPr>
            <p:ph type="sldNum" sz="quarter" idx="12"/>
          </p:nvPr>
        </p:nvSpPr>
        <p:spPr/>
        <p:txBody>
          <a:bodyPr/>
          <a:lstStyle/>
          <a:p>
            <a:fld id="{A7E414DE-CDFB-4945-A020-700D7AA15797}" type="slidenum">
              <a:rPr lang="fr-FR" smtClean="0"/>
              <a:t>‹N°›</a:t>
            </a:fld>
            <a:endParaRPr lang="fr-FR"/>
          </a:p>
        </p:txBody>
      </p:sp>
      <p:sp>
        <p:nvSpPr>
          <p:cNvPr id="4" name="Espace réservé du texte 12">
            <a:extLst>
              <a:ext uri="{FF2B5EF4-FFF2-40B4-BE49-F238E27FC236}">
                <a16:creationId xmlns:a16="http://schemas.microsoft.com/office/drawing/2014/main" id="{681DBF6D-5B6D-1113-0878-112106849119}"/>
              </a:ext>
            </a:extLst>
          </p:cNvPr>
          <p:cNvSpPr>
            <a:spLocks noGrp="1"/>
          </p:cNvSpPr>
          <p:nvPr>
            <p:ph type="body" sz="quarter" idx="14" hasCustomPrompt="1"/>
          </p:nvPr>
        </p:nvSpPr>
        <p:spPr bwMode="auto">
          <a:xfrm>
            <a:off x="455946" y="44624"/>
            <a:ext cx="4536802" cy="288924"/>
          </a:xfrm>
          <a:prstGeom prst="rect">
            <a:avLst/>
          </a:prstGeom>
          <a:noFill/>
        </p:spPr>
        <p:txBody>
          <a:bodyPr vert="horz" lIns="91440" tIns="45720" rIns="91440" bIns="45720" rtlCol="0">
            <a:noAutofit/>
          </a:bodyPr>
          <a:lstStyle>
            <a:lvl1pPr>
              <a:defRPr lang="fr-FR" sz="1400" i="1" cap="small" baseline="0" dirty="0">
                <a:solidFill>
                  <a:schemeClr val="tx2">
                    <a:lumMod val="75000"/>
                  </a:schemeClr>
                </a:solidFill>
                <a:latin typeface="Ubuntu"/>
              </a:defRPr>
            </a:lvl1pPr>
          </a:lstStyle>
          <a:p>
            <a:pPr lvl="0">
              <a:buNone/>
            </a:pPr>
            <a:r>
              <a:rPr lang="fr-FR"/>
              <a:t>Cliquez Ici Pour Modifier</a:t>
            </a:r>
          </a:p>
        </p:txBody>
      </p:sp>
      <p:cxnSp>
        <p:nvCxnSpPr>
          <p:cNvPr id="7" name="Connecteur droit 9">
            <a:extLst>
              <a:ext uri="{FF2B5EF4-FFF2-40B4-BE49-F238E27FC236}">
                <a16:creationId xmlns:a16="http://schemas.microsoft.com/office/drawing/2014/main" id="{8ABF1EC8-5EC3-20AC-BCC1-AAFF8BC9D004}"/>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271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re simple + Contenu">
    <p:spTree>
      <p:nvGrpSpPr>
        <p:cNvPr id="1" name=""/>
        <p:cNvGrpSpPr/>
        <p:nvPr/>
      </p:nvGrpSpPr>
      <p:grpSpPr bwMode="auto">
        <a:xfrm>
          <a:off x="0" y="0"/>
          <a:ext cx="0" cy="0"/>
          <a:chOff x="0" y="0"/>
          <a:chExt cx="0" cy="0"/>
        </a:xfrm>
      </p:grpSpPr>
      <p:sp>
        <p:nvSpPr>
          <p:cNvPr id="4" name="Titre 5"/>
          <p:cNvSpPr>
            <a:spLocks noGrp="1"/>
          </p:cNvSpPr>
          <p:nvPr>
            <p:ph type="title"/>
          </p:nvPr>
        </p:nvSpPr>
        <p:spPr bwMode="auto"/>
        <p:txBody>
          <a:bodyPr/>
          <a:lstStyle/>
          <a:p>
            <a:pPr>
              <a:defRPr/>
            </a:pPr>
            <a:r>
              <a:rPr lang="fr-FR"/>
              <a:t>Modifiez le style du titre</a:t>
            </a:r>
            <a:endParaRPr/>
          </a:p>
        </p:txBody>
      </p:sp>
      <p:sp>
        <p:nvSpPr>
          <p:cNvPr id="5" name="Espace réservé du numéro de diapositive 4"/>
          <p:cNvSpPr>
            <a:spLocks noGrp="1"/>
          </p:cNvSpPr>
          <p:nvPr>
            <p:ph type="sldNum" sz="quarter" idx="11"/>
          </p:nvPr>
        </p:nvSpPr>
        <p:spPr bwMode="auto"/>
        <p:txBody>
          <a:bodyPr/>
          <a:lstStyle/>
          <a:p>
            <a:pPr>
              <a:defRPr/>
            </a:pPr>
            <a:fld id="{172ACC00-F50A-441B-B5FA-D02ED19B2723}" type="slidenum">
              <a:rPr lang="fr-FR"/>
              <a:t>‹N°›</a:t>
            </a:fld>
            <a:endParaRPr lang="fr-FR"/>
          </a:p>
        </p:txBody>
      </p:sp>
      <p:sp>
        <p:nvSpPr>
          <p:cNvPr id="6" name="Espace réservé du texte 13"/>
          <p:cNvSpPr>
            <a:spLocks noGrp="1"/>
          </p:cNvSpPr>
          <p:nvPr>
            <p:ph type="body" sz="quarter" idx="18"/>
          </p:nvPr>
        </p:nvSpPr>
        <p:spPr bwMode="auto">
          <a:xfrm>
            <a:off x="609600" y="1988840"/>
            <a:ext cx="9805988" cy="720080"/>
          </a:xfrm>
          <a:prstGeom prst="rect">
            <a:avLst/>
          </a:prstGeom>
        </p:spPr>
        <p:txBody>
          <a:bodyPr>
            <a:normAutofit/>
          </a:bodyPr>
          <a:lstStyle>
            <a:lvl1pPr>
              <a:buNone/>
              <a:defRPr sz="1400"/>
            </a:lvl1pPr>
          </a:lstStyle>
          <a:p>
            <a:pPr lvl="0">
              <a:defRPr/>
            </a:pPr>
            <a:r>
              <a:rPr lang="fr-FR"/>
              <a:t>Cliquez pour modifier les styles du texte du masque</a:t>
            </a:r>
            <a:endParaRPr/>
          </a:p>
        </p:txBody>
      </p:sp>
      <p:sp>
        <p:nvSpPr>
          <p:cNvPr id="7" name="Espace réservé du contenu 9"/>
          <p:cNvSpPr>
            <a:spLocks noGrp="1"/>
          </p:cNvSpPr>
          <p:nvPr>
            <p:ph sz="quarter" idx="17"/>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preserve="1" userDrawn="1">
  <p:cSld name="Titre + 4 colonnes">
    <p:spTree>
      <p:nvGrpSpPr>
        <p:cNvPr id="1" name=""/>
        <p:cNvGrpSpPr/>
        <p:nvPr/>
      </p:nvGrpSpPr>
      <p:grpSpPr bwMode="auto">
        <a:xfrm>
          <a:off x="0" y="0"/>
          <a:ext cx="0" cy="0"/>
          <a:chOff x="0" y="0"/>
          <a:chExt cx="0" cy="0"/>
        </a:xfrm>
      </p:grpSpPr>
      <p:sp>
        <p:nvSpPr>
          <p:cNvPr id="4" name="Titre 4"/>
          <p:cNvSpPr>
            <a:spLocks noGrp="1"/>
          </p:cNvSpPr>
          <p:nvPr>
            <p:ph type="title"/>
          </p:nvPr>
        </p:nvSpPr>
        <p:spPr bwMode="auto"/>
        <p:txBody>
          <a:bodyPr/>
          <a:lstStyle/>
          <a:p>
            <a:pPr>
              <a:defRPr/>
            </a:pPr>
            <a:r>
              <a:rPr lang="fr-FR"/>
              <a:t>Modifiez le style du titre</a:t>
            </a:r>
            <a:endParaRPr/>
          </a:p>
        </p:txBody>
      </p:sp>
      <p:cxnSp>
        <p:nvCxnSpPr>
          <p:cNvPr id="5" name="Connecteur droit 26"/>
          <p:cNvCxnSpPr>
            <a:cxnSpLocks/>
          </p:cNvCxnSpPr>
          <p:nvPr userDrawn="1"/>
        </p:nvCxnSpPr>
        <p:spPr bwMode="auto">
          <a:xfrm>
            <a:off x="3106599" y="2276872"/>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27"/>
          <p:cNvCxnSpPr>
            <a:cxnSpLocks/>
          </p:cNvCxnSpPr>
          <p:nvPr userDrawn="1"/>
        </p:nvCxnSpPr>
        <p:spPr bwMode="auto">
          <a:xfrm>
            <a:off x="6058927" y="2276872"/>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28"/>
          <p:cNvCxnSpPr>
            <a:cxnSpLocks/>
          </p:cNvCxnSpPr>
          <p:nvPr userDrawn="1"/>
        </p:nvCxnSpPr>
        <p:spPr bwMode="auto">
          <a:xfrm>
            <a:off x="9011255" y="2276872"/>
            <a:ext cx="0" cy="3960440"/>
          </a:xfrm>
          <a:prstGeom prst="line">
            <a:avLst/>
          </a:prstGeom>
        </p:spPr>
        <p:style>
          <a:lnRef idx="1">
            <a:schemeClr val="accent1"/>
          </a:lnRef>
          <a:fillRef idx="0">
            <a:schemeClr val="accent1"/>
          </a:fillRef>
          <a:effectRef idx="0">
            <a:schemeClr val="accent1"/>
          </a:effectRef>
          <a:fontRef idx="minor">
            <a:schemeClr val="tx1"/>
          </a:fontRef>
        </p:style>
      </p:cxnSp>
      <p:sp>
        <p:nvSpPr>
          <p:cNvPr id="8" name="Espace réservé du contenu 30"/>
          <p:cNvSpPr>
            <a:spLocks noGrp="1"/>
          </p:cNvSpPr>
          <p:nvPr>
            <p:ph sz="quarter" idx="10" hasCustomPrompt="1"/>
          </p:nvPr>
        </p:nvSpPr>
        <p:spPr bwMode="auto">
          <a:xfrm>
            <a:off x="262558" y="2277691"/>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9" name="Espace réservé du contenu 32"/>
          <p:cNvSpPr>
            <a:spLocks noGrp="1"/>
          </p:cNvSpPr>
          <p:nvPr>
            <p:ph sz="quarter" idx="11"/>
          </p:nvPr>
        </p:nvSpPr>
        <p:spPr bwMode="auto">
          <a:xfrm>
            <a:off x="262558" y="3140968"/>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0" name="Espace réservé du contenu 30"/>
          <p:cNvSpPr>
            <a:spLocks noGrp="1"/>
          </p:cNvSpPr>
          <p:nvPr>
            <p:ph sz="quarter" idx="12" hasCustomPrompt="1"/>
          </p:nvPr>
        </p:nvSpPr>
        <p:spPr bwMode="auto">
          <a:xfrm>
            <a:off x="3214886" y="2276872"/>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11" name="Espace réservé du contenu 32"/>
          <p:cNvSpPr>
            <a:spLocks noGrp="1"/>
          </p:cNvSpPr>
          <p:nvPr>
            <p:ph sz="quarter" idx="13"/>
          </p:nvPr>
        </p:nvSpPr>
        <p:spPr bwMode="auto">
          <a:xfrm>
            <a:off x="3214886" y="3140149"/>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2" name="Espace réservé du contenu 30"/>
          <p:cNvSpPr>
            <a:spLocks noGrp="1"/>
          </p:cNvSpPr>
          <p:nvPr>
            <p:ph sz="quarter" idx="14" hasCustomPrompt="1"/>
          </p:nvPr>
        </p:nvSpPr>
        <p:spPr bwMode="auto">
          <a:xfrm>
            <a:off x="6167239" y="2276872"/>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13" name="Espace réservé du contenu 32"/>
          <p:cNvSpPr>
            <a:spLocks noGrp="1"/>
          </p:cNvSpPr>
          <p:nvPr>
            <p:ph sz="quarter" idx="15"/>
          </p:nvPr>
        </p:nvSpPr>
        <p:spPr bwMode="auto">
          <a:xfrm>
            <a:off x="6167239" y="3140149"/>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4" name="Espace réservé du contenu 30"/>
          <p:cNvSpPr>
            <a:spLocks noGrp="1"/>
          </p:cNvSpPr>
          <p:nvPr>
            <p:ph sz="quarter" idx="16" hasCustomPrompt="1"/>
          </p:nvPr>
        </p:nvSpPr>
        <p:spPr bwMode="auto">
          <a:xfrm>
            <a:off x="9119567" y="2276872"/>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15" name="Espace réservé du contenu 32"/>
          <p:cNvSpPr>
            <a:spLocks noGrp="1"/>
          </p:cNvSpPr>
          <p:nvPr>
            <p:ph sz="quarter" idx="17"/>
          </p:nvPr>
        </p:nvSpPr>
        <p:spPr bwMode="auto">
          <a:xfrm>
            <a:off x="9119567" y="3140149"/>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6" name="Espace réservé du numéro de diapositive 15"/>
          <p:cNvSpPr>
            <a:spLocks noGrp="1"/>
          </p:cNvSpPr>
          <p:nvPr>
            <p:ph type="sldNum" sz="quarter" idx="19"/>
          </p:nvPr>
        </p:nvSpPr>
        <p:spPr bwMode="auto"/>
        <p:txBody>
          <a:bodyPr/>
          <a:lstStyle/>
          <a:p>
            <a:pPr>
              <a:defRPr/>
            </a:pPr>
            <a:fld id="{172ACC00-F50A-441B-B5FA-D02ED19B2723}" type="slidenum">
              <a:rPr lang="fr-FR"/>
              <a:t>‹N°›</a:t>
            </a:fld>
            <a:endParaRPr lang="fr-FR"/>
          </a:p>
        </p:txBody>
      </p:sp>
      <p:sp>
        <p:nvSpPr>
          <p:cNvPr id="17" name="Espace réservé du contenu 9"/>
          <p:cNvSpPr>
            <a:spLocks noGrp="1"/>
          </p:cNvSpPr>
          <p:nvPr>
            <p:ph sz="quarter" idx="20"/>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preserve="1" userDrawn="1">
  <p:cSld name="Titre + 6 élément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Rectangle 10"/>
          <p:cNvSpPr/>
          <p:nvPr/>
        </p:nvSpPr>
        <p:spPr bwMode="auto">
          <a:xfrm>
            <a:off x="1905329" y="3069000"/>
            <a:ext cx="180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Espace réservé pour une image  28"/>
          <p:cNvSpPr>
            <a:spLocks noGrp="1"/>
          </p:cNvSpPr>
          <p:nvPr>
            <p:ph type="pic" sz="quarter" idx="11" hasCustomPrompt="1"/>
          </p:nvPr>
        </p:nvSpPr>
        <p:spPr bwMode="auto">
          <a:xfrm>
            <a:off x="2206625" y="1844675"/>
            <a:ext cx="1152525" cy="1152525"/>
          </a:xfrm>
          <a:prstGeom prst="rect">
            <a:avLst/>
          </a:prstGeom>
        </p:spPr>
        <p:txBody>
          <a:bodyPr/>
          <a:lstStyle>
            <a:lvl1pPr>
              <a:buNone/>
              <a:defRPr/>
            </a:lvl1pPr>
          </a:lstStyle>
          <a:p>
            <a:pPr>
              <a:defRPr/>
            </a:pPr>
            <a:r>
              <a:rPr lang="fr-FR"/>
              <a:t>Visuel</a:t>
            </a:r>
            <a:endParaRPr/>
          </a:p>
        </p:txBody>
      </p:sp>
      <p:sp>
        <p:nvSpPr>
          <p:cNvPr id="7" name="Espace réservé pour une image  28"/>
          <p:cNvSpPr>
            <a:spLocks noGrp="1"/>
          </p:cNvSpPr>
          <p:nvPr>
            <p:ph type="pic" sz="quarter" idx="12" hasCustomPrompt="1"/>
          </p:nvPr>
        </p:nvSpPr>
        <p:spPr bwMode="auto">
          <a:xfrm>
            <a:off x="4799062" y="1844824"/>
            <a:ext cx="1152525" cy="1152525"/>
          </a:xfrm>
          <a:prstGeom prst="rect">
            <a:avLst/>
          </a:prstGeom>
        </p:spPr>
        <p:txBody>
          <a:bodyPr/>
          <a:lstStyle>
            <a:lvl1pPr>
              <a:buNone/>
              <a:defRPr/>
            </a:lvl1pPr>
          </a:lstStyle>
          <a:p>
            <a:pPr>
              <a:defRPr/>
            </a:pPr>
            <a:r>
              <a:rPr lang="fr-FR"/>
              <a:t>Visuel</a:t>
            </a:r>
            <a:endParaRPr/>
          </a:p>
        </p:txBody>
      </p:sp>
      <p:sp>
        <p:nvSpPr>
          <p:cNvPr id="8" name="Espace réservé pour une image  28"/>
          <p:cNvSpPr>
            <a:spLocks noGrp="1"/>
          </p:cNvSpPr>
          <p:nvPr>
            <p:ph type="pic" sz="quarter" idx="13" hasCustomPrompt="1"/>
          </p:nvPr>
        </p:nvSpPr>
        <p:spPr bwMode="auto">
          <a:xfrm>
            <a:off x="7418789" y="1848452"/>
            <a:ext cx="1152525" cy="1152525"/>
          </a:xfrm>
          <a:prstGeom prst="rect">
            <a:avLst/>
          </a:prstGeom>
        </p:spPr>
        <p:txBody>
          <a:bodyPr/>
          <a:lstStyle>
            <a:lvl1pPr>
              <a:buNone/>
              <a:defRPr/>
            </a:lvl1pPr>
          </a:lstStyle>
          <a:p>
            <a:pPr>
              <a:defRPr/>
            </a:pPr>
            <a:r>
              <a:rPr lang="fr-FR"/>
              <a:t>Visuel</a:t>
            </a:r>
            <a:endParaRPr/>
          </a:p>
        </p:txBody>
      </p:sp>
      <p:sp>
        <p:nvSpPr>
          <p:cNvPr id="9" name="Espace réservé pour une image  28"/>
          <p:cNvSpPr>
            <a:spLocks noGrp="1"/>
          </p:cNvSpPr>
          <p:nvPr>
            <p:ph type="pic" sz="quarter" idx="14" hasCustomPrompt="1"/>
          </p:nvPr>
        </p:nvSpPr>
        <p:spPr bwMode="auto">
          <a:xfrm>
            <a:off x="2134617" y="4016034"/>
            <a:ext cx="1152525" cy="1152525"/>
          </a:xfrm>
          <a:prstGeom prst="rect">
            <a:avLst/>
          </a:prstGeom>
        </p:spPr>
        <p:txBody>
          <a:bodyPr/>
          <a:lstStyle>
            <a:lvl1pPr>
              <a:buNone/>
              <a:defRPr/>
            </a:lvl1pPr>
          </a:lstStyle>
          <a:p>
            <a:pPr>
              <a:defRPr/>
            </a:pPr>
            <a:r>
              <a:rPr lang="fr-FR"/>
              <a:t>Visuel</a:t>
            </a:r>
            <a:endParaRPr/>
          </a:p>
        </p:txBody>
      </p:sp>
      <p:sp>
        <p:nvSpPr>
          <p:cNvPr id="10" name="Espace réservé pour une image  28"/>
          <p:cNvSpPr>
            <a:spLocks noGrp="1"/>
          </p:cNvSpPr>
          <p:nvPr>
            <p:ph type="pic" sz="quarter" idx="15" hasCustomPrompt="1"/>
          </p:nvPr>
        </p:nvSpPr>
        <p:spPr bwMode="auto">
          <a:xfrm>
            <a:off x="4798974" y="4022026"/>
            <a:ext cx="1152525" cy="1152525"/>
          </a:xfrm>
          <a:prstGeom prst="rect">
            <a:avLst/>
          </a:prstGeom>
        </p:spPr>
        <p:txBody>
          <a:bodyPr/>
          <a:lstStyle>
            <a:lvl1pPr>
              <a:buNone/>
              <a:defRPr/>
            </a:lvl1pPr>
          </a:lstStyle>
          <a:p>
            <a:pPr>
              <a:defRPr/>
            </a:pPr>
            <a:r>
              <a:rPr lang="fr-FR"/>
              <a:t>Visuel</a:t>
            </a:r>
            <a:endParaRPr/>
          </a:p>
        </p:txBody>
      </p:sp>
      <p:sp>
        <p:nvSpPr>
          <p:cNvPr id="11" name="Espace réservé pour une image  28"/>
          <p:cNvSpPr>
            <a:spLocks noGrp="1"/>
          </p:cNvSpPr>
          <p:nvPr>
            <p:ph type="pic" sz="quarter" idx="16" hasCustomPrompt="1"/>
          </p:nvPr>
        </p:nvSpPr>
        <p:spPr bwMode="auto">
          <a:xfrm>
            <a:off x="7445662" y="4005064"/>
            <a:ext cx="1152525" cy="1152525"/>
          </a:xfrm>
          <a:prstGeom prst="rect">
            <a:avLst/>
          </a:prstGeom>
        </p:spPr>
        <p:txBody>
          <a:bodyPr/>
          <a:lstStyle>
            <a:lvl1pPr>
              <a:buNone/>
              <a:defRPr/>
            </a:lvl1pPr>
          </a:lstStyle>
          <a:p>
            <a:pPr>
              <a:defRPr/>
            </a:pPr>
            <a:r>
              <a:rPr lang="fr-FR"/>
              <a:t>Visuel</a:t>
            </a:r>
            <a:endParaRPr/>
          </a:p>
        </p:txBody>
      </p:sp>
      <p:sp>
        <p:nvSpPr>
          <p:cNvPr id="12" name="Espace réservé du texte 41"/>
          <p:cNvSpPr>
            <a:spLocks noGrp="1"/>
          </p:cNvSpPr>
          <p:nvPr>
            <p:ph type="body" sz="quarter" idx="17" hasCustomPrompt="1"/>
          </p:nvPr>
        </p:nvSpPr>
        <p:spPr bwMode="auto">
          <a:xfrm>
            <a:off x="1558982" y="3141384"/>
            <a:ext cx="2520000" cy="357188"/>
          </a:xfrm>
          <a:prstGeom prst="rect">
            <a:avLst/>
          </a:prstGeom>
        </p:spPr>
        <p:txBody>
          <a:bodyPr>
            <a:noAutofit/>
          </a:bodyPr>
          <a:lstStyle>
            <a:lvl1pPr marL="0" algn="ctr">
              <a:buNone/>
              <a:defRPr sz="1200"/>
            </a:lvl1pPr>
          </a:lstStyle>
          <a:p>
            <a:pPr lvl="0">
              <a:defRPr/>
            </a:pPr>
            <a:r>
              <a:rPr lang="fr-FR"/>
              <a:t>Légende</a:t>
            </a:r>
            <a:endParaRPr/>
          </a:p>
        </p:txBody>
      </p:sp>
      <p:sp>
        <p:nvSpPr>
          <p:cNvPr id="13" name="Espace réservé du texte 41"/>
          <p:cNvSpPr>
            <a:spLocks noGrp="1"/>
          </p:cNvSpPr>
          <p:nvPr>
            <p:ph type="body" sz="quarter" idx="18" hasCustomPrompt="1"/>
          </p:nvPr>
        </p:nvSpPr>
        <p:spPr bwMode="auto">
          <a:xfrm>
            <a:off x="4151270" y="3141384"/>
            <a:ext cx="2520000" cy="357188"/>
          </a:xfrm>
          <a:prstGeom prst="rect">
            <a:avLst/>
          </a:prstGeom>
        </p:spPr>
        <p:txBody>
          <a:bodyPr>
            <a:noAutofit/>
          </a:bodyPr>
          <a:lstStyle>
            <a:lvl1pPr marL="0" algn="ctr">
              <a:buNone/>
              <a:defRPr sz="1200"/>
            </a:lvl1pPr>
          </a:lstStyle>
          <a:p>
            <a:pPr lvl="0">
              <a:defRPr/>
            </a:pPr>
            <a:r>
              <a:rPr lang="fr-FR"/>
              <a:t>Légende</a:t>
            </a:r>
            <a:endParaRPr/>
          </a:p>
        </p:txBody>
      </p:sp>
      <p:sp>
        <p:nvSpPr>
          <p:cNvPr id="14" name="Espace réservé du texte 41"/>
          <p:cNvSpPr>
            <a:spLocks noGrp="1"/>
          </p:cNvSpPr>
          <p:nvPr>
            <p:ph type="body" sz="quarter" idx="19" hasCustomPrompt="1"/>
          </p:nvPr>
        </p:nvSpPr>
        <p:spPr bwMode="auto">
          <a:xfrm>
            <a:off x="6743558" y="3141384"/>
            <a:ext cx="2520000" cy="357188"/>
          </a:xfrm>
          <a:prstGeom prst="rect">
            <a:avLst/>
          </a:prstGeom>
        </p:spPr>
        <p:txBody>
          <a:bodyPr>
            <a:noAutofit/>
          </a:bodyPr>
          <a:lstStyle>
            <a:lvl1pPr marL="0" algn="ctr">
              <a:buNone/>
              <a:defRPr sz="1200"/>
            </a:lvl1pPr>
          </a:lstStyle>
          <a:p>
            <a:pPr lvl="0">
              <a:defRPr/>
            </a:pPr>
            <a:r>
              <a:rPr lang="fr-FR"/>
              <a:t>Légende</a:t>
            </a:r>
            <a:endParaRPr/>
          </a:p>
        </p:txBody>
      </p:sp>
      <p:sp>
        <p:nvSpPr>
          <p:cNvPr id="15" name="Espace réservé du texte 41"/>
          <p:cNvSpPr>
            <a:spLocks noGrp="1"/>
          </p:cNvSpPr>
          <p:nvPr>
            <p:ph type="body" sz="quarter" idx="20" hasCustomPrompt="1"/>
          </p:nvPr>
        </p:nvSpPr>
        <p:spPr bwMode="auto">
          <a:xfrm>
            <a:off x="1486693" y="5315427"/>
            <a:ext cx="2520000" cy="357188"/>
          </a:xfrm>
          <a:prstGeom prst="rect">
            <a:avLst/>
          </a:prstGeom>
        </p:spPr>
        <p:txBody>
          <a:bodyPr wrap="square" lIns="0" tIns="0" rIns="0" bIns="0">
            <a:noAutofit/>
          </a:bodyPr>
          <a:lstStyle>
            <a:lvl1pPr marL="0" algn="ctr">
              <a:buNone/>
              <a:defRPr sz="1200"/>
            </a:lvl1pPr>
          </a:lstStyle>
          <a:p>
            <a:pPr lvl="0">
              <a:defRPr/>
            </a:pPr>
            <a:r>
              <a:rPr lang="fr-FR"/>
              <a:t>Légende</a:t>
            </a:r>
            <a:endParaRPr/>
          </a:p>
        </p:txBody>
      </p:sp>
      <p:sp>
        <p:nvSpPr>
          <p:cNvPr id="16" name="Espace réservé du texte 41"/>
          <p:cNvSpPr>
            <a:spLocks noGrp="1"/>
          </p:cNvSpPr>
          <p:nvPr>
            <p:ph type="body" sz="quarter" idx="21" hasCustomPrompt="1"/>
          </p:nvPr>
        </p:nvSpPr>
        <p:spPr bwMode="auto">
          <a:xfrm>
            <a:off x="4151270" y="5315427"/>
            <a:ext cx="2520000" cy="357188"/>
          </a:xfrm>
          <a:prstGeom prst="rect">
            <a:avLst/>
          </a:prstGeom>
        </p:spPr>
        <p:txBody>
          <a:bodyPr wrap="square" lIns="0" tIns="0" rIns="0" bIns="0">
            <a:noAutofit/>
          </a:bodyPr>
          <a:lstStyle>
            <a:lvl1pPr marL="0" algn="ctr">
              <a:buNone/>
              <a:defRPr sz="1200"/>
            </a:lvl1pPr>
          </a:lstStyle>
          <a:p>
            <a:pPr lvl="0">
              <a:defRPr/>
            </a:pPr>
            <a:r>
              <a:rPr lang="fr-FR"/>
              <a:t>Légende</a:t>
            </a:r>
            <a:endParaRPr/>
          </a:p>
        </p:txBody>
      </p:sp>
      <p:sp>
        <p:nvSpPr>
          <p:cNvPr id="17" name="Espace réservé du texte 41"/>
          <p:cNvSpPr>
            <a:spLocks noGrp="1"/>
          </p:cNvSpPr>
          <p:nvPr>
            <p:ph type="body" sz="quarter" idx="22" hasCustomPrompt="1"/>
          </p:nvPr>
        </p:nvSpPr>
        <p:spPr bwMode="auto">
          <a:xfrm>
            <a:off x="6743558" y="5312990"/>
            <a:ext cx="2520000" cy="357188"/>
          </a:xfrm>
          <a:prstGeom prst="rect">
            <a:avLst/>
          </a:prstGeom>
        </p:spPr>
        <p:txBody>
          <a:bodyPr wrap="square" lIns="0" tIns="0" rIns="0" bIns="0">
            <a:noAutofit/>
          </a:bodyPr>
          <a:lstStyle>
            <a:lvl1pPr marL="0" algn="ctr">
              <a:buNone/>
              <a:defRPr sz="1200"/>
            </a:lvl1pPr>
          </a:lstStyle>
          <a:p>
            <a:pPr lvl="0">
              <a:defRPr/>
            </a:pPr>
            <a:r>
              <a:rPr lang="fr-FR"/>
              <a:t>Légende</a:t>
            </a:r>
            <a:endParaRPr/>
          </a:p>
        </p:txBody>
      </p:sp>
      <p:sp>
        <p:nvSpPr>
          <p:cNvPr id="18" name="Espace réservé du numéro de diapositive 16"/>
          <p:cNvSpPr>
            <a:spLocks noGrp="1"/>
          </p:cNvSpPr>
          <p:nvPr>
            <p:ph type="sldNum" sz="quarter" idx="23"/>
          </p:nvPr>
        </p:nvSpPr>
        <p:spPr bwMode="auto"/>
        <p:txBody>
          <a:bodyPr/>
          <a:lstStyle/>
          <a:p>
            <a:pPr>
              <a:defRPr/>
            </a:pPr>
            <a:fld id="{172ACC00-F50A-441B-B5FA-D02ED19B2723}" type="slidenum">
              <a:rPr lang="fr-FR"/>
              <a:t>‹N°›</a:t>
            </a:fld>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preserve="1" userDrawn="1">
  <p:cSld name="Modèle racine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du texte 41"/>
          <p:cNvSpPr>
            <a:spLocks noGrp="1"/>
          </p:cNvSpPr>
          <p:nvPr>
            <p:ph type="body" sz="quarter" idx="17" hasCustomPrompt="1"/>
          </p:nvPr>
        </p:nvSpPr>
        <p:spPr bwMode="auto">
          <a:xfrm>
            <a:off x="1558982" y="3141384"/>
            <a:ext cx="2520000" cy="357188"/>
          </a:xfrm>
          <a:prstGeom prst="rect">
            <a:avLst/>
          </a:prstGeom>
        </p:spPr>
        <p:txBody>
          <a:bodyPr>
            <a:noAutofit/>
          </a:bodyPr>
          <a:lstStyle>
            <a:lvl1pPr algn="ctr">
              <a:buNone/>
              <a:defRPr sz="1200">
                <a:latin typeface="Ubuntu Medium"/>
              </a:defRPr>
            </a:lvl1pPr>
          </a:lstStyle>
          <a:p>
            <a:pPr lvl="0">
              <a:defRPr/>
            </a:pPr>
            <a:r>
              <a:rPr lang="fr-FR"/>
              <a:t>Légende</a:t>
            </a:r>
            <a:endParaRPr/>
          </a:p>
        </p:txBody>
      </p:sp>
      <p:sp>
        <p:nvSpPr>
          <p:cNvPr id="6" name="Espace réservé du texte 41"/>
          <p:cNvSpPr>
            <a:spLocks noGrp="1"/>
          </p:cNvSpPr>
          <p:nvPr>
            <p:ph type="body" sz="quarter" idx="18" hasCustomPrompt="1"/>
          </p:nvPr>
        </p:nvSpPr>
        <p:spPr bwMode="auto">
          <a:xfrm>
            <a:off x="4151270" y="3141384"/>
            <a:ext cx="2520000" cy="357188"/>
          </a:xfrm>
          <a:prstGeom prst="rect">
            <a:avLst/>
          </a:prstGeom>
        </p:spPr>
        <p:txBody>
          <a:bodyPr>
            <a:noAutofit/>
          </a:bodyPr>
          <a:lstStyle>
            <a:lvl1pPr algn="ctr">
              <a:buNone/>
              <a:defRPr sz="1200">
                <a:latin typeface="Ubuntu Medium"/>
              </a:defRPr>
            </a:lvl1pPr>
          </a:lstStyle>
          <a:p>
            <a:pPr lvl="0">
              <a:defRPr/>
            </a:pPr>
            <a:r>
              <a:rPr lang="fr-FR"/>
              <a:t>Légende</a:t>
            </a:r>
            <a:endParaRPr/>
          </a:p>
        </p:txBody>
      </p:sp>
      <p:sp>
        <p:nvSpPr>
          <p:cNvPr id="7" name="Espace réservé du texte 41"/>
          <p:cNvSpPr>
            <a:spLocks noGrp="1"/>
          </p:cNvSpPr>
          <p:nvPr>
            <p:ph type="body" sz="quarter" idx="19" hasCustomPrompt="1"/>
          </p:nvPr>
        </p:nvSpPr>
        <p:spPr bwMode="auto">
          <a:xfrm>
            <a:off x="6743558" y="3141384"/>
            <a:ext cx="2520000" cy="357188"/>
          </a:xfrm>
          <a:prstGeom prst="rect">
            <a:avLst/>
          </a:prstGeom>
        </p:spPr>
        <p:txBody>
          <a:bodyPr>
            <a:noAutofit/>
          </a:bodyPr>
          <a:lstStyle>
            <a:lvl1pPr algn="ctr">
              <a:buNone/>
              <a:defRPr sz="1200">
                <a:latin typeface="Ubuntu Medium"/>
              </a:defRPr>
            </a:lvl1pPr>
          </a:lstStyle>
          <a:p>
            <a:pPr lvl="0">
              <a:defRPr/>
            </a:pPr>
            <a:r>
              <a:rPr lang="fr-FR"/>
              <a:t>Légende</a:t>
            </a:r>
            <a:endParaRPr/>
          </a:p>
        </p:txBody>
      </p:sp>
      <p:sp>
        <p:nvSpPr>
          <p:cNvPr id="8" name="Espace réservé du texte 41"/>
          <p:cNvSpPr>
            <a:spLocks noGrp="1"/>
          </p:cNvSpPr>
          <p:nvPr>
            <p:ph type="body" sz="quarter" idx="20" hasCustomPrompt="1"/>
          </p:nvPr>
        </p:nvSpPr>
        <p:spPr bwMode="auto">
          <a:xfrm>
            <a:off x="298354" y="4944436"/>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9" name="Espace réservé du texte 41"/>
          <p:cNvSpPr>
            <a:spLocks noGrp="1"/>
          </p:cNvSpPr>
          <p:nvPr>
            <p:ph type="body" sz="quarter" idx="21" hasCustomPrompt="1"/>
          </p:nvPr>
        </p:nvSpPr>
        <p:spPr bwMode="auto">
          <a:xfrm>
            <a:off x="2900111" y="4944436"/>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10" name="Espace réservé du texte 41"/>
          <p:cNvSpPr>
            <a:spLocks noGrp="1"/>
          </p:cNvSpPr>
          <p:nvPr>
            <p:ph type="body" sz="quarter" idx="22" hasCustomPrompt="1"/>
          </p:nvPr>
        </p:nvSpPr>
        <p:spPr bwMode="auto">
          <a:xfrm>
            <a:off x="5492399" y="4942000"/>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11" name="Ellipse 16"/>
          <p:cNvSpPr/>
          <p:nvPr userDrawn="1"/>
        </p:nvSpPr>
        <p:spPr bwMode="auto">
          <a:xfrm>
            <a:off x="2566814" y="2456892"/>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1</a:t>
            </a:r>
            <a:endParaRPr/>
          </a:p>
        </p:txBody>
      </p:sp>
      <p:sp>
        <p:nvSpPr>
          <p:cNvPr id="12" name="Ellipse 17"/>
          <p:cNvSpPr/>
          <p:nvPr userDrawn="1"/>
        </p:nvSpPr>
        <p:spPr bwMode="auto">
          <a:xfrm>
            <a:off x="5087094" y="2457100"/>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2</a:t>
            </a:r>
            <a:endParaRPr/>
          </a:p>
        </p:txBody>
      </p:sp>
      <p:sp>
        <p:nvSpPr>
          <p:cNvPr id="13" name="Ellipse 18"/>
          <p:cNvSpPr/>
          <p:nvPr userDrawn="1"/>
        </p:nvSpPr>
        <p:spPr bwMode="auto">
          <a:xfrm>
            <a:off x="7751390" y="2456684"/>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3</a:t>
            </a:r>
            <a:endParaRPr/>
          </a:p>
        </p:txBody>
      </p:sp>
      <p:sp>
        <p:nvSpPr>
          <p:cNvPr id="14" name="Ellipse 19"/>
          <p:cNvSpPr/>
          <p:nvPr userDrawn="1"/>
        </p:nvSpPr>
        <p:spPr bwMode="auto">
          <a:xfrm>
            <a:off x="1306394" y="4221296"/>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4</a:t>
            </a:r>
            <a:endParaRPr/>
          </a:p>
        </p:txBody>
      </p:sp>
      <p:sp>
        <p:nvSpPr>
          <p:cNvPr id="15" name="Ellipse 20"/>
          <p:cNvSpPr/>
          <p:nvPr userDrawn="1"/>
        </p:nvSpPr>
        <p:spPr bwMode="auto">
          <a:xfrm>
            <a:off x="3898682" y="4221504"/>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5</a:t>
            </a:r>
            <a:endParaRPr/>
          </a:p>
        </p:txBody>
      </p:sp>
      <p:sp>
        <p:nvSpPr>
          <p:cNvPr id="16" name="Ellipse 21"/>
          <p:cNvSpPr/>
          <p:nvPr userDrawn="1"/>
        </p:nvSpPr>
        <p:spPr bwMode="auto">
          <a:xfrm>
            <a:off x="6455245" y="4221088"/>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6</a:t>
            </a:r>
            <a:endParaRPr/>
          </a:p>
        </p:txBody>
      </p:sp>
      <p:sp>
        <p:nvSpPr>
          <p:cNvPr id="17" name="Ellipse 22"/>
          <p:cNvSpPr/>
          <p:nvPr userDrawn="1"/>
        </p:nvSpPr>
        <p:spPr bwMode="auto">
          <a:xfrm>
            <a:off x="9119542" y="4221504"/>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7</a:t>
            </a:r>
            <a:endParaRPr/>
          </a:p>
        </p:txBody>
      </p:sp>
      <p:sp>
        <p:nvSpPr>
          <p:cNvPr id="18" name="Espace réservé du texte 24"/>
          <p:cNvSpPr>
            <a:spLocks noGrp="1"/>
          </p:cNvSpPr>
          <p:nvPr>
            <p:ph type="body" sz="quarter" idx="23" hasCustomPrompt="1"/>
          </p:nvPr>
        </p:nvSpPr>
        <p:spPr bwMode="auto">
          <a:xfrm>
            <a:off x="1558925" y="3435895"/>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19" name="Espace réservé du texte 24"/>
          <p:cNvSpPr>
            <a:spLocks noGrp="1"/>
          </p:cNvSpPr>
          <p:nvPr>
            <p:ph type="body" sz="quarter" idx="24" hasCustomPrompt="1"/>
          </p:nvPr>
        </p:nvSpPr>
        <p:spPr bwMode="auto">
          <a:xfrm>
            <a:off x="4151907" y="3429000"/>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0" name="Espace réservé du texte 24"/>
          <p:cNvSpPr>
            <a:spLocks noGrp="1"/>
          </p:cNvSpPr>
          <p:nvPr>
            <p:ph type="body" sz="quarter" idx="26" hasCustomPrompt="1"/>
          </p:nvPr>
        </p:nvSpPr>
        <p:spPr bwMode="auto">
          <a:xfrm>
            <a:off x="6744195" y="3429000"/>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1" name="Espace réservé du texte 24"/>
          <p:cNvSpPr>
            <a:spLocks noGrp="1"/>
          </p:cNvSpPr>
          <p:nvPr>
            <p:ph type="body" sz="quarter" idx="27" hasCustomPrompt="1"/>
          </p:nvPr>
        </p:nvSpPr>
        <p:spPr bwMode="auto">
          <a:xfrm>
            <a:off x="299271" y="5236233"/>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2" name="Espace réservé du texte 24"/>
          <p:cNvSpPr>
            <a:spLocks noGrp="1"/>
          </p:cNvSpPr>
          <p:nvPr>
            <p:ph type="body" sz="quarter" idx="28" hasCustomPrompt="1"/>
          </p:nvPr>
        </p:nvSpPr>
        <p:spPr bwMode="auto">
          <a:xfrm>
            <a:off x="2900111" y="5238669"/>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3" name="Espace réservé du texte 24"/>
          <p:cNvSpPr>
            <a:spLocks noGrp="1"/>
          </p:cNvSpPr>
          <p:nvPr>
            <p:ph type="body" sz="quarter" idx="29" hasCustomPrompt="1"/>
          </p:nvPr>
        </p:nvSpPr>
        <p:spPr bwMode="auto">
          <a:xfrm>
            <a:off x="5492929" y="5238669"/>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4" name="Espace réservé du texte 41"/>
          <p:cNvSpPr>
            <a:spLocks noGrp="1"/>
          </p:cNvSpPr>
          <p:nvPr>
            <p:ph type="body" sz="quarter" idx="30" hasCustomPrompt="1"/>
          </p:nvPr>
        </p:nvSpPr>
        <p:spPr bwMode="auto">
          <a:xfrm>
            <a:off x="8119953" y="4944436"/>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25" name="Espace réservé du texte 24"/>
          <p:cNvSpPr>
            <a:spLocks noGrp="1"/>
          </p:cNvSpPr>
          <p:nvPr>
            <p:ph type="body" sz="quarter" idx="31" hasCustomPrompt="1"/>
          </p:nvPr>
        </p:nvSpPr>
        <p:spPr bwMode="auto">
          <a:xfrm>
            <a:off x="8120483" y="5232052"/>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6" name="Espace réservé du numéro de diapositive 26"/>
          <p:cNvSpPr>
            <a:spLocks noGrp="1"/>
          </p:cNvSpPr>
          <p:nvPr>
            <p:ph type="sldNum" sz="quarter" idx="32"/>
          </p:nvPr>
        </p:nvSpPr>
        <p:spPr bwMode="auto"/>
        <p:txBody>
          <a:bodyPr/>
          <a:lstStyle/>
          <a:p>
            <a:pPr>
              <a:defRPr/>
            </a:pPr>
            <a:fld id="{172ACC00-F50A-441B-B5FA-D02ED19B2723}" type="slidenum">
              <a:rPr lang="fr-FR"/>
              <a:t>‹N°›</a:t>
            </a:fld>
            <a:endParaRPr lang="fr-FR"/>
          </a:p>
        </p:txBody>
      </p:sp>
      <p:sp>
        <p:nvSpPr>
          <p:cNvPr id="27" name="Espace réservé du contenu 9"/>
          <p:cNvSpPr>
            <a:spLocks noGrp="1"/>
          </p:cNvSpPr>
          <p:nvPr>
            <p:ph sz="quarter" idx="33"/>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preserve="1" userDrawn="1">
  <p:cSld name="Titre + visuel + contenu">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pour une image  28"/>
          <p:cNvSpPr>
            <a:spLocks noGrp="1"/>
          </p:cNvSpPr>
          <p:nvPr>
            <p:ph type="pic" sz="quarter" idx="11" hasCustomPrompt="1"/>
          </p:nvPr>
        </p:nvSpPr>
        <p:spPr bwMode="auto">
          <a:xfrm>
            <a:off x="609521" y="1268412"/>
            <a:ext cx="1152525" cy="1152525"/>
          </a:xfrm>
          <a:prstGeom prst="rect">
            <a:avLst/>
          </a:prstGeom>
        </p:spPr>
        <p:txBody>
          <a:bodyPr/>
          <a:lstStyle>
            <a:lvl1pPr>
              <a:buNone/>
              <a:defRPr/>
            </a:lvl1pPr>
          </a:lstStyle>
          <a:p>
            <a:pPr>
              <a:defRPr/>
            </a:pPr>
            <a:r>
              <a:rPr lang="fr-FR"/>
              <a:t>Visuel</a:t>
            </a:r>
            <a:endParaRPr/>
          </a:p>
        </p:txBody>
      </p:sp>
      <p:sp>
        <p:nvSpPr>
          <p:cNvPr id="6" name="Espace réservé du contenu 6"/>
          <p:cNvSpPr>
            <a:spLocks noGrp="1"/>
          </p:cNvSpPr>
          <p:nvPr>
            <p:ph sz="quarter" idx="12"/>
          </p:nvPr>
        </p:nvSpPr>
        <p:spPr bwMode="auto">
          <a:xfrm>
            <a:off x="609600" y="2708275"/>
            <a:ext cx="9518650" cy="3097213"/>
          </a:xfrm>
          <a:prstGeom prst="rect">
            <a:avLst/>
          </a:prstGeom>
        </p:spPr>
        <p:txBody>
          <a:bodyPr>
            <a:normAutofit/>
          </a:bodyPr>
          <a:lstStyle>
            <a:lvl1pPr>
              <a:defRPr sz="1600"/>
            </a:lvl1pPr>
            <a:lvl2pPr>
              <a:defRPr sz="1200"/>
            </a:lvl2pPr>
            <a:lvl3pPr>
              <a:defRPr sz="1200"/>
            </a:lvl3pPr>
            <a:lvl4pPr>
              <a:defRPr sz="1400"/>
            </a:lvl4pPr>
            <a:lvl5pPr>
              <a:defRPr sz="1400"/>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u numéro de diapositive 5"/>
          <p:cNvSpPr>
            <a:spLocks noGrp="1"/>
          </p:cNvSpPr>
          <p:nvPr>
            <p:ph type="sldNum" sz="quarter" idx="13"/>
          </p:nvPr>
        </p:nvSpPr>
        <p:spPr bwMode="auto"/>
        <p:txBody>
          <a:bodyPr/>
          <a:lstStyle/>
          <a:p>
            <a:pPr>
              <a:defRPr/>
            </a:pPr>
            <a:fld id="{172ACC00-F50A-441B-B5FA-D02ED19B2723}" type="slidenum">
              <a:rPr lang="fr-FR"/>
              <a:t>‹N°›</a:t>
            </a:fld>
            <a:endParaRPr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preserve="1" userDrawn="1">
  <p:cSld name="Libre">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du numéro de diapositive 5"/>
          <p:cNvSpPr>
            <a:spLocks noGrp="1"/>
          </p:cNvSpPr>
          <p:nvPr>
            <p:ph type="sldNum" sz="quarter" idx="13"/>
          </p:nvPr>
        </p:nvSpPr>
        <p:spPr bwMode="auto">
          <a:xfrm>
            <a:off x="10847733" y="6453360"/>
            <a:ext cx="216000" cy="216000"/>
          </a:xfrm>
        </p:spPr>
        <p:txBody>
          <a:bodyPr/>
          <a:lstStyle/>
          <a:p>
            <a:pPr>
              <a:defRPr/>
            </a:pPr>
            <a:fld id="{172ACC00-F50A-441B-B5FA-D02ED19B2723}" type="slidenum">
              <a:rPr lang="fr-FR"/>
              <a:t>‹N°›</a:t>
            </a:fld>
            <a:endParaRPr lang="fr-FR"/>
          </a:p>
        </p:txBody>
      </p:sp>
      <p:sp>
        <p:nvSpPr>
          <p:cNvPr id="6" name="Espace réservé du contenu 9"/>
          <p:cNvSpPr>
            <a:spLocks noGrp="1"/>
          </p:cNvSpPr>
          <p:nvPr>
            <p:ph sz="quarter" idx="17"/>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PhAnim="0" preserve="1" userDrawn="1">
  <p:cSld name="Fin">
    <p:spTree>
      <p:nvGrpSpPr>
        <p:cNvPr id="1" name=""/>
        <p:cNvGrpSpPr/>
        <p:nvPr/>
      </p:nvGrpSpPr>
      <p:grpSpPr bwMode="auto">
        <a:xfrm>
          <a:off x="0" y="0"/>
          <a:ext cx="0" cy="0"/>
          <a:chOff x="0" y="0"/>
          <a:chExt cx="0" cy="0"/>
        </a:xfrm>
      </p:grpSpPr>
      <p:sp>
        <p:nvSpPr>
          <p:cNvPr id="4" name="Espace réservé du numéro de diapositive 2"/>
          <p:cNvSpPr>
            <a:spLocks noGrp="1"/>
          </p:cNvSpPr>
          <p:nvPr>
            <p:ph type="sldNum" sz="quarter" idx="10"/>
          </p:nvPr>
        </p:nvSpPr>
        <p:spPr bwMode="auto">
          <a:xfrm>
            <a:off x="11171806" y="6356351"/>
            <a:ext cx="324000" cy="365125"/>
          </a:xfrm>
          <a:prstGeom prst="rect">
            <a:avLst/>
          </a:prstGeom>
        </p:spPr>
        <p:txBody>
          <a:bodyPr/>
          <a:lstStyle/>
          <a:p>
            <a:pPr>
              <a:defRPr/>
            </a:pPr>
            <a:fld id="{80C09577-18EA-4341-802B-BB6E2B6B2F0F}" type="slidenum">
              <a:rPr lang="fr-FR"/>
              <a:t>‹N°›</a:t>
            </a:fld>
            <a:endParaRPr lang="fr-FR"/>
          </a:p>
        </p:txBody>
      </p:sp>
      <p:pic>
        <p:nvPicPr>
          <p:cNvPr id="5" name="Image 3"/>
          <p:cNvPicPr>
            <a:picLocks noChangeAspect="1"/>
          </p:cNvPicPr>
          <p:nvPr userDrawn="1"/>
        </p:nvPicPr>
        <p:blipFill>
          <a:blip r:embed="rId2"/>
          <a:stretch/>
        </p:blipFill>
        <p:spPr bwMode="auto">
          <a:xfrm>
            <a:off x="0" y="0"/>
            <a:ext cx="12192000" cy="6858000"/>
          </a:xfrm>
          <a:prstGeom prst="rect">
            <a:avLst/>
          </a:prstGeom>
        </p:spPr>
      </p:pic>
      <p:pic>
        <p:nvPicPr>
          <p:cNvPr id="6" name="Image 4"/>
          <p:cNvPicPr>
            <a:picLocks noChangeAspect="1"/>
          </p:cNvPicPr>
          <p:nvPr userDrawn="1"/>
        </p:nvPicPr>
        <p:blipFill>
          <a:blip r:embed="rId3" cstate="email">
            <a:extLst>
              <a:ext uri="{28A0092B-C50C-407E-A947-70E740481C1C}">
                <a14:useLocalDpi xmlns:a14="http://schemas.microsoft.com/office/drawing/2010/main"/>
              </a:ext>
            </a:extLst>
          </a:blip>
          <a:stretch/>
        </p:blipFill>
        <p:spPr bwMode="auto">
          <a:xfrm>
            <a:off x="514522" y="508085"/>
            <a:ext cx="2464652" cy="928584"/>
          </a:xfrm>
          <a:prstGeom prst="rect">
            <a:avLst/>
          </a:prstGeom>
        </p:spPr>
      </p:pic>
      <p:sp>
        <p:nvSpPr>
          <p:cNvPr id="7" name="ZoneTexte 5"/>
          <p:cNvSpPr txBox="1"/>
          <p:nvPr userDrawn="1"/>
        </p:nvSpPr>
        <p:spPr bwMode="auto">
          <a:xfrm>
            <a:off x="197642" y="3004114"/>
            <a:ext cx="11837040" cy="1214628"/>
          </a:xfrm>
          <a:prstGeom prst="rect">
            <a:avLst/>
          </a:prstGeom>
          <a:noFill/>
          <a:ln>
            <a:noFill/>
          </a:ln>
        </p:spPr>
        <p:txBody>
          <a:bodyPr wrap="square" numCol="1" spcCol="324000" rtlCol="0" anchor="t">
            <a:spAutoFit/>
          </a:bodyPr>
          <a:lstStyle/>
          <a:p>
            <a:pPr algn="ctr">
              <a:lnSpc>
                <a:spcPct val="50000"/>
              </a:lnSpc>
              <a:spcBef>
                <a:spcPts val="1200"/>
              </a:spcBef>
              <a:spcAft>
                <a:spcPts val="600"/>
              </a:spcAft>
              <a:defRPr/>
            </a:pPr>
            <a:r>
              <a:rPr lang="fr-FR" sz="3200" i="1">
                <a:solidFill>
                  <a:schemeClr val="bg1"/>
                </a:solidFill>
                <a:latin typeface="Ubuntu"/>
              </a:rPr>
              <a:t>Seul, on va vite.</a:t>
            </a:r>
            <a:endParaRPr/>
          </a:p>
          <a:p>
            <a:pPr algn="ctr">
              <a:lnSpc>
                <a:spcPct val="50000"/>
              </a:lnSpc>
              <a:spcBef>
                <a:spcPts val="1200"/>
              </a:spcBef>
              <a:spcAft>
                <a:spcPts val="600"/>
              </a:spcAft>
              <a:defRPr/>
            </a:pPr>
            <a:r>
              <a:rPr lang="fr-FR" sz="3200" i="1">
                <a:solidFill>
                  <a:schemeClr val="bg1"/>
                </a:solidFill>
                <a:latin typeface="Ubuntu"/>
              </a:rPr>
              <a:t>En équipe, on va plus loin</a:t>
            </a:r>
            <a:endParaRPr/>
          </a:p>
          <a:p>
            <a:pPr algn="ctr">
              <a:lnSpc>
                <a:spcPct val="110000"/>
              </a:lnSpc>
              <a:spcBef>
                <a:spcPts val="1200"/>
              </a:spcBef>
              <a:spcAft>
                <a:spcPts val="600"/>
              </a:spcAft>
              <a:defRPr/>
            </a:pPr>
            <a:r>
              <a:rPr lang="fr-FR" sz="1100" b="1" i="1">
                <a:solidFill>
                  <a:schemeClr val="bg1"/>
                </a:solidFill>
                <a:latin typeface="Ubuntu"/>
              </a:rPr>
              <a:t>Proverbe africain</a:t>
            </a:r>
            <a:endParaRPr lang="fr-FR" sz="1100" b="1">
              <a:solidFill>
                <a:schemeClr val="bg1"/>
              </a:solidFill>
              <a:latin typeface="Ubuntu"/>
            </a:endParaRPr>
          </a:p>
        </p:txBody>
      </p:sp>
      <p:sp>
        <p:nvSpPr>
          <p:cNvPr id="8" name="ZoneTexte 6"/>
          <p:cNvSpPr txBox="1"/>
          <p:nvPr userDrawn="1"/>
        </p:nvSpPr>
        <p:spPr bwMode="auto">
          <a:xfrm>
            <a:off x="8761819" y="5786187"/>
            <a:ext cx="2873829" cy="707886"/>
          </a:xfrm>
          <a:prstGeom prst="rect">
            <a:avLst/>
          </a:prstGeom>
          <a:noFill/>
        </p:spPr>
        <p:txBody>
          <a:bodyPr wrap="square" rtlCol="0">
            <a:spAutoFit/>
          </a:bodyPr>
          <a:lstStyle/>
          <a:p>
            <a:pPr algn="r">
              <a:defRPr/>
            </a:pPr>
            <a:r>
              <a:rPr lang="fr-FR" sz="1000">
                <a:solidFill>
                  <a:schemeClr val="bg1"/>
                </a:solidFill>
                <a:latin typeface="Ubuntu Medium"/>
              </a:rPr>
              <a:t>BUREAU DE PARIS </a:t>
            </a:r>
            <a:br>
              <a:rPr lang="fr-FR" sz="1000">
                <a:solidFill>
                  <a:schemeClr val="bg1"/>
                </a:solidFill>
                <a:latin typeface="Ubuntu Medium"/>
              </a:rPr>
            </a:br>
            <a:r>
              <a:rPr lang="fr-FR" sz="1000">
                <a:solidFill>
                  <a:schemeClr val="bg1"/>
                </a:solidFill>
                <a:latin typeface="Ubuntu Medium"/>
              </a:rPr>
              <a:t>1 avenue Pierre Grenier</a:t>
            </a:r>
            <a:endParaRPr/>
          </a:p>
          <a:p>
            <a:pPr algn="r">
              <a:defRPr/>
            </a:pPr>
            <a:r>
              <a:rPr lang="fr-FR" sz="1000">
                <a:solidFill>
                  <a:schemeClr val="bg1"/>
                </a:solidFill>
                <a:latin typeface="Ubuntu Medium"/>
              </a:rPr>
              <a:t>92100 Boulogne-Billancourt (France)  contact@qwanza.fr</a:t>
            </a:r>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4A8970E6-285B-F229-C096-D3D8AD4BF140}"/>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PhAnim="0" preserve="1" userDrawn="1">
  <p:cSld name="Fin">
    <p:spTree>
      <p:nvGrpSpPr>
        <p:cNvPr id="1" name=""/>
        <p:cNvGrpSpPr/>
        <p:nvPr/>
      </p:nvGrpSpPr>
      <p:grpSpPr bwMode="auto">
        <a:xfrm>
          <a:off x="0" y="0"/>
          <a:ext cx="0" cy="0"/>
          <a:chOff x="0" y="0"/>
          <a:chExt cx="0" cy="0"/>
        </a:xfrm>
      </p:grpSpPr>
      <p:sp>
        <p:nvSpPr>
          <p:cNvPr id="4" name="Espace réservé du numéro de diapositive 2"/>
          <p:cNvSpPr>
            <a:spLocks noGrp="1"/>
          </p:cNvSpPr>
          <p:nvPr>
            <p:ph type="sldNum" sz="quarter" idx="10"/>
          </p:nvPr>
        </p:nvSpPr>
        <p:spPr bwMode="auto">
          <a:xfrm>
            <a:off x="11171806" y="6356351"/>
            <a:ext cx="324000" cy="365125"/>
          </a:xfrm>
          <a:prstGeom prst="rect">
            <a:avLst/>
          </a:prstGeom>
        </p:spPr>
        <p:txBody>
          <a:bodyPr/>
          <a:lstStyle/>
          <a:p>
            <a:pPr>
              <a:defRPr/>
            </a:pPr>
            <a:fld id="{80C09577-18EA-4341-802B-BB6E2B6B2F0F}" type="slidenum">
              <a:rPr lang="fr-FR"/>
              <a:t>‹N°›</a:t>
            </a:fld>
            <a:endParaRPr lang="fr-FR"/>
          </a:p>
        </p:txBody>
      </p:sp>
      <p:pic>
        <p:nvPicPr>
          <p:cNvPr id="5" name="Image 3"/>
          <p:cNvPicPr>
            <a:picLocks noChangeAspect="1"/>
          </p:cNvPicPr>
          <p:nvPr userDrawn="1"/>
        </p:nvPicPr>
        <p:blipFill>
          <a:blip r:embed="rId2"/>
          <a:stretch/>
        </p:blipFill>
        <p:spPr bwMode="auto">
          <a:xfrm>
            <a:off x="0" y="0"/>
            <a:ext cx="12192000" cy="6858000"/>
          </a:xfrm>
          <a:prstGeom prst="rect">
            <a:avLst/>
          </a:prstGeom>
        </p:spPr>
      </p:pic>
      <p:pic>
        <p:nvPicPr>
          <p:cNvPr id="6" name="Image 4"/>
          <p:cNvPicPr>
            <a:picLocks noChangeAspect="1"/>
          </p:cNvPicPr>
          <p:nvPr userDrawn="1"/>
        </p:nvPicPr>
        <p:blipFill>
          <a:blip r:embed="rId3" cstate="email">
            <a:extLst>
              <a:ext uri="{28A0092B-C50C-407E-A947-70E740481C1C}">
                <a14:useLocalDpi xmlns:a14="http://schemas.microsoft.com/office/drawing/2010/main"/>
              </a:ext>
            </a:extLst>
          </a:blip>
          <a:stretch/>
        </p:blipFill>
        <p:spPr bwMode="auto">
          <a:xfrm>
            <a:off x="514522" y="508085"/>
            <a:ext cx="2464652" cy="928584"/>
          </a:xfrm>
          <a:prstGeom prst="rect">
            <a:avLst/>
          </a:prstGeom>
        </p:spPr>
      </p:pic>
      <p:sp>
        <p:nvSpPr>
          <p:cNvPr id="7" name="ZoneTexte 5"/>
          <p:cNvSpPr txBox="1"/>
          <p:nvPr userDrawn="1"/>
        </p:nvSpPr>
        <p:spPr bwMode="auto">
          <a:xfrm>
            <a:off x="197642" y="3004114"/>
            <a:ext cx="11837040" cy="1214628"/>
          </a:xfrm>
          <a:prstGeom prst="rect">
            <a:avLst/>
          </a:prstGeom>
          <a:noFill/>
          <a:ln>
            <a:noFill/>
          </a:ln>
        </p:spPr>
        <p:txBody>
          <a:bodyPr wrap="square" numCol="1" spcCol="324000" rtlCol="0" anchor="t">
            <a:spAutoFit/>
          </a:bodyPr>
          <a:lstStyle/>
          <a:p>
            <a:pPr algn="ctr">
              <a:lnSpc>
                <a:spcPct val="50000"/>
              </a:lnSpc>
              <a:spcBef>
                <a:spcPts val="1200"/>
              </a:spcBef>
              <a:spcAft>
                <a:spcPts val="600"/>
              </a:spcAft>
              <a:defRPr/>
            </a:pPr>
            <a:r>
              <a:rPr lang="fr-FR" sz="3200" i="1">
                <a:solidFill>
                  <a:schemeClr val="bg1"/>
                </a:solidFill>
                <a:latin typeface="Ubuntu"/>
              </a:rPr>
              <a:t>Seul, on va vite.</a:t>
            </a:r>
            <a:endParaRPr/>
          </a:p>
          <a:p>
            <a:pPr algn="ctr">
              <a:lnSpc>
                <a:spcPct val="50000"/>
              </a:lnSpc>
              <a:spcBef>
                <a:spcPts val="1200"/>
              </a:spcBef>
              <a:spcAft>
                <a:spcPts val="600"/>
              </a:spcAft>
              <a:defRPr/>
            </a:pPr>
            <a:r>
              <a:rPr lang="fr-FR" sz="3200" i="1">
                <a:solidFill>
                  <a:schemeClr val="bg1"/>
                </a:solidFill>
                <a:latin typeface="Ubuntu"/>
              </a:rPr>
              <a:t>En équipe, on va plus loin</a:t>
            </a:r>
            <a:endParaRPr/>
          </a:p>
          <a:p>
            <a:pPr algn="ctr">
              <a:lnSpc>
                <a:spcPct val="110000"/>
              </a:lnSpc>
              <a:spcBef>
                <a:spcPts val="1200"/>
              </a:spcBef>
              <a:spcAft>
                <a:spcPts val="600"/>
              </a:spcAft>
              <a:defRPr/>
            </a:pPr>
            <a:r>
              <a:rPr lang="fr-FR" sz="1100" b="1" i="1">
                <a:solidFill>
                  <a:schemeClr val="bg1"/>
                </a:solidFill>
                <a:latin typeface="Ubuntu"/>
              </a:rPr>
              <a:t>Proverbe africain</a:t>
            </a:r>
            <a:endParaRPr lang="fr-FR" sz="1100" b="1">
              <a:solidFill>
                <a:schemeClr val="bg1"/>
              </a:solidFill>
              <a:latin typeface="Ubuntu"/>
            </a:endParaRPr>
          </a:p>
        </p:txBody>
      </p:sp>
      <p:sp>
        <p:nvSpPr>
          <p:cNvPr id="8" name="ZoneTexte 6"/>
          <p:cNvSpPr txBox="1"/>
          <p:nvPr userDrawn="1"/>
        </p:nvSpPr>
        <p:spPr bwMode="auto">
          <a:xfrm>
            <a:off x="8761819" y="5786187"/>
            <a:ext cx="2873829" cy="707886"/>
          </a:xfrm>
          <a:prstGeom prst="rect">
            <a:avLst/>
          </a:prstGeom>
          <a:noFill/>
        </p:spPr>
        <p:txBody>
          <a:bodyPr wrap="square" rtlCol="0">
            <a:spAutoFit/>
          </a:bodyPr>
          <a:lstStyle/>
          <a:p>
            <a:pPr algn="r">
              <a:defRPr/>
            </a:pPr>
            <a:r>
              <a:rPr lang="fr-FR" sz="1000">
                <a:solidFill>
                  <a:schemeClr val="bg1"/>
                </a:solidFill>
                <a:latin typeface="Ubuntu Medium"/>
              </a:rPr>
              <a:t>BUREAU DE PARIS </a:t>
            </a:r>
            <a:br>
              <a:rPr lang="fr-FR" sz="1000">
                <a:solidFill>
                  <a:schemeClr val="bg1"/>
                </a:solidFill>
                <a:latin typeface="Ubuntu Medium"/>
              </a:rPr>
            </a:br>
            <a:r>
              <a:rPr lang="fr-FR" sz="1000">
                <a:solidFill>
                  <a:schemeClr val="bg1"/>
                </a:solidFill>
                <a:latin typeface="Ubuntu Medium"/>
              </a:rPr>
              <a:t>1 avenue Pierre Grenier</a:t>
            </a:r>
            <a:endParaRPr/>
          </a:p>
          <a:p>
            <a:pPr algn="r">
              <a:defRPr/>
            </a:pPr>
            <a:r>
              <a:rPr lang="fr-FR" sz="1000">
                <a:solidFill>
                  <a:schemeClr val="bg1"/>
                </a:solidFill>
                <a:latin typeface="Ubuntu Medium"/>
              </a:rPr>
              <a:t>92100 Boulogne-Billancourt (France) </a:t>
            </a:r>
            <a:r>
              <a:rPr lang="fr-FR" sz="1000" err="1">
                <a:solidFill>
                  <a:schemeClr val="bg1"/>
                </a:solidFill>
                <a:latin typeface="Ubuntu Medium"/>
              </a:rPr>
              <a:t>contact@qwanza.fr</a:t>
            </a:r>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userDrawn="1">
  <p:cSld name="1_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7" y="303731"/>
            <a:ext cx="11002991" cy="432048"/>
          </a:xfrm>
          <a:prstGeom prst="rect">
            <a:avLst/>
          </a:prstGeom>
        </p:spPr>
        <p:txBody>
          <a:bodyPr vert="horz" lIns="91440" tIns="45720" rIns="91440" bIns="45720" rtlCol="0" anchor="ctr">
            <a:normAutofit/>
          </a:bodyPr>
          <a:lstStyle>
            <a:lvl1pPr>
              <a:defRPr/>
            </a:lvl1pPr>
          </a:lstStyle>
          <a:p>
            <a:pPr lvl="0"/>
            <a:r>
              <a:rPr lang="fr-FR"/>
              <a:t>Cliquez pour modifier le style du titre</a:t>
            </a:r>
            <a:endParaRPr/>
          </a:p>
        </p:txBody>
      </p:sp>
      <p:sp>
        <p:nvSpPr>
          <p:cNvPr id="3" name="Espace réservé du texte 12">
            <a:extLst>
              <a:ext uri="{FF2B5EF4-FFF2-40B4-BE49-F238E27FC236}">
                <a16:creationId xmlns:a16="http://schemas.microsoft.com/office/drawing/2014/main" id="{4EB2C186-C8A1-1496-924D-65A6C98D1398}"/>
              </a:ext>
            </a:extLst>
          </p:cNvPr>
          <p:cNvSpPr>
            <a:spLocks noGrp="1"/>
          </p:cNvSpPr>
          <p:nvPr>
            <p:ph idx="1"/>
          </p:nvPr>
        </p:nvSpPr>
        <p:spPr bwMode="auto">
          <a:xfrm>
            <a:off x="455947" y="1628800"/>
            <a:ext cx="9959740" cy="3717900"/>
          </a:xfrm>
          <a:prstGeom prst="rect">
            <a:avLst/>
          </a:prstGeom>
          <a:noFill/>
        </p:spPr>
        <p:txBody>
          <a:bodyPr vert="horz" lIns="91440" tIns="45720" rIns="91440" bIns="45720" rtlCol="0">
            <a:normAutofit/>
          </a:bodyPr>
          <a:lstStyle/>
          <a:p>
            <a:pPr lvl="0" indent="-251950" defTabSz="914218" rtl="0" eaLnBrk="1" latinLnBrk="0" hangingPunct="1">
              <a:spcBef>
                <a:spcPct val="20000"/>
              </a:spcBef>
              <a:buSzPct val="120000"/>
              <a:buBlip>
                <a:blip r:embed="rId2"/>
              </a:buBlip>
            </a:pPr>
            <a:r>
              <a:rPr lang="fr-FR"/>
              <a:t>Cliquez pour modifier les styles du texte du masque</a:t>
            </a:r>
            <a:endParaRPr/>
          </a:p>
        </p:txBody>
      </p:sp>
    </p:spTree>
    <p:extLst>
      <p:ext uri="{BB962C8B-B14F-4D97-AF65-F5344CB8AC3E}">
        <p14:creationId xmlns:p14="http://schemas.microsoft.com/office/powerpoint/2010/main" val="264398598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02- Titre, ss-titre, sans contenu">
    <p:spTree>
      <p:nvGrpSpPr>
        <p:cNvPr id="1" name=""/>
        <p:cNvGrpSpPr/>
        <p:nvPr/>
      </p:nvGrpSpPr>
      <p:grpSpPr>
        <a:xfrm>
          <a:off x="0" y="0"/>
          <a:ext cx="0" cy="0"/>
          <a:chOff x="0" y="0"/>
          <a:chExt cx="0" cy="0"/>
        </a:xfrm>
      </p:grpSpPr>
      <p:sp>
        <p:nvSpPr>
          <p:cNvPr id="6" name="Espace réservé du pied de page 1">
            <a:extLst>
              <a:ext uri="{FF2B5EF4-FFF2-40B4-BE49-F238E27FC236}">
                <a16:creationId xmlns:a16="http://schemas.microsoft.com/office/drawing/2014/main" id="{6FC99BD5-6DA7-A047-B06E-9C4793317FE1}"/>
              </a:ext>
            </a:extLst>
          </p:cNvPr>
          <p:cNvSpPr>
            <a:spLocks noGrp="1"/>
          </p:cNvSpPr>
          <p:nvPr>
            <p:ph type="ftr" sz="quarter" idx="3"/>
          </p:nvPr>
        </p:nvSpPr>
        <p:spPr>
          <a:xfrm>
            <a:off x="337889" y="244787"/>
            <a:ext cx="1738292" cy="88399"/>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r>
              <a:rPr lang="fr-FR"/>
              <a:t>Document Header</a:t>
            </a:r>
          </a:p>
        </p:txBody>
      </p:sp>
      <p:sp>
        <p:nvSpPr>
          <p:cNvPr id="9" name="Espace réservé du texte 4">
            <a:extLst>
              <a:ext uri="{FF2B5EF4-FFF2-40B4-BE49-F238E27FC236}">
                <a16:creationId xmlns:a16="http://schemas.microsoft.com/office/drawing/2014/main" id="{F023E6D2-3D22-9B48-8C21-FB41C7354235}"/>
              </a:ext>
            </a:extLst>
          </p:cNvPr>
          <p:cNvSpPr>
            <a:spLocks noGrp="1"/>
          </p:cNvSpPr>
          <p:nvPr>
            <p:ph type="body" sz="quarter" idx="35" hasCustomPrompt="1"/>
          </p:nvPr>
        </p:nvSpPr>
        <p:spPr>
          <a:xfrm>
            <a:off x="337888" y="922714"/>
            <a:ext cx="11432166" cy="273879"/>
          </a:xfrm>
          <a:prstGeom prst="rect">
            <a:avLst/>
          </a:prstGeom>
        </p:spPr>
        <p:txBody>
          <a:bodyPr anchor="t" anchorCtr="0"/>
          <a:lstStyle>
            <a:lvl1pPr marL="0" marR="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lang="fr-FR" sz="1400" b="1"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1" name="Espace réservé du texte 6">
            <a:extLst>
              <a:ext uri="{FF2B5EF4-FFF2-40B4-BE49-F238E27FC236}">
                <a16:creationId xmlns:a16="http://schemas.microsoft.com/office/drawing/2014/main" id="{F3B92F5A-69A7-1745-A726-2A3838084F5D}"/>
              </a:ext>
            </a:extLst>
          </p:cNvPr>
          <p:cNvSpPr>
            <a:spLocks noGrp="1"/>
          </p:cNvSpPr>
          <p:nvPr>
            <p:ph type="body" sz="quarter" idx="10" hasCustomPrompt="1"/>
          </p:nvPr>
        </p:nvSpPr>
        <p:spPr>
          <a:xfrm>
            <a:off x="337890" y="564023"/>
            <a:ext cx="11432164" cy="358691"/>
          </a:xfrm>
          <a:prstGeom prst="rect">
            <a:avLst/>
          </a:prstGeom>
        </p:spPr>
        <p:txBody>
          <a:bodyPr anchor="t" anchorCtr="0"/>
          <a:lstStyle>
            <a:lvl1pPr marL="0" indent="0">
              <a:buNone/>
              <a:defRPr sz="2400" b="1" cap="all" spc="-151" baseline="0">
                <a:latin typeface="+mj-lt"/>
              </a:defRPr>
            </a:lvl1pPr>
          </a:lstStyle>
          <a:p>
            <a:pPr lvl="0"/>
            <a:r>
              <a:rPr lang="fr-FR"/>
              <a:t>Titre</a:t>
            </a:r>
          </a:p>
        </p:txBody>
      </p:sp>
    </p:spTree>
    <p:extLst>
      <p:ext uri="{BB962C8B-B14F-4D97-AF65-F5344CB8AC3E}">
        <p14:creationId xmlns:p14="http://schemas.microsoft.com/office/powerpoint/2010/main" val="4036581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ous-titre 2"/>
          <p:cNvSpPr txBox="1">
            <a:spLocks noGrp="1"/>
          </p:cNvSpPr>
          <p:nvPr>
            <p:ph type="subTitle" idx="1"/>
          </p:nvPr>
        </p:nvSpPr>
        <p:spPr>
          <a:xfrm>
            <a:off x="1828562" y="3886206"/>
            <a:ext cx="8533289" cy="1752603"/>
          </a:xfrm>
          <a:prstGeom prst="rect">
            <a:avLst/>
          </a:prstGeom>
        </p:spPr>
        <p:txBody>
          <a:bodyPr anchorCtr="1"/>
          <a:lstStyle>
            <a:lvl1pPr marL="0" indent="0" algn="ctr">
              <a:buNone/>
              <a:defRPr>
                <a:solidFill>
                  <a:srgbClr val="898989"/>
                </a:solidFill>
                <a:latin typeface="ITC Avant Garde Std Bk" pitchFamily="34" charset="0"/>
              </a:defRPr>
            </a:lvl1pPr>
          </a:lstStyle>
          <a:p>
            <a:pPr lvl="0"/>
            <a:r>
              <a:rPr lang="fr-FR"/>
              <a:t>Modifiez le style des sous-titres du masque</a:t>
            </a:r>
          </a:p>
        </p:txBody>
      </p:sp>
      <p:sp>
        <p:nvSpPr>
          <p:cNvPr id="9" name="Titre 8"/>
          <p:cNvSpPr>
            <a:spLocks noGrp="1"/>
          </p:cNvSpPr>
          <p:nvPr>
            <p:ph type="title"/>
          </p:nvPr>
        </p:nvSpPr>
        <p:spPr>
          <a:xfrm>
            <a:off x="21032" y="980731"/>
            <a:ext cx="10971372" cy="839787"/>
          </a:xfrm>
          <a:prstGeom prst="rect">
            <a:avLst/>
          </a:prstGeom>
        </p:spPr>
        <p:txBody>
          <a:bodyPr/>
          <a:lstStyle>
            <a:lvl1pPr>
              <a:defRPr>
                <a:latin typeface="ITC Avant Garde Std Bk" pitchFamily="34" charset="0"/>
              </a:defRPr>
            </a:lvl1pPr>
          </a:lstStyle>
          <a:p>
            <a:r>
              <a:rPr lang="fr-FR"/>
              <a:t>Modifiez le style du titre</a:t>
            </a:r>
          </a:p>
        </p:txBody>
      </p:sp>
      <p:sp>
        <p:nvSpPr>
          <p:cNvPr id="12" name="Espace réservé de la date 3">
            <a:extLst>
              <a:ext uri="{FF2B5EF4-FFF2-40B4-BE49-F238E27FC236}">
                <a16:creationId xmlns:a16="http://schemas.microsoft.com/office/drawing/2014/main" id="{B1968383-3A93-4B42-87F2-A3179710842C}"/>
              </a:ext>
            </a:extLst>
          </p:cNvPr>
          <p:cNvSpPr txBox="1">
            <a:spLocks noGrp="1"/>
          </p:cNvSpPr>
          <p:nvPr>
            <p:ph type="dt" sz="half" idx="2"/>
          </p:nvPr>
        </p:nvSpPr>
        <p:spPr>
          <a:xfrm>
            <a:off x="8553165" y="6357937"/>
            <a:ext cx="2844430" cy="363538"/>
          </a:xfrm>
          <a:prstGeom prst="rect">
            <a:avLst/>
          </a:prstGeom>
        </p:spPr>
        <p:txBody>
          <a:bodyPr vert="horz" wrap="square" lIns="91429" tIns="45715" rIns="91429" bIns="45715" numCol="1" anchor="ctr" anchorCtr="0" compatLnSpc="1">
            <a:prstTxWarp prst="textNoShape">
              <a:avLst/>
            </a:prstTxWarp>
          </a:bodyPr>
          <a:lstStyle>
            <a:lvl1pPr algn="r">
              <a:defRPr sz="975" i="0" smtClean="0">
                <a:solidFill>
                  <a:schemeClr val="accent5">
                    <a:lumMod val="75000"/>
                  </a:schemeClr>
                </a:solidFill>
                <a:latin typeface="ITC Avant Garde Std Bk" pitchFamily="34" charset="0"/>
                <a:cs typeface="Tahoma" charset="0"/>
              </a:defRPr>
            </a:lvl1pPr>
          </a:lstStyle>
          <a:p>
            <a:pPr>
              <a:defRPr/>
            </a:pPr>
            <a:fld id="{50BFAAC4-F2C7-B049-9CD1-AB9797FF222C}" type="datetime1">
              <a:rPr lang="fr-FR" smtClean="0"/>
              <a:t>26/01/2025</a:t>
            </a:fld>
            <a:endParaRPr lang="fr-FR"/>
          </a:p>
        </p:txBody>
      </p:sp>
      <p:sp>
        <p:nvSpPr>
          <p:cNvPr id="13" name="Espace réservé du pied de page 4">
            <a:extLst>
              <a:ext uri="{FF2B5EF4-FFF2-40B4-BE49-F238E27FC236}">
                <a16:creationId xmlns:a16="http://schemas.microsoft.com/office/drawing/2014/main" id="{8D318B5D-C557-B949-BBD7-4A52F6E72325}"/>
              </a:ext>
            </a:extLst>
          </p:cNvPr>
          <p:cNvSpPr>
            <a:spLocks noGrp="1"/>
          </p:cNvSpPr>
          <p:nvPr>
            <p:ph type="ftr" sz="quarter" idx="3"/>
          </p:nvPr>
        </p:nvSpPr>
        <p:spPr>
          <a:xfrm>
            <a:off x="4038076" y="6356352"/>
            <a:ext cx="4114264" cy="365125"/>
          </a:xfrm>
          <a:prstGeom prst="rect">
            <a:avLst/>
          </a:prstGeom>
        </p:spPr>
        <p:txBody>
          <a:bodyPr/>
          <a:lstStyle>
            <a:lvl1pPr>
              <a:defRPr sz="975">
                <a:solidFill>
                  <a:schemeClr val="accent5">
                    <a:lumMod val="75000"/>
                  </a:schemeClr>
                </a:solidFill>
                <a:latin typeface="ITC Avant Garde Std Bk" pitchFamily="34" charset="0"/>
              </a:defRPr>
            </a:lvl1pPr>
          </a:lstStyle>
          <a:p>
            <a:r>
              <a:rPr lang="fr-FR"/>
              <a:t>PCG – EDF Document Confidentiel</a:t>
            </a:r>
          </a:p>
        </p:txBody>
      </p:sp>
      <p:sp>
        <p:nvSpPr>
          <p:cNvPr id="14" name="Espace réservé du numéro de diapositive 5">
            <a:extLst>
              <a:ext uri="{FF2B5EF4-FFF2-40B4-BE49-F238E27FC236}">
                <a16:creationId xmlns:a16="http://schemas.microsoft.com/office/drawing/2014/main" id="{0D9CF04C-3A19-6B43-892A-1CB65FB44628}"/>
              </a:ext>
            </a:extLst>
          </p:cNvPr>
          <p:cNvSpPr>
            <a:spLocks noGrp="1"/>
          </p:cNvSpPr>
          <p:nvPr>
            <p:ph type="sldNum" sz="quarter" idx="4"/>
          </p:nvPr>
        </p:nvSpPr>
        <p:spPr>
          <a:xfrm>
            <a:off x="838091" y="6356352"/>
            <a:ext cx="2742843" cy="365125"/>
          </a:xfrm>
          <a:prstGeom prst="rect">
            <a:avLst/>
          </a:prstGeom>
        </p:spPr>
        <p:txBody>
          <a:bodyPr/>
          <a:lstStyle>
            <a:lvl1pPr algn="l">
              <a:defRPr sz="975">
                <a:solidFill>
                  <a:schemeClr val="accent5">
                    <a:lumMod val="75000"/>
                  </a:schemeClr>
                </a:solidFill>
                <a:latin typeface="ITC Avant Garde Std Bk" pitchFamily="34" charset="0"/>
              </a:defRPr>
            </a:lvl1pPr>
          </a:lstStyle>
          <a:p>
            <a:fld id="{A787C798-4AB2-4D22-AB96-8ABB83A06CAB}" type="slidenum">
              <a:rPr lang="fr-FR" smtClean="0"/>
              <a:pPr/>
              <a:t>‹N°›</a:t>
            </a:fld>
            <a:endParaRPr lang="fr-FR"/>
          </a:p>
        </p:txBody>
      </p:sp>
    </p:spTree>
    <p:extLst>
      <p:ext uri="{BB962C8B-B14F-4D97-AF65-F5344CB8AC3E}">
        <p14:creationId xmlns:p14="http://schemas.microsoft.com/office/powerpoint/2010/main" val="3018458619"/>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BC0DF-770A-8A41-8C7F-184979DAF92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176D6F8-C7D5-D248-AE98-C01BDBA0E8E3}"/>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0810061-2FB8-2F47-AD63-2D068675372A}"/>
              </a:ext>
            </a:extLst>
          </p:cNvPr>
          <p:cNvSpPr>
            <a:spLocks noGrp="1"/>
          </p:cNvSpPr>
          <p:nvPr>
            <p:ph type="dt" sz="half" idx="10"/>
          </p:nvPr>
        </p:nvSpPr>
        <p:spPr/>
        <p:txBody>
          <a:bodyPr/>
          <a:lstStyle/>
          <a:p>
            <a:fld id="{66BA75A8-8B50-4556-AE6D-A2997FEAC5C7}" type="datetime1">
              <a:rPr lang="fr-FR" smtClean="0"/>
              <a:t>26/01/2025</a:t>
            </a:fld>
            <a:endParaRPr lang="fr-FR"/>
          </a:p>
        </p:txBody>
      </p:sp>
      <p:sp>
        <p:nvSpPr>
          <p:cNvPr id="5" name="Espace réservé du pied de page 4">
            <a:extLst>
              <a:ext uri="{FF2B5EF4-FFF2-40B4-BE49-F238E27FC236}">
                <a16:creationId xmlns:a16="http://schemas.microsoft.com/office/drawing/2014/main" id="{888046AE-C4CA-3343-82F2-F895D016BE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E63E06-4A73-B24B-B52C-8B91F27EA981}"/>
              </a:ext>
            </a:extLst>
          </p:cNvPr>
          <p:cNvSpPr>
            <a:spLocks noGrp="1"/>
          </p:cNvSpPr>
          <p:nvPr>
            <p:ph type="sldNum" sz="quarter" idx="12"/>
          </p:nvPr>
        </p:nvSpPr>
        <p:spPr/>
        <p:txBody>
          <a:bodyPr/>
          <a:lstStyle/>
          <a:p>
            <a:fld id="{88EF56FB-EDC2-ED4E-AE22-946E9ABD701A}" type="slidenum">
              <a:rPr lang="fr-FR" smtClean="0"/>
              <a:t>‹N°›</a:t>
            </a:fld>
            <a:endParaRPr lang="fr-FR"/>
          </a:p>
        </p:txBody>
      </p:sp>
    </p:spTree>
    <p:extLst>
      <p:ext uri="{BB962C8B-B14F-4D97-AF65-F5344CB8AC3E}">
        <p14:creationId xmlns:p14="http://schemas.microsoft.com/office/powerpoint/2010/main" val="179387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3ABD78-BC99-7AA6-BF77-37CA9C870BBF}"/>
              </a:ext>
            </a:extLst>
          </p:cNvPr>
          <p:cNvSpPr>
            <a:spLocks noGrp="1"/>
          </p:cNvSpPr>
          <p:nvPr>
            <p:ph type="ctrTitle"/>
          </p:nvPr>
        </p:nvSpPr>
        <p:spPr>
          <a:xfrm>
            <a:off x="1523802" y="1122363"/>
            <a:ext cx="9142810" cy="2387600"/>
          </a:xfrm>
        </p:spPr>
        <p:txBody>
          <a:bodyPr anchor="b"/>
          <a:lstStyle>
            <a:lvl1pPr algn="ctr">
              <a:defRPr sz="5999"/>
            </a:lvl1pPr>
          </a:lstStyle>
          <a:p>
            <a:r>
              <a:rPr lang="fr-FR"/>
              <a:t>Modifiez le style du titre</a:t>
            </a:r>
          </a:p>
        </p:txBody>
      </p:sp>
      <p:sp>
        <p:nvSpPr>
          <p:cNvPr id="3" name="Sous-titre 2">
            <a:extLst>
              <a:ext uri="{FF2B5EF4-FFF2-40B4-BE49-F238E27FC236}">
                <a16:creationId xmlns:a16="http://schemas.microsoft.com/office/drawing/2014/main" id="{2AD78E17-885E-FDE2-926C-1F3A042868CA}"/>
              </a:ext>
            </a:extLst>
          </p:cNvPr>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ED1B4EB-B1F1-B767-19FE-7F87B8CD122A}"/>
              </a:ext>
            </a:extLst>
          </p:cNvPr>
          <p:cNvSpPr>
            <a:spLocks noGrp="1"/>
          </p:cNvSpPr>
          <p:nvPr>
            <p:ph type="dt" sz="half" idx="10"/>
          </p:nvPr>
        </p:nvSpPr>
        <p:spPr/>
        <p:txBody>
          <a:bodyPr/>
          <a:lstStyle/>
          <a:p>
            <a:fld id="{1AE29DC2-0E13-DC4F-8FCF-6083D39A2CE1}"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67D47B8A-24EF-ECC0-4DE6-13E58E0E0B4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F754FFA-2DFB-B33F-337E-280ED9324455}"/>
              </a:ext>
            </a:extLst>
          </p:cNvPr>
          <p:cNvSpPr>
            <a:spLocks noGrp="1"/>
          </p:cNvSpPr>
          <p:nvPr>
            <p:ph type="sldNum" sz="quarter" idx="12"/>
          </p:nvPr>
        </p:nvSpPr>
        <p:spPr/>
        <p:txBody>
          <a:bodyPr/>
          <a:lstStyle/>
          <a:p>
            <a:fld id="{FBA4168A-CDB5-AB49-ACDC-E2EE5B42029C}" type="slidenum">
              <a:rPr lang="fr-FR" smtClean="0"/>
              <a:t>‹N°›</a:t>
            </a:fld>
            <a:endParaRPr lang="fr-FR"/>
          </a:p>
        </p:txBody>
      </p:sp>
    </p:spTree>
    <p:extLst>
      <p:ext uri="{BB962C8B-B14F-4D97-AF65-F5344CB8AC3E}">
        <p14:creationId xmlns:p14="http://schemas.microsoft.com/office/powerpoint/2010/main" val="411994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291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8" name="Rectangle 7">
            <a:extLst>
              <a:ext uri="{FF2B5EF4-FFF2-40B4-BE49-F238E27FC236}">
                <a16:creationId xmlns:a16="http://schemas.microsoft.com/office/drawing/2014/main" id="{99D7ECDC-FD24-65E8-DD84-E6D8009117E1}"/>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291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6" y="303731"/>
            <a:ext cx="11002991" cy="432048"/>
          </a:xfrm>
          <a:prstGeom prst="rect">
            <a:avLst/>
          </a:prstGeom>
        </p:spPr>
        <p:txBody>
          <a:bodyPr vert="horz" lIns="91440" tIns="45720" rIns="91440" bIns="45720" rtlCol="0" anchor="ctr">
            <a:normAutofit/>
          </a:bodyPr>
          <a:lstStyle>
            <a:lvl1pPr>
              <a:defRPr sz="1800" cap="all" baseline="0"/>
            </a:lvl1pPr>
          </a:lstStyle>
          <a:p>
            <a:pPr lvl="0"/>
            <a:r>
              <a:rPr lang="fr-FR"/>
              <a:t>Cliquez pour modifier le style du titre</a:t>
            </a:r>
            <a:endParaRP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291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2FE25674-AFAB-9747-042B-411F17251B97}"/>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5" name="Espace réservé du titre 1"/>
          <p:cNvSpPr>
            <a:spLocks noGrp="1"/>
          </p:cNvSpPr>
          <p:nvPr>
            <p:ph type="title"/>
          </p:nvPr>
        </p:nvSpPr>
        <p:spPr bwMode="auto">
          <a:xfrm>
            <a:off x="609521" y="548680"/>
            <a:ext cx="9662149" cy="432048"/>
          </a:xfrm>
          <a:prstGeom prst="rect">
            <a:avLst/>
          </a:prstGeom>
        </p:spPr>
        <p:txBody>
          <a:bodyPr vert="horz" lIns="91440" tIns="45720" rIns="91440" bIns="45720" rtlCol="0" anchor="ctr">
            <a:normAutofit/>
          </a:bodyPr>
          <a:lstStyle/>
          <a:p>
            <a:pPr>
              <a:defRPr/>
            </a:pPr>
            <a:r>
              <a:rPr lang="fr-FR"/>
              <a:t>Cliquez pour modifier le style du titre</a:t>
            </a:r>
            <a:endParaRPr/>
          </a:p>
        </p:txBody>
      </p:sp>
      <p:sp>
        <p:nvSpPr>
          <p:cNvPr id="6" name="Espace réservé du texte 12"/>
          <p:cNvSpPr>
            <a:spLocks noGrp="1"/>
          </p:cNvSpPr>
          <p:nvPr>
            <p:ph type="body" idx="1"/>
          </p:nvPr>
        </p:nvSpPr>
        <p:spPr bwMode="auto">
          <a:xfrm>
            <a:off x="622599" y="1628800"/>
            <a:ext cx="9793087" cy="3717900"/>
          </a:xfrm>
          <a:prstGeom prst="rect">
            <a:avLst/>
          </a:prstGeom>
          <a:noFill/>
        </p:spPr>
        <p:txBody>
          <a:bodyPr vert="horz" lIns="91440" tIns="45720" rIns="91440" bIns="45720" rtlCol="0">
            <a:normAutofit/>
          </a:bodyPr>
          <a:lstStyle/>
          <a:p>
            <a:pPr lvl="0" indent="-251975" defTabSz="914309" rtl="0" eaLnBrk="1" latinLnBrk="0" hangingPunct="1">
              <a:spcBef>
                <a:spcPct val="20000"/>
              </a:spcBef>
              <a:buSzPct val="120000"/>
              <a:buBlip>
                <a:blip r:embed="rId37"/>
              </a:buBlip>
            </a:pPr>
            <a:r>
              <a:rPr lang="fr-FR"/>
              <a:t>Cliquez pour modifier les styles du texte du masque</a:t>
            </a:r>
            <a:endParaRPr/>
          </a:p>
        </p:txBody>
      </p:sp>
      <p:pic>
        <p:nvPicPr>
          <p:cNvPr id="7" name="Image 13"/>
          <p:cNvPicPr>
            <a:picLocks noChangeAspect="1"/>
          </p:cNvPicPr>
          <p:nvPr userDrawn="1"/>
        </p:nvPicPr>
        <p:blipFill>
          <a:blip r:embed="rId38"/>
          <a:stretch/>
        </p:blipFill>
        <p:spPr bwMode="auto">
          <a:xfrm>
            <a:off x="604794" y="6356350"/>
            <a:ext cx="1272822" cy="336133"/>
          </a:xfrm>
          <a:prstGeom prst="rect">
            <a:avLst/>
          </a:prstGeom>
        </p:spPr>
      </p:pic>
      <p:sp>
        <p:nvSpPr>
          <p:cNvPr id="8" name="Espace réservé du numéro de diapositive 7"/>
          <p:cNvSpPr>
            <a:spLocks noGrp="1"/>
          </p:cNvSpPr>
          <p:nvPr>
            <p:ph type="sldNum" sz="quarter" idx="4"/>
          </p:nvPr>
        </p:nvSpPr>
        <p:spPr bwMode="auto">
          <a:xfrm>
            <a:off x="10847733" y="6453360"/>
            <a:ext cx="216000" cy="216000"/>
          </a:xfrm>
          <a:prstGeom prst="roundRect">
            <a:avLst>
              <a:gd name="adj" fmla="val 16667"/>
            </a:avLst>
          </a:prstGeom>
          <a:solidFill>
            <a:srgbClr val="44C3C2"/>
          </a:solidFill>
        </p:spPr>
        <p:txBody>
          <a:bodyPr vert="horz" lIns="36000" tIns="36000" rIns="36000" bIns="36000" rtlCol="0" anchor="ctr"/>
          <a:lstStyle>
            <a:lvl1pPr algn="ctr">
              <a:defRPr sz="700">
                <a:solidFill>
                  <a:schemeClr val="bg1"/>
                </a:solidFill>
              </a:defRPr>
            </a:lvl1pPr>
          </a:lstStyle>
          <a:p>
            <a:pPr>
              <a:defRPr/>
            </a:pPr>
            <a:fld id="{172ACC00-F50A-441B-B5FA-D02ED19B2723}" type="slidenum">
              <a:rPr lang="fr-FR"/>
              <a:t>‹N°›</a:t>
            </a:fld>
            <a:endParaRPr lang="fr-FR"/>
          </a:p>
        </p:txBody>
      </p:sp>
      <p:sp>
        <p:nvSpPr>
          <p:cNvPr id="9" name="Espace réservé du texte 12"/>
          <p:cNvSpPr txBox="1"/>
          <p:nvPr userDrawn="1"/>
        </p:nvSpPr>
        <p:spPr bwMode="auto">
          <a:xfrm>
            <a:off x="1270647" y="4293096"/>
            <a:ext cx="9793087" cy="1656183"/>
          </a:xfrm>
          <a:prstGeom prst="rect">
            <a:avLst/>
          </a:prstGeom>
        </p:spPr>
        <p:txBody>
          <a:bodyPr vert="horz" lIns="91440" tIns="45720" rIns="91440" bIns="45720" rtlCol="0">
            <a:normAutofit/>
          </a:bodyPr>
          <a:lstStyle/>
          <a:p>
            <a:pPr marL="0" marR="0" lvl="0" indent="-342900" algn="l" defTabSz="914400">
              <a:lnSpc>
                <a:spcPts val="1920"/>
              </a:lnSpc>
              <a:spcBef>
                <a:spcPts val="0"/>
              </a:spcBef>
              <a:spcAft>
                <a:spcPts val="0"/>
              </a:spcAft>
              <a:buClrTx/>
              <a:buSzPct val="170000"/>
              <a:buFontTx/>
              <a:buNone/>
              <a:defRPr/>
            </a:pPr>
            <a:endParaRPr lang="fr-FR" sz="1600" b="0" i="0" u="none" strike="noStrike" cap="none" spc="0">
              <a:ln>
                <a:noFill/>
              </a:ln>
              <a:solidFill>
                <a:srgbClr val="212F5C"/>
              </a:solidFill>
              <a:latin typeface="Ubuntu"/>
              <a:ea typeface="Arial"/>
              <a:cs typeface="Arial"/>
            </a:endParaRPr>
          </a:p>
        </p:txBody>
      </p:sp>
    </p:spTree>
  </p:cSld>
  <p:clrMap bg1="lt1" tx1="dk1" bg2="lt2" tx2="dk2" accent1="accent1" accent2="accent2" accent3="accent3" accent4="accent4" accent5="accent5" accent6="accent6" hlink="hlink" folHlink="folHlink"/>
  <p:sldLayoutIdLst>
    <p:sldLayoutId id="2147483802" r:id="rId1"/>
    <p:sldLayoutId id="2147483794" r:id="rId2"/>
    <p:sldLayoutId id="2147483795" r:id="rId3"/>
    <p:sldLayoutId id="2147483796" r:id="rId4"/>
    <p:sldLayoutId id="2147483797" r:id="rId5"/>
    <p:sldLayoutId id="2147483776" r:id="rId6"/>
    <p:sldLayoutId id="2147483798" r:id="rId7"/>
    <p:sldLayoutId id="2147483799" r:id="rId8"/>
    <p:sldLayoutId id="2147483800" r:id="rId9"/>
    <p:sldLayoutId id="2147483716" r:id="rId10"/>
    <p:sldLayoutId id="2147483777" r:id="rId11"/>
    <p:sldLayoutId id="2147483748" r:id="rId12"/>
    <p:sldLayoutId id="2147483749" r:id="rId13"/>
    <p:sldLayoutId id="2147483700" r:id="rId14"/>
    <p:sldLayoutId id="2147483701" r:id="rId15"/>
    <p:sldLayoutId id="2147483746" r:id="rId16"/>
    <p:sldLayoutId id="2147483747" r:id="rId17"/>
    <p:sldLayoutId id="2147483699" r:id="rId18"/>
    <p:sldLayoutId id="2147483804" r:id="rId19"/>
    <p:sldLayoutId id="2147483813" r:id="rId20"/>
    <p:sldLayoutId id="2147483803" r:id="rId21"/>
    <p:sldLayoutId id="2147483698" r:id="rId22"/>
    <p:sldLayoutId id="2147483806" r:id="rId23"/>
    <p:sldLayoutId id="2147483807" r:id="rId24"/>
    <p:sldLayoutId id="2147483808" r:id="rId25"/>
    <p:sldLayoutId id="2147483809" r:id="rId26"/>
    <p:sldLayoutId id="2147483810" r:id="rId27"/>
    <p:sldLayoutId id="2147483811" r:id="rId28"/>
    <p:sldLayoutId id="2147483778" r:id="rId29"/>
    <p:sldLayoutId id="2147483812" r:id="rId30"/>
    <p:sldLayoutId id="2147483727" r:id="rId31"/>
    <p:sldLayoutId id="2147483728" r:id="rId32"/>
    <p:sldLayoutId id="2147483729" r:id="rId33"/>
    <p:sldLayoutId id="2147483730" r:id="rId34"/>
    <p:sldLayoutId id="2147483761" r:id="rId35"/>
  </p:sldLayoutIdLst>
  <p:hf hdr="0" ftr="0" dt="0"/>
  <p:txStyles>
    <p:titleStyle>
      <a:lvl1pPr algn="l" defTabSz="914400">
        <a:lnSpc>
          <a:spcPts val="2600"/>
        </a:lnSpc>
        <a:spcBef>
          <a:spcPts val="0"/>
        </a:spcBef>
        <a:buNone/>
        <a:defRPr sz="1800" b="0">
          <a:solidFill>
            <a:srgbClr val="212F5C"/>
          </a:solidFill>
          <a:latin typeface="Ubuntu Medium"/>
          <a:ea typeface="+mj-ea"/>
          <a:cs typeface="+mj-cs"/>
        </a:defRPr>
      </a:lvl1pPr>
    </p:titleStyle>
    <p:bodyStyle>
      <a:lvl1pPr marL="0" indent="-342900" algn="l" defTabSz="914400">
        <a:lnSpc>
          <a:spcPts val="1920"/>
        </a:lnSpc>
        <a:spcBef>
          <a:spcPts val="0"/>
        </a:spcBef>
        <a:buSzPct val="170000"/>
        <a:buFontTx/>
        <a:buChar char="*"/>
        <a:defRPr lang="fr-FR" sz="1600" kern="1200">
          <a:solidFill>
            <a:srgbClr val="212F5C"/>
          </a:solidFill>
          <a:latin typeface="Ubuntu" pitchFamily="34" charset="0"/>
          <a:ea typeface="+mn-ea"/>
          <a:cs typeface="+mn-cs"/>
        </a:defRPr>
      </a:lvl1pPr>
      <a:lvl2pPr marL="742950" indent="-285750" algn="l" defTabSz="914400">
        <a:lnSpc>
          <a:spcPts val="1920"/>
        </a:lnSpc>
        <a:spcBef>
          <a:spcPts val="0"/>
        </a:spcBef>
        <a:buFont typeface="Arial"/>
        <a:buChar char="•"/>
        <a:defRPr sz="1200">
          <a:solidFill>
            <a:srgbClr val="212F5C"/>
          </a:solidFill>
          <a:latin typeface="Ubuntu"/>
          <a:ea typeface="+mn-ea"/>
          <a:cs typeface="+mn-cs"/>
        </a:defRPr>
      </a:lvl2pPr>
      <a:lvl3pPr marL="1143000" indent="-228600" algn="l" defTabSz="914400">
        <a:lnSpc>
          <a:spcPts val="1920"/>
        </a:lnSpc>
        <a:spcBef>
          <a:spcPts val="0"/>
        </a:spcBef>
        <a:buFont typeface="Arial"/>
        <a:buChar char="•"/>
        <a:defRPr sz="1200">
          <a:solidFill>
            <a:srgbClr val="212F5C"/>
          </a:solidFill>
          <a:latin typeface="Ubuntu"/>
          <a:ea typeface="+mn-ea"/>
          <a:cs typeface="+mn-cs"/>
        </a:defRPr>
      </a:lvl3pPr>
      <a:lvl4pPr marL="1600200" indent="-228600" algn="l" defTabSz="914400">
        <a:spcBef>
          <a:spcPts val="0"/>
        </a:spcBef>
        <a:buFont typeface="Arial"/>
        <a:buChar char="–"/>
        <a:defRPr sz="1400">
          <a:solidFill>
            <a:srgbClr val="212F5C"/>
          </a:solidFill>
          <a:latin typeface="Ubuntu"/>
          <a:ea typeface="+mn-ea"/>
          <a:cs typeface="+mn-cs"/>
        </a:defRPr>
      </a:lvl4pPr>
      <a:lvl5pPr marL="2057400" indent="-228600" algn="l" defTabSz="914400">
        <a:spcBef>
          <a:spcPts val="0"/>
        </a:spcBef>
        <a:buFont typeface="Arial"/>
        <a:buChar char="»"/>
        <a:defRPr sz="1400">
          <a:solidFill>
            <a:srgbClr val="212F5C"/>
          </a:solidFill>
          <a:latin typeface="Ubuntu"/>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3.xml"/><Relationship Id="rId1" Type="http://schemas.openxmlformats.org/officeDocument/2006/relationships/slideLayout" Target="../slideLayouts/slideLayout2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8" Type="http://schemas.openxmlformats.org/officeDocument/2006/relationships/package" Target="../embeddings/Microsoft_Excel_Worksheet7.xlsx"/><Relationship Id="rId13" Type="http://schemas.openxmlformats.org/officeDocument/2006/relationships/image" Target="../media/image32.emf"/><Relationship Id="rId18" Type="http://schemas.openxmlformats.org/officeDocument/2006/relationships/package" Target="../embeddings/Microsoft_Excel_Worksheet12.xlsx"/><Relationship Id="rId3" Type="http://schemas.openxmlformats.org/officeDocument/2006/relationships/image" Target="../media/image27.emf"/><Relationship Id="rId21" Type="http://schemas.openxmlformats.org/officeDocument/2006/relationships/image" Target="../media/image36.emf"/><Relationship Id="rId7" Type="http://schemas.openxmlformats.org/officeDocument/2006/relationships/image" Target="../media/image29.emf"/><Relationship Id="rId12" Type="http://schemas.openxmlformats.org/officeDocument/2006/relationships/package" Target="../embeddings/Microsoft_Excel_Worksheet9.xlsx"/><Relationship Id="rId17" Type="http://schemas.openxmlformats.org/officeDocument/2006/relationships/image" Target="../media/image34.emf"/><Relationship Id="rId2" Type="http://schemas.openxmlformats.org/officeDocument/2006/relationships/package" Target="../embeddings/Microsoft_Excel_Worksheet4.xlsx"/><Relationship Id="rId16" Type="http://schemas.openxmlformats.org/officeDocument/2006/relationships/package" Target="../embeddings/Microsoft_Excel_Worksheet11.xlsx"/><Relationship Id="rId20" Type="http://schemas.openxmlformats.org/officeDocument/2006/relationships/package" Target="../embeddings/Microsoft_Excel_Worksheet13.xlsx"/><Relationship Id="rId1" Type="http://schemas.openxmlformats.org/officeDocument/2006/relationships/slideLayout" Target="../slideLayouts/slideLayout10.xml"/><Relationship Id="rId6" Type="http://schemas.openxmlformats.org/officeDocument/2006/relationships/package" Target="../embeddings/Microsoft_Excel_Worksheet6.xlsx"/><Relationship Id="rId11" Type="http://schemas.openxmlformats.org/officeDocument/2006/relationships/image" Target="../media/image31.emf"/><Relationship Id="rId5" Type="http://schemas.openxmlformats.org/officeDocument/2006/relationships/image" Target="../media/image28.emf"/><Relationship Id="rId15" Type="http://schemas.openxmlformats.org/officeDocument/2006/relationships/image" Target="../media/image33.emf"/><Relationship Id="rId23" Type="http://schemas.openxmlformats.org/officeDocument/2006/relationships/image" Target="../media/image37.emf"/><Relationship Id="rId10" Type="http://schemas.openxmlformats.org/officeDocument/2006/relationships/package" Target="../embeddings/Microsoft_Excel_Worksheet8.xlsx"/><Relationship Id="rId19" Type="http://schemas.openxmlformats.org/officeDocument/2006/relationships/image" Target="../media/image35.emf"/><Relationship Id="rId4" Type="http://schemas.openxmlformats.org/officeDocument/2006/relationships/package" Target="../embeddings/Microsoft_Excel_Worksheet5.xlsx"/><Relationship Id="rId9" Type="http://schemas.openxmlformats.org/officeDocument/2006/relationships/image" Target="../media/image30.emf"/><Relationship Id="rId14" Type="http://schemas.openxmlformats.org/officeDocument/2006/relationships/package" Target="../embeddings/Microsoft_Excel_Worksheet10.xlsx"/><Relationship Id="rId22" Type="http://schemas.openxmlformats.org/officeDocument/2006/relationships/package" Target="../embeddings/Microsoft_Excel_Worksheet14.xls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chart" Target="../charts/chart1.xml"/><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microsoft.com/office/2014/relationships/chartEx" Target="../charts/chartEx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microsoft.com/office/2014/relationships/chartEx" Target="../charts/chartEx2.xml"/><Relationship Id="rId1" Type="http://schemas.openxmlformats.org/officeDocument/2006/relationships/slideLayout" Target="../slideLayouts/slideLayou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624EFC4-7F27-A463-69EF-306F7319EE94}"/>
            </a:ext>
          </a:extLst>
        </p:cNvPr>
        <p:cNvGrpSpPr/>
        <p:nvPr/>
      </p:nvGrpSpPr>
      <p:grpSpPr bwMode="auto">
        <a:xfrm>
          <a:off x="0" y="0"/>
          <a:ext cx="0" cy="0"/>
          <a:chOff x="0" y="0"/>
          <a:chExt cx="0" cy="0"/>
        </a:xfrm>
      </p:grpSpPr>
      <p:sp>
        <p:nvSpPr>
          <p:cNvPr id="4" name="Espace réservé du texte 1">
            <a:extLst>
              <a:ext uri="{FF2B5EF4-FFF2-40B4-BE49-F238E27FC236}">
                <a16:creationId xmlns:a16="http://schemas.microsoft.com/office/drawing/2014/main" id="{CEB8D5D2-3A3E-0AAA-4322-95A62E0EF78E}"/>
              </a:ext>
            </a:extLst>
          </p:cNvPr>
          <p:cNvSpPr>
            <a:spLocks noGrp="1"/>
          </p:cNvSpPr>
          <p:nvPr>
            <p:ph type="body" sz="quarter" idx="10"/>
          </p:nvPr>
        </p:nvSpPr>
        <p:spPr bwMode="auto">
          <a:xfrm>
            <a:off x="2276686" y="690463"/>
            <a:ext cx="6944243" cy="719675"/>
          </a:xfrm>
        </p:spPr>
        <p:txBody>
          <a:bodyPr/>
          <a:lstStyle/>
          <a:p>
            <a:pPr lvl="0">
              <a:lnSpc>
                <a:spcPct val="100000"/>
              </a:lnSpc>
              <a:defRPr/>
            </a:pPr>
            <a:r>
              <a:rPr lang="fr-FR" sz="2400" dirty="0">
                <a:solidFill>
                  <a:prstClr val="white"/>
                </a:solidFill>
                <a:latin typeface="Ubuntu Medium"/>
              </a:rPr>
              <a:t>AXEREAL</a:t>
            </a:r>
          </a:p>
          <a:p>
            <a:pPr lvl="0">
              <a:lnSpc>
                <a:spcPct val="100000"/>
              </a:lnSpc>
              <a:defRPr/>
            </a:pPr>
            <a:endParaRPr lang="fr-FR" sz="2400" dirty="0">
              <a:solidFill>
                <a:prstClr val="white"/>
              </a:solidFill>
              <a:latin typeface="Ubuntu Medium"/>
            </a:endParaRPr>
          </a:p>
        </p:txBody>
      </p:sp>
      <p:sp>
        <p:nvSpPr>
          <p:cNvPr id="5" name="Espace réservé du texte 2">
            <a:extLst>
              <a:ext uri="{FF2B5EF4-FFF2-40B4-BE49-F238E27FC236}">
                <a16:creationId xmlns:a16="http://schemas.microsoft.com/office/drawing/2014/main" id="{AFE29A1F-DC9C-1B6D-BBAF-C56A8F91B999}"/>
              </a:ext>
            </a:extLst>
          </p:cNvPr>
          <p:cNvSpPr>
            <a:spLocks noGrp="1"/>
          </p:cNvSpPr>
          <p:nvPr>
            <p:ph type="body" sz="quarter" idx="11"/>
          </p:nvPr>
        </p:nvSpPr>
        <p:spPr bwMode="auto">
          <a:xfrm>
            <a:off x="2276686" y="1195289"/>
            <a:ext cx="7084202" cy="504825"/>
          </a:xfrm>
        </p:spPr>
        <p:txBody>
          <a:bodyPr/>
          <a:lstStyle/>
          <a:p>
            <a:pPr>
              <a:defRPr/>
            </a:pPr>
            <a:r>
              <a:rPr lang="fr-FR" sz="1800" dirty="0">
                <a:solidFill>
                  <a:prstClr val="white"/>
                </a:solidFill>
                <a:latin typeface="Ubuntu Medium"/>
              </a:rPr>
              <a:t>Direction des Systèmes d’Information</a:t>
            </a:r>
          </a:p>
          <a:p>
            <a:pPr>
              <a:defRPr/>
            </a:pPr>
            <a:endParaRPr lang="fr-FR" sz="1800" dirty="0">
              <a:solidFill>
                <a:prstClr val="white"/>
              </a:solidFill>
              <a:latin typeface="Ubuntu Medium"/>
            </a:endParaRPr>
          </a:p>
        </p:txBody>
      </p:sp>
      <p:sp>
        <p:nvSpPr>
          <p:cNvPr id="8" name="Espace réservé du texte 5">
            <a:extLst>
              <a:ext uri="{FF2B5EF4-FFF2-40B4-BE49-F238E27FC236}">
                <a16:creationId xmlns:a16="http://schemas.microsoft.com/office/drawing/2014/main" id="{52DBE0C6-3E0B-499A-39F4-30AF3D6C9EBD}"/>
              </a:ext>
            </a:extLst>
          </p:cNvPr>
          <p:cNvSpPr>
            <a:spLocks noGrp="1"/>
          </p:cNvSpPr>
          <p:nvPr>
            <p:ph type="body" sz="quarter" idx="14"/>
          </p:nvPr>
        </p:nvSpPr>
        <p:spPr bwMode="auto">
          <a:xfrm>
            <a:off x="2276686" y="4531195"/>
            <a:ext cx="5328293" cy="360362"/>
          </a:xfrm>
        </p:spPr>
        <p:txBody>
          <a:bodyPr/>
          <a:lstStyle/>
          <a:p>
            <a:pPr algn="l">
              <a:defRPr/>
            </a:pPr>
            <a:r>
              <a:rPr lang="fr-FR"/>
              <a:t>Document confidentiel</a:t>
            </a:r>
          </a:p>
        </p:txBody>
      </p:sp>
      <p:sp>
        <p:nvSpPr>
          <p:cNvPr id="9" name="Espace réservé du texte 6">
            <a:extLst>
              <a:ext uri="{FF2B5EF4-FFF2-40B4-BE49-F238E27FC236}">
                <a16:creationId xmlns:a16="http://schemas.microsoft.com/office/drawing/2014/main" id="{869FD7C2-3A2C-9971-0EFD-1AE87D083CA4}"/>
              </a:ext>
            </a:extLst>
          </p:cNvPr>
          <p:cNvSpPr>
            <a:spLocks noGrp="1"/>
          </p:cNvSpPr>
          <p:nvPr>
            <p:ph type="body" sz="quarter" idx="15"/>
          </p:nvPr>
        </p:nvSpPr>
        <p:spPr bwMode="auto">
          <a:xfrm>
            <a:off x="2276686" y="5028776"/>
            <a:ext cx="5328293" cy="288924"/>
          </a:xfrm>
        </p:spPr>
        <p:txBody>
          <a:bodyPr vert="horz" lIns="91440" tIns="45720" rIns="91440" bIns="45720" rtlCol="0" anchor="t">
            <a:noAutofit/>
          </a:bodyPr>
          <a:lstStyle/>
          <a:p>
            <a:pPr>
              <a:defRPr/>
            </a:pPr>
            <a:r>
              <a:rPr lang="fr-FR" dirty="0">
                <a:latin typeface="Ubuntu"/>
              </a:rPr>
              <a:t>Janvier 2025</a:t>
            </a:r>
            <a:endParaRPr dirty="0"/>
          </a:p>
        </p:txBody>
      </p:sp>
      <p:sp>
        <p:nvSpPr>
          <p:cNvPr id="10" name="Rectangle 9">
            <a:extLst>
              <a:ext uri="{FF2B5EF4-FFF2-40B4-BE49-F238E27FC236}">
                <a16:creationId xmlns:a16="http://schemas.microsoft.com/office/drawing/2014/main" id="{3A3F1C91-14A0-92EC-E30B-F9F2FC268C19}"/>
              </a:ext>
            </a:extLst>
          </p:cNvPr>
          <p:cNvSpPr/>
          <p:nvPr/>
        </p:nvSpPr>
        <p:spPr bwMode="auto">
          <a:xfrm>
            <a:off x="9767613" y="168604"/>
            <a:ext cx="2251561" cy="6518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Espace réservé du texte 4">
            <a:extLst>
              <a:ext uri="{FF2B5EF4-FFF2-40B4-BE49-F238E27FC236}">
                <a16:creationId xmlns:a16="http://schemas.microsoft.com/office/drawing/2014/main" id="{1B26E3DE-D9ED-77E3-AA5C-1A748F53DF59}"/>
              </a:ext>
            </a:extLst>
          </p:cNvPr>
          <p:cNvSpPr>
            <a:spLocks noGrp="1"/>
          </p:cNvSpPr>
          <p:nvPr>
            <p:ph type="body" sz="quarter" idx="13"/>
          </p:nvPr>
        </p:nvSpPr>
        <p:spPr bwMode="auto">
          <a:xfrm>
            <a:off x="2315802" y="3670422"/>
            <a:ext cx="8090633" cy="792163"/>
          </a:xfrm>
        </p:spPr>
        <p:txBody>
          <a:bodyPr vert="horz" lIns="91440" tIns="45720" rIns="91440" bIns="45720" rtlCol="0" anchor="t">
            <a:noAutofit/>
          </a:bodyPr>
          <a:lstStyle/>
          <a:p>
            <a:pPr>
              <a:defRPr/>
            </a:pPr>
            <a:r>
              <a:rPr lang="fr-FR" sz="1400" dirty="0">
                <a:solidFill>
                  <a:srgbClr val="0EB0AA"/>
                </a:solidFill>
                <a:latin typeface="Ubuntu"/>
              </a:rPr>
              <a:t>Document préparé à l’attention de : </a:t>
            </a:r>
          </a:p>
          <a:p>
            <a:pPr>
              <a:defRPr/>
            </a:pPr>
            <a:r>
              <a:rPr lang="fr-FR" sz="1400" dirty="0">
                <a:solidFill>
                  <a:srgbClr val="0EB0AA"/>
                </a:solidFill>
                <a:latin typeface="Ubuntu"/>
              </a:rPr>
              <a:t>Messieurs Karl MARTINS et Sébastien BOUCHER, AXEREAL</a:t>
            </a:r>
          </a:p>
          <a:p>
            <a:pPr>
              <a:defRPr/>
            </a:pPr>
            <a:endParaRPr lang="fr-FR" sz="1400" b="1" dirty="0">
              <a:solidFill>
                <a:srgbClr val="0EB0AA"/>
              </a:solidFill>
              <a:latin typeface="Ubuntu"/>
            </a:endParaRPr>
          </a:p>
        </p:txBody>
      </p:sp>
      <p:sp>
        <p:nvSpPr>
          <p:cNvPr id="15" name="Espace réservé du texte 1">
            <a:extLst>
              <a:ext uri="{FF2B5EF4-FFF2-40B4-BE49-F238E27FC236}">
                <a16:creationId xmlns:a16="http://schemas.microsoft.com/office/drawing/2014/main" id="{94F15100-8170-7C58-0B9F-EF75C4EEDCDE}"/>
              </a:ext>
            </a:extLst>
          </p:cNvPr>
          <p:cNvSpPr txBox="1"/>
          <p:nvPr/>
        </p:nvSpPr>
        <p:spPr bwMode="auto">
          <a:xfrm>
            <a:off x="2276686" y="2045125"/>
            <a:ext cx="7364384" cy="1494611"/>
          </a:xfrm>
          <a:prstGeom prst="rect">
            <a:avLst/>
          </a:prstGeom>
        </p:spPr>
        <p:txBody>
          <a:bodyPr vert="horz" lIns="91440" tIns="45720" rIns="91440" bIns="45720" rtlCol="0" anchor="ctr">
            <a:noAutofit/>
          </a:bodyPr>
          <a:lstStyle>
            <a:lvl1pPr marL="0" indent="-252000" algn="l" defTabSz="914400">
              <a:lnSpc>
                <a:spcPts val="1920"/>
              </a:lnSpc>
              <a:spcBef>
                <a:spcPts val="0"/>
              </a:spcBef>
              <a:buSzPct val="120000"/>
              <a:buFontTx/>
              <a:buNone/>
              <a:defRPr sz="2800">
                <a:solidFill>
                  <a:schemeClr val="bg1"/>
                </a:solidFill>
                <a:latin typeface="Ubuntu Medium"/>
                <a:ea typeface="+mn-ea"/>
                <a:cs typeface="+mn-cs"/>
              </a:defRPr>
            </a:lvl1pPr>
            <a:lvl2pPr marL="742950" indent="-285750" algn="l" defTabSz="914400">
              <a:lnSpc>
                <a:spcPts val="1920"/>
              </a:lnSpc>
              <a:spcBef>
                <a:spcPts val="0"/>
              </a:spcBef>
              <a:buFont typeface="Arial"/>
              <a:buChar char="•"/>
              <a:defRPr sz="1200">
                <a:solidFill>
                  <a:srgbClr val="212F5C"/>
                </a:solidFill>
                <a:latin typeface="Ubuntu"/>
                <a:ea typeface="+mn-ea"/>
                <a:cs typeface="+mn-cs"/>
              </a:defRPr>
            </a:lvl2pPr>
            <a:lvl3pPr marL="1143000" indent="-228600" algn="l" defTabSz="914400">
              <a:lnSpc>
                <a:spcPts val="1920"/>
              </a:lnSpc>
              <a:spcBef>
                <a:spcPts val="0"/>
              </a:spcBef>
              <a:buFont typeface="Arial"/>
              <a:buChar char="•"/>
              <a:defRPr sz="1200">
                <a:solidFill>
                  <a:srgbClr val="212F5C"/>
                </a:solidFill>
                <a:latin typeface="Ubuntu"/>
                <a:ea typeface="+mn-ea"/>
                <a:cs typeface="+mn-cs"/>
              </a:defRPr>
            </a:lvl3pPr>
            <a:lvl4pPr marL="1600200" indent="-228600" algn="l" defTabSz="914400">
              <a:spcBef>
                <a:spcPts val="0"/>
              </a:spcBef>
              <a:buFont typeface="Arial"/>
              <a:buChar char="–"/>
              <a:defRPr sz="1400">
                <a:solidFill>
                  <a:srgbClr val="212F5C"/>
                </a:solidFill>
                <a:latin typeface="Ubuntu"/>
                <a:ea typeface="+mn-ea"/>
                <a:cs typeface="+mn-cs"/>
              </a:defRPr>
            </a:lvl4pPr>
            <a:lvl5pPr marL="2057400" indent="-228600" algn="l" defTabSz="914400">
              <a:spcBef>
                <a:spcPts val="0"/>
              </a:spcBef>
              <a:buFont typeface="Arial"/>
              <a:buChar char="»"/>
              <a:defRPr sz="1400">
                <a:solidFill>
                  <a:srgbClr val="212F5C"/>
                </a:solidFill>
                <a:latin typeface="Ubuntu"/>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indent="0">
              <a:defRPr/>
            </a:pPr>
            <a:r>
              <a:rPr lang="fr-FR" sz="1800" kern="1200" dirty="0">
                <a:solidFill>
                  <a:prstClr val="white"/>
                </a:solidFill>
              </a:rPr>
              <a:t>Analyse rapide de la maturité technologique, opérationnelle et financière</a:t>
            </a:r>
            <a:endParaRPr lang="en-US" sz="1800" kern="1200" dirty="0">
              <a:solidFill>
                <a:prstClr val="white"/>
              </a:solidFill>
            </a:endParaRPr>
          </a:p>
          <a:p>
            <a:pPr indent="-251460">
              <a:lnSpc>
                <a:spcPct val="150000"/>
              </a:lnSpc>
              <a:defRPr/>
            </a:pPr>
            <a:endParaRPr lang="fr-FR" sz="1800" kern="1200" dirty="0">
              <a:solidFill>
                <a:prstClr val="white"/>
              </a:solidFill>
            </a:endParaRPr>
          </a:p>
          <a:p>
            <a:pPr indent="-342900">
              <a:buSzPct val="170000"/>
              <a:defRPr/>
            </a:pPr>
            <a:br>
              <a:rPr lang="fr-FR" sz="1800" kern="1200" dirty="0">
                <a:solidFill>
                  <a:prstClr val="white"/>
                </a:solidFill>
              </a:rPr>
            </a:br>
            <a:r>
              <a:rPr lang="fr-FR" sz="1400" kern="1200" dirty="0">
                <a:solidFill>
                  <a:srgbClr val="0EB0AA"/>
                </a:solidFill>
                <a:latin typeface="Ubuntu"/>
              </a:rPr>
              <a:t>Évaluation de la maturité et synthèse des analyses</a:t>
            </a:r>
          </a:p>
        </p:txBody>
      </p:sp>
      <p:cxnSp>
        <p:nvCxnSpPr>
          <p:cNvPr id="6" name="Connecteur droit 5">
            <a:extLst>
              <a:ext uri="{FF2B5EF4-FFF2-40B4-BE49-F238E27FC236}">
                <a16:creationId xmlns:a16="http://schemas.microsoft.com/office/drawing/2014/main" id="{858A08AF-C569-FF9B-8472-E5176C61A477}"/>
              </a:ext>
            </a:extLst>
          </p:cNvPr>
          <p:cNvCxnSpPr>
            <a:cxnSpLocks/>
          </p:cNvCxnSpPr>
          <p:nvPr/>
        </p:nvCxnSpPr>
        <p:spPr bwMode="auto">
          <a:xfrm flipV="1">
            <a:off x="2365586" y="4531195"/>
            <a:ext cx="6577438" cy="15351"/>
          </a:xfrm>
          <a:prstGeom prst="line">
            <a:avLst/>
          </a:prstGeom>
        </p:spPr>
        <p:style>
          <a:lnRef idx="1">
            <a:schemeClr val="accent1"/>
          </a:lnRef>
          <a:fillRef idx="0">
            <a:schemeClr val="accent1"/>
          </a:fillRef>
          <a:effectRef idx="0">
            <a:schemeClr val="accent1"/>
          </a:effectRef>
          <a:fontRef idx="minor">
            <a:schemeClr val="tx1"/>
          </a:fontRef>
        </p:style>
      </p:cxnSp>
      <p:sp>
        <p:nvSpPr>
          <p:cNvPr id="3" name="Triangle rectangle 2">
            <a:extLst>
              <a:ext uri="{FF2B5EF4-FFF2-40B4-BE49-F238E27FC236}">
                <a16:creationId xmlns:a16="http://schemas.microsoft.com/office/drawing/2014/main" id="{737B4D7C-F0A9-DA84-A294-D8BEA7AB6CD9}"/>
              </a:ext>
            </a:extLst>
          </p:cNvPr>
          <p:cNvSpPr/>
          <p:nvPr/>
        </p:nvSpPr>
        <p:spPr>
          <a:xfrm rot="16200000">
            <a:off x="8207476" y="2875405"/>
            <a:ext cx="3499527" cy="4123872"/>
          </a:xfrm>
          <a:prstGeom prst="rtTriangl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pic>
        <p:nvPicPr>
          <p:cNvPr id="2" name="Image 1">
            <a:extLst>
              <a:ext uri="{FF2B5EF4-FFF2-40B4-BE49-F238E27FC236}">
                <a16:creationId xmlns:a16="http://schemas.microsoft.com/office/drawing/2014/main" id="{02BC2175-E370-75C5-67D7-87C9E8743002}"/>
              </a:ext>
            </a:extLst>
          </p:cNvPr>
          <p:cNvPicPr>
            <a:picLocks noChangeAspect="1"/>
          </p:cNvPicPr>
          <p:nvPr/>
        </p:nvPicPr>
        <p:blipFill>
          <a:blip r:embed="rId2"/>
          <a:stretch>
            <a:fillRect/>
          </a:stretch>
        </p:blipFill>
        <p:spPr>
          <a:xfrm>
            <a:off x="9360888" y="5777633"/>
            <a:ext cx="2502147" cy="432189"/>
          </a:xfrm>
          <a:prstGeom prst="rect">
            <a:avLst/>
          </a:prstGeom>
        </p:spPr>
      </p:pic>
    </p:spTree>
    <p:extLst>
      <p:ext uri="{BB962C8B-B14F-4D97-AF65-F5344CB8AC3E}">
        <p14:creationId xmlns:p14="http://schemas.microsoft.com/office/powerpoint/2010/main" val="427669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91557-E5BE-8105-CC2A-A4C5E638AF1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54D1EC-22B7-3421-ABC6-C3711B20F367}"/>
              </a:ext>
            </a:extLst>
          </p:cNvPr>
          <p:cNvSpPr>
            <a:spLocks noGrp="1"/>
          </p:cNvSpPr>
          <p:nvPr>
            <p:ph type="title"/>
          </p:nvPr>
        </p:nvSpPr>
        <p:spPr>
          <a:xfrm>
            <a:off x="444421" y="320080"/>
            <a:ext cx="11540750" cy="432048"/>
          </a:xfrm>
        </p:spPr>
        <p:txBody>
          <a:bodyPr>
            <a:normAutofit/>
          </a:bodyPr>
          <a:lstStyle/>
          <a:p>
            <a:r>
              <a:rPr lang="fr-FR" dirty="0"/>
              <a:t>La DSI dispose d’importantes opportunités pour aligner sa maturité avec la taille d’</a:t>
            </a:r>
            <a:r>
              <a:rPr lang="fr-FR" dirty="0" err="1"/>
              <a:t>Axereal</a:t>
            </a:r>
            <a:r>
              <a:rPr lang="fr-FR" dirty="0"/>
              <a:t>.</a:t>
            </a:r>
          </a:p>
        </p:txBody>
      </p:sp>
      <p:sp>
        <p:nvSpPr>
          <p:cNvPr id="5" name="Espace réservé du texte 4">
            <a:extLst>
              <a:ext uri="{FF2B5EF4-FFF2-40B4-BE49-F238E27FC236}">
                <a16:creationId xmlns:a16="http://schemas.microsoft.com/office/drawing/2014/main" id="{51EC6B68-0BFB-A5AD-B528-512BA796D844}"/>
              </a:ext>
            </a:extLst>
          </p:cNvPr>
          <p:cNvSpPr>
            <a:spLocks noGrp="1"/>
          </p:cNvSpPr>
          <p:nvPr>
            <p:ph type="body" sz="quarter" idx="14"/>
          </p:nvPr>
        </p:nvSpPr>
        <p:spPr/>
        <p:txBody>
          <a:bodyPr/>
          <a:lstStyle/>
          <a:p>
            <a:pPr indent="0">
              <a:buNone/>
            </a:pPr>
            <a:r>
              <a:rPr lang="fr-FR" dirty="0"/>
              <a:t>SYNTHÈSE DES CONSTATS</a:t>
            </a:r>
          </a:p>
        </p:txBody>
      </p:sp>
      <p:graphicFrame>
        <p:nvGraphicFramePr>
          <p:cNvPr id="10" name="Graphique 9">
            <a:extLst>
              <a:ext uri="{FF2B5EF4-FFF2-40B4-BE49-F238E27FC236}">
                <a16:creationId xmlns:a16="http://schemas.microsoft.com/office/drawing/2014/main" id="{4F1F2642-8267-7388-87BF-52A139B4D705}"/>
              </a:ext>
            </a:extLst>
          </p:cNvPr>
          <p:cNvGraphicFramePr/>
          <p:nvPr>
            <p:extLst>
              <p:ext uri="{D42A27DB-BD31-4B8C-83A1-F6EECF244321}">
                <p14:modId xmlns:p14="http://schemas.microsoft.com/office/powerpoint/2010/main" val="3205667231"/>
              </p:ext>
            </p:extLst>
          </p:nvPr>
        </p:nvGraphicFramePr>
        <p:xfrm>
          <a:off x="444421" y="1563421"/>
          <a:ext cx="7273550" cy="4722838"/>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e 10">
            <a:extLst>
              <a:ext uri="{FF2B5EF4-FFF2-40B4-BE49-F238E27FC236}">
                <a16:creationId xmlns:a16="http://schemas.microsoft.com/office/drawing/2014/main" id="{F341A913-28E9-36FE-14F7-45BAF4DB2D7A}"/>
              </a:ext>
            </a:extLst>
          </p:cNvPr>
          <p:cNvGrpSpPr/>
          <p:nvPr/>
        </p:nvGrpSpPr>
        <p:grpSpPr>
          <a:xfrm>
            <a:off x="8292347" y="994887"/>
            <a:ext cx="3491665" cy="3399088"/>
            <a:chOff x="8631014" y="994887"/>
            <a:chExt cx="3491665" cy="3399088"/>
          </a:xfrm>
          <a:effectLst>
            <a:outerShdw blurRad="50800" dist="38100" dir="2700000" algn="tl" rotWithShape="0">
              <a:prstClr val="black">
                <a:alpha val="40000"/>
              </a:prstClr>
            </a:outerShdw>
          </a:effectLst>
        </p:grpSpPr>
        <p:sp>
          <p:nvSpPr>
            <p:cNvPr id="12" name="ZoneTexte 11">
              <a:extLst>
                <a:ext uri="{FF2B5EF4-FFF2-40B4-BE49-F238E27FC236}">
                  <a16:creationId xmlns:a16="http://schemas.microsoft.com/office/drawing/2014/main" id="{E2D451ED-7257-1DE5-8680-A4696E4F3322}"/>
                </a:ext>
              </a:extLst>
            </p:cNvPr>
            <p:cNvSpPr txBox="1"/>
            <p:nvPr/>
          </p:nvSpPr>
          <p:spPr>
            <a:xfrm>
              <a:off x="8631014" y="994887"/>
              <a:ext cx="3491665" cy="3399088"/>
            </a:xfrm>
            <a:prstGeom prst="rect">
              <a:avLst/>
            </a:prstGeom>
            <a:solidFill>
              <a:schemeClr val="bg1">
                <a:lumMod val="95000"/>
              </a:schemeClr>
            </a:solidFill>
            <a:ln w="3175">
              <a:solidFill>
                <a:schemeClr val="accent1">
                  <a:lumMod val="75000"/>
                </a:schemeClr>
              </a:solidFill>
            </a:ln>
          </p:spPr>
          <p:txBody>
            <a:bodyPr wrap="square" lIns="648000" rIns="108000" anchor="ctr">
              <a:noAutofit/>
            </a:bodyPr>
            <a:lstStyle/>
            <a:p>
              <a:pPr>
                <a:spcBef>
                  <a:spcPts val="200"/>
                </a:spcBef>
                <a:spcAft>
                  <a:spcPts val="200"/>
                </a:spcAft>
                <a:defRPr/>
              </a:pPr>
              <a:r>
                <a:rPr lang="fr-FR" sz="1400" dirty="0">
                  <a:solidFill>
                    <a:schemeClr val="bg2">
                      <a:lumMod val="75000"/>
                    </a:schemeClr>
                  </a:solidFill>
                  <a:latin typeface="Ubuntu" panose="020B0504030602030204" pitchFamily="34" charset="0"/>
                </a:rPr>
                <a:t>La DSI révèle des forces en opération et en nouvelles technologie, mais des insuffisances structurelles persistent :</a:t>
              </a:r>
            </a:p>
            <a:p>
              <a:pPr>
                <a:spcBef>
                  <a:spcPts val="200"/>
                </a:spcBef>
                <a:spcAft>
                  <a:spcPts val="200"/>
                </a:spcAft>
                <a:defRPr/>
              </a:pPr>
              <a:r>
                <a:rPr lang="fr-FR" sz="1400" dirty="0">
                  <a:solidFill>
                    <a:schemeClr val="bg2">
                      <a:lumMod val="75000"/>
                    </a:schemeClr>
                  </a:solidFill>
                  <a:latin typeface="Ubuntu" panose="020B0504030602030204" pitchFamily="34" charset="0"/>
                </a:rPr>
                <a:t>-Manque de surveillance, documentation et collaboration freinent l’efficacité.</a:t>
              </a:r>
            </a:p>
            <a:p>
              <a:pPr>
                <a:spcBef>
                  <a:spcPts val="200"/>
                </a:spcBef>
                <a:spcAft>
                  <a:spcPts val="200"/>
                </a:spcAft>
                <a:defRPr/>
              </a:pPr>
              <a:r>
                <a:rPr lang="fr-FR" sz="1400" dirty="0">
                  <a:solidFill>
                    <a:schemeClr val="bg2">
                      <a:lumMod val="75000"/>
                    </a:schemeClr>
                  </a:solidFill>
                  <a:latin typeface="Ubuntu" panose="020B0504030602030204" pitchFamily="34" charset="0"/>
                </a:rPr>
                <a:t>- Des efforts urgents en gestion des demandes, portefeuilles, fournisseurs, incidents, dette technique et agilité à l’échelle sont indispensables pour garantir une performance minimale.</a:t>
              </a:r>
            </a:p>
          </p:txBody>
        </p:sp>
        <p:pic>
          <p:nvPicPr>
            <p:cNvPr id="13" name="Graphique 12" descr="Statistiques avec un remplissage uni">
              <a:extLst>
                <a:ext uri="{FF2B5EF4-FFF2-40B4-BE49-F238E27FC236}">
                  <a16:creationId xmlns:a16="http://schemas.microsoft.com/office/drawing/2014/main" id="{A15AC518-633F-B8A3-A159-83378AE29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2579" y="2442971"/>
              <a:ext cx="502920" cy="502920"/>
            </a:xfrm>
            <a:prstGeom prst="rect">
              <a:avLst/>
            </a:prstGeom>
          </p:spPr>
        </p:pic>
      </p:grpSp>
      <p:grpSp>
        <p:nvGrpSpPr>
          <p:cNvPr id="14" name="Groupe 13">
            <a:extLst>
              <a:ext uri="{FF2B5EF4-FFF2-40B4-BE49-F238E27FC236}">
                <a16:creationId xmlns:a16="http://schemas.microsoft.com/office/drawing/2014/main" id="{65D809FF-3EDC-3DDA-896D-FDBBCA8FED0D}"/>
              </a:ext>
            </a:extLst>
          </p:cNvPr>
          <p:cNvGrpSpPr/>
          <p:nvPr/>
        </p:nvGrpSpPr>
        <p:grpSpPr>
          <a:xfrm>
            <a:off x="9509458" y="5130970"/>
            <a:ext cx="2282649" cy="1155289"/>
            <a:chOff x="9509458" y="2620006"/>
            <a:chExt cx="2282649" cy="1155289"/>
          </a:xfrm>
          <a:effectLst>
            <a:outerShdw blurRad="50800" dist="38100" dir="2700000" algn="tl" rotWithShape="0">
              <a:prstClr val="black">
                <a:alpha val="40000"/>
              </a:prstClr>
            </a:outerShdw>
          </a:effectLst>
        </p:grpSpPr>
        <p:sp>
          <p:nvSpPr>
            <p:cNvPr id="15" name="Rectangle 14">
              <a:extLst>
                <a:ext uri="{FF2B5EF4-FFF2-40B4-BE49-F238E27FC236}">
                  <a16:creationId xmlns:a16="http://schemas.microsoft.com/office/drawing/2014/main" id="{807E4097-DC78-154A-1318-1AA4CBF4B910}"/>
                </a:ext>
              </a:extLst>
            </p:cNvPr>
            <p:cNvSpPr/>
            <p:nvPr/>
          </p:nvSpPr>
          <p:spPr>
            <a:xfrm>
              <a:off x="9509458" y="2620006"/>
              <a:ext cx="2282649" cy="1155289"/>
            </a:xfrm>
            <a:prstGeom prst="rect">
              <a:avLst/>
            </a:prstGeom>
            <a:solidFill>
              <a:schemeClr val="bg1">
                <a:lumMod val="95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8000" rtlCol="0" anchor="ctr"/>
            <a:lstStyle/>
            <a:p>
              <a:r>
                <a:rPr lang="fr-FR" sz="1200" i="1">
                  <a:solidFill>
                    <a:schemeClr val="accent1">
                      <a:lumMod val="50000"/>
                    </a:schemeClr>
                  </a:solidFill>
                  <a:latin typeface="Ubuntu" panose="020B0504030602030204" pitchFamily="34" charset="0"/>
                </a:rPr>
                <a:t>Dans les pages qui suivent, un focus est présenté par critère d’évaluation.</a:t>
              </a:r>
            </a:p>
          </p:txBody>
        </p:sp>
        <p:pic>
          <p:nvPicPr>
            <p:cNvPr id="16" name="Graphique 15" descr="Mégaphone1 avec un remplissage uni">
              <a:extLst>
                <a:ext uri="{FF2B5EF4-FFF2-40B4-BE49-F238E27FC236}">
                  <a16:creationId xmlns:a16="http://schemas.microsoft.com/office/drawing/2014/main" id="{3B2265CD-ECEA-0E33-1BF0-D21FE34C2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54723" y="2918420"/>
              <a:ext cx="558461" cy="558461"/>
            </a:xfrm>
            <a:prstGeom prst="rect">
              <a:avLst/>
            </a:prstGeom>
          </p:spPr>
        </p:pic>
      </p:grpSp>
      <p:sp>
        <p:nvSpPr>
          <p:cNvPr id="17" name="Rectangle 16">
            <a:extLst>
              <a:ext uri="{FF2B5EF4-FFF2-40B4-BE49-F238E27FC236}">
                <a16:creationId xmlns:a16="http://schemas.microsoft.com/office/drawing/2014/main" id="{A0982571-E184-D70F-AEE7-3A29E5170DE5}"/>
              </a:ext>
            </a:extLst>
          </p:cNvPr>
          <p:cNvSpPr/>
          <p:nvPr/>
        </p:nvSpPr>
        <p:spPr>
          <a:xfrm>
            <a:off x="444421" y="994888"/>
            <a:ext cx="7273550" cy="572656"/>
          </a:xfrm>
          <a:prstGeom prst="rect">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dirty="0">
                <a:latin typeface="Ubuntu" panose="020B0504030602030204" pitchFamily="34" charset="0"/>
              </a:rPr>
              <a:t>Synthèse des évaluations sur la base des 4 entretiens réalisés</a:t>
            </a:r>
          </a:p>
        </p:txBody>
      </p:sp>
    </p:spTree>
    <p:extLst>
      <p:ext uri="{BB962C8B-B14F-4D97-AF65-F5344CB8AC3E}">
        <p14:creationId xmlns:p14="http://schemas.microsoft.com/office/powerpoint/2010/main" val="182950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FD77B-DBD8-71F9-C8F0-FD241E2B468B}"/>
            </a:ext>
          </a:extLst>
        </p:cNvPr>
        <p:cNvGrpSpPr/>
        <p:nvPr/>
      </p:nvGrpSpPr>
      <p:grpSpPr>
        <a:xfrm>
          <a:off x="0" y="0"/>
          <a:ext cx="0" cy="0"/>
          <a:chOff x="0" y="0"/>
          <a:chExt cx="0" cy="0"/>
        </a:xfrm>
      </p:grpSpPr>
      <p:grpSp>
        <p:nvGrpSpPr>
          <p:cNvPr id="5" name="Groupe 4">
            <a:extLst>
              <a:ext uri="{FF2B5EF4-FFF2-40B4-BE49-F238E27FC236}">
                <a16:creationId xmlns:a16="http://schemas.microsoft.com/office/drawing/2014/main" id="{A9268E4E-E671-0621-F0D5-C47F922418FC}"/>
              </a:ext>
            </a:extLst>
          </p:cNvPr>
          <p:cNvGrpSpPr/>
          <p:nvPr/>
        </p:nvGrpSpPr>
        <p:grpSpPr>
          <a:xfrm>
            <a:off x="442603" y="978067"/>
            <a:ext cx="10974758" cy="296859"/>
            <a:chOff x="442603" y="5779590"/>
            <a:chExt cx="10974758" cy="296859"/>
          </a:xfrm>
        </p:grpSpPr>
        <p:sp>
          <p:nvSpPr>
            <p:cNvPr id="79" name="Rectangle 78">
              <a:extLst>
                <a:ext uri="{FF2B5EF4-FFF2-40B4-BE49-F238E27FC236}">
                  <a16:creationId xmlns:a16="http://schemas.microsoft.com/office/drawing/2014/main" id="{AC3B0A08-703B-39FB-29B9-0CED94851283}"/>
                </a:ext>
              </a:extLst>
            </p:cNvPr>
            <p:cNvSpPr/>
            <p:nvPr/>
          </p:nvSpPr>
          <p:spPr>
            <a:xfrm>
              <a:off x="442603" y="578293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CA4037E6-A3BC-98CC-EBB6-3830CF804188}"/>
                </a:ext>
              </a:extLst>
            </p:cNvPr>
            <p:cNvSpPr/>
            <p:nvPr/>
          </p:nvSpPr>
          <p:spPr>
            <a:xfrm>
              <a:off x="2401314" y="577959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Le CIO Office manque d’outils, KPIs et gouvernance pour piloter efficacement budget, demandes et portefeuille.</a:t>
              </a:r>
            </a:p>
          </p:txBody>
        </p:sp>
      </p:grpSp>
      <p:sp>
        <p:nvSpPr>
          <p:cNvPr id="20" name="Espace réservé du texte 19">
            <a:extLst>
              <a:ext uri="{FF2B5EF4-FFF2-40B4-BE49-F238E27FC236}">
                <a16:creationId xmlns:a16="http://schemas.microsoft.com/office/drawing/2014/main" id="{51E3476B-1132-8FA3-64A5-C7D4216DE00B}"/>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BB2B6A88-BC31-189F-A21B-0E2E51FD9F86}"/>
              </a:ext>
            </a:extLst>
          </p:cNvPr>
          <p:cNvSpPr>
            <a:spLocks noGrp="1"/>
          </p:cNvSpPr>
          <p:nvPr>
            <p:ph type="sldNum" sz="quarter" idx="16"/>
          </p:nvPr>
        </p:nvSpPr>
        <p:spPr/>
        <p:txBody>
          <a:bodyPr/>
          <a:lstStyle/>
          <a:p>
            <a:pPr>
              <a:defRPr/>
            </a:pPr>
            <a:fld id="{172ACC00-F50A-441B-B5FA-D02ED19B2723}" type="slidenum">
              <a:rPr lang="fr-FR" smtClean="0"/>
              <a:t>11</a:t>
            </a:fld>
            <a:endParaRPr lang="fr-FR"/>
          </a:p>
        </p:txBody>
      </p:sp>
      <p:sp>
        <p:nvSpPr>
          <p:cNvPr id="19" name="Titre 18">
            <a:extLst>
              <a:ext uri="{FF2B5EF4-FFF2-40B4-BE49-F238E27FC236}">
                <a16:creationId xmlns:a16="http://schemas.microsoft.com/office/drawing/2014/main" id="{BACA0659-790B-2BE1-E341-C84B2F73FB08}"/>
              </a:ext>
            </a:extLst>
          </p:cNvPr>
          <p:cNvSpPr>
            <a:spLocks noGrp="1"/>
          </p:cNvSpPr>
          <p:nvPr>
            <p:ph type="title"/>
          </p:nvPr>
        </p:nvSpPr>
        <p:spPr/>
        <p:txBody>
          <a:bodyPr>
            <a:normAutofit/>
          </a:bodyPr>
          <a:lstStyle/>
          <a:p>
            <a:r>
              <a:rPr lang="fr-FR" dirty="0"/>
              <a:t>CIO Office : Pilotage Budgétaire, Gestion de la Demande et Portefeuille Projets</a:t>
            </a:r>
          </a:p>
        </p:txBody>
      </p:sp>
      <p:grpSp>
        <p:nvGrpSpPr>
          <p:cNvPr id="6" name="Groupe 5">
            <a:extLst>
              <a:ext uri="{FF2B5EF4-FFF2-40B4-BE49-F238E27FC236}">
                <a16:creationId xmlns:a16="http://schemas.microsoft.com/office/drawing/2014/main" id="{C393C2B1-7ABC-A20E-9767-68BFCDE8EA75}"/>
              </a:ext>
            </a:extLst>
          </p:cNvPr>
          <p:cNvGrpSpPr/>
          <p:nvPr/>
        </p:nvGrpSpPr>
        <p:grpSpPr>
          <a:xfrm>
            <a:off x="894109" y="5751305"/>
            <a:ext cx="10523254" cy="343982"/>
            <a:chOff x="894109" y="1029259"/>
            <a:chExt cx="10523254" cy="343982"/>
          </a:xfrm>
        </p:grpSpPr>
        <p:grpSp>
          <p:nvGrpSpPr>
            <p:cNvPr id="64" name="Groupe 63">
              <a:extLst>
                <a:ext uri="{FF2B5EF4-FFF2-40B4-BE49-F238E27FC236}">
                  <a16:creationId xmlns:a16="http://schemas.microsoft.com/office/drawing/2014/main" id="{D092E893-2B27-2D49-6F55-1A4412EFD5C0}"/>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FE1BE6FA-8EE0-030D-FD94-37FD6BDF2951}"/>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8ACBA943-E35B-0593-2571-6E4F3B991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B6B00420-CDEB-2716-E5E4-323CE1E11186}"/>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492A1EDA-B3B6-E5B3-58EC-0ABEA4FD9A5D}"/>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5335C568-6813-2CD5-7E10-962C1FD25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FCC92A84-5591-5001-55A8-EA561BB97795}"/>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7703BFB2-848F-5D60-AA7B-066A7C1615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FACFA822-F197-4E7F-7FDF-07DAFA9999E7}"/>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5D9EE4ED-758A-2A38-5E62-D90FB9CEC0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6BB1E806-B91D-D5CE-C70C-012B3141E362}"/>
              </a:ext>
            </a:extLst>
          </p:cNvPr>
          <p:cNvSpPr/>
          <p:nvPr/>
        </p:nvSpPr>
        <p:spPr>
          <a:xfrm rot="16200000">
            <a:off x="-9364" y="1831473"/>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Budget</a:t>
            </a:r>
          </a:p>
        </p:txBody>
      </p:sp>
      <p:sp>
        <p:nvSpPr>
          <p:cNvPr id="76" name="Rectangle 75">
            <a:extLst>
              <a:ext uri="{FF2B5EF4-FFF2-40B4-BE49-F238E27FC236}">
                <a16:creationId xmlns:a16="http://schemas.microsoft.com/office/drawing/2014/main" id="{51639242-EB6A-4C52-102D-A423B1A8F41B}"/>
              </a:ext>
            </a:extLst>
          </p:cNvPr>
          <p:cNvSpPr/>
          <p:nvPr/>
        </p:nvSpPr>
        <p:spPr>
          <a:xfrm rot="16200000">
            <a:off x="-9364" y="320564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Gestion Demande</a:t>
            </a:r>
          </a:p>
        </p:txBody>
      </p:sp>
      <p:sp>
        <p:nvSpPr>
          <p:cNvPr id="78" name="Rectangle 77">
            <a:extLst>
              <a:ext uri="{FF2B5EF4-FFF2-40B4-BE49-F238E27FC236}">
                <a16:creationId xmlns:a16="http://schemas.microsoft.com/office/drawing/2014/main" id="{DE1B51FE-D0C4-4C9D-0706-15F2C6B144B8}"/>
              </a:ext>
            </a:extLst>
          </p:cNvPr>
          <p:cNvSpPr/>
          <p:nvPr/>
        </p:nvSpPr>
        <p:spPr>
          <a:xfrm rot="16200000">
            <a:off x="-124568" y="4732232"/>
            <a:ext cx="1460264"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b="1" cap="small" dirty="0">
                <a:latin typeface="Ubuntu" panose="020B0504030602030204" pitchFamily="34" charset="0"/>
              </a:rPr>
              <a:t>Portefeuille </a:t>
            </a:r>
          </a:p>
        </p:txBody>
      </p:sp>
      <p:sp>
        <p:nvSpPr>
          <p:cNvPr id="81" name="Rectangle 80">
            <a:extLst>
              <a:ext uri="{FF2B5EF4-FFF2-40B4-BE49-F238E27FC236}">
                <a16:creationId xmlns:a16="http://schemas.microsoft.com/office/drawing/2014/main" id="{61F09FCA-F723-A701-BD3B-621A67BE5177}"/>
              </a:ext>
            </a:extLst>
          </p:cNvPr>
          <p:cNvSpPr/>
          <p:nvPr/>
        </p:nvSpPr>
        <p:spPr bwMode="auto">
          <a:xfrm>
            <a:off x="3549316" y="1411851"/>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Alignement stratégique du budget avec les priorités de l’entreprise.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en place pour le suivi des coûts et l’analyse des écarts.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Distinction entre dépenses OPEX et CAPEX, renforçant la transparence.</a:t>
            </a:r>
          </a:p>
        </p:txBody>
      </p:sp>
      <p:sp>
        <p:nvSpPr>
          <p:cNvPr id="82" name="Rectangle 81">
            <a:extLst>
              <a:ext uri="{FF2B5EF4-FFF2-40B4-BE49-F238E27FC236}">
                <a16:creationId xmlns:a16="http://schemas.microsoft.com/office/drawing/2014/main" id="{4468570A-BA7B-724B-4642-C8B478BDB64B}"/>
              </a:ext>
            </a:extLst>
          </p:cNvPr>
          <p:cNvSpPr/>
          <p:nvPr/>
        </p:nvSpPr>
        <p:spPr bwMode="auto">
          <a:xfrm>
            <a:off x="3549316" y="278602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Processus partiellement défini pour collecter et tracer les demandes.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SI/métiers en place, bien que limitée et perfectible.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Gestion centralisée des demandes amorcée.</a:t>
            </a:r>
          </a:p>
        </p:txBody>
      </p:sp>
      <p:sp>
        <p:nvSpPr>
          <p:cNvPr id="83" name="Rectangle 82">
            <a:extLst>
              <a:ext uri="{FF2B5EF4-FFF2-40B4-BE49-F238E27FC236}">
                <a16:creationId xmlns:a16="http://schemas.microsoft.com/office/drawing/2014/main" id="{688D5D0F-197A-857D-0635-C659BA3A19CA}"/>
              </a:ext>
            </a:extLst>
          </p:cNvPr>
          <p:cNvSpPr/>
          <p:nvPr/>
        </p:nvSpPr>
        <p:spPr bwMode="auto">
          <a:xfrm>
            <a:off x="3549316" y="4197404"/>
            <a:ext cx="2534063" cy="142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Alignement stratégique des projets avec les priorités de l’entreprise.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Utilisation d’outils pour centraliser et piloter le portefeuille projets.</a:t>
            </a:r>
          </a:p>
        </p:txBody>
      </p:sp>
      <p:sp>
        <p:nvSpPr>
          <p:cNvPr id="84" name="Rectangle 83">
            <a:extLst>
              <a:ext uri="{FF2B5EF4-FFF2-40B4-BE49-F238E27FC236}">
                <a16:creationId xmlns:a16="http://schemas.microsoft.com/office/drawing/2014/main" id="{02386CA9-F5DC-E7C5-73ED-E0CADB473CD9}"/>
              </a:ext>
            </a:extLst>
          </p:cNvPr>
          <p:cNvSpPr/>
          <p:nvPr/>
        </p:nvSpPr>
        <p:spPr bwMode="auto">
          <a:xfrm>
            <a:off x="6210759" y="142860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tableaux de bord partagés avec les métiers pour piloter efficacement les investissements.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réserve budgétaire pour couvrir les imprévus ou aléas.</a:t>
            </a:r>
          </a:p>
        </p:txBody>
      </p:sp>
      <p:sp>
        <p:nvSpPr>
          <p:cNvPr id="85" name="Rectangle 84">
            <a:extLst>
              <a:ext uri="{FF2B5EF4-FFF2-40B4-BE49-F238E27FC236}">
                <a16:creationId xmlns:a16="http://schemas.microsoft.com/office/drawing/2014/main" id="{8385E359-FEE2-61D1-2CF1-4B5DBE0B8232}"/>
              </a:ext>
            </a:extLst>
          </p:cNvPr>
          <p:cNvSpPr/>
          <p:nvPr/>
        </p:nvSpPr>
        <p:spPr bwMode="auto">
          <a:xfrm>
            <a:off x="6210759" y="280277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priorisation stratégique et de suivi des délais.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Pas de processus d’escalade pour gérer les demandes critiques.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Faible usage d’outils et absence de KPIs pour mesurer la performance.</a:t>
            </a:r>
          </a:p>
        </p:txBody>
      </p:sp>
      <p:sp>
        <p:nvSpPr>
          <p:cNvPr id="86" name="Rectangle 85">
            <a:extLst>
              <a:ext uri="{FF2B5EF4-FFF2-40B4-BE49-F238E27FC236}">
                <a16:creationId xmlns:a16="http://schemas.microsoft.com/office/drawing/2014/main" id="{A3591585-C7B8-996A-4859-6451EC71FEBC}"/>
              </a:ext>
            </a:extLst>
          </p:cNvPr>
          <p:cNvSpPr/>
          <p:nvPr/>
        </p:nvSpPr>
        <p:spPr bwMode="auto">
          <a:xfrm>
            <a:off x="6210759" y="4214155"/>
            <a:ext cx="2534063" cy="142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processus de sélection et d’évaluation des risques au niveau du portefeuille.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gestion des KPIs de performance.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Contribution du portefeuille à la création de valeur non évaluée.</a:t>
            </a:r>
          </a:p>
        </p:txBody>
      </p:sp>
      <p:sp>
        <p:nvSpPr>
          <p:cNvPr id="101" name="Rectangle 100">
            <a:extLst>
              <a:ext uri="{FF2B5EF4-FFF2-40B4-BE49-F238E27FC236}">
                <a16:creationId xmlns:a16="http://schemas.microsoft.com/office/drawing/2014/main" id="{30DAE543-54B9-B0AB-F8A3-7D746B24583E}"/>
              </a:ext>
            </a:extLst>
          </p:cNvPr>
          <p:cNvSpPr/>
          <p:nvPr/>
        </p:nvSpPr>
        <p:spPr bwMode="auto">
          <a:xfrm>
            <a:off x="8883299" y="142860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tableaux de bord ( incluant les ROI) pour suivre et partager les indicateurs budgétaires.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Intégrer une réserve budgétaire pour anticiper les imprévus et sécuriser les investissements.</a:t>
            </a:r>
          </a:p>
        </p:txBody>
      </p:sp>
      <p:sp>
        <p:nvSpPr>
          <p:cNvPr id="102" name="Rectangle 101">
            <a:extLst>
              <a:ext uri="{FF2B5EF4-FFF2-40B4-BE49-F238E27FC236}">
                <a16:creationId xmlns:a16="http://schemas.microsoft.com/office/drawing/2014/main" id="{61670ECB-460F-4BC2-8B15-77BF9243F9D9}"/>
              </a:ext>
            </a:extLst>
          </p:cNvPr>
          <p:cNvSpPr/>
          <p:nvPr/>
        </p:nvSpPr>
        <p:spPr bwMode="auto">
          <a:xfrm>
            <a:off x="8883299" y="280277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Mise en place d’outils PPM pour la gestion des demandes et formation des équipes SI.</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Ateliers collaboratifs SI/métiers pour optimiser les processus de gestion des demandes</a:t>
            </a:r>
          </a:p>
        </p:txBody>
      </p:sp>
      <p:sp>
        <p:nvSpPr>
          <p:cNvPr id="103" name="Rectangle 102">
            <a:extLst>
              <a:ext uri="{FF2B5EF4-FFF2-40B4-BE49-F238E27FC236}">
                <a16:creationId xmlns:a16="http://schemas.microsoft.com/office/drawing/2014/main" id="{70794CAC-0A60-0AB0-5B14-0FA7BF372156}"/>
              </a:ext>
            </a:extLst>
          </p:cNvPr>
          <p:cNvSpPr/>
          <p:nvPr/>
        </p:nvSpPr>
        <p:spPr bwMode="auto">
          <a:xfrm>
            <a:off x="8883299" y="4214155"/>
            <a:ext cx="2534063" cy="142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de sélection des projets via des ateliers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des KPIs et implémenter une solution PPM pour mesurer la performance et la valeur.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la gestion des risques et interdépendances </a:t>
            </a:r>
          </a:p>
        </p:txBody>
      </p:sp>
      <p:sp>
        <p:nvSpPr>
          <p:cNvPr id="126" name="Rectangle 125">
            <a:extLst>
              <a:ext uri="{FF2B5EF4-FFF2-40B4-BE49-F238E27FC236}">
                <a16:creationId xmlns:a16="http://schemas.microsoft.com/office/drawing/2014/main" id="{6B79780F-433A-D8BF-02A5-5B5E96157F35}"/>
              </a:ext>
            </a:extLst>
          </p:cNvPr>
          <p:cNvSpPr/>
          <p:nvPr/>
        </p:nvSpPr>
        <p:spPr bwMode="auto">
          <a:xfrm>
            <a:off x="894109" y="4188418"/>
            <a:ext cx="2534064" cy="1424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125073F0-E531-39F3-DA3E-E791AD6C3E0E}"/>
              </a:ext>
            </a:extLst>
          </p:cNvPr>
          <p:cNvSpPr/>
          <p:nvPr/>
        </p:nvSpPr>
        <p:spPr bwMode="auto">
          <a:xfrm>
            <a:off x="894109" y="2786022"/>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12E40A7A-6F9A-B768-EA4A-65EA79259990}"/>
              </a:ext>
            </a:extLst>
          </p:cNvPr>
          <p:cNvSpPr/>
          <p:nvPr/>
        </p:nvSpPr>
        <p:spPr bwMode="auto">
          <a:xfrm>
            <a:off x="894109" y="1404588"/>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13C2360A-7DC0-CA37-060C-F8D5D74EF814}"/>
              </a:ext>
            </a:extLst>
          </p:cNvPr>
          <p:cNvGrpSpPr/>
          <p:nvPr/>
        </p:nvGrpSpPr>
        <p:grpSpPr>
          <a:xfrm>
            <a:off x="887872" y="1842336"/>
            <a:ext cx="2534064" cy="358166"/>
            <a:chOff x="887872" y="1918537"/>
            <a:chExt cx="2534064" cy="358166"/>
          </a:xfrm>
        </p:grpSpPr>
        <p:sp>
          <p:nvSpPr>
            <p:cNvPr id="214" name="ZoneTexte 4">
              <a:extLst>
                <a:ext uri="{FF2B5EF4-FFF2-40B4-BE49-F238E27FC236}">
                  <a16:creationId xmlns:a16="http://schemas.microsoft.com/office/drawing/2014/main" id="{A69CFC01-0B69-F3C4-875B-E0EEC28750B9}"/>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B82CE3E5-DAAA-1672-B626-F0641B3D579F}"/>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3807454F-AC00-0CD0-D0A8-FF02172F6D1A}"/>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16127506-5241-6AAF-DD6D-384076544E4A}"/>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5C78DF1B-97F5-7C1C-8572-FF5E0B975FCA}"/>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2C434FA9-7F91-16C1-13B4-074B8BE7B853}"/>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22DB7BC3-5F8A-5C2F-C34B-E86B952B0692}"/>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CDA57550-E945-E98B-C9FA-FE46E27F04D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03395309-4248-2E23-1D52-0ACF8A89E670}"/>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A1EB7B6A-EE45-5141-89A6-F5F29ED74D6C}"/>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050B0C5A-80EB-396D-96C7-FD1FF93C625F}"/>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C6BFC647-6D09-D72E-A327-56EBA4B3CD83}"/>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2994B81B-D099-4D6F-EE7B-8FF7B7E55760}"/>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46448A82-6DD4-0E25-E65D-DF3A7DE78C16}"/>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61A4F327-8E6D-EF41-B929-42B2DDA593BD}"/>
                </a:ext>
              </a:extLst>
            </p:cNvPr>
            <p:cNvSpPr/>
            <p:nvPr/>
          </p:nvSpPr>
          <p:spPr bwMode="auto">
            <a:xfrm flipH="1" flipV="1">
              <a:off x="236105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35" name="Groupe 234">
            <a:extLst>
              <a:ext uri="{FF2B5EF4-FFF2-40B4-BE49-F238E27FC236}">
                <a16:creationId xmlns:a16="http://schemas.microsoft.com/office/drawing/2014/main" id="{413A7BFE-F101-07A9-0893-88C4FF35458B}"/>
              </a:ext>
            </a:extLst>
          </p:cNvPr>
          <p:cNvGrpSpPr/>
          <p:nvPr/>
        </p:nvGrpSpPr>
        <p:grpSpPr>
          <a:xfrm>
            <a:off x="887872" y="3231578"/>
            <a:ext cx="2534064" cy="358166"/>
            <a:chOff x="887872" y="1918537"/>
            <a:chExt cx="2534064" cy="358166"/>
          </a:xfrm>
        </p:grpSpPr>
        <p:sp>
          <p:nvSpPr>
            <p:cNvPr id="236" name="ZoneTexte 4">
              <a:extLst>
                <a:ext uri="{FF2B5EF4-FFF2-40B4-BE49-F238E27FC236}">
                  <a16:creationId xmlns:a16="http://schemas.microsoft.com/office/drawing/2014/main" id="{B57A656A-9680-C8FF-17B8-670A5A6B300B}"/>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653EBE5C-935B-6EA4-4779-3F4FAEBBA2CC}"/>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FB126774-ACE0-21F2-AB33-F1B2BDE22A67}"/>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8D4F5A80-0638-3BE6-9E2A-FD0281F1582F}"/>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DB86B639-6D24-6541-D3CA-E631E199FC09}"/>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F6756D00-2C18-9E6E-B42F-6782D329EA82}"/>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95611030-97E4-AD6F-C5C0-901CE9E61ED1}"/>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ACFB6F50-9E11-8301-B783-D07FF6FFC2B0}"/>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B3C4E098-3435-877F-5555-44E36BA40E9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B7C4FA79-1F9D-2C33-D600-6924413136C7}"/>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76BA30DD-AEF4-41E3-41C3-6B11970BF1C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CD4E159D-8BD0-7180-85B4-FB8CF51F7EB3}"/>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9D334CF0-1458-7237-EAB1-CC9B174C148A}"/>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83CAE856-82F0-EF24-327D-C1D7685F24DC}"/>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3ABB53D8-AAEA-E70A-0AD9-13660EA13536}"/>
                </a:ext>
              </a:extLst>
            </p:cNvPr>
            <p:cNvSpPr/>
            <p:nvPr/>
          </p:nvSpPr>
          <p:spPr bwMode="auto">
            <a:xfrm flipH="1" flipV="1">
              <a:off x="1755715"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D5C2C461-FF32-153C-3FC1-D315EAB9EDBF}"/>
              </a:ext>
            </a:extLst>
          </p:cNvPr>
          <p:cNvGrpSpPr/>
          <p:nvPr/>
        </p:nvGrpSpPr>
        <p:grpSpPr>
          <a:xfrm>
            <a:off x="887872" y="4726070"/>
            <a:ext cx="2534064" cy="358166"/>
            <a:chOff x="887872" y="1918537"/>
            <a:chExt cx="2534064" cy="358166"/>
          </a:xfrm>
        </p:grpSpPr>
        <p:sp>
          <p:nvSpPr>
            <p:cNvPr id="253" name="ZoneTexte 4">
              <a:extLst>
                <a:ext uri="{FF2B5EF4-FFF2-40B4-BE49-F238E27FC236}">
                  <a16:creationId xmlns:a16="http://schemas.microsoft.com/office/drawing/2014/main" id="{0EF712EA-FB9A-9BA5-5729-C78362A70BB5}"/>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9975500E-878D-F440-1E1A-4E8CF0AF2D78}"/>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254F6550-30EC-7844-FC9E-34BABE078C51}"/>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E618C890-688D-9371-F19E-F8C07FA21A25}"/>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F7BFB6A1-E338-A9AE-B898-EC8D4FA9167E}"/>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77B76801-07EC-68F0-CDFB-153582A18033}"/>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C254133B-D5A2-6649-2DE8-D3555BC5F52B}"/>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C3D374E8-8C93-3FE7-40E5-C3210B502E5E}"/>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0C95992A-A738-A760-D53C-5354E4B0BC5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D6E1FF22-55EC-7275-9FE7-D3F8D5545AF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02609166-59B9-6E19-5265-B1F693A4244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0EFCF929-86DD-6C88-7E09-82E435B63B82}"/>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54BA92F8-9933-EA6C-7675-AA0C13CC8509}"/>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23E26F7C-AA0A-EDEE-BC47-AE1448487A34}"/>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5E873DA0-0E11-D311-AE65-878FD9C59781}"/>
                </a:ext>
              </a:extLst>
            </p:cNvPr>
            <p:cNvSpPr/>
            <p:nvPr/>
          </p:nvSpPr>
          <p:spPr bwMode="auto">
            <a:xfrm flipH="1" flipV="1">
              <a:off x="183790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4" name="Groupe 3">
            <a:extLst>
              <a:ext uri="{FF2B5EF4-FFF2-40B4-BE49-F238E27FC236}">
                <a16:creationId xmlns:a16="http://schemas.microsoft.com/office/drawing/2014/main" id="{3C019D28-D12B-F092-D841-9748618E9B0A}"/>
              </a:ext>
            </a:extLst>
          </p:cNvPr>
          <p:cNvGrpSpPr/>
          <p:nvPr/>
        </p:nvGrpSpPr>
        <p:grpSpPr>
          <a:xfrm>
            <a:off x="762694" y="6154737"/>
            <a:ext cx="2215802" cy="246221"/>
            <a:chOff x="762694" y="6154737"/>
            <a:chExt cx="2215802" cy="246221"/>
          </a:xfrm>
        </p:grpSpPr>
        <p:sp>
          <p:nvSpPr>
            <p:cNvPr id="2" name="ZoneTexte 1">
              <a:extLst>
                <a:ext uri="{FF2B5EF4-FFF2-40B4-BE49-F238E27FC236}">
                  <a16:creationId xmlns:a16="http://schemas.microsoft.com/office/drawing/2014/main" id="{81C356A4-826F-7431-6B6B-01FB874FC47A}"/>
                </a:ext>
              </a:extLst>
            </p:cNvPr>
            <p:cNvSpPr txBox="1"/>
            <p:nvPr/>
          </p:nvSpPr>
          <p:spPr>
            <a:xfrm>
              <a:off x="837219" y="615473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FDB17CC0-AF76-34B6-DE15-6CBD5AD88107}"/>
                </a:ext>
              </a:extLst>
            </p:cNvPr>
            <p:cNvSpPr/>
            <p:nvPr/>
          </p:nvSpPr>
          <p:spPr bwMode="auto">
            <a:xfrm flipH="1" flipV="1">
              <a:off x="762694" y="622821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421913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1A163-26A3-3186-4DF8-CAFAC582942C}"/>
            </a:ext>
          </a:extLst>
        </p:cNvPr>
        <p:cNvGrpSpPr/>
        <p:nvPr/>
      </p:nvGrpSpPr>
      <p:grpSpPr>
        <a:xfrm>
          <a:off x="0" y="0"/>
          <a:ext cx="0" cy="0"/>
          <a:chOff x="0" y="0"/>
          <a:chExt cx="0" cy="0"/>
        </a:xfrm>
      </p:grpSpPr>
      <p:grpSp>
        <p:nvGrpSpPr>
          <p:cNvPr id="6" name="Groupe 5">
            <a:extLst>
              <a:ext uri="{FF2B5EF4-FFF2-40B4-BE49-F238E27FC236}">
                <a16:creationId xmlns:a16="http://schemas.microsoft.com/office/drawing/2014/main" id="{39C0AC12-FB2B-4675-5055-19C509193373}"/>
              </a:ext>
            </a:extLst>
          </p:cNvPr>
          <p:cNvGrpSpPr/>
          <p:nvPr/>
        </p:nvGrpSpPr>
        <p:grpSpPr>
          <a:xfrm>
            <a:off x="442603" y="1016846"/>
            <a:ext cx="10974758" cy="296859"/>
            <a:chOff x="442603" y="5657670"/>
            <a:chExt cx="10974758" cy="296859"/>
          </a:xfrm>
        </p:grpSpPr>
        <p:sp>
          <p:nvSpPr>
            <p:cNvPr id="79" name="Rectangle 78">
              <a:extLst>
                <a:ext uri="{FF2B5EF4-FFF2-40B4-BE49-F238E27FC236}">
                  <a16:creationId xmlns:a16="http://schemas.microsoft.com/office/drawing/2014/main" id="{9078A8D5-9187-2A2E-977C-697EACFA4F98}"/>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3AEA192A-4731-A87D-F13C-BC05EBE2F85F}"/>
                </a:ext>
              </a:extLst>
            </p:cNvPr>
            <p:cNvSpPr/>
            <p:nvPr/>
          </p:nvSpPr>
          <p:spPr>
            <a:xfrm>
              <a:off x="2401314" y="565767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Le processus ITIL présente des lacunes critiques : absence de SPOC, non-respect des SLA, communication partielle.</a:t>
              </a:r>
            </a:p>
          </p:txBody>
        </p:sp>
      </p:grpSp>
      <p:sp>
        <p:nvSpPr>
          <p:cNvPr id="20" name="Espace réservé du texte 19">
            <a:extLst>
              <a:ext uri="{FF2B5EF4-FFF2-40B4-BE49-F238E27FC236}">
                <a16:creationId xmlns:a16="http://schemas.microsoft.com/office/drawing/2014/main" id="{A47A99D7-4B17-5DC6-EF53-19C10C26BB93}"/>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4BBB496E-F5DA-3283-9696-BC1D2212CB0E}"/>
              </a:ext>
            </a:extLst>
          </p:cNvPr>
          <p:cNvSpPr>
            <a:spLocks noGrp="1"/>
          </p:cNvSpPr>
          <p:nvPr>
            <p:ph type="sldNum" sz="quarter" idx="16"/>
          </p:nvPr>
        </p:nvSpPr>
        <p:spPr/>
        <p:txBody>
          <a:bodyPr/>
          <a:lstStyle/>
          <a:p>
            <a:pPr>
              <a:defRPr/>
            </a:pPr>
            <a:fld id="{172ACC00-F50A-441B-B5FA-D02ED19B2723}" type="slidenum">
              <a:rPr lang="fr-FR" smtClean="0"/>
              <a:t>12</a:t>
            </a:fld>
            <a:endParaRPr lang="fr-FR"/>
          </a:p>
        </p:txBody>
      </p:sp>
      <p:sp>
        <p:nvSpPr>
          <p:cNvPr id="19" name="Titre 18">
            <a:extLst>
              <a:ext uri="{FF2B5EF4-FFF2-40B4-BE49-F238E27FC236}">
                <a16:creationId xmlns:a16="http://schemas.microsoft.com/office/drawing/2014/main" id="{A14C4572-464D-6095-B577-B28DFCAE1A29}"/>
              </a:ext>
            </a:extLst>
          </p:cNvPr>
          <p:cNvSpPr>
            <a:spLocks noGrp="1"/>
          </p:cNvSpPr>
          <p:nvPr>
            <p:ph type="title"/>
          </p:nvPr>
        </p:nvSpPr>
        <p:spPr/>
        <p:txBody>
          <a:bodyPr/>
          <a:lstStyle/>
          <a:p>
            <a:r>
              <a:rPr lang="fr-FR" dirty="0"/>
              <a:t> </a:t>
            </a:r>
            <a:r>
              <a:rPr lang="fr-FR" dirty="0" err="1"/>
              <a:t>Itil</a:t>
            </a:r>
            <a:r>
              <a:rPr lang="fr-FR" dirty="0"/>
              <a:t> : Gestion des Incidents, Gestion des Problèmes et Gestion des Changements</a:t>
            </a:r>
          </a:p>
        </p:txBody>
      </p:sp>
      <p:grpSp>
        <p:nvGrpSpPr>
          <p:cNvPr id="5" name="Groupe 4">
            <a:extLst>
              <a:ext uri="{FF2B5EF4-FFF2-40B4-BE49-F238E27FC236}">
                <a16:creationId xmlns:a16="http://schemas.microsoft.com/office/drawing/2014/main" id="{7C936F4B-EEF6-9C9D-D93D-C874AD31F378}"/>
              </a:ext>
            </a:extLst>
          </p:cNvPr>
          <p:cNvGrpSpPr/>
          <p:nvPr/>
        </p:nvGrpSpPr>
        <p:grpSpPr>
          <a:xfrm>
            <a:off x="894109" y="5650949"/>
            <a:ext cx="10523254" cy="343982"/>
            <a:chOff x="894109" y="1029259"/>
            <a:chExt cx="10523254" cy="343982"/>
          </a:xfrm>
        </p:grpSpPr>
        <p:grpSp>
          <p:nvGrpSpPr>
            <p:cNvPr id="64" name="Groupe 63">
              <a:extLst>
                <a:ext uri="{FF2B5EF4-FFF2-40B4-BE49-F238E27FC236}">
                  <a16:creationId xmlns:a16="http://schemas.microsoft.com/office/drawing/2014/main" id="{42E9A21A-95A4-2538-6DE5-8592DA36DE42}"/>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7C04F997-2EAF-FE43-1D89-DBA01D9AF155}"/>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743CEF48-3EEE-CB5D-42A1-93663D76BF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2240A974-14D2-B178-9C40-A893F4420447}"/>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08DFB14D-657C-6E17-B42A-EE9E0EB7EC83}"/>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F26804AA-6556-8AC4-088F-BBF20284C8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FD593ABA-97A9-77CA-7A94-BA8F0F3ED596}"/>
                </a:ext>
              </a:extLst>
            </p:cNvPr>
            <p:cNvSpPr/>
            <p:nvPr/>
          </p:nvSpPr>
          <p:spPr>
            <a:xfrm>
              <a:off x="894109" y="1069887"/>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1DFF51ED-01A7-9C26-A727-D26EF08151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D6BFE61F-0097-CECE-6EC5-A94B3543F852}"/>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F0D0C1CD-8665-33D6-B608-75C8150BD6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96570AC1-59ED-7696-050C-AC5E8D0F0C6E}"/>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Incidents</a:t>
            </a:r>
          </a:p>
        </p:txBody>
      </p:sp>
      <p:sp>
        <p:nvSpPr>
          <p:cNvPr id="76" name="Rectangle 75">
            <a:extLst>
              <a:ext uri="{FF2B5EF4-FFF2-40B4-BE49-F238E27FC236}">
                <a16:creationId xmlns:a16="http://schemas.microsoft.com/office/drawing/2014/main" id="{E0271D7F-D860-1D8C-C926-B17211A943A7}"/>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Problèmes</a:t>
            </a:r>
          </a:p>
        </p:txBody>
      </p:sp>
      <p:sp>
        <p:nvSpPr>
          <p:cNvPr id="78" name="Rectangle 77">
            <a:extLst>
              <a:ext uri="{FF2B5EF4-FFF2-40B4-BE49-F238E27FC236}">
                <a16:creationId xmlns:a16="http://schemas.microsoft.com/office/drawing/2014/main" id="{677FD0FC-3093-56AD-7849-DE4936A9676F}"/>
              </a:ext>
            </a:extLst>
          </p:cNvPr>
          <p:cNvSpPr/>
          <p:nvPr/>
        </p:nvSpPr>
        <p:spPr>
          <a:xfrm rot="16200000">
            <a:off x="-54353" y="4738216"/>
            <a:ext cx="1319831"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Changements</a:t>
            </a:r>
          </a:p>
        </p:txBody>
      </p:sp>
      <p:sp>
        <p:nvSpPr>
          <p:cNvPr id="81" name="Rectangle 80">
            <a:extLst>
              <a:ext uri="{FF2B5EF4-FFF2-40B4-BE49-F238E27FC236}">
                <a16:creationId xmlns:a16="http://schemas.microsoft.com/office/drawing/2014/main" id="{5627E9F7-7838-B898-F7C1-6B7030B068FC}"/>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Communication efficace sur la résolution des incidents.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documenté et priorisation partiellement.</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Suivi partiel des métriques d’incidents en cours.</a:t>
            </a:r>
          </a:p>
        </p:txBody>
      </p:sp>
      <p:sp>
        <p:nvSpPr>
          <p:cNvPr id="82" name="Rectangle 81">
            <a:extLst>
              <a:ext uri="{FF2B5EF4-FFF2-40B4-BE49-F238E27FC236}">
                <a16:creationId xmlns:a16="http://schemas.microsoft.com/office/drawing/2014/main" id="{225EAAE5-61C2-7E29-5F72-0953EE8C005B}"/>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actions correctives sont mises en œuvre rapidement.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causes racines des incidents sont partiellement analysées.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parties prenantes reçoivent des informations correctives adaptées.</a:t>
            </a:r>
          </a:p>
        </p:txBody>
      </p:sp>
      <p:sp>
        <p:nvSpPr>
          <p:cNvPr id="83" name="Rectangle 82">
            <a:extLst>
              <a:ext uri="{FF2B5EF4-FFF2-40B4-BE49-F238E27FC236}">
                <a16:creationId xmlns:a16="http://schemas.microsoft.com/office/drawing/2014/main" id="{8A6661DD-DF1D-767C-77AC-154AC9DA66C1}"/>
              </a:ext>
            </a:extLst>
          </p:cNvPr>
          <p:cNvSpPr/>
          <p:nvPr/>
        </p:nvSpPr>
        <p:spPr bwMode="auto">
          <a:xfrm>
            <a:off x="3549316" y="4273605"/>
            <a:ext cx="2534063"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Processus de gestion des changements défini et formalisé.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Évaluation des impacts et suivi des résultats des changements.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adaptés et métriques suivies pour une gestion efficace.</a:t>
            </a:r>
            <a:b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b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p:txBody>
      </p:sp>
      <p:sp>
        <p:nvSpPr>
          <p:cNvPr id="84" name="Rectangle 83">
            <a:extLst>
              <a:ext uri="{FF2B5EF4-FFF2-40B4-BE49-F238E27FC236}">
                <a16:creationId xmlns:a16="http://schemas.microsoft.com/office/drawing/2014/main" id="{E93E9106-A8A6-9AC3-A629-09EA7BA28BF0}"/>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SPOC et outils pour la gestion centralisée.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Non-respect des SLA, impactant la qualité de service.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Pas de traitement des incidents critiques ou récurrents.</a:t>
            </a:r>
          </a:p>
        </p:txBody>
      </p:sp>
      <p:sp>
        <p:nvSpPr>
          <p:cNvPr id="85" name="Rectangle 84">
            <a:extLst>
              <a:ext uri="{FF2B5EF4-FFF2-40B4-BE49-F238E27FC236}">
                <a16:creationId xmlns:a16="http://schemas.microsoft.com/office/drawing/2014/main" id="{1164A91C-99B8-6BFD-1F16-A74374D4C9BA}"/>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processus formel pour gérer les problèmes récurrents.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Pas d’outils adaptés ni de base de connaissances centralisée.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problèmes critiques ne sont pas escaladés efficacement.</a:t>
            </a:r>
          </a:p>
        </p:txBody>
      </p:sp>
      <p:sp>
        <p:nvSpPr>
          <p:cNvPr id="86" name="Rectangle 85">
            <a:extLst>
              <a:ext uri="{FF2B5EF4-FFF2-40B4-BE49-F238E27FC236}">
                <a16:creationId xmlns:a16="http://schemas.microsoft.com/office/drawing/2014/main" id="{480F214F-61F8-13D8-DC43-A2A28C6327FE}"/>
              </a:ext>
            </a:extLst>
          </p:cNvPr>
          <p:cNvSpPr/>
          <p:nvPr/>
        </p:nvSpPr>
        <p:spPr bwMode="auto">
          <a:xfrm>
            <a:off x="6210759" y="4290356"/>
            <a:ext cx="2534063"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Communication partielle avec les utilisateurs sur les changements planifiés. </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Risques en cas de mauvaise anticipation des tests ou de la communication.</a:t>
            </a:r>
          </a:p>
        </p:txBody>
      </p:sp>
      <p:sp>
        <p:nvSpPr>
          <p:cNvPr id="101" name="Rectangle 100">
            <a:extLst>
              <a:ext uri="{FF2B5EF4-FFF2-40B4-BE49-F238E27FC236}">
                <a16:creationId xmlns:a16="http://schemas.microsoft.com/office/drawing/2014/main" id="{4867D44E-BF00-C00A-4EA4-6A8A99230E39}"/>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SPOC et outils ITSM efficaces.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fr-FR" sz="1000" dirty="0">
                <a:solidFill>
                  <a:srgbClr val="0B847F"/>
                </a:solidFill>
                <a:latin typeface="Ubuntu" panose="020B0504030602030204" pitchFamily="34" charset="0"/>
                <a:cs typeface="Arial"/>
              </a:rPr>
              <a:t>Mettre en place une approche smart support / shift </a:t>
            </a:r>
            <a:r>
              <a:rPr lang="fr-FR" sz="1000" dirty="0" err="1">
                <a:solidFill>
                  <a:srgbClr val="0B847F"/>
                </a:solidFill>
                <a:latin typeface="Ubuntu" panose="020B0504030602030204" pitchFamily="34" charset="0"/>
                <a:cs typeface="Arial"/>
              </a:rPr>
              <a:t>left</a:t>
            </a: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 respect des SLA avec un suivi rigoureux.</a:t>
            </a:r>
          </a:p>
        </p:txBody>
      </p:sp>
      <p:sp>
        <p:nvSpPr>
          <p:cNvPr id="102" name="Rectangle 101">
            <a:extLst>
              <a:ext uri="{FF2B5EF4-FFF2-40B4-BE49-F238E27FC236}">
                <a16:creationId xmlns:a16="http://schemas.microsoft.com/office/drawing/2014/main" id="{4D5707C9-19B6-FCCF-B78A-52690A0C967C}"/>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 processus clair et une base de connaissances.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adaptés pour suivre les problèmes.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un processus d'escalade pour les problèmes critiques.</a:t>
            </a:r>
          </a:p>
        </p:txBody>
      </p:sp>
      <p:sp>
        <p:nvSpPr>
          <p:cNvPr id="103" name="Rectangle 102">
            <a:extLst>
              <a:ext uri="{FF2B5EF4-FFF2-40B4-BE49-F238E27FC236}">
                <a16:creationId xmlns:a16="http://schemas.microsoft.com/office/drawing/2014/main" id="{3CC52FA7-2197-4D4D-1D7F-FED255308667}"/>
              </a:ext>
            </a:extLst>
          </p:cNvPr>
          <p:cNvSpPr/>
          <p:nvPr/>
        </p:nvSpPr>
        <p:spPr bwMode="auto">
          <a:xfrm>
            <a:off x="8883299" y="4290356"/>
            <a:ext cx="2534063"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 communication proactive avec les utilisateurs.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Améliorer la fiabilité des tests avant la mise en production.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Standardiser les processus pour garantir la qualité des tests et des validations.</a:t>
            </a:r>
          </a:p>
        </p:txBody>
      </p:sp>
      <p:sp>
        <p:nvSpPr>
          <p:cNvPr id="126" name="Rectangle 125">
            <a:extLst>
              <a:ext uri="{FF2B5EF4-FFF2-40B4-BE49-F238E27FC236}">
                <a16:creationId xmlns:a16="http://schemas.microsoft.com/office/drawing/2014/main" id="{34288DBB-1860-15AD-F6C3-45D3443AACAD}"/>
              </a:ext>
            </a:extLst>
          </p:cNvPr>
          <p:cNvSpPr/>
          <p:nvPr/>
        </p:nvSpPr>
        <p:spPr bwMode="auto">
          <a:xfrm>
            <a:off x="894109" y="4264619"/>
            <a:ext cx="2534064"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772618EF-D48C-90EF-CBAE-F42F30D7CBCB}"/>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21FAC2C8-94F7-D222-484B-75BFC5159056}"/>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6F4BF148-5B3E-493B-B773-56373CC52CD5}"/>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B29FB360-A347-7203-6CA5-D7941FC3D73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FBF676ED-64EE-7FC8-FBAE-484795B31FD2}"/>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EB8B6741-8205-8F4B-B70F-6E5C318930D2}"/>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CF1A13A0-E486-8DD2-7EAB-316AB7E82524}"/>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3B87F726-FE12-32D3-8243-00E941CCBCE8}"/>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7B8B25A8-E9DE-84B4-A536-3F14D6F54FC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C19FA185-2AB7-3A05-DC41-B836DFDE049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DA514B1A-8229-E5B1-A056-FCD45625AAF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CF6CB69D-92A0-73CF-0FF2-3203D2BBE26C}"/>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AB039A38-A942-7BE5-5B2C-B2DDE395946C}"/>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5103FD76-0FA1-AC56-9626-6F29A209A3A0}"/>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D9EF9C99-E3E8-C11A-5AA1-CEE755C90E05}"/>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075D6537-5260-2D91-D149-640CC68BC38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853D7C89-52BC-8131-3AA7-A3C7167BAFE8}"/>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A381952E-36DC-93CC-1D6D-9A7B2A9EDE21}"/>
                </a:ext>
              </a:extLst>
            </p:cNvPr>
            <p:cNvSpPr/>
            <p:nvPr/>
          </p:nvSpPr>
          <p:spPr bwMode="auto">
            <a:xfrm flipH="1" flipV="1">
              <a:off x="176161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35" name="Groupe 234">
            <a:extLst>
              <a:ext uri="{FF2B5EF4-FFF2-40B4-BE49-F238E27FC236}">
                <a16:creationId xmlns:a16="http://schemas.microsoft.com/office/drawing/2014/main" id="{338D63C7-E802-01CA-4DA2-962262D9FB6A}"/>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A660929D-C284-45BD-5444-123BA0C9942A}"/>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753BDAF9-7DEE-C2C8-1802-F26F10B3A7C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D634356F-5158-8921-40E9-908FB9DFB277}"/>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B0460F8D-1949-2BB8-E32D-2F7952946569}"/>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477A11E3-594B-7D38-048B-F232B35D5D48}"/>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BF69690D-7E0E-13CB-9098-68409336998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1D092DC7-CEDD-B45C-8DBD-CA518FED4AE9}"/>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15AEDD97-28AB-8852-F27F-F5B5009CA047}"/>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4C417C0B-3CE4-1D04-444F-41CC9C357FC1}"/>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34A46ABB-98AB-7ED3-8D8F-1773CDE45FB8}"/>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67C0619E-6C1C-AEE1-B725-A39AB007421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21E123C7-378D-0354-A2A4-A4069189A08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B2E2A36A-B62F-0555-6731-587ABA7E8282}"/>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2F3E087A-7149-ACE9-0492-049737FBCEC9}"/>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3EDB369D-ACC2-6153-E295-55F457094855}"/>
                </a:ext>
              </a:extLst>
            </p:cNvPr>
            <p:cNvSpPr/>
            <p:nvPr/>
          </p:nvSpPr>
          <p:spPr bwMode="auto">
            <a:xfrm flipH="1" flipV="1">
              <a:off x="1680584"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52" name="Groupe 251">
            <a:extLst>
              <a:ext uri="{FF2B5EF4-FFF2-40B4-BE49-F238E27FC236}">
                <a16:creationId xmlns:a16="http://schemas.microsoft.com/office/drawing/2014/main" id="{B6FAFC0F-4004-EC91-596B-6FD8A7C6F153}"/>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289124B5-AE76-6C8C-27FB-C8E2C96BAF03}"/>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0111C6A3-B281-0E96-D0B0-2A50E42E9C8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B57EB705-0558-DC1A-1CC9-B6B9CE800699}"/>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8ED71933-AD80-D835-D384-BE0A79711EAD}"/>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F8941927-B18E-62FE-B3CA-7DF614BE13D2}"/>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54B32123-059D-A633-D134-CA699D7A8051}"/>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ACEED44F-A907-BC2B-434D-65CA412BEF63}"/>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9F526367-79FF-D93D-9537-D1221274F798}"/>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6D3C4792-8787-0E73-A2C0-87918547E9B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B2C9DA62-D187-DEFC-801A-A840B69B972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2D630DF6-FB11-CDDA-E85B-916992AAB4E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8F6F9EFF-F818-D696-021B-6C3CD1AEF90C}"/>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EA9ADF9E-F16C-EA6A-BA95-A7A98BF077B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73B94D30-6707-B880-6E78-CD9E628CDF93}"/>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55F7DE3B-4502-D8A7-E720-FFFC61F6E799}"/>
                </a:ext>
              </a:extLst>
            </p:cNvPr>
            <p:cNvSpPr/>
            <p:nvPr/>
          </p:nvSpPr>
          <p:spPr bwMode="auto">
            <a:xfrm flipH="1" flipV="1">
              <a:off x="265070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4" name="Groupe 3">
            <a:extLst>
              <a:ext uri="{FF2B5EF4-FFF2-40B4-BE49-F238E27FC236}">
                <a16:creationId xmlns:a16="http://schemas.microsoft.com/office/drawing/2014/main" id="{34094391-BAC7-8165-D690-66E0733A3E36}"/>
              </a:ext>
            </a:extLst>
          </p:cNvPr>
          <p:cNvGrpSpPr/>
          <p:nvPr/>
        </p:nvGrpSpPr>
        <p:grpSpPr>
          <a:xfrm>
            <a:off x="762694" y="6093777"/>
            <a:ext cx="2215802" cy="246221"/>
            <a:chOff x="762694" y="6093777"/>
            <a:chExt cx="2215802" cy="246221"/>
          </a:xfrm>
        </p:grpSpPr>
        <p:sp>
          <p:nvSpPr>
            <p:cNvPr id="2" name="ZoneTexte 1">
              <a:extLst>
                <a:ext uri="{FF2B5EF4-FFF2-40B4-BE49-F238E27FC236}">
                  <a16:creationId xmlns:a16="http://schemas.microsoft.com/office/drawing/2014/main" id="{AFB8CB04-96B7-8AD3-A9E2-EAA46A5907C8}"/>
                </a:ext>
              </a:extLst>
            </p:cNvPr>
            <p:cNvSpPr txBox="1"/>
            <p:nvPr/>
          </p:nvSpPr>
          <p:spPr>
            <a:xfrm>
              <a:off x="837219"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C93DBE04-9319-E02E-33EA-716EC949B007}"/>
                </a:ext>
              </a:extLst>
            </p:cNvPr>
            <p:cNvSpPr/>
            <p:nvPr/>
          </p:nvSpPr>
          <p:spPr bwMode="auto">
            <a:xfrm flipH="1" flipV="1">
              <a:off x="762694"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389715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D64FA-4E9C-0D2E-3090-77EFF81856F8}"/>
            </a:ext>
          </a:extLst>
        </p:cNvPr>
        <p:cNvGrpSpPr/>
        <p:nvPr/>
      </p:nvGrpSpPr>
      <p:grpSpPr>
        <a:xfrm>
          <a:off x="0" y="0"/>
          <a:ext cx="0" cy="0"/>
          <a:chOff x="0" y="0"/>
          <a:chExt cx="0" cy="0"/>
        </a:xfrm>
      </p:grpSpPr>
      <p:grpSp>
        <p:nvGrpSpPr>
          <p:cNvPr id="6" name="Groupe 5">
            <a:extLst>
              <a:ext uri="{FF2B5EF4-FFF2-40B4-BE49-F238E27FC236}">
                <a16:creationId xmlns:a16="http://schemas.microsoft.com/office/drawing/2014/main" id="{022B817D-907D-E979-AAD9-9AD16DE4FFAD}"/>
              </a:ext>
            </a:extLst>
          </p:cNvPr>
          <p:cNvGrpSpPr/>
          <p:nvPr/>
        </p:nvGrpSpPr>
        <p:grpSpPr>
          <a:xfrm>
            <a:off x="442604" y="1071404"/>
            <a:ext cx="10974758" cy="432047"/>
            <a:chOff x="442604" y="5485008"/>
            <a:chExt cx="10974758" cy="432047"/>
          </a:xfrm>
        </p:grpSpPr>
        <p:sp>
          <p:nvSpPr>
            <p:cNvPr id="79" name="Rectangle 78">
              <a:extLst>
                <a:ext uri="{FF2B5EF4-FFF2-40B4-BE49-F238E27FC236}">
                  <a16:creationId xmlns:a16="http://schemas.microsoft.com/office/drawing/2014/main" id="{06EB7504-BC32-DE73-15C2-1367CEF129E0}"/>
                </a:ext>
              </a:extLst>
            </p:cNvPr>
            <p:cNvSpPr/>
            <p:nvPr/>
          </p:nvSpPr>
          <p:spPr>
            <a:xfrm>
              <a:off x="442604" y="5488357"/>
              <a:ext cx="1806224" cy="418289"/>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E9BA50DE-4F4B-FC8C-FF44-DF0E6B8F7602}"/>
                </a:ext>
              </a:extLst>
            </p:cNvPr>
            <p:cNvSpPr/>
            <p:nvPr/>
          </p:nvSpPr>
          <p:spPr>
            <a:xfrm>
              <a:off x="2401315" y="5485008"/>
              <a:ext cx="9016047" cy="432047"/>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Bases solides en développement, mais absence d'automatisation, KPIs et structuration limitant l’efficacité et la qualité.</a:t>
              </a:r>
            </a:p>
          </p:txBody>
        </p:sp>
      </p:grpSp>
      <p:sp>
        <p:nvSpPr>
          <p:cNvPr id="20" name="Espace réservé du texte 19">
            <a:extLst>
              <a:ext uri="{FF2B5EF4-FFF2-40B4-BE49-F238E27FC236}">
                <a16:creationId xmlns:a16="http://schemas.microsoft.com/office/drawing/2014/main" id="{3699CC97-95D6-584C-1961-B535395BFCF8}"/>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394BCB7B-443D-EDEF-FE8F-B40328D659E9}"/>
              </a:ext>
            </a:extLst>
          </p:cNvPr>
          <p:cNvSpPr>
            <a:spLocks noGrp="1"/>
          </p:cNvSpPr>
          <p:nvPr>
            <p:ph type="sldNum" sz="quarter" idx="16"/>
          </p:nvPr>
        </p:nvSpPr>
        <p:spPr/>
        <p:txBody>
          <a:bodyPr/>
          <a:lstStyle/>
          <a:p>
            <a:pPr>
              <a:defRPr/>
            </a:pPr>
            <a:fld id="{172ACC00-F50A-441B-B5FA-D02ED19B2723}" type="slidenum">
              <a:rPr lang="fr-FR" smtClean="0"/>
              <a:t>13</a:t>
            </a:fld>
            <a:endParaRPr lang="fr-FR"/>
          </a:p>
        </p:txBody>
      </p:sp>
      <p:sp>
        <p:nvSpPr>
          <p:cNvPr id="19" name="Titre 18">
            <a:extLst>
              <a:ext uri="{FF2B5EF4-FFF2-40B4-BE49-F238E27FC236}">
                <a16:creationId xmlns:a16="http://schemas.microsoft.com/office/drawing/2014/main" id="{8AB91A55-E8D7-DD00-C2F3-3FA3A56FDA30}"/>
              </a:ext>
            </a:extLst>
          </p:cNvPr>
          <p:cNvSpPr>
            <a:spLocks noGrp="1"/>
          </p:cNvSpPr>
          <p:nvPr>
            <p:ph type="title"/>
          </p:nvPr>
        </p:nvSpPr>
        <p:spPr/>
        <p:txBody>
          <a:bodyPr>
            <a:normAutofit fontScale="90000"/>
          </a:bodyPr>
          <a:lstStyle/>
          <a:p>
            <a:r>
              <a:rPr lang="fr-FR" dirty="0"/>
              <a:t> Développement et Intégration : Développement d'Applications et Intégration de Progiciels</a:t>
            </a:r>
          </a:p>
        </p:txBody>
      </p:sp>
      <p:grpSp>
        <p:nvGrpSpPr>
          <p:cNvPr id="5" name="Groupe 4">
            <a:extLst>
              <a:ext uri="{FF2B5EF4-FFF2-40B4-BE49-F238E27FC236}">
                <a16:creationId xmlns:a16="http://schemas.microsoft.com/office/drawing/2014/main" id="{6C6CC691-AA8A-AD00-0AB7-7C08E938C9E9}"/>
              </a:ext>
            </a:extLst>
          </p:cNvPr>
          <p:cNvGrpSpPr/>
          <p:nvPr/>
        </p:nvGrpSpPr>
        <p:grpSpPr>
          <a:xfrm>
            <a:off x="894109" y="5479046"/>
            <a:ext cx="10523254" cy="343982"/>
            <a:chOff x="894109" y="1252779"/>
            <a:chExt cx="10523254" cy="343982"/>
          </a:xfrm>
        </p:grpSpPr>
        <p:grpSp>
          <p:nvGrpSpPr>
            <p:cNvPr id="64" name="Groupe 63">
              <a:extLst>
                <a:ext uri="{FF2B5EF4-FFF2-40B4-BE49-F238E27FC236}">
                  <a16:creationId xmlns:a16="http://schemas.microsoft.com/office/drawing/2014/main" id="{BA3D7144-C708-9F50-69E2-03853E9E1DA6}"/>
                </a:ext>
              </a:extLst>
            </p:cNvPr>
            <p:cNvGrpSpPr/>
            <p:nvPr/>
          </p:nvGrpSpPr>
          <p:grpSpPr>
            <a:xfrm>
              <a:off x="6210759" y="1290494"/>
              <a:ext cx="2534064" cy="284153"/>
              <a:chOff x="5688243" y="1409762"/>
              <a:chExt cx="2376765" cy="293511"/>
            </a:xfrm>
          </p:grpSpPr>
          <p:sp>
            <p:nvSpPr>
              <p:cNvPr id="61" name="Rectangle 60">
                <a:extLst>
                  <a:ext uri="{FF2B5EF4-FFF2-40B4-BE49-F238E27FC236}">
                    <a16:creationId xmlns:a16="http://schemas.microsoft.com/office/drawing/2014/main" id="{47CDA267-4776-C4A7-518C-58A7A2675C2C}"/>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7C086DE7-4F00-71D1-E93E-AA684ACA6F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014E6CE4-80BA-E88B-1BC2-043923EDA152}"/>
                </a:ext>
              </a:extLst>
            </p:cNvPr>
            <p:cNvGrpSpPr/>
            <p:nvPr/>
          </p:nvGrpSpPr>
          <p:grpSpPr>
            <a:xfrm>
              <a:off x="3549316" y="1273743"/>
              <a:ext cx="2534063" cy="293511"/>
              <a:chOff x="3429953" y="1409762"/>
              <a:chExt cx="2053152" cy="293511"/>
            </a:xfrm>
          </p:grpSpPr>
          <p:sp>
            <p:nvSpPr>
              <p:cNvPr id="60" name="Rectangle 59">
                <a:extLst>
                  <a:ext uri="{FF2B5EF4-FFF2-40B4-BE49-F238E27FC236}">
                    <a16:creationId xmlns:a16="http://schemas.microsoft.com/office/drawing/2014/main" id="{AC0A0EF0-44A1-8A0E-E106-E0295A288732}"/>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4A855585-8AD6-8785-F78B-3B1E1C3587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07563152-C736-2318-4588-E24D7BA4D118}"/>
                </a:ext>
              </a:extLst>
            </p:cNvPr>
            <p:cNvSpPr/>
            <p:nvPr/>
          </p:nvSpPr>
          <p:spPr>
            <a:xfrm>
              <a:off x="894109" y="127374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03DA7CDC-20AD-3437-97D8-342AD00F16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252779"/>
              <a:ext cx="343982" cy="343982"/>
            </a:xfrm>
            <a:prstGeom prst="rect">
              <a:avLst/>
            </a:prstGeom>
          </p:spPr>
        </p:pic>
        <p:sp>
          <p:nvSpPr>
            <p:cNvPr id="71" name="Rectangle 70">
              <a:extLst>
                <a:ext uri="{FF2B5EF4-FFF2-40B4-BE49-F238E27FC236}">
                  <a16:creationId xmlns:a16="http://schemas.microsoft.com/office/drawing/2014/main" id="{34E48B5B-2A3A-B83C-5D33-FD6B6D33FEC4}"/>
                </a:ext>
              </a:extLst>
            </p:cNvPr>
            <p:cNvSpPr/>
            <p:nvPr/>
          </p:nvSpPr>
          <p:spPr>
            <a:xfrm>
              <a:off x="8883299" y="129384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989FC4C7-AE6E-9003-5C82-87CCC3D498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325524"/>
              <a:ext cx="249123" cy="249123"/>
            </a:xfrm>
            <a:prstGeom prst="rect">
              <a:avLst/>
            </a:prstGeom>
          </p:spPr>
        </p:pic>
      </p:grpSp>
      <p:sp>
        <p:nvSpPr>
          <p:cNvPr id="73" name="Rectangle 72">
            <a:extLst>
              <a:ext uri="{FF2B5EF4-FFF2-40B4-BE49-F238E27FC236}">
                <a16:creationId xmlns:a16="http://schemas.microsoft.com/office/drawing/2014/main" id="{AD2E0B42-0357-763D-7E24-28E7E8C23821}"/>
              </a:ext>
            </a:extLst>
          </p:cNvPr>
          <p:cNvSpPr/>
          <p:nvPr/>
        </p:nvSpPr>
        <p:spPr>
          <a:xfrm rot="16200000">
            <a:off x="-265851" y="2387683"/>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Développement</a:t>
            </a:r>
          </a:p>
        </p:txBody>
      </p:sp>
      <p:sp>
        <p:nvSpPr>
          <p:cNvPr id="81" name="Rectangle 80">
            <a:extLst>
              <a:ext uri="{FF2B5EF4-FFF2-40B4-BE49-F238E27FC236}">
                <a16:creationId xmlns:a16="http://schemas.microsoft.com/office/drawing/2014/main" id="{16D082F1-67B3-4243-73C2-D62CDB6177E5}"/>
              </a:ext>
            </a:extLst>
          </p:cNvPr>
          <p:cNvSpPr/>
          <p:nvPr/>
        </p:nvSpPr>
        <p:spPr bwMode="auto">
          <a:xfrm>
            <a:off x="3549316" y="1711572"/>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de développement standardisé avec adoption d’outils modernes et pratiques efficaces.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Documentation du code maintenue à jour pour une meilleure traçabilité et gestion des projets.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de maintenance défini pour assurer la pérennité des applications développées.</a:t>
            </a:r>
          </a:p>
        </p:txBody>
      </p:sp>
      <p:sp>
        <p:nvSpPr>
          <p:cNvPr id="84" name="Rectangle 83">
            <a:extLst>
              <a:ext uri="{FF2B5EF4-FFF2-40B4-BE49-F238E27FC236}">
                <a16:creationId xmlns:a16="http://schemas.microsoft.com/office/drawing/2014/main" id="{2C6EC725-659C-224E-56DB-1ADF1B0CD2B4}"/>
              </a:ext>
            </a:extLst>
          </p:cNvPr>
          <p:cNvSpPr/>
          <p:nvPr/>
        </p:nvSpPr>
        <p:spPr bwMode="auto">
          <a:xfrm>
            <a:off x="621075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Tests non automatisés, augmentant le risque d’erreurs et les délais de livraison.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limitée avec les utilisateurs et manque d’implication des parties prenantes métiers.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KPIs pour évaluer régulièrement les performances des applications.</a:t>
            </a:r>
          </a:p>
        </p:txBody>
      </p:sp>
      <p:sp>
        <p:nvSpPr>
          <p:cNvPr id="101" name="Rectangle 100">
            <a:extLst>
              <a:ext uri="{FF2B5EF4-FFF2-40B4-BE49-F238E27FC236}">
                <a16:creationId xmlns:a16="http://schemas.microsoft.com/office/drawing/2014/main" id="{9B95F9DC-3E39-0B7E-966A-9D3B9733BF64}"/>
              </a:ext>
            </a:extLst>
          </p:cNvPr>
          <p:cNvSpPr/>
          <p:nvPr/>
        </p:nvSpPr>
        <p:spPr bwMode="auto">
          <a:xfrm>
            <a:off x="888329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œuvre des outils et pipelines CI/CD pour automatiser les tests et améliorer la qualité.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Organiser des ateliers collaboratifs SI/métiers pour aligner besoins métiers et développements.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un tableau de bord KPI pour mesurer les performances des applications et améliorer les livrables.</a:t>
            </a:r>
          </a:p>
        </p:txBody>
      </p:sp>
      <p:sp>
        <p:nvSpPr>
          <p:cNvPr id="212" name="Rectangle 211">
            <a:extLst>
              <a:ext uri="{FF2B5EF4-FFF2-40B4-BE49-F238E27FC236}">
                <a16:creationId xmlns:a16="http://schemas.microsoft.com/office/drawing/2014/main" id="{59D27E50-C6A3-7536-CA84-C2CF987FC14E}"/>
              </a:ext>
            </a:extLst>
          </p:cNvPr>
          <p:cNvSpPr/>
          <p:nvPr/>
        </p:nvSpPr>
        <p:spPr bwMode="auto">
          <a:xfrm>
            <a:off x="894109" y="1704309"/>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4B3D6B06-189F-2938-0BF1-CA8691C6C347}"/>
              </a:ext>
            </a:extLst>
          </p:cNvPr>
          <p:cNvGrpSpPr/>
          <p:nvPr/>
        </p:nvGrpSpPr>
        <p:grpSpPr>
          <a:xfrm>
            <a:off x="887872" y="2426537"/>
            <a:ext cx="2534064" cy="358166"/>
            <a:chOff x="887872" y="1918537"/>
            <a:chExt cx="2534064" cy="358166"/>
          </a:xfrm>
        </p:grpSpPr>
        <p:sp>
          <p:nvSpPr>
            <p:cNvPr id="214" name="ZoneTexte 4">
              <a:extLst>
                <a:ext uri="{FF2B5EF4-FFF2-40B4-BE49-F238E27FC236}">
                  <a16:creationId xmlns:a16="http://schemas.microsoft.com/office/drawing/2014/main" id="{6C6598F8-2929-45AF-5C9C-87074AD29A4C}"/>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055C23EB-378C-18EA-D61C-FBBF32175E4E}"/>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ECC5B7EA-21E8-6FEF-27E1-18F46B98114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290029D0-E3AE-AD69-A1CF-E25A0FE16F18}"/>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C2A367B2-B053-5E14-67DD-829E1B9E07B9}"/>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0AA552B2-3FFE-B78E-8C1E-8162E4CF1201}"/>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744CBEC2-189B-22F6-771E-A8C7BB55507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AF27C24F-D671-ED30-98B6-75E9384874EE}"/>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DDEBBAC6-93CE-6845-47B0-DA05937E00A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0F393E24-C8D3-374E-576A-1A7EF97CFEC4}"/>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532DABC5-4BEE-D901-5050-39DA68D1C2A0}"/>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A368AE7C-5C79-B6C9-393C-1B55E94F60F3}"/>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6321FD7B-3F51-B103-A806-3A7B12EDE70C}"/>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57D71F51-BE6A-CB6A-AD1D-9C0DBB4C19AE}"/>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27949D16-50D0-877C-6CEB-B9C000D20CE3}"/>
                </a:ext>
              </a:extLst>
            </p:cNvPr>
            <p:cNvSpPr/>
            <p:nvPr/>
          </p:nvSpPr>
          <p:spPr bwMode="auto">
            <a:xfrm flipH="1" flipV="1">
              <a:off x="21273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4" name="Groupe 3">
            <a:extLst>
              <a:ext uri="{FF2B5EF4-FFF2-40B4-BE49-F238E27FC236}">
                <a16:creationId xmlns:a16="http://schemas.microsoft.com/office/drawing/2014/main" id="{2462E5B6-35E5-C940-3095-D1104E5D93D5}"/>
              </a:ext>
            </a:extLst>
          </p:cNvPr>
          <p:cNvGrpSpPr/>
          <p:nvPr/>
        </p:nvGrpSpPr>
        <p:grpSpPr>
          <a:xfrm>
            <a:off x="762694" y="5982017"/>
            <a:ext cx="2215802" cy="246221"/>
            <a:chOff x="762694" y="6093777"/>
            <a:chExt cx="2215802" cy="246221"/>
          </a:xfrm>
        </p:grpSpPr>
        <p:sp>
          <p:nvSpPr>
            <p:cNvPr id="2" name="ZoneTexte 1">
              <a:extLst>
                <a:ext uri="{FF2B5EF4-FFF2-40B4-BE49-F238E27FC236}">
                  <a16:creationId xmlns:a16="http://schemas.microsoft.com/office/drawing/2014/main" id="{DAC09CC9-7AAC-B31F-88BE-2B80CC3E6EA4}"/>
                </a:ext>
              </a:extLst>
            </p:cNvPr>
            <p:cNvSpPr txBox="1"/>
            <p:nvPr/>
          </p:nvSpPr>
          <p:spPr>
            <a:xfrm>
              <a:off x="837219"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EB1AD48F-5576-D334-00CA-AF4F147411C9}"/>
                </a:ext>
              </a:extLst>
            </p:cNvPr>
            <p:cNvSpPr/>
            <p:nvPr/>
          </p:nvSpPr>
          <p:spPr bwMode="auto">
            <a:xfrm flipH="1" flipV="1">
              <a:off x="762694"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4" name="Rectangle 23">
            <a:extLst>
              <a:ext uri="{FF2B5EF4-FFF2-40B4-BE49-F238E27FC236}">
                <a16:creationId xmlns:a16="http://schemas.microsoft.com/office/drawing/2014/main" id="{4EEE363D-C7F5-5D79-3E71-451AB594C0F6}"/>
              </a:ext>
            </a:extLst>
          </p:cNvPr>
          <p:cNvSpPr/>
          <p:nvPr/>
        </p:nvSpPr>
        <p:spPr>
          <a:xfrm rot="16200000">
            <a:off x="-265851" y="4307174"/>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Intégration </a:t>
            </a:r>
          </a:p>
        </p:txBody>
      </p:sp>
      <p:sp>
        <p:nvSpPr>
          <p:cNvPr id="25" name="Rectangle 24">
            <a:extLst>
              <a:ext uri="{FF2B5EF4-FFF2-40B4-BE49-F238E27FC236}">
                <a16:creationId xmlns:a16="http://schemas.microsoft.com/office/drawing/2014/main" id="{B5E84B39-C966-5A51-F0A3-350A5A7C28C4}"/>
              </a:ext>
            </a:extLst>
          </p:cNvPr>
          <p:cNvSpPr/>
          <p:nvPr/>
        </p:nvSpPr>
        <p:spPr bwMode="auto">
          <a:xfrm>
            <a:off x="3549316" y="363106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Les progiciels sont intégrés efficacement aux systèmes existants pour assurer la continuité.</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Les utilisateurs finaux participent activement aux phases de test et validation.</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Un support technique est en place pour assurer la continuité des opérations.</a:t>
            </a:r>
          </a:p>
        </p:txBody>
      </p:sp>
      <p:sp>
        <p:nvSpPr>
          <p:cNvPr id="26" name="Rectangle 25">
            <a:extLst>
              <a:ext uri="{FF2B5EF4-FFF2-40B4-BE49-F238E27FC236}">
                <a16:creationId xmlns:a16="http://schemas.microsoft.com/office/drawing/2014/main" id="{56CAE8CC-D3D4-0C18-6725-F491A82316C5}"/>
              </a:ext>
            </a:extLst>
          </p:cNvPr>
          <p:cNvSpPr/>
          <p:nvPr/>
        </p:nvSpPr>
        <p:spPr bwMode="auto">
          <a:xfrm>
            <a:off x="621075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Processus d'évaluation des fournisseurs et documentation des solutions partiellement structurés.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Tests d'intégration insuffisants, augmentant le risque d'erreurs en production.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Performances des progiciels non surveillées régulièrement, limitant l’optimisation continue.</a:t>
            </a:r>
          </a:p>
        </p:txBody>
      </p:sp>
      <p:sp>
        <p:nvSpPr>
          <p:cNvPr id="27" name="Rectangle 26">
            <a:extLst>
              <a:ext uri="{FF2B5EF4-FFF2-40B4-BE49-F238E27FC236}">
                <a16:creationId xmlns:a16="http://schemas.microsoft.com/office/drawing/2014/main" id="{385BA9DE-7B1E-1ABE-4485-ADF50F36AA78}"/>
              </a:ext>
            </a:extLst>
          </p:cNvPr>
          <p:cNvSpPr/>
          <p:nvPr/>
        </p:nvSpPr>
        <p:spPr bwMode="auto">
          <a:xfrm>
            <a:off x="888329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l'évaluation des fournisseurs et renforcer la documentation des solutions.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Implémenter un processus rigoureux pour les tests d'intégration, avec ateliers de formation.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de suivi des performances et des KPIs pour optimiser les progiciels.</a:t>
            </a:r>
          </a:p>
        </p:txBody>
      </p:sp>
      <p:sp>
        <p:nvSpPr>
          <p:cNvPr id="28" name="Rectangle 27">
            <a:extLst>
              <a:ext uri="{FF2B5EF4-FFF2-40B4-BE49-F238E27FC236}">
                <a16:creationId xmlns:a16="http://schemas.microsoft.com/office/drawing/2014/main" id="{DBEB7089-78FB-8E22-246C-638E22258C50}"/>
              </a:ext>
            </a:extLst>
          </p:cNvPr>
          <p:cNvSpPr/>
          <p:nvPr/>
        </p:nvSpPr>
        <p:spPr bwMode="auto">
          <a:xfrm>
            <a:off x="894109" y="3623800"/>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9" name="Groupe 28">
            <a:extLst>
              <a:ext uri="{FF2B5EF4-FFF2-40B4-BE49-F238E27FC236}">
                <a16:creationId xmlns:a16="http://schemas.microsoft.com/office/drawing/2014/main" id="{FFF55958-F248-C305-5EE6-12B7C5A6D432}"/>
              </a:ext>
            </a:extLst>
          </p:cNvPr>
          <p:cNvGrpSpPr/>
          <p:nvPr/>
        </p:nvGrpSpPr>
        <p:grpSpPr>
          <a:xfrm>
            <a:off x="887872" y="4346028"/>
            <a:ext cx="2534064" cy="358166"/>
            <a:chOff x="887872" y="1918537"/>
            <a:chExt cx="2534064" cy="358166"/>
          </a:xfrm>
        </p:grpSpPr>
        <p:sp>
          <p:nvSpPr>
            <p:cNvPr id="30" name="ZoneTexte 4">
              <a:extLst>
                <a:ext uri="{FF2B5EF4-FFF2-40B4-BE49-F238E27FC236}">
                  <a16:creationId xmlns:a16="http://schemas.microsoft.com/office/drawing/2014/main" id="{EEE10C7A-3AAA-21C4-A6EC-C660F666B199}"/>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31" name="ZoneTexte 5">
              <a:extLst>
                <a:ext uri="{FF2B5EF4-FFF2-40B4-BE49-F238E27FC236}">
                  <a16:creationId xmlns:a16="http://schemas.microsoft.com/office/drawing/2014/main" id="{7289FF3E-3921-3C75-708F-7D45C1E3BDB1}"/>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32" name="ZoneTexte 6">
              <a:extLst>
                <a:ext uri="{FF2B5EF4-FFF2-40B4-BE49-F238E27FC236}">
                  <a16:creationId xmlns:a16="http://schemas.microsoft.com/office/drawing/2014/main" id="{CED81DF3-C8D9-9B24-5F71-1152B916FB74}"/>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33" name="ZoneTexte 6">
              <a:extLst>
                <a:ext uri="{FF2B5EF4-FFF2-40B4-BE49-F238E27FC236}">
                  <a16:creationId xmlns:a16="http://schemas.microsoft.com/office/drawing/2014/main" id="{9B09D5E5-1720-1785-37B5-1E16C738B2AF}"/>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34" name="ZoneTexte 6">
              <a:extLst>
                <a:ext uri="{FF2B5EF4-FFF2-40B4-BE49-F238E27FC236}">
                  <a16:creationId xmlns:a16="http://schemas.microsoft.com/office/drawing/2014/main" id="{37CA3747-D78A-5C7D-22FF-467E03522C02}"/>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35" name="ZoneTexte 6">
              <a:extLst>
                <a:ext uri="{FF2B5EF4-FFF2-40B4-BE49-F238E27FC236}">
                  <a16:creationId xmlns:a16="http://schemas.microsoft.com/office/drawing/2014/main" id="{CB0B07AE-3453-E8C8-272F-C01BBDCAAC84}"/>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36" name="ZoneTexte 6">
              <a:extLst>
                <a:ext uri="{FF2B5EF4-FFF2-40B4-BE49-F238E27FC236}">
                  <a16:creationId xmlns:a16="http://schemas.microsoft.com/office/drawing/2014/main" id="{028812F4-FFB7-D516-BAFD-21037EC499CD}"/>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37" name="ZoneTexte 6">
              <a:extLst>
                <a:ext uri="{FF2B5EF4-FFF2-40B4-BE49-F238E27FC236}">
                  <a16:creationId xmlns:a16="http://schemas.microsoft.com/office/drawing/2014/main" id="{7F14AD6D-5A40-F9FC-53C7-05B91FCD034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38" name="ZoneTexte 6">
              <a:extLst>
                <a:ext uri="{FF2B5EF4-FFF2-40B4-BE49-F238E27FC236}">
                  <a16:creationId xmlns:a16="http://schemas.microsoft.com/office/drawing/2014/main" id="{DEFB7114-A8E5-FFD0-08ED-DAB0B5F46DB5}"/>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39" name="ZoneTexte 6">
              <a:extLst>
                <a:ext uri="{FF2B5EF4-FFF2-40B4-BE49-F238E27FC236}">
                  <a16:creationId xmlns:a16="http://schemas.microsoft.com/office/drawing/2014/main" id="{96BCBD7A-4E25-EC3A-B3FA-F98714DCD0EC}"/>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40" name="ZoneTexte 6">
              <a:extLst>
                <a:ext uri="{FF2B5EF4-FFF2-40B4-BE49-F238E27FC236}">
                  <a16:creationId xmlns:a16="http://schemas.microsoft.com/office/drawing/2014/main" id="{5155FB9B-75FB-41CB-A812-D1546347E6FD}"/>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41" name="ZoneTexte 6">
              <a:extLst>
                <a:ext uri="{FF2B5EF4-FFF2-40B4-BE49-F238E27FC236}">
                  <a16:creationId xmlns:a16="http://schemas.microsoft.com/office/drawing/2014/main" id="{AEBCD8EE-EB68-D1DE-6218-E3EE034F419D}"/>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42" name="ZoneTexte 6">
              <a:extLst>
                <a:ext uri="{FF2B5EF4-FFF2-40B4-BE49-F238E27FC236}">
                  <a16:creationId xmlns:a16="http://schemas.microsoft.com/office/drawing/2014/main" id="{67903C15-5D78-9A3F-9D82-8499CC795D9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43" name="Flèche : double flèche horizontale 42">
              <a:extLst>
                <a:ext uri="{FF2B5EF4-FFF2-40B4-BE49-F238E27FC236}">
                  <a16:creationId xmlns:a16="http://schemas.microsoft.com/office/drawing/2014/main" id="{842F6775-AFE0-0708-3017-2A7B80DADEF9}"/>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4" name="Triangle 79">
              <a:extLst>
                <a:ext uri="{FF2B5EF4-FFF2-40B4-BE49-F238E27FC236}">
                  <a16:creationId xmlns:a16="http://schemas.microsoft.com/office/drawing/2014/main" id="{8E2F1FD5-32D4-BFCD-88DC-33548F2115FA}"/>
                </a:ext>
              </a:extLst>
            </p:cNvPr>
            <p:cNvSpPr/>
            <p:nvPr/>
          </p:nvSpPr>
          <p:spPr bwMode="auto">
            <a:xfrm flipH="1" flipV="1">
              <a:off x="219849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spTree>
    <p:extLst>
      <p:ext uri="{BB962C8B-B14F-4D97-AF65-F5344CB8AC3E}">
        <p14:creationId xmlns:p14="http://schemas.microsoft.com/office/powerpoint/2010/main" val="292125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5F2CA-2956-A102-8CD2-5809E5609560}"/>
            </a:ext>
          </a:extLst>
        </p:cNvPr>
        <p:cNvGrpSpPr/>
        <p:nvPr/>
      </p:nvGrpSpPr>
      <p:grpSpPr>
        <a:xfrm>
          <a:off x="0" y="0"/>
          <a:ext cx="0" cy="0"/>
          <a:chOff x="0" y="0"/>
          <a:chExt cx="0" cy="0"/>
        </a:xfrm>
      </p:grpSpPr>
      <p:grpSp>
        <p:nvGrpSpPr>
          <p:cNvPr id="2" name="Groupe 1">
            <a:extLst>
              <a:ext uri="{FF2B5EF4-FFF2-40B4-BE49-F238E27FC236}">
                <a16:creationId xmlns:a16="http://schemas.microsoft.com/office/drawing/2014/main" id="{BA789155-A142-9BD7-AFD3-4C3525D08B44}"/>
              </a:ext>
            </a:extLst>
          </p:cNvPr>
          <p:cNvGrpSpPr/>
          <p:nvPr/>
        </p:nvGrpSpPr>
        <p:grpSpPr>
          <a:xfrm>
            <a:off x="442603" y="875987"/>
            <a:ext cx="10974758" cy="403718"/>
            <a:chOff x="442603" y="5816022"/>
            <a:chExt cx="10974758" cy="302192"/>
          </a:xfrm>
        </p:grpSpPr>
        <p:sp>
          <p:nvSpPr>
            <p:cNvPr id="80" name="Rectangle 79">
              <a:extLst>
                <a:ext uri="{FF2B5EF4-FFF2-40B4-BE49-F238E27FC236}">
                  <a16:creationId xmlns:a16="http://schemas.microsoft.com/office/drawing/2014/main" id="{26B995A7-530D-72CB-8B6A-913453FC635D}"/>
                </a:ext>
              </a:extLst>
            </p:cNvPr>
            <p:cNvSpPr/>
            <p:nvPr/>
          </p:nvSpPr>
          <p:spPr>
            <a:xfrm>
              <a:off x="2401314" y="5816022"/>
              <a:ext cx="9016047" cy="30219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Malgré des initiatives agiles prometteuses, absence de </a:t>
              </a:r>
              <a:r>
                <a:rPr lang="fr-FR" sz="1200" b="1" cap="small" dirty="0" err="1">
                  <a:solidFill>
                    <a:srgbClr val="0B847F"/>
                  </a:solidFill>
                  <a:latin typeface="Ubuntu" panose="020B0504030602030204" pitchFamily="34" charset="0"/>
                </a:rPr>
                <a:t>frameworks</a:t>
              </a:r>
              <a:r>
                <a:rPr lang="fr-FR" sz="1200" b="1" cap="small" dirty="0">
                  <a:solidFill>
                    <a:srgbClr val="0B847F"/>
                  </a:solidFill>
                  <a:latin typeface="Ubuntu" panose="020B0504030602030204" pitchFamily="34" charset="0"/>
                </a:rPr>
                <a:t>, CI/CD, monitoring efficace et collaboration structurée.</a:t>
              </a:r>
            </a:p>
          </p:txBody>
        </p:sp>
        <p:sp>
          <p:nvSpPr>
            <p:cNvPr id="79" name="Rectangle 78">
              <a:extLst>
                <a:ext uri="{FF2B5EF4-FFF2-40B4-BE49-F238E27FC236}">
                  <a16:creationId xmlns:a16="http://schemas.microsoft.com/office/drawing/2014/main" id="{F401CA4E-22AB-57F2-A363-982492F43C1F}"/>
                </a:ext>
              </a:extLst>
            </p:cNvPr>
            <p:cNvSpPr/>
            <p:nvPr/>
          </p:nvSpPr>
          <p:spPr>
            <a:xfrm>
              <a:off x="442603" y="582357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grpSp>
      <p:sp>
        <p:nvSpPr>
          <p:cNvPr id="20" name="Espace réservé du texte 19">
            <a:extLst>
              <a:ext uri="{FF2B5EF4-FFF2-40B4-BE49-F238E27FC236}">
                <a16:creationId xmlns:a16="http://schemas.microsoft.com/office/drawing/2014/main" id="{BFCB110C-2A76-642C-710F-FC777A2EAD4B}"/>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119A74C7-0209-86EA-1E9E-FCE1444E3CB5}"/>
              </a:ext>
            </a:extLst>
          </p:cNvPr>
          <p:cNvSpPr>
            <a:spLocks noGrp="1"/>
          </p:cNvSpPr>
          <p:nvPr>
            <p:ph type="sldNum" sz="quarter" idx="16"/>
          </p:nvPr>
        </p:nvSpPr>
        <p:spPr/>
        <p:txBody>
          <a:bodyPr/>
          <a:lstStyle/>
          <a:p>
            <a:pPr>
              <a:defRPr/>
            </a:pPr>
            <a:fld id="{172ACC00-F50A-441B-B5FA-D02ED19B2723}" type="slidenum">
              <a:rPr lang="fr-FR" smtClean="0"/>
              <a:t>14</a:t>
            </a:fld>
            <a:endParaRPr lang="fr-FR"/>
          </a:p>
        </p:txBody>
      </p:sp>
      <p:sp>
        <p:nvSpPr>
          <p:cNvPr id="19" name="Titre 18">
            <a:extLst>
              <a:ext uri="{FF2B5EF4-FFF2-40B4-BE49-F238E27FC236}">
                <a16:creationId xmlns:a16="http://schemas.microsoft.com/office/drawing/2014/main" id="{7BD1C42D-FB22-DFCF-3E83-CFFA1541AA9F}"/>
              </a:ext>
            </a:extLst>
          </p:cNvPr>
          <p:cNvSpPr>
            <a:spLocks noGrp="1"/>
          </p:cNvSpPr>
          <p:nvPr>
            <p:ph type="title"/>
          </p:nvPr>
        </p:nvSpPr>
        <p:spPr/>
        <p:txBody>
          <a:bodyPr/>
          <a:lstStyle/>
          <a:p>
            <a:r>
              <a:rPr lang="fr-FR" dirty="0"/>
              <a:t> Agility : Agilité, DEVSECOPS et Agilité à l'Échelle</a:t>
            </a:r>
          </a:p>
        </p:txBody>
      </p:sp>
      <p:grpSp>
        <p:nvGrpSpPr>
          <p:cNvPr id="3" name="Groupe 2">
            <a:extLst>
              <a:ext uri="{FF2B5EF4-FFF2-40B4-BE49-F238E27FC236}">
                <a16:creationId xmlns:a16="http://schemas.microsoft.com/office/drawing/2014/main" id="{E0D07D0F-0228-8374-1FC1-944D0753718B}"/>
              </a:ext>
            </a:extLst>
          </p:cNvPr>
          <p:cNvGrpSpPr/>
          <p:nvPr/>
        </p:nvGrpSpPr>
        <p:grpSpPr>
          <a:xfrm>
            <a:off x="894109" y="5754323"/>
            <a:ext cx="10523254" cy="343982"/>
            <a:chOff x="894109" y="1029259"/>
            <a:chExt cx="10523254" cy="343982"/>
          </a:xfrm>
        </p:grpSpPr>
        <p:grpSp>
          <p:nvGrpSpPr>
            <p:cNvPr id="64" name="Groupe 63">
              <a:extLst>
                <a:ext uri="{FF2B5EF4-FFF2-40B4-BE49-F238E27FC236}">
                  <a16:creationId xmlns:a16="http://schemas.microsoft.com/office/drawing/2014/main" id="{8233F407-1892-176C-0036-70B741F93A0D}"/>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FAE510C4-C696-8FE9-9B06-F91A0E6659BE}"/>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6237C3AE-CA43-0F6F-44E4-9753F6636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7B09BD50-531D-2471-7CA8-3632CB046BCF}"/>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6DF98562-B4F8-5B48-FF84-B73F10E9A201}"/>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D0D60D00-189B-9780-6AC3-5464987D5F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8F7C8F67-290D-7994-501F-B9BA5EEF77C5}"/>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710B0473-DAE6-9A0D-2BF6-6A02E0ADCD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09C5448C-62B1-D4AD-2320-C4CEF13F8950}"/>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753513B5-2C9C-DA02-902B-918CBD81E0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88B12301-A119-0AC2-1C4E-A4A53019E614}"/>
              </a:ext>
            </a:extLst>
          </p:cNvPr>
          <p:cNvSpPr/>
          <p:nvPr/>
        </p:nvSpPr>
        <p:spPr>
          <a:xfrm rot="16200000">
            <a:off x="-9364" y="1838850"/>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Agilité</a:t>
            </a:r>
          </a:p>
        </p:txBody>
      </p:sp>
      <p:sp>
        <p:nvSpPr>
          <p:cNvPr id="76" name="Rectangle 75">
            <a:extLst>
              <a:ext uri="{FF2B5EF4-FFF2-40B4-BE49-F238E27FC236}">
                <a16:creationId xmlns:a16="http://schemas.microsoft.com/office/drawing/2014/main" id="{E614A477-F170-A722-DCFC-629E9BC71C8A}"/>
              </a:ext>
            </a:extLst>
          </p:cNvPr>
          <p:cNvSpPr/>
          <p:nvPr/>
        </p:nvSpPr>
        <p:spPr>
          <a:xfrm rot="16200000">
            <a:off x="-9364" y="3213021"/>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DEVSECOPS</a:t>
            </a:r>
          </a:p>
        </p:txBody>
      </p:sp>
      <p:sp>
        <p:nvSpPr>
          <p:cNvPr id="78" name="Rectangle 77">
            <a:extLst>
              <a:ext uri="{FF2B5EF4-FFF2-40B4-BE49-F238E27FC236}">
                <a16:creationId xmlns:a16="http://schemas.microsoft.com/office/drawing/2014/main" id="{EA9313A1-4979-FBB5-E803-10613FAD60F4}"/>
              </a:ext>
            </a:extLst>
          </p:cNvPr>
          <p:cNvSpPr/>
          <p:nvPr/>
        </p:nvSpPr>
        <p:spPr>
          <a:xfrm rot="16200000">
            <a:off x="-115313" y="4730352"/>
            <a:ext cx="1441751"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à l'Échelle</a:t>
            </a:r>
          </a:p>
        </p:txBody>
      </p:sp>
      <p:sp>
        <p:nvSpPr>
          <p:cNvPr id="81" name="Rectangle 80">
            <a:extLst>
              <a:ext uri="{FF2B5EF4-FFF2-40B4-BE49-F238E27FC236}">
                <a16:creationId xmlns:a16="http://schemas.microsoft.com/office/drawing/2014/main" id="{9C913313-D4BF-C974-BE97-07FDBB5CD2E3}"/>
              </a:ext>
            </a:extLst>
          </p:cNvPr>
          <p:cNvSpPr/>
          <p:nvPr/>
        </p:nvSpPr>
        <p:spPr bwMode="auto">
          <a:xfrm>
            <a:off x="3549316" y="1419228"/>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Autonomie des équipes et priorisation efficace des </a:t>
            </a:r>
            <a:r>
              <a:rPr lang="fr-FR" sz="1000" dirty="0" err="1">
                <a:solidFill>
                  <a:srgbClr val="0B847F"/>
                </a:solidFill>
                <a:latin typeface="Ubuntu" panose="020B0504030602030204" pitchFamily="34" charset="0"/>
              </a:rPr>
              <a:t>backlogs</a:t>
            </a:r>
            <a:r>
              <a:rPr lang="fr-FR" sz="1000" dirty="0">
                <a:solidFill>
                  <a:srgbClr val="0B847F"/>
                </a:solidFill>
                <a:latin typeface="Ubuntu" panose="020B0504030602030204" pitchFamily="34" charset="0"/>
              </a:rPr>
              <a:t>.</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Suivi des métriques agiles, améliorant les performances.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Utilisation d’outils collaboratifs optimisant le travail agile.</a:t>
            </a:r>
          </a:p>
        </p:txBody>
      </p:sp>
      <p:sp>
        <p:nvSpPr>
          <p:cNvPr id="82" name="Rectangle 81">
            <a:extLst>
              <a:ext uri="{FF2B5EF4-FFF2-40B4-BE49-F238E27FC236}">
                <a16:creationId xmlns:a16="http://schemas.microsoft.com/office/drawing/2014/main" id="{3C960F55-77A6-2A84-24CF-C0AB7F9FDF92}"/>
              </a:ext>
            </a:extLst>
          </p:cNvPr>
          <p:cNvSpPr/>
          <p:nvPr/>
        </p:nvSpPr>
        <p:spPr bwMode="auto">
          <a:xfrm>
            <a:off x="3549316" y="2793399"/>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Vulnérabilités détectées et corrigées rapidement.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Politiques de sécurité mises à jour régulièrement.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Plan de reprise IT après incident bien défini, assurant la résilience.</a:t>
            </a:r>
          </a:p>
        </p:txBody>
      </p:sp>
      <p:sp>
        <p:nvSpPr>
          <p:cNvPr id="83" name="Rectangle 82">
            <a:extLst>
              <a:ext uri="{FF2B5EF4-FFF2-40B4-BE49-F238E27FC236}">
                <a16:creationId xmlns:a16="http://schemas.microsoft.com/office/drawing/2014/main" id="{E64477FA-8038-9845-6170-82ADF8C9812E}"/>
              </a:ext>
            </a:extLst>
          </p:cNvPr>
          <p:cNvSpPr/>
          <p:nvPr/>
        </p:nvSpPr>
        <p:spPr bwMode="auto">
          <a:xfrm>
            <a:off x="3549316" y="4204781"/>
            <a:ext cx="2534063" cy="1409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Initiatives agiles alignées avec la stratégie globale de l’entreprise.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Développement d’une orientation stratégique favorisant l’agilité à l’échelle.</a:t>
            </a:r>
          </a:p>
        </p:txBody>
      </p:sp>
      <p:sp>
        <p:nvSpPr>
          <p:cNvPr id="84" name="Rectangle 83">
            <a:extLst>
              <a:ext uri="{FF2B5EF4-FFF2-40B4-BE49-F238E27FC236}">
                <a16:creationId xmlns:a16="http://schemas.microsoft.com/office/drawing/2014/main" id="{E2C409F5-D232-8018-403A-DE1DD60D2F7B}"/>
              </a:ext>
            </a:extLst>
          </p:cNvPr>
          <p:cNvSpPr/>
          <p:nvPr/>
        </p:nvSpPr>
        <p:spPr bwMode="auto">
          <a:xfrm>
            <a:off x="6210759" y="1435979"/>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métiers-IT limitée, impactant les itérations.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Soutien limité de la direction pour l’agilité.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Formation des équipes insuffisante sur les principes et pratiques agiles.</a:t>
            </a:r>
          </a:p>
        </p:txBody>
      </p:sp>
      <p:sp>
        <p:nvSpPr>
          <p:cNvPr id="85" name="Rectangle 84">
            <a:extLst>
              <a:ext uri="{FF2B5EF4-FFF2-40B4-BE49-F238E27FC236}">
                <a16:creationId xmlns:a16="http://schemas.microsoft.com/office/drawing/2014/main" id="{939AAFCD-EDB6-3A9E-B8C2-CC3993A991EB}"/>
              </a:ext>
            </a:extLst>
          </p:cNvPr>
          <p:cNvSpPr/>
          <p:nvPr/>
        </p:nvSpPr>
        <p:spPr bwMode="auto">
          <a:xfrm>
            <a:off x="6210759" y="2810150"/>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Automatisation CI/CD et tests de sécurité intégrés inexistants.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Dev et Ops insuffisante, freinant l’efficacité.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Monitoring partiel, limitant la prévention proactive des incidents.</a:t>
            </a:r>
          </a:p>
        </p:txBody>
      </p:sp>
      <p:sp>
        <p:nvSpPr>
          <p:cNvPr id="86" name="Rectangle 85">
            <a:extLst>
              <a:ext uri="{FF2B5EF4-FFF2-40B4-BE49-F238E27FC236}">
                <a16:creationId xmlns:a16="http://schemas.microsoft.com/office/drawing/2014/main" id="{A1693E2D-E8EB-94A6-47BF-11C7C6736F05}"/>
              </a:ext>
            </a:extLst>
          </p:cNvPr>
          <p:cNvSpPr/>
          <p:nvPr/>
        </p:nvSpPr>
        <p:spPr bwMode="auto">
          <a:xfrm>
            <a:off x="6210759" y="4221532"/>
            <a:ext cx="2534063" cy="1409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framework</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d’agilité à l’échelle structuré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SAFe</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LeSS</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etc.).</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coordination inter-équipes et de gestion des dépendances.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d’outils et d’indicateurs pour supporter l’agilité à l’échelle.</a:t>
            </a:r>
          </a:p>
        </p:txBody>
      </p:sp>
      <p:grpSp>
        <p:nvGrpSpPr>
          <p:cNvPr id="271" name="Groupe 270">
            <a:extLst>
              <a:ext uri="{FF2B5EF4-FFF2-40B4-BE49-F238E27FC236}">
                <a16:creationId xmlns:a16="http://schemas.microsoft.com/office/drawing/2014/main" id="{7CA0765B-D1E4-B1A0-97CA-BE9F2B648582}"/>
              </a:ext>
            </a:extLst>
          </p:cNvPr>
          <p:cNvGrpSpPr/>
          <p:nvPr/>
        </p:nvGrpSpPr>
        <p:grpSpPr>
          <a:xfrm>
            <a:off x="762694" y="6083945"/>
            <a:ext cx="2215802" cy="246221"/>
            <a:chOff x="684036" y="6093777"/>
            <a:chExt cx="2215802" cy="246221"/>
          </a:xfrm>
        </p:grpSpPr>
        <p:sp>
          <p:nvSpPr>
            <p:cNvPr id="99" name="Triangle 79">
              <a:extLst>
                <a:ext uri="{FF2B5EF4-FFF2-40B4-BE49-F238E27FC236}">
                  <a16:creationId xmlns:a16="http://schemas.microsoft.com/office/drawing/2014/main" id="{10DFF1C2-AA7E-6832-EF8F-D4FDB552C137}"/>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C73CD2D5-BC73-E5A4-8234-C6C2431F6FB9}"/>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133C8EF0-3EF5-6417-876A-77453982FEEF}"/>
              </a:ext>
            </a:extLst>
          </p:cNvPr>
          <p:cNvSpPr/>
          <p:nvPr/>
        </p:nvSpPr>
        <p:spPr bwMode="auto">
          <a:xfrm>
            <a:off x="8883299" y="1435979"/>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l’alignement métiers-IT via ateliers collaboratifs.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Former équipes et direction sur les pratiques agiles.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Standardiser cérémonies et feedbacks pour des itérations fluides.</a:t>
            </a:r>
          </a:p>
        </p:txBody>
      </p:sp>
      <p:sp>
        <p:nvSpPr>
          <p:cNvPr id="102" name="Rectangle 101">
            <a:extLst>
              <a:ext uri="{FF2B5EF4-FFF2-40B4-BE49-F238E27FC236}">
                <a16:creationId xmlns:a16="http://schemas.microsoft.com/office/drawing/2014/main" id="{A65DBC7F-24C9-5BB6-CCD8-43B86582BCDB}"/>
              </a:ext>
            </a:extLst>
          </p:cNvPr>
          <p:cNvSpPr/>
          <p:nvPr/>
        </p:nvSpPr>
        <p:spPr bwMode="auto">
          <a:xfrm>
            <a:off x="8883299" y="2810150"/>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Automatiser pipelines CI/CD avec intégration des tests de sécurité.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collaboration Dev et Ops via méthodologies et ateliers.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avancés de monitoring pour améliorer la détection proactive.</a:t>
            </a:r>
          </a:p>
        </p:txBody>
      </p:sp>
      <p:sp>
        <p:nvSpPr>
          <p:cNvPr id="103" name="Rectangle 102">
            <a:extLst>
              <a:ext uri="{FF2B5EF4-FFF2-40B4-BE49-F238E27FC236}">
                <a16:creationId xmlns:a16="http://schemas.microsoft.com/office/drawing/2014/main" id="{8ECC4E89-72D0-F1C6-B02D-EFF49A8B5B4E}"/>
              </a:ext>
            </a:extLst>
          </p:cNvPr>
          <p:cNvSpPr/>
          <p:nvPr/>
        </p:nvSpPr>
        <p:spPr bwMode="auto">
          <a:xfrm>
            <a:off x="8883299" y="4221532"/>
            <a:ext cx="2534063" cy="1392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framework</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d’agilité à l’échelle.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Structurer la priorisation et coordonner les dépendances via des rituels multi-équipes adaptés.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et indicateurs pour soutenir l’agilité organisationnelle.</a:t>
            </a:r>
          </a:p>
        </p:txBody>
      </p:sp>
      <p:sp>
        <p:nvSpPr>
          <p:cNvPr id="126" name="Rectangle 125">
            <a:extLst>
              <a:ext uri="{FF2B5EF4-FFF2-40B4-BE49-F238E27FC236}">
                <a16:creationId xmlns:a16="http://schemas.microsoft.com/office/drawing/2014/main" id="{7BFACCA2-1230-6112-DD07-200DEE7D36B2}"/>
              </a:ext>
            </a:extLst>
          </p:cNvPr>
          <p:cNvSpPr/>
          <p:nvPr/>
        </p:nvSpPr>
        <p:spPr bwMode="auto">
          <a:xfrm>
            <a:off x="894109" y="4195795"/>
            <a:ext cx="2534064" cy="144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EB30E6F9-836F-EE49-8E36-7D7F666303EE}"/>
              </a:ext>
            </a:extLst>
          </p:cNvPr>
          <p:cNvSpPr/>
          <p:nvPr/>
        </p:nvSpPr>
        <p:spPr bwMode="auto">
          <a:xfrm>
            <a:off x="894109" y="279339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AEF41340-4ECA-88D6-6A24-DD8A135C61B5}"/>
              </a:ext>
            </a:extLst>
          </p:cNvPr>
          <p:cNvSpPr/>
          <p:nvPr/>
        </p:nvSpPr>
        <p:spPr bwMode="auto">
          <a:xfrm>
            <a:off x="894109" y="1411965"/>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5C8960C8-64F2-26E1-9B47-4E8FEF4963FB}"/>
              </a:ext>
            </a:extLst>
          </p:cNvPr>
          <p:cNvGrpSpPr/>
          <p:nvPr/>
        </p:nvGrpSpPr>
        <p:grpSpPr>
          <a:xfrm>
            <a:off x="887872" y="1849713"/>
            <a:ext cx="2534064" cy="358166"/>
            <a:chOff x="887872" y="1918537"/>
            <a:chExt cx="2534064" cy="358166"/>
          </a:xfrm>
        </p:grpSpPr>
        <p:sp>
          <p:nvSpPr>
            <p:cNvPr id="214" name="ZoneTexte 4">
              <a:extLst>
                <a:ext uri="{FF2B5EF4-FFF2-40B4-BE49-F238E27FC236}">
                  <a16:creationId xmlns:a16="http://schemas.microsoft.com/office/drawing/2014/main" id="{1FC8AFBD-A587-A63B-429A-1ED754ECFC33}"/>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146310D5-B5B6-C96C-EB7E-C93BE11F565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7536936F-16B5-3392-97E2-68A29B61C8FA}"/>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C5A6695F-F50B-4C7E-072D-06CD52DDF577}"/>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02C885F5-0B64-C3F8-0906-CB7B3D6B3F20}"/>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853B9A94-54EE-B82F-8D98-E9B476D5EE09}"/>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F7ABE806-34F5-52D2-9B7C-32C6F8F5E8C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999FBB1F-C8BD-8B80-E10D-6077CC028FF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B6830887-585E-70D0-B78B-1F5B488E47F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8C8D6572-649F-925D-BEB6-5E8F11712D1B}"/>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035FB492-2966-9916-846A-FBAED8DD0AF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E8B6830F-1A90-E01D-BE05-785B1572EFA6}"/>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A03812AE-CAB4-A9CD-0C8B-25345358B80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1C1626F2-1F11-615E-E3FD-ACD42823ABA2}"/>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34F14956-AE98-25A5-9439-AB5E2040AEF2}"/>
                </a:ext>
              </a:extLst>
            </p:cNvPr>
            <p:cNvSpPr/>
            <p:nvPr/>
          </p:nvSpPr>
          <p:spPr bwMode="auto">
            <a:xfrm flipH="1" flipV="1">
              <a:off x="228043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CA6A4893-DDE4-5026-5DFC-AB16A03298A9}"/>
              </a:ext>
            </a:extLst>
          </p:cNvPr>
          <p:cNvGrpSpPr/>
          <p:nvPr/>
        </p:nvGrpSpPr>
        <p:grpSpPr>
          <a:xfrm>
            <a:off x="887872" y="3238955"/>
            <a:ext cx="2534064" cy="358166"/>
            <a:chOff x="887872" y="1918537"/>
            <a:chExt cx="2534064" cy="358166"/>
          </a:xfrm>
        </p:grpSpPr>
        <p:sp>
          <p:nvSpPr>
            <p:cNvPr id="236" name="ZoneTexte 4">
              <a:extLst>
                <a:ext uri="{FF2B5EF4-FFF2-40B4-BE49-F238E27FC236}">
                  <a16:creationId xmlns:a16="http://schemas.microsoft.com/office/drawing/2014/main" id="{462FD396-96D1-2737-29F3-E07E24F6BC87}"/>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9D109D56-6180-7CB9-AF55-733C714DB7D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946AB18D-941F-438B-CD6C-8408D32213FC}"/>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BC8F4E58-A18A-38CE-73F0-B0DCD034214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A88BA149-861B-B904-4772-1CAAE6CC8BBB}"/>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F27247E4-79B8-AED6-0AD4-E050F5943D86}"/>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E86FD7A6-EC71-C2D9-1EC1-B22F5FEBC951}"/>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8BA139B1-1A93-B21C-2C21-E56734F8AD0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DB2C8B46-0D2B-6B36-5769-D1118E83D1B4}"/>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F1886165-995B-1CDD-E609-35592A4439BD}"/>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89F1DA08-7171-5BCF-C3A2-B63ED34BD1BD}"/>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1DA907EE-3F73-32DC-F1BD-FE4844097A92}"/>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3BB152C9-C161-538E-F603-F2E4EB169F5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EA48191C-4AE9-ACB8-2FF5-82C1EF999CC4}"/>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A586D36D-556F-C31F-8D63-C2367AC69008}"/>
                </a:ext>
              </a:extLst>
            </p:cNvPr>
            <p:cNvSpPr/>
            <p:nvPr/>
          </p:nvSpPr>
          <p:spPr bwMode="auto">
            <a:xfrm flipH="1" flipV="1">
              <a:off x="23515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52" name="Groupe 251">
            <a:extLst>
              <a:ext uri="{FF2B5EF4-FFF2-40B4-BE49-F238E27FC236}">
                <a16:creationId xmlns:a16="http://schemas.microsoft.com/office/drawing/2014/main" id="{BD31F679-0EC0-0FDB-C5CA-F619C3502AA9}"/>
              </a:ext>
            </a:extLst>
          </p:cNvPr>
          <p:cNvGrpSpPr/>
          <p:nvPr/>
        </p:nvGrpSpPr>
        <p:grpSpPr>
          <a:xfrm>
            <a:off x="887872" y="4625292"/>
            <a:ext cx="2534064" cy="358166"/>
            <a:chOff x="887872" y="1918537"/>
            <a:chExt cx="2534064" cy="358166"/>
          </a:xfrm>
        </p:grpSpPr>
        <p:sp>
          <p:nvSpPr>
            <p:cNvPr id="253" name="ZoneTexte 4">
              <a:extLst>
                <a:ext uri="{FF2B5EF4-FFF2-40B4-BE49-F238E27FC236}">
                  <a16:creationId xmlns:a16="http://schemas.microsoft.com/office/drawing/2014/main" id="{D0801C04-69CC-5CB1-0515-5F65693951A7}"/>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B7F569A5-BE04-D5A7-309A-CEC5CEE0DABA}"/>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3D4A5CBA-47FD-BF98-B79A-70083407B490}"/>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5FB02693-D3D2-D4EC-046C-169242683865}"/>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9BF7C8B4-A2B5-E7FE-7374-305E1028DA9A}"/>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387323E5-4E84-B4F5-396C-CA3B8EEEC704}"/>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49CA0286-3B25-850D-3C9F-D2FA855478CD}"/>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38CDE722-850A-3C92-CB28-3EF6127EBB34}"/>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4E2FD3C7-98D4-99E7-6DFF-8CE3AA3E85F8}"/>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F97739E8-F1D6-2209-3471-1D627C9F270F}"/>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C7C43ABD-E583-A4DB-D388-D1E524352438}"/>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D32AD844-0E46-4F7C-7844-A785A2DBABDC}"/>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A6FFB9AE-802D-5EE2-93E9-9652AA5740E6}"/>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2F490CE0-8D8B-4557-ABFE-0326D6734876}"/>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1F76209D-8D42-DBAF-BADD-3D76A65F4A8F}"/>
                </a:ext>
              </a:extLst>
            </p:cNvPr>
            <p:cNvSpPr/>
            <p:nvPr/>
          </p:nvSpPr>
          <p:spPr bwMode="auto">
            <a:xfrm flipH="1" flipV="1">
              <a:off x="154326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29634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729C747-0F1C-1F36-930F-623F30DF9E04}"/>
              </a:ext>
            </a:extLst>
          </p:cNvPr>
          <p:cNvGrpSpPr/>
          <p:nvPr/>
        </p:nvGrpSpPr>
        <p:grpSpPr>
          <a:xfrm>
            <a:off x="442603" y="1066976"/>
            <a:ext cx="10974758" cy="296859"/>
            <a:chOff x="442603" y="5657670"/>
            <a:chExt cx="10974758" cy="296859"/>
          </a:xfrm>
        </p:grpSpPr>
        <p:sp>
          <p:nvSpPr>
            <p:cNvPr id="79" name="Rectangle 78">
              <a:extLst>
                <a:ext uri="{FF2B5EF4-FFF2-40B4-BE49-F238E27FC236}">
                  <a16:creationId xmlns:a16="http://schemas.microsoft.com/office/drawing/2014/main" id="{98DD4B95-3755-2767-F669-D8C9785BDE47}"/>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98A6C14C-1158-4BA6-9360-B55F41D0B4BB}"/>
                </a:ext>
              </a:extLst>
            </p:cNvPr>
            <p:cNvSpPr/>
            <p:nvPr/>
          </p:nvSpPr>
          <p:spPr>
            <a:xfrm>
              <a:off x="2401314" y="565767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Des axes d’amélioration sont identifiés : SLA à renforcer, monitoring à développer, coûts à optimiser.</a:t>
              </a:r>
            </a:p>
          </p:txBody>
        </p:sp>
      </p:grpSp>
      <p:sp>
        <p:nvSpPr>
          <p:cNvPr id="20" name="Espace réservé du texte 19">
            <a:extLst>
              <a:ext uri="{FF2B5EF4-FFF2-40B4-BE49-F238E27FC236}">
                <a16:creationId xmlns:a16="http://schemas.microsoft.com/office/drawing/2014/main" id="{BB64129B-04C0-BBB4-FE30-CA2353C1E55D}"/>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00B1251A-A25F-5B39-9A60-CBD6543461D9}"/>
              </a:ext>
            </a:extLst>
          </p:cNvPr>
          <p:cNvSpPr>
            <a:spLocks noGrp="1"/>
          </p:cNvSpPr>
          <p:nvPr>
            <p:ph type="sldNum" sz="quarter" idx="16"/>
          </p:nvPr>
        </p:nvSpPr>
        <p:spPr/>
        <p:txBody>
          <a:bodyPr/>
          <a:lstStyle/>
          <a:p>
            <a:pPr>
              <a:defRPr/>
            </a:pPr>
            <a:fld id="{172ACC00-F50A-441B-B5FA-D02ED19B2723}" type="slidenum">
              <a:rPr lang="fr-FR" smtClean="0"/>
              <a:t>15</a:t>
            </a:fld>
            <a:endParaRPr lang="fr-FR"/>
          </a:p>
        </p:txBody>
      </p:sp>
      <p:sp>
        <p:nvSpPr>
          <p:cNvPr id="19" name="Titre 18">
            <a:extLst>
              <a:ext uri="{FF2B5EF4-FFF2-40B4-BE49-F238E27FC236}">
                <a16:creationId xmlns:a16="http://schemas.microsoft.com/office/drawing/2014/main" id="{DCAE6F54-E699-8579-004C-E28BF9925C10}"/>
              </a:ext>
            </a:extLst>
          </p:cNvPr>
          <p:cNvSpPr>
            <a:spLocks noGrp="1"/>
          </p:cNvSpPr>
          <p:nvPr>
            <p:ph type="title"/>
          </p:nvPr>
        </p:nvSpPr>
        <p:spPr/>
        <p:txBody>
          <a:bodyPr/>
          <a:lstStyle/>
          <a:p>
            <a:r>
              <a:rPr lang="fr-FR" dirty="0"/>
              <a:t> Les Opérations : Exploitation, Infrastructures, Cloud</a:t>
            </a:r>
          </a:p>
        </p:txBody>
      </p:sp>
      <p:grpSp>
        <p:nvGrpSpPr>
          <p:cNvPr id="3" name="Groupe 2">
            <a:extLst>
              <a:ext uri="{FF2B5EF4-FFF2-40B4-BE49-F238E27FC236}">
                <a16:creationId xmlns:a16="http://schemas.microsoft.com/office/drawing/2014/main" id="{92BD54AE-AB4F-BC66-D7C7-F95829616ED9}"/>
              </a:ext>
            </a:extLst>
          </p:cNvPr>
          <p:cNvGrpSpPr/>
          <p:nvPr/>
        </p:nvGrpSpPr>
        <p:grpSpPr>
          <a:xfrm>
            <a:off x="894109" y="5602457"/>
            <a:ext cx="10523254" cy="343982"/>
            <a:chOff x="894109" y="1029259"/>
            <a:chExt cx="10523254" cy="343982"/>
          </a:xfrm>
        </p:grpSpPr>
        <p:grpSp>
          <p:nvGrpSpPr>
            <p:cNvPr id="64" name="Groupe 63">
              <a:extLst>
                <a:ext uri="{FF2B5EF4-FFF2-40B4-BE49-F238E27FC236}">
                  <a16:creationId xmlns:a16="http://schemas.microsoft.com/office/drawing/2014/main" id="{02D9619B-01C5-A76A-C68E-D28934DF6293}"/>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8078E4B1-EF6D-C512-733A-48076D8DC0E7}"/>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A8CC21B1-EEA7-B6C9-9B4D-1CA68A743C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B56D83F9-7CDD-1DF6-BC28-3525F83E79C7}"/>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67DC5A88-E7F2-7522-5081-FCE0F12464DF}"/>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78B99CF8-73DC-B8BD-4F6E-6FC600C673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700B85FC-E1D1-D4E7-19B7-9A043023C107}"/>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54C3BA77-F577-826B-39BD-F9D4793E3B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E0B8609B-E134-286D-7136-67EFBC4B3328}"/>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4B3DC0BC-3CE8-A670-C54B-FF8AD16D86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347E21B2-C901-04A6-EC79-0860E0DC64A6}"/>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Exploitation</a:t>
            </a:r>
          </a:p>
        </p:txBody>
      </p:sp>
      <p:sp>
        <p:nvSpPr>
          <p:cNvPr id="76" name="Rectangle 75">
            <a:extLst>
              <a:ext uri="{FF2B5EF4-FFF2-40B4-BE49-F238E27FC236}">
                <a16:creationId xmlns:a16="http://schemas.microsoft.com/office/drawing/2014/main" id="{F1D5E0CE-D267-559D-4DA7-531AFFE4491C}"/>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Infrastructures</a:t>
            </a:r>
          </a:p>
        </p:txBody>
      </p:sp>
      <p:sp>
        <p:nvSpPr>
          <p:cNvPr id="78" name="Rectangle 77">
            <a:extLst>
              <a:ext uri="{FF2B5EF4-FFF2-40B4-BE49-F238E27FC236}">
                <a16:creationId xmlns:a16="http://schemas.microsoft.com/office/drawing/2014/main" id="{97572310-0921-F672-3C50-1585FD5EA01E}"/>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Cloud</a:t>
            </a:r>
          </a:p>
        </p:txBody>
      </p:sp>
      <p:sp>
        <p:nvSpPr>
          <p:cNvPr id="81" name="Rectangle 80">
            <a:extLst>
              <a:ext uri="{FF2B5EF4-FFF2-40B4-BE49-F238E27FC236}">
                <a16:creationId xmlns:a16="http://schemas.microsoft.com/office/drawing/2014/main" id="{90090AA5-F424-6A43-662B-75F7EE0F36B7}"/>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Intégration des outils DEVSECOPS dans la production.</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CMDB et gestion des changements opérationnels.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Sauvegardes, PCA et mises à jour assurant la résilience.</a:t>
            </a:r>
          </a:p>
        </p:txBody>
      </p:sp>
      <p:sp>
        <p:nvSpPr>
          <p:cNvPr id="82" name="Rectangle 81">
            <a:extLst>
              <a:ext uri="{FF2B5EF4-FFF2-40B4-BE49-F238E27FC236}">
                <a16:creationId xmlns:a16="http://schemas.microsoft.com/office/drawing/2014/main" id="{C0578CA7-6880-0CA6-2C51-3E927D6CE8DD}"/>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Infrastructures modernes et alignées sur les besoins métiers.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Sécurité renforcée et solutions de redondance bien établies.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Transition cloud déjà anticipée.</a:t>
            </a:r>
          </a:p>
        </p:txBody>
      </p:sp>
      <p:sp>
        <p:nvSpPr>
          <p:cNvPr id="83" name="Rectangle 82">
            <a:extLst>
              <a:ext uri="{FF2B5EF4-FFF2-40B4-BE49-F238E27FC236}">
                <a16:creationId xmlns:a16="http://schemas.microsoft.com/office/drawing/2014/main" id="{56C335DF-FFF0-B293-9610-C89015675B04}"/>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Stratégie cloud bien définie et alignée avec les besoins métiers.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Sécurité robuste et intégration fluide avec les systèmes existants.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Flexibilité, scalabilité et outils de monitoring en place.</a:t>
            </a:r>
          </a:p>
        </p:txBody>
      </p:sp>
      <p:sp>
        <p:nvSpPr>
          <p:cNvPr id="84" name="Rectangle 83">
            <a:extLst>
              <a:ext uri="{FF2B5EF4-FFF2-40B4-BE49-F238E27FC236}">
                <a16:creationId xmlns:a16="http://schemas.microsoft.com/office/drawing/2014/main" id="{8A659A40-C5D5-7491-4516-8582E6DB7B3E}"/>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SLA non respectés, impactant la crédibilité.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monitoring, augmentant les risques.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Satisfaction utilisateur insuffisante, révélant des lacunes.</a:t>
            </a:r>
          </a:p>
        </p:txBody>
      </p:sp>
      <p:sp>
        <p:nvSpPr>
          <p:cNvPr id="85" name="Rectangle 84">
            <a:extLst>
              <a:ext uri="{FF2B5EF4-FFF2-40B4-BE49-F238E27FC236}">
                <a16:creationId xmlns:a16="http://schemas.microsoft.com/office/drawing/2014/main" id="{6D9A6485-3BBD-C504-93E9-AFD3A5BA9001}"/>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Coûts d’infrastructure partiellement maîtrisés, augmentant les risques budgétaires.</a:t>
            </a:r>
          </a:p>
          <a:p>
            <a:pPr marR="0" lvl="0" algn="l" defTabSz="914400" eaLnBrk="1" fontAlgn="auto" latinLnBrk="0" hangingPunct="1">
              <a:lnSpc>
                <a:spcPct val="100000"/>
              </a:lnSpc>
              <a:spcBef>
                <a:spcPts val="600"/>
              </a:spcBef>
              <a:spcAft>
                <a:spcPts val="0"/>
              </a:spcAft>
              <a:buClrTx/>
              <a:buSzTx/>
              <a:tabLst/>
              <a:defRPr/>
            </a:pP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p:txBody>
      </p:sp>
      <p:sp>
        <p:nvSpPr>
          <p:cNvPr id="86" name="Rectangle 85">
            <a:extLst>
              <a:ext uri="{FF2B5EF4-FFF2-40B4-BE49-F238E27FC236}">
                <a16:creationId xmlns:a16="http://schemas.microsoft.com/office/drawing/2014/main" id="{7A100F4F-2FDC-809A-B73B-A03D9240A191}"/>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Coûts cloud partiellement maîtrisés.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Formation insuffisante des équipes aux technologies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Dépendance possible aux fournisseurs sans suivi rigoureux.</a:t>
            </a:r>
          </a:p>
        </p:txBody>
      </p:sp>
      <p:grpSp>
        <p:nvGrpSpPr>
          <p:cNvPr id="271" name="Groupe 270">
            <a:extLst>
              <a:ext uri="{FF2B5EF4-FFF2-40B4-BE49-F238E27FC236}">
                <a16:creationId xmlns:a16="http://schemas.microsoft.com/office/drawing/2014/main" id="{89B1CCC2-B4C4-6248-1047-93D203783D6A}"/>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5B28B6B2-7B09-C586-FC65-1E59CB9C3B96}"/>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A4F9C172-4576-F487-FF32-4B83B56C7ECA}"/>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7E911CA8-02EF-CD95-FD98-D683AA367125}"/>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tableau de bord pour les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un monitoring en temps réel pour anticiper les incidents.</a:t>
            </a:r>
          </a:p>
        </p:txBody>
      </p:sp>
      <p:sp>
        <p:nvSpPr>
          <p:cNvPr id="102" name="Rectangle 101">
            <a:extLst>
              <a:ext uri="{FF2B5EF4-FFF2-40B4-BE49-F238E27FC236}">
                <a16:creationId xmlns:a16="http://schemas.microsoft.com/office/drawing/2014/main" id="{B842154E-A5E6-489D-4D13-9F90ABECDDEF}"/>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coûts avec des tableaux de bord financiers.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d’analyse pour anticiper les besoins.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Améliorer la gestion et le suivi des contrats fournisseurs.</a:t>
            </a:r>
          </a:p>
        </p:txBody>
      </p:sp>
      <p:sp>
        <p:nvSpPr>
          <p:cNvPr id="103" name="Rectangle 102">
            <a:extLst>
              <a:ext uri="{FF2B5EF4-FFF2-40B4-BE49-F238E27FC236}">
                <a16:creationId xmlns:a16="http://schemas.microsoft.com/office/drawing/2014/main" id="{512A11A0-732D-151A-4023-2134E679BA41}"/>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dépenses cloud avec des outils de gestion des coûts.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 formation des équipes sur les technologies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Évaluer et diversifier les fournisseurs.</a:t>
            </a:r>
          </a:p>
        </p:txBody>
      </p:sp>
      <p:sp>
        <p:nvSpPr>
          <p:cNvPr id="126" name="Rectangle 125">
            <a:extLst>
              <a:ext uri="{FF2B5EF4-FFF2-40B4-BE49-F238E27FC236}">
                <a16:creationId xmlns:a16="http://schemas.microsoft.com/office/drawing/2014/main" id="{B5606FC8-9EB7-329E-485C-FD6F84F1C7C1}"/>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1985AA0F-C1B0-07E3-44A3-6465041EA3B8}"/>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5935D6E9-46F0-325D-1285-F19B72DEBC01}"/>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653C06DA-D73A-415C-6138-1530550B205A}"/>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E4F5C13B-1A24-AEBC-0755-77B9790D7E31}"/>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4381995A-4435-0EB2-C62A-519D1DA8C32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19CB5EB0-EA75-94BD-1F06-57AC6BD39979}"/>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CA89E13B-1381-3692-01F7-DBB5320AE57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133CF025-5FA5-2294-E791-5A387940CF2D}"/>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0ACCAFDF-B7B6-67C8-A74A-3E1237A86476}"/>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79A9674C-C3AC-ADE1-51C4-94587C294AC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ACBC9E96-BDF7-24D7-39E5-503ED5EAB31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F90F3277-3389-2ABD-7ADE-71E04B272A0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C8A3C606-E4C0-1DC9-E997-3DA2814D76E4}"/>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A7088DFC-5FDE-84B5-57C5-0B45656C4DF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F0551169-4A9D-3F65-3DBF-F9ADE94DB4EC}"/>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710FDC01-FEFB-C34D-EBF6-EB9059F6CD59}"/>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587DDF6C-6B22-7A4D-E4F2-E49B7135A2DF}"/>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B90F3C5D-88E0-4487-6852-797AEC9521FC}"/>
                </a:ext>
              </a:extLst>
            </p:cNvPr>
            <p:cNvSpPr/>
            <p:nvPr/>
          </p:nvSpPr>
          <p:spPr bwMode="auto">
            <a:xfrm flipH="1" flipV="1">
              <a:off x="23515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B05F3C5D-08CC-496F-1A9D-750451E3D892}"/>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4954F21F-5A24-6418-D21C-A9DE4D291C8B}"/>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E9A46E85-6ABF-B94E-6A3A-236889282090}"/>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4E297E50-D9B6-2815-85D6-6C47112E945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DB1D62F6-5D17-C294-87EA-C4B0087D4C09}"/>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C14D9DD8-B026-5AA7-CA3C-8A42E6E779E3}"/>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082226B6-97D3-D81D-E7F3-072DE2C489C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0810BC8D-A5D8-78B7-376B-D60A85ACFDDF}"/>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A3123FCA-D879-3084-DF2E-6B7F2685AEF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A2F4CB46-9EAE-7559-2849-B61E039C21D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D6A72891-FACD-F617-B6A3-6703C2C3565E}"/>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BC243B15-C580-6D17-F8B9-4F460901DD4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38C63372-8E46-CBC1-EAD7-15CD5E087638}"/>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67E5293D-45E3-CE1D-7738-9D376AA80160}"/>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983E60FE-0E6B-4D3D-232F-BEB617E915CD}"/>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FA9F1490-473F-C5ED-672F-80E1CB787976}"/>
                </a:ext>
              </a:extLst>
            </p:cNvPr>
            <p:cNvSpPr/>
            <p:nvPr/>
          </p:nvSpPr>
          <p:spPr bwMode="auto">
            <a:xfrm flipH="1" flipV="1">
              <a:off x="271731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8802C382-A597-AA1E-B717-02F356E43AF4}"/>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C909AA14-95E8-6314-0045-55529100B0B5}"/>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81FD4953-7211-8B24-8591-4D1D774FB761}"/>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B1C5124A-08D9-5093-5E7F-FDCDC6DB395F}"/>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19B8D11A-1DD0-6CD5-C61D-77ECA231208F}"/>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D5E66F81-554A-98F1-8C38-7597065F4D7A}"/>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58C6A8F4-7E81-B3FF-B4E2-197FD1C763D3}"/>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5386D30A-82DB-9AE3-AE85-83230146CBC4}"/>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8EF3159A-651E-F5E0-F1B1-944214F8D204}"/>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C75514BB-E736-FFD2-8006-D13549917BC1}"/>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EDE8E5D3-B5B0-5EB4-248C-878AE8F5EFB0}"/>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E3AACAF3-E032-1C56-4F76-C72BC587D12F}"/>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45479F26-78F7-CA24-034E-4584DC9F48C8}"/>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2CED6BCE-3862-026D-D46E-6F02AC411C5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17910AB7-0C4C-B01F-FAD0-847B9B2627EE}"/>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996C4A79-58D5-42FF-9043-15E5BC5C004B}"/>
                </a:ext>
              </a:extLst>
            </p:cNvPr>
            <p:cNvSpPr/>
            <p:nvPr/>
          </p:nvSpPr>
          <p:spPr bwMode="auto">
            <a:xfrm flipH="1" flipV="1">
              <a:off x="265070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2238082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DC7C8-E862-E2FF-8450-24505BA999A9}"/>
            </a:ext>
          </a:extLst>
        </p:cNvPr>
        <p:cNvGrpSpPr/>
        <p:nvPr/>
      </p:nvGrpSpPr>
      <p:grpSpPr>
        <a:xfrm>
          <a:off x="0" y="0"/>
          <a:ext cx="0" cy="0"/>
          <a:chOff x="0" y="0"/>
          <a:chExt cx="0" cy="0"/>
        </a:xfrm>
      </p:grpSpPr>
      <p:grpSp>
        <p:nvGrpSpPr>
          <p:cNvPr id="2" name="Groupe 1">
            <a:extLst>
              <a:ext uri="{FF2B5EF4-FFF2-40B4-BE49-F238E27FC236}">
                <a16:creationId xmlns:a16="http://schemas.microsoft.com/office/drawing/2014/main" id="{1D8E8D91-D32B-484C-EC30-E39DB403C172}"/>
              </a:ext>
            </a:extLst>
          </p:cNvPr>
          <p:cNvGrpSpPr/>
          <p:nvPr/>
        </p:nvGrpSpPr>
        <p:grpSpPr>
          <a:xfrm>
            <a:off x="442603" y="1058291"/>
            <a:ext cx="10974758" cy="296859"/>
            <a:chOff x="442603" y="5657670"/>
            <a:chExt cx="10974758" cy="296859"/>
          </a:xfrm>
        </p:grpSpPr>
        <p:sp>
          <p:nvSpPr>
            <p:cNvPr id="79" name="Rectangle 78">
              <a:extLst>
                <a:ext uri="{FF2B5EF4-FFF2-40B4-BE49-F238E27FC236}">
                  <a16:creationId xmlns:a16="http://schemas.microsoft.com/office/drawing/2014/main" id="{B48619C5-EB5A-0877-C832-1038FBC64FA5}"/>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F13A1060-522C-8E50-E508-427DD84BEBDD}"/>
                </a:ext>
              </a:extLst>
            </p:cNvPr>
            <p:cNvSpPr/>
            <p:nvPr/>
          </p:nvSpPr>
          <p:spPr>
            <a:xfrm>
              <a:off x="2401314" y="565767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Applications critiques, coûts Cloud, et gouvernance des données insuffisants, aggravant risques et inefficacités stratégiques.</a:t>
              </a:r>
            </a:p>
          </p:txBody>
        </p:sp>
      </p:grpSp>
      <p:sp>
        <p:nvSpPr>
          <p:cNvPr id="20" name="Espace réservé du texte 19">
            <a:extLst>
              <a:ext uri="{FF2B5EF4-FFF2-40B4-BE49-F238E27FC236}">
                <a16:creationId xmlns:a16="http://schemas.microsoft.com/office/drawing/2014/main" id="{7905B1F4-5235-9AD1-34B2-72D4003A3624}"/>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068AC4D9-CEA4-8027-B267-991B4954F70A}"/>
              </a:ext>
            </a:extLst>
          </p:cNvPr>
          <p:cNvSpPr>
            <a:spLocks noGrp="1"/>
          </p:cNvSpPr>
          <p:nvPr>
            <p:ph type="sldNum" sz="quarter" idx="16"/>
          </p:nvPr>
        </p:nvSpPr>
        <p:spPr/>
        <p:txBody>
          <a:bodyPr/>
          <a:lstStyle/>
          <a:p>
            <a:pPr>
              <a:defRPr/>
            </a:pPr>
            <a:fld id="{172ACC00-F50A-441B-B5FA-D02ED19B2723}" type="slidenum">
              <a:rPr lang="fr-FR" smtClean="0"/>
              <a:t>16</a:t>
            </a:fld>
            <a:endParaRPr lang="fr-FR"/>
          </a:p>
        </p:txBody>
      </p:sp>
      <p:sp>
        <p:nvSpPr>
          <p:cNvPr id="19" name="Titre 18">
            <a:extLst>
              <a:ext uri="{FF2B5EF4-FFF2-40B4-BE49-F238E27FC236}">
                <a16:creationId xmlns:a16="http://schemas.microsoft.com/office/drawing/2014/main" id="{C3B15D4E-A7B3-5CD7-F45A-F658D6DC21EA}"/>
              </a:ext>
            </a:extLst>
          </p:cNvPr>
          <p:cNvSpPr>
            <a:spLocks noGrp="1"/>
          </p:cNvSpPr>
          <p:nvPr>
            <p:ph type="title"/>
          </p:nvPr>
        </p:nvSpPr>
        <p:spPr/>
        <p:txBody>
          <a:bodyPr/>
          <a:lstStyle/>
          <a:p>
            <a:r>
              <a:rPr lang="fr-FR" dirty="0"/>
              <a:t> Architecture : Architecture Applicative, Architecture Cloud, Architecture Data  </a:t>
            </a:r>
          </a:p>
        </p:txBody>
      </p:sp>
      <p:grpSp>
        <p:nvGrpSpPr>
          <p:cNvPr id="3" name="Groupe 2">
            <a:extLst>
              <a:ext uri="{FF2B5EF4-FFF2-40B4-BE49-F238E27FC236}">
                <a16:creationId xmlns:a16="http://schemas.microsoft.com/office/drawing/2014/main" id="{29492DD0-A60D-B231-5182-F2A0578577B0}"/>
              </a:ext>
            </a:extLst>
          </p:cNvPr>
          <p:cNvGrpSpPr/>
          <p:nvPr/>
        </p:nvGrpSpPr>
        <p:grpSpPr>
          <a:xfrm>
            <a:off x="894109" y="5604471"/>
            <a:ext cx="10523254" cy="343982"/>
            <a:chOff x="894109" y="1029259"/>
            <a:chExt cx="10523254" cy="343982"/>
          </a:xfrm>
        </p:grpSpPr>
        <p:grpSp>
          <p:nvGrpSpPr>
            <p:cNvPr id="64" name="Groupe 63">
              <a:extLst>
                <a:ext uri="{FF2B5EF4-FFF2-40B4-BE49-F238E27FC236}">
                  <a16:creationId xmlns:a16="http://schemas.microsoft.com/office/drawing/2014/main" id="{F24BC703-71C4-931C-9E06-33A33DA165BF}"/>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DCD66BF7-FD08-18A7-6190-70F630ECA334}"/>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D9C36E06-4AE5-F0A2-29BB-226F0FB7F2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E006FDEA-C2EE-0DC7-448B-7973812DF117}"/>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5324F29D-353B-6520-14A3-3A0284DF84CF}"/>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5796DA6C-ADA4-21AD-5694-F0090E5F82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B4001761-4A49-8DA3-9D05-353F7736FAAC}"/>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0DD3877F-51BC-82B3-8A6C-F2D0BA829D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1EFC265C-0019-178D-743C-534EA657381E}"/>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4FE11C50-C6D3-36CD-254C-6EA5F6A349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8521C2F2-3423-232D-4A69-0E8ABF1E9466}"/>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Applicative</a:t>
            </a:r>
          </a:p>
        </p:txBody>
      </p:sp>
      <p:sp>
        <p:nvSpPr>
          <p:cNvPr id="76" name="Rectangle 75">
            <a:extLst>
              <a:ext uri="{FF2B5EF4-FFF2-40B4-BE49-F238E27FC236}">
                <a16:creationId xmlns:a16="http://schemas.microsoft.com/office/drawing/2014/main" id="{5E9A15A8-4E6B-14B1-6BF8-6E195ADDBBFF}"/>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Cloud</a:t>
            </a:r>
          </a:p>
        </p:txBody>
      </p:sp>
      <p:sp>
        <p:nvSpPr>
          <p:cNvPr id="78" name="Rectangle 77">
            <a:extLst>
              <a:ext uri="{FF2B5EF4-FFF2-40B4-BE49-F238E27FC236}">
                <a16:creationId xmlns:a16="http://schemas.microsoft.com/office/drawing/2014/main" id="{C157AE0C-FD69-230D-5F94-D46FDD4DA3BB}"/>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Data</a:t>
            </a:r>
          </a:p>
        </p:txBody>
      </p:sp>
      <p:sp>
        <p:nvSpPr>
          <p:cNvPr id="81" name="Rectangle 80">
            <a:extLst>
              <a:ext uri="{FF2B5EF4-FFF2-40B4-BE49-F238E27FC236}">
                <a16:creationId xmlns:a16="http://schemas.microsoft.com/office/drawing/2014/main" id="{EF8B5643-835C-D96B-D3D9-84910808A0A8}"/>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Alignement entre les exigences métiers et techniques, assurant la cohérence et pertinence.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Suivi des indicateurs de performance de l’architecture.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L’architecture applicative est alignée avec les besoins métiers.</a:t>
            </a:r>
          </a:p>
        </p:txBody>
      </p:sp>
      <p:sp>
        <p:nvSpPr>
          <p:cNvPr id="82" name="Rectangle 81">
            <a:extLst>
              <a:ext uri="{FF2B5EF4-FFF2-40B4-BE49-F238E27FC236}">
                <a16:creationId xmlns:a16="http://schemas.microsoft.com/office/drawing/2014/main" id="{C0E63D69-7B40-EC95-7104-0B06FA804696}"/>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Stratégie Cloud clairement définie et alignée sur les priorités de l’entreprise.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Flux fluides entre Cloud et on-</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premise</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Plans de reprise après incident bien établis, garantissant la résilience.</a:t>
            </a:r>
          </a:p>
        </p:txBody>
      </p:sp>
      <p:sp>
        <p:nvSpPr>
          <p:cNvPr id="83" name="Rectangle 82">
            <a:extLst>
              <a:ext uri="{FF2B5EF4-FFF2-40B4-BE49-F238E27FC236}">
                <a16:creationId xmlns:a16="http://schemas.microsoft.com/office/drawing/2014/main" id="{DD6A503C-A638-994F-D014-823BEC6AFCAD}"/>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données sont exploitées efficacement pour des prises de décision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équipes sont formées à l’utilisation et à la valorisation des données.</a:t>
            </a:r>
          </a:p>
        </p:txBody>
      </p:sp>
      <p:sp>
        <p:nvSpPr>
          <p:cNvPr id="84" name="Rectangle 83">
            <a:extLst>
              <a:ext uri="{FF2B5EF4-FFF2-40B4-BE49-F238E27FC236}">
                <a16:creationId xmlns:a16="http://schemas.microsoft.com/office/drawing/2014/main" id="{CEF5DE9F-BA79-FA4A-E2B2-56D1430A47C1}"/>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Applications critiques non identifiées et sécurisées, exposant à des risques importants.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APM insuffisamment utilisés pour monitorer la performance.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Rationalisation des coûts partiellement maîtrisés.</a:t>
            </a:r>
          </a:p>
        </p:txBody>
      </p:sp>
      <p:sp>
        <p:nvSpPr>
          <p:cNvPr id="85" name="Rectangle 84">
            <a:extLst>
              <a:ext uri="{FF2B5EF4-FFF2-40B4-BE49-F238E27FC236}">
                <a16:creationId xmlns:a16="http://schemas.microsoft.com/office/drawing/2014/main" id="{7ECFBAB9-B2D2-6804-3A2D-0E514E3AE3A7}"/>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Coûts Cloud partiellement maîtrisés, limitant l’optimisation.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formation des équipes sur les concepts et outils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Applications migrées et projets Cloud partiellement optimisés et alignés sur les objectifs.</a:t>
            </a:r>
          </a:p>
        </p:txBody>
      </p:sp>
      <p:sp>
        <p:nvSpPr>
          <p:cNvPr id="86" name="Rectangle 85">
            <a:extLst>
              <a:ext uri="{FF2B5EF4-FFF2-40B4-BE49-F238E27FC236}">
                <a16:creationId xmlns:a16="http://schemas.microsoft.com/office/drawing/2014/main" id="{38C6D097-DC27-503A-A8FE-624EA5C396A8}"/>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 modèle centralisé pour aligner les données.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Protection des données critiques insuffisante.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plan de continuité, limitant la résilience en cas d’incident.</a:t>
            </a:r>
          </a:p>
        </p:txBody>
      </p:sp>
      <p:grpSp>
        <p:nvGrpSpPr>
          <p:cNvPr id="271" name="Groupe 270">
            <a:extLst>
              <a:ext uri="{FF2B5EF4-FFF2-40B4-BE49-F238E27FC236}">
                <a16:creationId xmlns:a16="http://schemas.microsoft.com/office/drawing/2014/main" id="{23AAA7D5-2AED-D694-7145-6F8CCB2D5998}"/>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25A78E35-72AE-4CEE-4C92-73A66EFE5E78}"/>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ED382361-5F9F-48EC-E8DB-7FB1FA1A8528}"/>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9CC98DF8-6524-11F4-697C-524AF4E1CAE9}"/>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Identifier et sécuriser les applications critiques via des audits et une gouvernance renforcée.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d’APM pour améliorer le suivi.</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Lancer un chantier pour réduire les redondances et maîtriser les coûts.</a:t>
            </a:r>
          </a:p>
        </p:txBody>
      </p:sp>
      <p:sp>
        <p:nvSpPr>
          <p:cNvPr id="102" name="Rectangle 101">
            <a:extLst>
              <a:ext uri="{FF2B5EF4-FFF2-40B4-BE49-F238E27FC236}">
                <a16:creationId xmlns:a16="http://schemas.microsoft.com/office/drawing/2014/main" id="{C6201C2D-E4D6-2F70-1FD0-A28ABE5DB903}"/>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fr-FR" sz="1000" dirty="0">
                <a:solidFill>
                  <a:srgbClr val="0B847F"/>
                </a:solidFill>
                <a:latin typeface="Ubuntu" panose="020B0504030602030204" pitchFamily="34" charset="0"/>
                <a:cs typeface="Arial"/>
              </a:rPr>
              <a:t>Former </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équipes métiers sur les outils et concepts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méthode et outils de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FinOps</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pour maîtriser et optimiser les coûts.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applications migrées et renforcer le pilotage des projets.</a:t>
            </a:r>
          </a:p>
        </p:txBody>
      </p:sp>
      <p:sp>
        <p:nvSpPr>
          <p:cNvPr id="103" name="Rectangle 102">
            <a:extLst>
              <a:ext uri="{FF2B5EF4-FFF2-40B4-BE49-F238E27FC236}">
                <a16:creationId xmlns:a16="http://schemas.microsoft.com/office/drawing/2014/main" id="{1176CA90-553A-30C0-DA17-0022587786F8}"/>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 modèle de données centralisé.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 protection des données critiques. </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plan de continuité pour assurer la disponibilité des données sensibles.</a:t>
            </a:r>
          </a:p>
        </p:txBody>
      </p:sp>
      <p:sp>
        <p:nvSpPr>
          <p:cNvPr id="126" name="Rectangle 125">
            <a:extLst>
              <a:ext uri="{FF2B5EF4-FFF2-40B4-BE49-F238E27FC236}">
                <a16:creationId xmlns:a16="http://schemas.microsoft.com/office/drawing/2014/main" id="{BE2EEF89-A896-59D9-77DB-C615E1AA4265}"/>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5D7E7EA0-9715-8C8B-5E4A-057B5AEADA1D}"/>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975BBBA4-6345-D337-58AB-5F70508432EB}"/>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5DC31144-7CBB-E969-D96F-5C2934391590}"/>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131B4D40-633D-9DBC-C76D-4E64FDF2D61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3C32453B-2483-C72D-424A-6299787646BE}"/>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4E30B35E-6B4E-EC15-1FAF-5054898137C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A6548F97-2C76-CB2A-2AF7-9B06BFCDD4CA}"/>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21626619-F09C-8EE0-6851-A74BB0D378D6}"/>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B05AB3A1-1168-B0B9-050D-29EAC8305DE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2DED5C7A-6762-C99E-9074-0B6879F44865}"/>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CAB0FDAF-20CB-9E66-BA5C-789AB6B27C97}"/>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5D50BF1E-6874-37A2-06AF-0BDF469638C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161FC1F5-81BA-2A2F-7D37-72A6571F29F8}"/>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6AA42BB9-70ED-955E-B29F-676E8CFF186C}"/>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739BD8A5-3D77-2894-7145-107F67155606}"/>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AE01E4FC-227E-765D-E7A8-459883096C18}"/>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68503F9E-B65E-CBC4-DEF5-60BB9C06CCF7}"/>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DD764166-1673-B8E8-FAC1-DE5067BE68FD}"/>
                </a:ext>
              </a:extLst>
            </p:cNvPr>
            <p:cNvSpPr/>
            <p:nvPr/>
          </p:nvSpPr>
          <p:spPr bwMode="auto">
            <a:xfrm flipH="1" flipV="1">
              <a:off x="220931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C2D620B9-2C7F-0DB9-C0C0-53A407F552BF}"/>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D37C0AA4-3726-8075-0379-A29FE0234C9A}"/>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819BC4E7-8812-FBE4-2177-7745FEA7544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23565B78-3BB5-59D1-474F-086E9A7FA2B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D89B9EAA-AEB5-4642-6EB0-C368A6FFCF8C}"/>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C60F5EC4-56D2-EFD6-A8B3-009F81CC981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C8C11804-B443-DC86-EEA8-6C346EB24544}"/>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6A7EF057-D7D6-862E-9472-E6E53C93D877}"/>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1FC4BB7F-84E8-B3A2-4F60-EFA93E30F03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E0823346-2AFB-C6EB-64B0-0A5D4E44ADD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A6781975-3080-D2DE-C43F-E9731CB44505}"/>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6CFAA8BE-1211-273A-D155-298C7EF1D2AF}"/>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9AE976B9-C410-AA88-A987-4C68930E5E0D}"/>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6FB2118D-46C5-07A9-8334-944959EB14B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2EF26C6F-3CB7-559A-2658-B3830B7E522F}"/>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A90A75D5-2CBF-E517-FBB0-75F83CC3C1F8}"/>
                </a:ext>
              </a:extLst>
            </p:cNvPr>
            <p:cNvSpPr/>
            <p:nvPr/>
          </p:nvSpPr>
          <p:spPr bwMode="auto">
            <a:xfrm flipH="1" flipV="1">
              <a:off x="23515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D4700867-C2F7-D099-4624-DBC6EBB88622}"/>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17893525-6C1E-DDA5-573D-388EE499585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3D757C1F-09BE-25D1-8577-E1B51F625DD1}"/>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316431DF-30A6-F5D1-7162-D943ED80214C}"/>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4E6DF24B-05E7-A398-325A-A5AD9DA685A1}"/>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0DDDB8CB-F3EE-DB47-890D-0CFFE034E6D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1874F00B-6EBF-FE30-A686-44D7ADC3521F}"/>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995150DE-58FB-3796-3FBC-2999F01074C3}"/>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46B85D13-F649-E063-FC6F-8A974FD560A9}"/>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1666D2FC-3EA9-13A3-5B60-05402DAC27BD}"/>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3BC6D881-3F04-FE31-5FFD-937EFA9A8E3B}"/>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AF34068B-08E4-937F-36E1-64C61573C031}"/>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68C49FC6-E8F6-1B1E-8980-DFEBAF4CA7CA}"/>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461CB680-95FB-EBA0-AC29-EA1FECF528CB}"/>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7FD8F64E-A02E-BF4C-80D1-C351FA4685D9}"/>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A60162CB-647B-D84A-A21A-0CC9EB571FE2}"/>
                </a:ext>
              </a:extLst>
            </p:cNvPr>
            <p:cNvSpPr/>
            <p:nvPr/>
          </p:nvSpPr>
          <p:spPr bwMode="auto">
            <a:xfrm flipH="1" flipV="1">
              <a:off x="206142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spTree>
    <p:extLst>
      <p:ext uri="{BB962C8B-B14F-4D97-AF65-F5344CB8AC3E}">
        <p14:creationId xmlns:p14="http://schemas.microsoft.com/office/powerpoint/2010/main" val="227625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7B63D-1D29-C6DB-9519-F925F1AA3E92}"/>
            </a:ext>
          </a:extLst>
        </p:cNvPr>
        <p:cNvGrpSpPr/>
        <p:nvPr/>
      </p:nvGrpSpPr>
      <p:grpSpPr>
        <a:xfrm>
          <a:off x="0" y="0"/>
          <a:ext cx="0" cy="0"/>
          <a:chOff x="0" y="0"/>
          <a:chExt cx="0" cy="0"/>
        </a:xfrm>
      </p:grpSpPr>
      <p:grpSp>
        <p:nvGrpSpPr>
          <p:cNvPr id="5" name="Groupe 4">
            <a:extLst>
              <a:ext uri="{FF2B5EF4-FFF2-40B4-BE49-F238E27FC236}">
                <a16:creationId xmlns:a16="http://schemas.microsoft.com/office/drawing/2014/main" id="{85963133-3868-4250-21F8-9A151F71E336}"/>
              </a:ext>
            </a:extLst>
          </p:cNvPr>
          <p:cNvGrpSpPr/>
          <p:nvPr/>
        </p:nvGrpSpPr>
        <p:grpSpPr>
          <a:xfrm>
            <a:off x="442604" y="1109500"/>
            <a:ext cx="10974758" cy="432047"/>
            <a:chOff x="442604" y="5485008"/>
            <a:chExt cx="10974758" cy="432047"/>
          </a:xfrm>
        </p:grpSpPr>
        <p:sp>
          <p:nvSpPr>
            <p:cNvPr id="79" name="Rectangle 78">
              <a:extLst>
                <a:ext uri="{FF2B5EF4-FFF2-40B4-BE49-F238E27FC236}">
                  <a16:creationId xmlns:a16="http://schemas.microsoft.com/office/drawing/2014/main" id="{0A43F6BE-688A-FEDD-D497-956B501A9BB9}"/>
                </a:ext>
              </a:extLst>
            </p:cNvPr>
            <p:cNvSpPr/>
            <p:nvPr/>
          </p:nvSpPr>
          <p:spPr>
            <a:xfrm>
              <a:off x="442604" y="5488357"/>
              <a:ext cx="1806224" cy="418289"/>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041AFC26-CD84-A26E-127F-EF656C332B77}"/>
                </a:ext>
              </a:extLst>
            </p:cNvPr>
            <p:cNvSpPr/>
            <p:nvPr/>
          </p:nvSpPr>
          <p:spPr>
            <a:xfrm>
              <a:off x="2401315" y="5485008"/>
              <a:ext cx="9016047" cy="432047"/>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La gestion des fournisseurs et SAM nécessite gouvernance renforcée, suivi des KPIs et rationalisation des coûts.</a:t>
              </a:r>
            </a:p>
          </p:txBody>
        </p:sp>
      </p:grpSp>
      <p:sp>
        <p:nvSpPr>
          <p:cNvPr id="20" name="Espace réservé du texte 19">
            <a:extLst>
              <a:ext uri="{FF2B5EF4-FFF2-40B4-BE49-F238E27FC236}">
                <a16:creationId xmlns:a16="http://schemas.microsoft.com/office/drawing/2014/main" id="{5CCEF6A9-4FAB-2E3C-4DE2-86746F898014}"/>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54BDF5D5-67A6-F136-A17A-4AF82FA23B14}"/>
              </a:ext>
            </a:extLst>
          </p:cNvPr>
          <p:cNvSpPr>
            <a:spLocks noGrp="1"/>
          </p:cNvSpPr>
          <p:nvPr>
            <p:ph type="sldNum" sz="quarter" idx="16"/>
          </p:nvPr>
        </p:nvSpPr>
        <p:spPr/>
        <p:txBody>
          <a:bodyPr/>
          <a:lstStyle/>
          <a:p>
            <a:pPr>
              <a:defRPr/>
            </a:pPr>
            <a:fld id="{172ACC00-F50A-441B-B5FA-D02ED19B2723}" type="slidenum">
              <a:rPr lang="fr-FR" smtClean="0"/>
              <a:t>17</a:t>
            </a:fld>
            <a:endParaRPr lang="fr-FR"/>
          </a:p>
        </p:txBody>
      </p:sp>
      <p:sp>
        <p:nvSpPr>
          <p:cNvPr id="19" name="Titre 18">
            <a:extLst>
              <a:ext uri="{FF2B5EF4-FFF2-40B4-BE49-F238E27FC236}">
                <a16:creationId xmlns:a16="http://schemas.microsoft.com/office/drawing/2014/main" id="{B2463A1D-63AB-7552-DF9E-F56C6CE9CB48}"/>
              </a:ext>
            </a:extLst>
          </p:cNvPr>
          <p:cNvSpPr>
            <a:spLocks noGrp="1"/>
          </p:cNvSpPr>
          <p:nvPr>
            <p:ph type="title"/>
          </p:nvPr>
        </p:nvSpPr>
        <p:spPr/>
        <p:txBody>
          <a:bodyPr>
            <a:normAutofit fontScale="90000"/>
          </a:bodyPr>
          <a:lstStyle/>
          <a:p>
            <a:r>
              <a:rPr lang="fr-FR" dirty="0"/>
              <a:t>Gestion des Fournisseurs : Gestion des Fournisseurs et Software Asset Management (SAM)</a:t>
            </a:r>
          </a:p>
        </p:txBody>
      </p:sp>
      <p:grpSp>
        <p:nvGrpSpPr>
          <p:cNvPr id="6" name="Groupe 5">
            <a:extLst>
              <a:ext uri="{FF2B5EF4-FFF2-40B4-BE49-F238E27FC236}">
                <a16:creationId xmlns:a16="http://schemas.microsoft.com/office/drawing/2014/main" id="{E398E42E-30BF-EE4E-2D8B-703111CD1BE9}"/>
              </a:ext>
            </a:extLst>
          </p:cNvPr>
          <p:cNvGrpSpPr/>
          <p:nvPr/>
        </p:nvGrpSpPr>
        <p:grpSpPr>
          <a:xfrm>
            <a:off x="894109" y="5474125"/>
            <a:ext cx="10523254" cy="343982"/>
            <a:chOff x="894109" y="1252779"/>
            <a:chExt cx="10523254" cy="343982"/>
          </a:xfrm>
        </p:grpSpPr>
        <p:grpSp>
          <p:nvGrpSpPr>
            <p:cNvPr id="64" name="Groupe 63">
              <a:extLst>
                <a:ext uri="{FF2B5EF4-FFF2-40B4-BE49-F238E27FC236}">
                  <a16:creationId xmlns:a16="http://schemas.microsoft.com/office/drawing/2014/main" id="{53C43225-D3A1-5527-4981-2D9DDC963724}"/>
                </a:ext>
              </a:extLst>
            </p:cNvPr>
            <p:cNvGrpSpPr/>
            <p:nvPr/>
          </p:nvGrpSpPr>
          <p:grpSpPr>
            <a:xfrm>
              <a:off x="6210759" y="1290494"/>
              <a:ext cx="2534064" cy="284153"/>
              <a:chOff x="5688243" y="1409762"/>
              <a:chExt cx="2376765" cy="293511"/>
            </a:xfrm>
          </p:grpSpPr>
          <p:sp>
            <p:nvSpPr>
              <p:cNvPr id="61" name="Rectangle 60">
                <a:extLst>
                  <a:ext uri="{FF2B5EF4-FFF2-40B4-BE49-F238E27FC236}">
                    <a16:creationId xmlns:a16="http://schemas.microsoft.com/office/drawing/2014/main" id="{5AA2AF7C-500C-8EC5-C978-3C06EADD03DD}"/>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78C5D528-A7B9-9A7F-A26A-5549EE44D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AAF31E4A-F4E6-E56B-AC70-B143165280C1}"/>
                </a:ext>
              </a:extLst>
            </p:cNvPr>
            <p:cNvGrpSpPr/>
            <p:nvPr/>
          </p:nvGrpSpPr>
          <p:grpSpPr>
            <a:xfrm>
              <a:off x="3549316" y="1273743"/>
              <a:ext cx="2534063" cy="293511"/>
              <a:chOff x="3429953" y="1409762"/>
              <a:chExt cx="2053152" cy="293511"/>
            </a:xfrm>
          </p:grpSpPr>
          <p:sp>
            <p:nvSpPr>
              <p:cNvPr id="60" name="Rectangle 59">
                <a:extLst>
                  <a:ext uri="{FF2B5EF4-FFF2-40B4-BE49-F238E27FC236}">
                    <a16:creationId xmlns:a16="http://schemas.microsoft.com/office/drawing/2014/main" id="{5510A4A5-BF1A-82B3-EE59-629CA7E7A9A8}"/>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18683639-23F7-8AD3-CBBA-7B60590CF7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3D1C205A-3D9D-BE7F-9BEF-5C471DE76F05}"/>
                </a:ext>
              </a:extLst>
            </p:cNvPr>
            <p:cNvSpPr/>
            <p:nvPr/>
          </p:nvSpPr>
          <p:spPr>
            <a:xfrm>
              <a:off x="894109" y="127374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518C9F77-0D5F-BF47-88F9-B9932774B2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252779"/>
              <a:ext cx="343982" cy="343982"/>
            </a:xfrm>
            <a:prstGeom prst="rect">
              <a:avLst/>
            </a:prstGeom>
          </p:spPr>
        </p:pic>
        <p:sp>
          <p:nvSpPr>
            <p:cNvPr id="71" name="Rectangle 70">
              <a:extLst>
                <a:ext uri="{FF2B5EF4-FFF2-40B4-BE49-F238E27FC236}">
                  <a16:creationId xmlns:a16="http://schemas.microsoft.com/office/drawing/2014/main" id="{08D83CD2-92CD-6DB1-9EAF-E17BFAD79CAB}"/>
                </a:ext>
              </a:extLst>
            </p:cNvPr>
            <p:cNvSpPr/>
            <p:nvPr/>
          </p:nvSpPr>
          <p:spPr>
            <a:xfrm>
              <a:off x="8883299" y="129384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9E72BB2E-3681-FE0B-2617-56C4476E1B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325524"/>
              <a:ext cx="249123" cy="249123"/>
            </a:xfrm>
            <a:prstGeom prst="rect">
              <a:avLst/>
            </a:prstGeom>
          </p:spPr>
        </p:pic>
      </p:grpSp>
      <p:sp>
        <p:nvSpPr>
          <p:cNvPr id="73" name="Rectangle 72">
            <a:extLst>
              <a:ext uri="{FF2B5EF4-FFF2-40B4-BE49-F238E27FC236}">
                <a16:creationId xmlns:a16="http://schemas.microsoft.com/office/drawing/2014/main" id="{5ABA37CF-F36E-AA27-FA91-359B45802C01}"/>
              </a:ext>
            </a:extLst>
          </p:cNvPr>
          <p:cNvSpPr/>
          <p:nvPr/>
        </p:nvSpPr>
        <p:spPr>
          <a:xfrm rot="16200000">
            <a:off x="-265851" y="2387683"/>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Fournisseurs</a:t>
            </a:r>
          </a:p>
        </p:txBody>
      </p:sp>
      <p:sp>
        <p:nvSpPr>
          <p:cNvPr id="81" name="Rectangle 80">
            <a:extLst>
              <a:ext uri="{FF2B5EF4-FFF2-40B4-BE49-F238E27FC236}">
                <a16:creationId xmlns:a16="http://schemas.microsoft.com/office/drawing/2014/main" id="{B9A5096A-77E8-558B-F564-15CC51C01F0A}"/>
              </a:ext>
            </a:extLst>
          </p:cNvPr>
          <p:cNvSpPr/>
          <p:nvPr/>
        </p:nvSpPr>
        <p:spPr bwMode="auto">
          <a:xfrm>
            <a:off x="3549316" y="1711572"/>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Relations avec les fournisseurs stratégiques bien gérées, favorisant une collaboration efficace.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Conformité des fournisseurs aux exigences de sécurité et réglementations en vigueur.</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Documentation partielle des relations, amorçant une meilleure traçabilité.</a:t>
            </a:r>
          </a:p>
        </p:txBody>
      </p:sp>
      <p:sp>
        <p:nvSpPr>
          <p:cNvPr id="84" name="Rectangle 83">
            <a:extLst>
              <a:ext uri="{FF2B5EF4-FFF2-40B4-BE49-F238E27FC236}">
                <a16:creationId xmlns:a16="http://schemas.microsoft.com/office/drawing/2014/main" id="{9CAE39DA-04FB-D3AE-EDDE-2F56B98D78C4}"/>
              </a:ext>
            </a:extLst>
          </p:cNvPr>
          <p:cNvSpPr/>
          <p:nvPr/>
        </p:nvSpPr>
        <p:spPr bwMode="auto">
          <a:xfrm>
            <a:off x="621075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 processus formalisé pour la sélection et l’évaluation des fournisseurs.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Faible suivi des KPIs et absence de plan de continuité pour les défaillances.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Optimisation limitée des coûts et des SLA non totalement respectés.</a:t>
            </a:r>
          </a:p>
        </p:txBody>
      </p:sp>
      <p:sp>
        <p:nvSpPr>
          <p:cNvPr id="101" name="Rectangle 100">
            <a:extLst>
              <a:ext uri="{FF2B5EF4-FFF2-40B4-BE49-F238E27FC236}">
                <a16:creationId xmlns:a16="http://schemas.microsoft.com/office/drawing/2014/main" id="{8868ECE2-830F-FBAF-C370-1435CE731A47}"/>
              </a:ext>
            </a:extLst>
          </p:cNvPr>
          <p:cNvSpPr/>
          <p:nvPr/>
        </p:nvSpPr>
        <p:spPr bwMode="auto">
          <a:xfrm>
            <a:off x="888329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pour la sélection et l’évaluation des fournisseurs.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Développer un tableau de bord avec des KPIs pour suivre performances et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un plan de continuité pour réduire les risques liés aux défaillances fournisseurs.</a:t>
            </a:r>
          </a:p>
        </p:txBody>
      </p:sp>
      <p:sp>
        <p:nvSpPr>
          <p:cNvPr id="212" name="Rectangle 211">
            <a:extLst>
              <a:ext uri="{FF2B5EF4-FFF2-40B4-BE49-F238E27FC236}">
                <a16:creationId xmlns:a16="http://schemas.microsoft.com/office/drawing/2014/main" id="{91EEF41F-94D6-A80C-9132-DE5227DF68AE}"/>
              </a:ext>
            </a:extLst>
          </p:cNvPr>
          <p:cNvSpPr/>
          <p:nvPr/>
        </p:nvSpPr>
        <p:spPr bwMode="auto">
          <a:xfrm>
            <a:off x="894109" y="1704309"/>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844C2E1C-5C38-F989-B906-B18CD5884BCE}"/>
              </a:ext>
            </a:extLst>
          </p:cNvPr>
          <p:cNvGrpSpPr/>
          <p:nvPr/>
        </p:nvGrpSpPr>
        <p:grpSpPr>
          <a:xfrm>
            <a:off x="887872" y="2426537"/>
            <a:ext cx="2534064" cy="358166"/>
            <a:chOff x="887872" y="1918537"/>
            <a:chExt cx="2534064" cy="358166"/>
          </a:xfrm>
        </p:grpSpPr>
        <p:sp>
          <p:nvSpPr>
            <p:cNvPr id="214" name="ZoneTexte 4">
              <a:extLst>
                <a:ext uri="{FF2B5EF4-FFF2-40B4-BE49-F238E27FC236}">
                  <a16:creationId xmlns:a16="http://schemas.microsoft.com/office/drawing/2014/main" id="{26069EF8-3AF3-A9F9-AC0F-F04B43B2617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A3EE2D18-53C5-F165-573A-97EABC86A96F}"/>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CF58E9FF-2CB5-7B56-600D-C39259E22D23}"/>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952B6A88-52D7-AC50-42D6-D645AC322E44}"/>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E32EA43F-5D7F-906C-8C06-AA5B5EF81AC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64B08C1D-4AE0-C834-90CC-66C7EB71634C}"/>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00FB5AF3-811D-3BEC-0CA6-605257A62CF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3611E398-4A06-3F91-C39A-372ACA11F6BF}"/>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5CE412C5-A4F9-AEDF-63CB-6290D437B392}"/>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61CAC23B-5DCC-4F4E-488F-6E2DBC43252F}"/>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2855344D-81C5-DF78-E436-53579C6CD58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8718E4AC-DCCD-57E9-A525-5C01101F0254}"/>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280AEE60-AE4F-04C1-93C0-D0943F148E8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755FDA9D-633B-28AC-6241-0C0845BA5CC0}"/>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F7345735-6090-89E9-1E17-66EA2DCFE302}"/>
                </a:ext>
              </a:extLst>
            </p:cNvPr>
            <p:cNvSpPr/>
            <p:nvPr/>
          </p:nvSpPr>
          <p:spPr bwMode="auto">
            <a:xfrm flipH="1" flipV="1">
              <a:off x="198513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4" name="Groupe 3">
            <a:extLst>
              <a:ext uri="{FF2B5EF4-FFF2-40B4-BE49-F238E27FC236}">
                <a16:creationId xmlns:a16="http://schemas.microsoft.com/office/drawing/2014/main" id="{D0204262-28A8-A41D-7EC7-C9477411BF4E}"/>
              </a:ext>
            </a:extLst>
          </p:cNvPr>
          <p:cNvGrpSpPr/>
          <p:nvPr/>
        </p:nvGrpSpPr>
        <p:grpSpPr>
          <a:xfrm>
            <a:off x="762694" y="5982017"/>
            <a:ext cx="2215802" cy="246221"/>
            <a:chOff x="762694" y="6093777"/>
            <a:chExt cx="2215802" cy="246221"/>
          </a:xfrm>
        </p:grpSpPr>
        <p:sp>
          <p:nvSpPr>
            <p:cNvPr id="2" name="ZoneTexte 1">
              <a:extLst>
                <a:ext uri="{FF2B5EF4-FFF2-40B4-BE49-F238E27FC236}">
                  <a16:creationId xmlns:a16="http://schemas.microsoft.com/office/drawing/2014/main" id="{F4F9CF9D-73A5-4AB6-8E59-6F1733A5636A}"/>
                </a:ext>
              </a:extLst>
            </p:cNvPr>
            <p:cNvSpPr txBox="1"/>
            <p:nvPr/>
          </p:nvSpPr>
          <p:spPr>
            <a:xfrm>
              <a:off x="837219"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F2A552F8-79CE-5659-3ECA-F147ED72F9A8}"/>
                </a:ext>
              </a:extLst>
            </p:cNvPr>
            <p:cNvSpPr/>
            <p:nvPr/>
          </p:nvSpPr>
          <p:spPr bwMode="auto">
            <a:xfrm flipH="1" flipV="1">
              <a:off x="762694"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4" name="Rectangle 23">
            <a:extLst>
              <a:ext uri="{FF2B5EF4-FFF2-40B4-BE49-F238E27FC236}">
                <a16:creationId xmlns:a16="http://schemas.microsoft.com/office/drawing/2014/main" id="{93F3C0B3-7ECE-A33B-870D-933A33CD8310}"/>
              </a:ext>
            </a:extLst>
          </p:cNvPr>
          <p:cNvSpPr/>
          <p:nvPr/>
        </p:nvSpPr>
        <p:spPr>
          <a:xfrm rot="16200000">
            <a:off x="-265851" y="4307174"/>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SAM</a:t>
            </a:r>
          </a:p>
        </p:txBody>
      </p:sp>
      <p:sp>
        <p:nvSpPr>
          <p:cNvPr id="25" name="Rectangle 24">
            <a:extLst>
              <a:ext uri="{FF2B5EF4-FFF2-40B4-BE49-F238E27FC236}">
                <a16:creationId xmlns:a16="http://schemas.microsoft.com/office/drawing/2014/main" id="{59FBB342-95F5-962E-837D-7D0C9EE312F4}"/>
              </a:ext>
            </a:extLst>
          </p:cNvPr>
          <p:cNvSpPr/>
          <p:nvPr/>
        </p:nvSpPr>
        <p:spPr bwMode="auto">
          <a:xfrm>
            <a:off x="3549316" y="363106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Inventaire des logiciels et contrats de licences bien gérés, assurant un suivi rigoureux.</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Coûts des logiciels régulièrement évalués et optimisés pour un meilleur contrôle budgétaire.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Outils SAM adoptés pour gérer efficacement les actifs logiciels et renouvellements.</a:t>
            </a:r>
          </a:p>
        </p:txBody>
      </p:sp>
      <p:sp>
        <p:nvSpPr>
          <p:cNvPr id="26" name="Rectangle 25">
            <a:extLst>
              <a:ext uri="{FF2B5EF4-FFF2-40B4-BE49-F238E27FC236}">
                <a16:creationId xmlns:a16="http://schemas.microsoft.com/office/drawing/2014/main" id="{3A221310-6DC5-0F4D-0EE5-5A017D9E1BE8}"/>
              </a:ext>
            </a:extLst>
          </p:cNvPr>
          <p:cNvSpPr/>
          <p:nvPr/>
        </p:nvSpPr>
        <p:spPr bwMode="auto">
          <a:xfrm>
            <a:off x="621075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formation des équipes aux bonnes pratiques SAM, limitant leur efficacité.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Suivi des métriques SAM inexistant, réduisant la visibilité sur la performance globale.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Audits partiels et gestion limitée des logiciels inutilisés, augmentant les gaspillages..</a:t>
            </a:r>
          </a:p>
        </p:txBody>
      </p:sp>
      <p:sp>
        <p:nvSpPr>
          <p:cNvPr id="27" name="Rectangle 26">
            <a:extLst>
              <a:ext uri="{FF2B5EF4-FFF2-40B4-BE49-F238E27FC236}">
                <a16:creationId xmlns:a16="http://schemas.microsoft.com/office/drawing/2014/main" id="{0BB052C9-8A5B-A0B1-FB7B-BB174CC2A4DC}"/>
              </a:ext>
            </a:extLst>
          </p:cNvPr>
          <p:cNvSpPr/>
          <p:nvPr/>
        </p:nvSpPr>
        <p:spPr bwMode="auto">
          <a:xfrm>
            <a:off x="888329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tableau de bord pour suivre les métriques clés SAM.</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les audits internes et supprimer les logiciels inutilisés pour réduire les coûts.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Former les équipes aux bonnes pratiques SAM pour améliorer la gestion des licences.</a:t>
            </a:r>
          </a:p>
        </p:txBody>
      </p:sp>
      <p:sp>
        <p:nvSpPr>
          <p:cNvPr id="28" name="Rectangle 27">
            <a:extLst>
              <a:ext uri="{FF2B5EF4-FFF2-40B4-BE49-F238E27FC236}">
                <a16:creationId xmlns:a16="http://schemas.microsoft.com/office/drawing/2014/main" id="{FA0E30A6-C3CC-D3F2-2BF2-80BB3722D3F5}"/>
              </a:ext>
            </a:extLst>
          </p:cNvPr>
          <p:cNvSpPr/>
          <p:nvPr/>
        </p:nvSpPr>
        <p:spPr bwMode="auto">
          <a:xfrm>
            <a:off x="894109" y="3623800"/>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9" name="Groupe 28">
            <a:extLst>
              <a:ext uri="{FF2B5EF4-FFF2-40B4-BE49-F238E27FC236}">
                <a16:creationId xmlns:a16="http://schemas.microsoft.com/office/drawing/2014/main" id="{F229B141-7AE3-73D0-DA04-D10FDB2E600A}"/>
              </a:ext>
            </a:extLst>
          </p:cNvPr>
          <p:cNvGrpSpPr/>
          <p:nvPr/>
        </p:nvGrpSpPr>
        <p:grpSpPr>
          <a:xfrm>
            <a:off x="887872" y="4346028"/>
            <a:ext cx="2534064" cy="358166"/>
            <a:chOff x="887872" y="1918537"/>
            <a:chExt cx="2534064" cy="358166"/>
          </a:xfrm>
        </p:grpSpPr>
        <p:sp>
          <p:nvSpPr>
            <p:cNvPr id="30" name="ZoneTexte 4">
              <a:extLst>
                <a:ext uri="{FF2B5EF4-FFF2-40B4-BE49-F238E27FC236}">
                  <a16:creationId xmlns:a16="http://schemas.microsoft.com/office/drawing/2014/main" id="{8C8A2FAF-E55B-AD6A-FA17-CFA1FAD602A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31" name="ZoneTexte 5">
              <a:extLst>
                <a:ext uri="{FF2B5EF4-FFF2-40B4-BE49-F238E27FC236}">
                  <a16:creationId xmlns:a16="http://schemas.microsoft.com/office/drawing/2014/main" id="{618F24B5-7241-197E-2D13-B563448C964D}"/>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32" name="ZoneTexte 6">
              <a:extLst>
                <a:ext uri="{FF2B5EF4-FFF2-40B4-BE49-F238E27FC236}">
                  <a16:creationId xmlns:a16="http://schemas.microsoft.com/office/drawing/2014/main" id="{1E4ACF78-2703-B344-21F2-8053CC09C98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33" name="ZoneTexte 6">
              <a:extLst>
                <a:ext uri="{FF2B5EF4-FFF2-40B4-BE49-F238E27FC236}">
                  <a16:creationId xmlns:a16="http://schemas.microsoft.com/office/drawing/2014/main" id="{1C8D29E9-52FD-8B67-422D-52DEC55E8BB2}"/>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34" name="ZoneTexte 6">
              <a:extLst>
                <a:ext uri="{FF2B5EF4-FFF2-40B4-BE49-F238E27FC236}">
                  <a16:creationId xmlns:a16="http://schemas.microsoft.com/office/drawing/2014/main" id="{1BDCDA44-6F68-049F-A868-376BBA13045E}"/>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35" name="ZoneTexte 6">
              <a:extLst>
                <a:ext uri="{FF2B5EF4-FFF2-40B4-BE49-F238E27FC236}">
                  <a16:creationId xmlns:a16="http://schemas.microsoft.com/office/drawing/2014/main" id="{A2406D1E-EB90-8924-BC41-7F5E8544144C}"/>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36" name="ZoneTexte 6">
              <a:extLst>
                <a:ext uri="{FF2B5EF4-FFF2-40B4-BE49-F238E27FC236}">
                  <a16:creationId xmlns:a16="http://schemas.microsoft.com/office/drawing/2014/main" id="{06317289-E60F-38B9-DDEC-FE505C93CA48}"/>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37" name="ZoneTexte 6">
              <a:extLst>
                <a:ext uri="{FF2B5EF4-FFF2-40B4-BE49-F238E27FC236}">
                  <a16:creationId xmlns:a16="http://schemas.microsoft.com/office/drawing/2014/main" id="{61306C43-4DA5-8C81-D894-B1B626063077}"/>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38" name="ZoneTexte 6">
              <a:extLst>
                <a:ext uri="{FF2B5EF4-FFF2-40B4-BE49-F238E27FC236}">
                  <a16:creationId xmlns:a16="http://schemas.microsoft.com/office/drawing/2014/main" id="{6C3FC14F-9268-9E47-61C3-7F232311D8D1}"/>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39" name="ZoneTexte 6">
              <a:extLst>
                <a:ext uri="{FF2B5EF4-FFF2-40B4-BE49-F238E27FC236}">
                  <a16:creationId xmlns:a16="http://schemas.microsoft.com/office/drawing/2014/main" id="{C270E789-23D9-C633-66B1-17E8D33016C0}"/>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40" name="ZoneTexte 6">
              <a:extLst>
                <a:ext uri="{FF2B5EF4-FFF2-40B4-BE49-F238E27FC236}">
                  <a16:creationId xmlns:a16="http://schemas.microsoft.com/office/drawing/2014/main" id="{3D5AAF7F-54B3-54EF-1D72-7C248DD20A14}"/>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41" name="ZoneTexte 6">
              <a:extLst>
                <a:ext uri="{FF2B5EF4-FFF2-40B4-BE49-F238E27FC236}">
                  <a16:creationId xmlns:a16="http://schemas.microsoft.com/office/drawing/2014/main" id="{510F91DC-CCFA-FA71-A270-D8349B5871BA}"/>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42" name="ZoneTexte 6">
              <a:extLst>
                <a:ext uri="{FF2B5EF4-FFF2-40B4-BE49-F238E27FC236}">
                  <a16:creationId xmlns:a16="http://schemas.microsoft.com/office/drawing/2014/main" id="{3F19D199-EB42-8B21-B752-D2AC1C5D28A2}"/>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43" name="Flèche : double flèche horizontale 42">
              <a:extLst>
                <a:ext uri="{FF2B5EF4-FFF2-40B4-BE49-F238E27FC236}">
                  <a16:creationId xmlns:a16="http://schemas.microsoft.com/office/drawing/2014/main" id="{A1AD9AD0-E5F8-8B40-46DF-28F005B253C6}"/>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4" name="Triangle 79">
              <a:extLst>
                <a:ext uri="{FF2B5EF4-FFF2-40B4-BE49-F238E27FC236}">
                  <a16:creationId xmlns:a16="http://schemas.microsoft.com/office/drawing/2014/main" id="{DCAFDD52-0C79-EBB8-21EE-85906706F8EA}"/>
                </a:ext>
              </a:extLst>
            </p:cNvPr>
            <p:cNvSpPr/>
            <p:nvPr/>
          </p:nvSpPr>
          <p:spPr bwMode="auto">
            <a:xfrm flipH="1" flipV="1">
              <a:off x="22797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spTree>
    <p:extLst>
      <p:ext uri="{BB962C8B-B14F-4D97-AF65-F5344CB8AC3E}">
        <p14:creationId xmlns:p14="http://schemas.microsoft.com/office/powerpoint/2010/main" val="249515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99AC0-A8C1-7892-7CF5-C39B68DFA680}"/>
            </a:ext>
          </a:extLst>
        </p:cNvPr>
        <p:cNvGrpSpPr/>
        <p:nvPr/>
      </p:nvGrpSpPr>
      <p:grpSpPr>
        <a:xfrm>
          <a:off x="0" y="0"/>
          <a:ext cx="0" cy="0"/>
          <a:chOff x="0" y="0"/>
          <a:chExt cx="0" cy="0"/>
        </a:xfrm>
      </p:grpSpPr>
      <p:grpSp>
        <p:nvGrpSpPr>
          <p:cNvPr id="4" name="Groupe 3">
            <a:extLst>
              <a:ext uri="{FF2B5EF4-FFF2-40B4-BE49-F238E27FC236}">
                <a16:creationId xmlns:a16="http://schemas.microsoft.com/office/drawing/2014/main" id="{CEA8C3AE-54DD-172B-A568-E3B9EB4213D0}"/>
              </a:ext>
            </a:extLst>
          </p:cNvPr>
          <p:cNvGrpSpPr/>
          <p:nvPr/>
        </p:nvGrpSpPr>
        <p:grpSpPr>
          <a:xfrm>
            <a:off x="442603" y="1046849"/>
            <a:ext cx="10974758" cy="313541"/>
            <a:chOff x="442603" y="5657669"/>
            <a:chExt cx="10974758" cy="313541"/>
          </a:xfrm>
        </p:grpSpPr>
        <p:sp>
          <p:nvSpPr>
            <p:cNvPr id="5" name="Rectangle 4">
              <a:extLst>
                <a:ext uri="{FF2B5EF4-FFF2-40B4-BE49-F238E27FC236}">
                  <a16:creationId xmlns:a16="http://schemas.microsoft.com/office/drawing/2014/main" id="{3AFE2261-A644-401F-F063-95B54504C617}"/>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6" name="Rectangle 5">
              <a:extLst>
                <a:ext uri="{FF2B5EF4-FFF2-40B4-BE49-F238E27FC236}">
                  <a16:creationId xmlns:a16="http://schemas.microsoft.com/office/drawing/2014/main" id="{E2FF28FD-723C-D9BD-638E-6B65088AC062}"/>
                </a:ext>
              </a:extLst>
            </p:cNvPr>
            <p:cNvSpPr/>
            <p:nvPr/>
          </p:nvSpPr>
          <p:spPr>
            <a:xfrm>
              <a:off x="2401314" y="5657669"/>
              <a:ext cx="9016047" cy="313541"/>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Modernisation et innovation nécessitent gouvernance stratégique, industrialisation des solutions et plus d’alignement technologique sur les objectifs.</a:t>
              </a:r>
            </a:p>
          </p:txBody>
        </p:sp>
      </p:grpSp>
      <p:sp>
        <p:nvSpPr>
          <p:cNvPr id="20" name="Espace réservé du texte 19">
            <a:extLst>
              <a:ext uri="{FF2B5EF4-FFF2-40B4-BE49-F238E27FC236}">
                <a16:creationId xmlns:a16="http://schemas.microsoft.com/office/drawing/2014/main" id="{78AD0509-724F-3CE8-A5B0-F6037FB72F31}"/>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275C7A29-2F9A-E486-0A55-D2F352B988F3}"/>
              </a:ext>
            </a:extLst>
          </p:cNvPr>
          <p:cNvSpPr>
            <a:spLocks noGrp="1"/>
          </p:cNvSpPr>
          <p:nvPr>
            <p:ph type="sldNum" sz="quarter" idx="16"/>
          </p:nvPr>
        </p:nvSpPr>
        <p:spPr/>
        <p:txBody>
          <a:bodyPr/>
          <a:lstStyle/>
          <a:p>
            <a:pPr>
              <a:defRPr/>
            </a:pPr>
            <a:fld id="{172ACC00-F50A-441B-B5FA-D02ED19B2723}" type="slidenum">
              <a:rPr lang="fr-FR" smtClean="0"/>
              <a:t>18</a:t>
            </a:fld>
            <a:endParaRPr lang="fr-FR"/>
          </a:p>
        </p:txBody>
      </p:sp>
      <p:sp>
        <p:nvSpPr>
          <p:cNvPr id="19" name="Titre 18">
            <a:extLst>
              <a:ext uri="{FF2B5EF4-FFF2-40B4-BE49-F238E27FC236}">
                <a16:creationId xmlns:a16="http://schemas.microsoft.com/office/drawing/2014/main" id="{AD6D542B-9CE3-35C2-ED74-39A67FC26265}"/>
              </a:ext>
            </a:extLst>
          </p:cNvPr>
          <p:cNvSpPr>
            <a:spLocks noGrp="1"/>
          </p:cNvSpPr>
          <p:nvPr>
            <p:ph type="title"/>
          </p:nvPr>
        </p:nvSpPr>
        <p:spPr/>
        <p:txBody>
          <a:bodyPr>
            <a:normAutofit fontScale="90000"/>
          </a:bodyPr>
          <a:lstStyle/>
          <a:p>
            <a:r>
              <a:rPr lang="fr-FR" dirty="0"/>
              <a:t>modernisation et innovation : Dette Technique, Modernité technologique et Gestion Innovation</a:t>
            </a:r>
          </a:p>
        </p:txBody>
      </p:sp>
      <p:grpSp>
        <p:nvGrpSpPr>
          <p:cNvPr id="2" name="Groupe 1">
            <a:extLst>
              <a:ext uri="{FF2B5EF4-FFF2-40B4-BE49-F238E27FC236}">
                <a16:creationId xmlns:a16="http://schemas.microsoft.com/office/drawing/2014/main" id="{E90D47F9-CA35-2D81-CCAA-0C47217AFC3B}"/>
              </a:ext>
            </a:extLst>
          </p:cNvPr>
          <p:cNvGrpSpPr/>
          <p:nvPr/>
        </p:nvGrpSpPr>
        <p:grpSpPr>
          <a:xfrm>
            <a:off x="894109" y="5622133"/>
            <a:ext cx="10523254" cy="343982"/>
            <a:chOff x="894109" y="1029259"/>
            <a:chExt cx="10523254" cy="343982"/>
          </a:xfrm>
        </p:grpSpPr>
        <p:grpSp>
          <p:nvGrpSpPr>
            <p:cNvPr id="64" name="Groupe 63">
              <a:extLst>
                <a:ext uri="{FF2B5EF4-FFF2-40B4-BE49-F238E27FC236}">
                  <a16:creationId xmlns:a16="http://schemas.microsoft.com/office/drawing/2014/main" id="{5A16584C-1A99-481E-B138-C86B10A5C0EA}"/>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26852A31-73FB-9B92-04CF-C73776F6877D}"/>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FC74311C-63A9-1EF0-949C-149B57FE26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D700DCE6-3C4F-F66F-EDF9-6B0D6FD46408}"/>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EBB42880-8072-7A35-A231-10BC67780BEA}"/>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3C47B547-1468-0A3C-2897-D95433909A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ABD752AC-36F7-79DF-587F-8F99A1319D17}"/>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3F4B5F37-2349-3C81-8E24-BD1457FD0D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81E098B5-3810-7641-59B1-E4307A55E697}"/>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E19CC6C2-8048-9617-A42B-C0C8A9542D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BCC1F61F-89E8-9D1A-9F91-55C8C809779B}"/>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Dette</a:t>
            </a:r>
          </a:p>
        </p:txBody>
      </p:sp>
      <p:sp>
        <p:nvSpPr>
          <p:cNvPr id="76" name="Rectangle 75">
            <a:extLst>
              <a:ext uri="{FF2B5EF4-FFF2-40B4-BE49-F238E27FC236}">
                <a16:creationId xmlns:a16="http://schemas.microsoft.com/office/drawing/2014/main" id="{7C9FFEED-2143-4FA3-E184-1A4586AAFE2F}"/>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Modernité</a:t>
            </a:r>
          </a:p>
        </p:txBody>
      </p:sp>
      <p:sp>
        <p:nvSpPr>
          <p:cNvPr id="78" name="Rectangle 77">
            <a:extLst>
              <a:ext uri="{FF2B5EF4-FFF2-40B4-BE49-F238E27FC236}">
                <a16:creationId xmlns:a16="http://schemas.microsoft.com/office/drawing/2014/main" id="{CB6EFEB8-D370-D3D0-AF1F-58EFAB7C48E7}"/>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Innovation</a:t>
            </a:r>
          </a:p>
        </p:txBody>
      </p:sp>
      <p:sp>
        <p:nvSpPr>
          <p:cNvPr id="81" name="Rectangle 80">
            <a:extLst>
              <a:ext uri="{FF2B5EF4-FFF2-40B4-BE49-F238E27FC236}">
                <a16:creationId xmlns:a16="http://schemas.microsoft.com/office/drawing/2014/main" id="{6FD6A5C3-143F-985C-687D-96DDECD45C6E}"/>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Décisions techniques tenant compte de l’impact sur la dette future.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Collaboration entre métiers et techniques amorcée pour gérer la dette technique.</a:t>
            </a:r>
          </a:p>
        </p:txBody>
      </p:sp>
      <p:sp>
        <p:nvSpPr>
          <p:cNvPr id="82" name="Rectangle 81">
            <a:extLst>
              <a:ext uri="{FF2B5EF4-FFF2-40B4-BE49-F238E27FC236}">
                <a16:creationId xmlns:a16="http://schemas.microsoft.com/office/drawing/2014/main" id="{4F93F57E-9F9A-6E32-B767-78B43CFD1649}"/>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Veille technologique et évaluation  des opportunités.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Alignement des choix techno avec la stratégie d’entreprise.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Projets pilotes et KPIs en place pour valider et mesurer l’adoption des nouvelles technologies.</a:t>
            </a:r>
          </a:p>
        </p:txBody>
      </p:sp>
      <p:sp>
        <p:nvSpPr>
          <p:cNvPr id="83" name="Rectangle 82">
            <a:extLst>
              <a:ext uri="{FF2B5EF4-FFF2-40B4-BE49-F238E27FC236}">
                <a16:creationId xmlns:a16="http://schemas.microsoft.com/office/drawing/2014/main" id="{AAD4A544-D042-C504-9538-2D8696F7FA98}"/>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Conditions favorable</a:t>
            </a:r>
            <a:r>
              <a:rPr lang="fr-FR" sz="1000" dirty="0">
                <a:solidFill>
                  <a:srgbClr val="0B847F"/>
                </a:solidFill>
                <a:latin typeface="Ubuntu" panose="020B0504030602030204" pitchFamily="34" charset="0"/>
                <a:cs typeface="Arial"/>
              </a:rPr>
              <a:t>s </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pour collecter les idées innovantes.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Partenariats établis pour soutenir les initiatives d’innovation.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Innovation alignée sur les objectifs stratégiques et soutenue activement par la direction.</a:t>
            </a:r>
          </a:p>
        </p:txBody>
      </p:sp>
      <p:sp>
        <p:nvSpPr>
          <p:cNvPr id="84" name="Rectangle 83">
            <a:extLst>
              <a:ext uri="{FF2B5EF4-FFF2-40B4-BE49-F238E27FC236}">
                <a16:creationId xmlns:a16="http://schemas.microsoft.com/office/drawing/2014/main" id="{23D9AEBE-C9C7-3337-FF0F-79D5C210F54C}"/>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d’inventaire clair pour documenter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et métriques insuffisants pour suivre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Efforts de réduction partiellement budgétés, limitant les actions correctives.</a:t>
            </a:r>
          </a:p>
        </p:txBody>
      </p:sp>
      <p:sp>
        <p:nvSpPr>
          <p:cNvPr id="85" name="Rectangle 84">
            <a:extLst>
              <a:ext uri="{FF2B5EF4-FFF2-40B4-BE49-F238E27FC236}">
                <a16:creationId xmlns:a16="http://schemas.microsoft.com/office/drawing/2014/main" id="{7ACF585B-F4CD-4015-3014-1E9ECF9FD632}"/>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Mises à jour des systèmes partiellement intégrées pour rester technologiquement à jour.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Gestion des projets technologiques partiellement conforme aux délais et budgets.</a:t>
            </a:r>
          </a:p>
        </p:txBody>
      </p:sp>
      <p:sp>
        <p:nvSpPr>
          <p:cNvPr id="86" name="Rectangle 85">
            <a:extLst>
              <a:ext uri="{FF2B5EF4-FFF2-40B4-BE49-F238E27FC236}">
                <a16:creationId xmlns:a16="http://schemas.microsoft.com/office/drawing/2014/main" id="{961A66CC-D856-9E8D-FD91-4CE889D36427}"/>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d’une stratégie claire et d’un budget dédié pour l’encadrer.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Faible capacité à industrialiser les innovations, limitant leur impact.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Mesure partielle des résultats des initiatives, réduisant la visibilité sur leur valeur ajoutée.</a:t>
            </a:r>
          </a:p>
        </p:txBody>
      </p:sp>
      <p:grpSp>
        <p:nvGrpSpPr>
          <p:cNvPr id="271" name="Groupe 270">
            <a:extLst>
              <a:ext uri="{FF2B5EF4-FFF2-40B4-BE49-F238E27FC236}">
                <a16:creationId xmlns:a16="http://schemas.microsoft.com/office/drawing/2014/main" id="{097B65DF-8CE7-A498-0F3C-A86B75360E93}"/>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9184CC8E-D0DC-F522-ECD8-4D59764D658B}"/>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89FE38F7-2925-6343-D137-4FD3304FA9F7}"/>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D88538AF-A2DF-41BF-FFED-4B47260ACC9A}"/>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un inventaire de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et KPIs pour suivre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Prioriser et budgéter les efforts de réduction en lien avec les risques et stratégies.</a:t>
            </a:r>
          </a:p>
        </p:txBody>
      </p:sp>
      <p:sp>
        <p:nvSpPr>
          <p:cNvPr id="102" name="Rectangle 101">
            <a:extLst>
              <a:ext uri="{FF2B5EF4-FFF2-40B4-BE49-F238E27FC236}">
                <a16:creationId xmlns:a16="http://schemas.microsoft.com/office/drawing/2014/main" id="{95286EBE-0E78-A3B1-6178-0067D720325D}"/>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Investir même avec modération dans des formations ciblées.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Accélérer les mises à jour des systèmes.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Améliorer la gouvernance des projets pour respecter les délais et les budgets.</a:t>
            </a:r>
          </a:p>
        </p:txBody>
      </p:sp>
      <p:sp>
        <p:nvSpPr>
          <p:cNvPr id="103" name="Rectangle 102">
            <a:extLst>
              <a:ext uri="{FF2B5EF4-FFF2-40B4-BE49-F238E27FC236}">
                <a16:creationId xmlns:a16="http://schemas.microsoft.com/office/drawing/2014/main" id="{DFDA1EAE-7E38-AB03-A692-322099CB3A6F}"/>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une stratégie et allouer un budget pour optimiser l’effort.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Structurer un processus pour industrialiser et déployer rapidement les solutions.</a:t>
            </a:r>
          </a:p>
          <a:p>
            <a:pPr marL="171450" indent="-171450">
              <a:spcBef>
                <a:spcPts val="600"/>
              </a:spcBef>
              <a:buFont typeface="Arial" panose="020B0604020202020204" pitchFamily="34" charset="0"/>
              <a:buChar char="•"/>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 suivi grâce à des KPIs mesurant leur impact.</a:t>
            </a:r>
          </a:p>
        </p:txBody>
      </p:sp>
      <p:sp>
        <p:nvSpPr>
          <p:cNvPr id="126" name="Rectangle 125">
            <a:extLst>
              <a:ext uri="{FF2B5EF4-FFF2-40B4-BE49-F238E27FC236}">
                <a16:creationId xmlns:a16="http://schemas.microsoft.com/office/drawing/2014/main" id="{57478EE9-BFF7-E979-1454-92D57B6CBA7E}"/>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30AF76BA-3728-95E0-41D5-00E5D7F87D0D}"/>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D9264CC4-5317-2E90-E414-7B2DF2FE5DB2}"/>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BA8C477E-2AD4-8906-20FD-286320ABB8B3}"/>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4815DF67-58DC-A0B5-47F7-E53E6BDC6C72}"/>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7B828C42-C96C-F261-BB66-810F5243ACA2}"/>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C0477B32-18DD-C3FD-C559-92B6C239051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F7717EA5-160E-7FF5-3F60-8CF31E650316}"/>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B2FCEC3C-C0E1-594C-07D7-7010629F3391}"/>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00A1674D-CC09-3D37-7CBD-7058E1A3C5BA}"/>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147F3A5B-D817-8DC3-D050-EF0A71C0EA32}"/>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92084B72-618B-D63A-171D-53F6E3B8821C}"/>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7664EDB2-5F18-C177-8A37-8C317EE6273C}"/>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FA2A6A23-3CDA-F629-0D95-37311C703F46}"/>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80755007-85E7-654B-E97D-6AE6A90A9154}"/>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BF19DAC1-0B93-5922-54F6-902A54DEC44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E31D2E7C-3B89-02BA-4DD2-806DB191ED19}"/>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82B0889D-7988-124B-954B-14980213E611}"/>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B0C06443-EA7A-FDF0-059E-EEBB5924F2B8}"/>
                </a:ext>
              </a:extLst>
            </p:cNvPr>
            <p:cNvSpPr/>
            <p:nvPr/>
          </p:nvSpPr>
          <p:spPr bwMode="auto">
            <a:xfrm flipH="1" flipV="1">
              <a:off x="197563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5D25AD4A-03B2-62EF-8CCA-628128A19AE3}"/>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651AF04D-F435-A112-E5B6-1E5CDBE1159E}"/>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3FF42C05-6B86-5134-FD21-4BB14AC540AB}"/>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6974F18D-2E6F-A368-076E-A5CFAD6C26FD}"/>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9CE988C5-164A-3FE9-D8D2-25B7C118B2FC}"/>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724CF7AA-6C67-8455-1442-DE5EDC0DEC33}"/>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63124F5C-3F32-C993-EB73-D067CB95371E}"/>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754F90C1-D6C2-9DD4-5B75-DD2CDCA7107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86AC4C0D-42D5-FFE3-D6F8-D7DB66707E0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7F81A1D8-AB0B-8EC8-B98E-19A0FD2A5CF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35558267-C1C1-0897-B825-37790C95A472}"/>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FF077746-FEDD-7426-7E25-03A5CA39F08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4E8DCD8E-760A-E8BB-03B1-BCA1D502D107}"/>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2218E747-FE47-6EE3-858D-D7B6DA04FBE6}"/>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F7011B00-D7ED-8A64-8FB9-0777CA72B758}"/>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4CE1532E-0247-4340-BB80-AA2F12841393}"/>
                </a:ext>
              </a:extLst>
            </p:cNvPr>
            <p:cNvSpPr/>
            <p:nvPr/>
          </p:nvSpPr>
          <p:spPr bwMode="auto">
            <a:xfrm flipH="1" flipV="1">
              <a:off x="257507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70EE56DC-E065-C41E-3626-675C5D754087}"/>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B3C387D9-96C8-51E0-EB29-8C9CB0703EFF}"/>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3D82E5C4-3FA2-3A2E-DA2D-916FDC094E1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85982359-B3DC-95A9-992F-40C0136FB59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6CB81B4E-CC16-C7BF-2C0F-7FA7AB20F42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8993CC0F-FE42-EB02-D5B7-FBC1299459C3}"/>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7449F6AC-9C04-BE9B-C733-05275A2DBAA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DB4AFD8F-55DF-321B-AAB5-F40124F1C285}"/>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48F91F6C-7C3D-DC4A-42AF-ABA5772D36F8}"/>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A24CFBA2-237C-9DE1-497E-820D2BABF08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8DC051E4-C4B1-DDFD-97D1-DE0155E07E0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BC427978-5B6F-0B65-27AA-F40E2582C2C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E41C122E-5B9E-7CB3-A541-E559F4E581EE}"/>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BAE6FE7E-1CDF-3510-3B45-F4C3586FA48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F4E68B40-30F7-07BB-CD2A-17786EA2309E}"/>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FA95C8CB-4DA4-5B50-4956-B04D7D675BF3}"/>
                </a:ext>
              </a:extLst>
            </p:cNvPr>
            <p:cNvSpPr/>
            <p:nvPr/>
          </p:nvSpPr>
          <p:spPr bwMode="auto">
            <a:xfrm flipH="1" flipV="1">
              <a:off x="220366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311693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DCE2E-6886-D1BA-B4BB-9CB813FCCA0D}"/>
            </a:ext>
          </a:extLst>
        </p:cNvPr>
        <p:cNvGrpSpPr/>
        <p:nvPr/>
      </p:nvGrpSpPr>
      <p:grpSpPr>
        <a:xfrm>
          <a:off x="0" y="0"/>
          <a:ext cx="0" cy="0"/>
          <a:chOff x="0" y="0"/>
          <a:chExt cx="0" cy="0"/>
        </a:xfrm>
      </p:grpSpPr>
      <p:grpSp>
        <p:nvGrpSpPr>
          <p:cNvPr id="4" name="Groupe 3">
            <a:extLst>
              <a:ext uri="{FF2B5EF4-FFF2-40B4-BE49-F238E27FC236}">
                <a16:creationId xmlns:a16="http://schemas.microsoft.com/office/drawing/2014/main" id="{5281FC70-6C03-C6C4-0158-A3F934CB0B17}"/>
              </a:ext>
            </a:extLst>
          </p:cNvPr>
          <p:cNvGrpSpPr/>
          <p:nvPr/>
        </p:nvGrpSpPr>
        <p:grpSpPr>
          <a:xfrm>
            <a:off x="256107" y="913642"/>
            <a:ext cx="11426726" cy="377934"/>
            <a:chOff x="256107" y="5611862"/>
            <a:chExt cx="11426726" cy="377934"/>
          </a:xfrm>
        </p:grpSpPr>
        <p:sp>
          <p:nvSpPr>
            <p:cNvPr id="5" name="Rectangle 4">
              <a:extLst>
                <a:ext uri="{FF2B5EF4-FFF2-40B4-BE49-F238E27FC236}">
                  <a16:creationId xmlns:a16="http://schemas.microsoft.com/office/drawing/2014/main" id="{24747BFB-601C-C856-1086-80567B110342}"/>
                </a:ext>
              </a:extLst>
            </p:cNvPr>
            <p:cNvSpPr/>
            <p:nvPr/>
          </p:nvSpPr>
          <p:spPr>
            <a:xfrm>
              <a:off x="256107" y="5611862"/>
              <a:ext cx="1806224" cy="377934"/>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6" name="Rectangle 5">
              <a:extLst>
                <a:ext uri="{FF2B5EF4-FFF2-40B4-BE49-F238E27FC236}">
                  <a16:creationId xmlns:a16="http://schemas.microsoft.com/office/drawing/2014/main" id="{3D32B2A3-DE66-E36A-E1AA-9624F85FB823}"/>
                </a:ext>
              </a:extLst>
            </p:cNvPr>
            <p:cNvSpPr/>
            <p:nvPr/>
          </p:nvSpPr>
          <p:spPr>
            <a:xfrm>
              <a:off x="2194841" y="5616176"/>
              <a:ext cx="9487992" cy="37362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Adoption technologique insuffisante : manque de SLA, monitoring, indicateurs et personnalisation pour performances optimales.</a:t>
              </a:r>
            </a:p>
          </p:txBody>
        </p:sp>
      </p:grpSp>
      <p:sp>
        <p:nvSpPr>
          <p:cNvPr id="20" name="Espace réservé du texte 19">
            <a:extLst>
              <a:ext uri="{FF2B5EF4-FFF2-40B4-BE49-F238E27FC236}">
                <a16:creationId xmlns:a16="http://schemas.microsoft.com/office/drawing/2014/main" id="{5FF7598B-F558-676B-5A85-8399EC5D1551}"/>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999EF81A-51CF-7C32-0F72-6D77EE8A94D8}"/>
              </a:ext>
            </a:extLst>
          </p:cNvPr>
          <p:cNvSpPr>
            <a:spLocks noGrp="1"/>
          </p:cNvSpPr>
          <p:nvPr>
            <p:ph type="sldNum" sz="quarter" idx="16"/>
          </p:nvPr>
        </p:nvSpPr>
        <p:spPr/>
        <p:txBody>
          <a:bodyPr/>
          <a:lstStyle/>
          <a:p>
            <a:pPr>
              <a:defRPr/>
            </a:pPr>
            <a:fld id="{172ACC00-F50A-441B-B5FA-D02ED19B2723}" type="slidenum">
              <a:rPr lang="fr-FR" smtClean="0"/>
              <a:t>19</a:t>
            </a:fld>
            <a:endParaRPr lang="fr-FR"/>
          </a:p>
        </p:txBody>
      </p:sp>
      <p:sp>
        <p:nvSpPr>
          <p:cNvPr id="19" name="Titre 18">
            <a:extLst>
              <a:ext uri="{FF2B5EF4-FFF2-40B4-BE49-F238E27FC236}">
                <a16:creationId xmlns:a16="http://schemas.microsoft.com/office/drawing/2014/main" id="{935D98C9-ED4D-E23E-7D22-21EEE339DB62}"/>
              </a:ext>
            </a:extLst>
          </p:cNvPr>
          <p:cNvSpPr>
            <a:spLocks noGrp="1"/>
          </p:cNvSpPr>
          <p:nvPr>
            <p:ph type="title"/>
          </p:nvPr>
        </p:nvSpPr>
        <p:spPr>
          <a:xfrm>
            <a:off x="455946" y="303731"/>
            <a:ext cx="11278521" cy="432048"/>
          </a:xfrm>
        </p:spPr>
        <p:txBody>
          <a:bodyPr>
            <a:noAutofit/>
          </a:bodyPr>
          <a:lstStyle/>
          <a:p>
            <a:r>
              <a:rPr lang="fr-FR" sz="1200" dirty="0"/>
              <a:t>Postes de travail et flottes : </a:t>
            </a:r>
            <a:r>
              <a:rPr lang="fr-FR" sz="1200" b="1" cap="small" dirty="0">
                <a:latin typeface="Ubuntu" panose="020B0504030602030204" pitchFamily="34" charset="0"/>
              </a:rPr>
              <a:t>Digital Workplace, Support de Proximité, Gestion des Flottes, Gestion des Postes de Travail et Réseau de Télécom</a:t>
            </a:r>
            <a:endParaRPr lang="fr-FR" sz="1200" dirty="0"/>
          </a:p>
        </p:txBody>
      </p:sp>
      <p:grpSp>
        <p:nvGrpSpPr>
          <p:cNvPr id="2" name="Groupe 1">
            <a:extLst>
              <a:ext uri="{FF2B5EF4-FFF2-40B4-BE49-F238E27FC236}">
                <a16:creationId xmlns:a16="http://schemas.microsoft.com/office/drawing/2014/main" id="{4B3EED9E-5E74-A767-95FF-3A7F8BDE7AEF}"/>
              </a:ext>
            </a:extLst>
          </p:cNvPr>
          <p:cNvGrpSpPr/>
          <p:nvPr/>
        </p:nvGrpSpPr>
        <p:grpSpPr>
          <a:xfrm>
            <a:off x="1159580" y="5787634"/>
            <a:ext cx="10523254" cy="343982"/>
            <a:chOff x="1159580" y="803122"/>
            <a:chExt cx="10523254" cy="343982"/>
          </a:xfrm>
        </p:grpSpPr>
        <p:grpSp>
          <p:nvGrpSpPr>
            <p:cNvPr id="64" name="Groupe 63">
              <a:extLst>
                <a:ext uri="{FF2B5EF4-FFF2-40B4-BE49-F238E27FC236}">
                  <a16:creationId xmlns:a16="http://schemas.microsoft.com/office/drawing/2014/main" id="{37D70393-54FE-CBE1-3AE3-62B9577FFC12}"/>
                </a:ext>
              </a:extLst>
            </p:cNvPr>
            <p:cNvGrpSpPr/>
            <p:nvPr/>
          </p:nvGrpSpPr>
          <p:grpSpPr>
            <a:xfrm>
              <a:off x="6476230" y="840837"/>
              <a:ext cx="2534064" cy="284153"/>
              <a:chOff x="5688243" y="1409762"/>
              <a:chExt cx="2376765" cy="293511"/>
            </a:xfrm>
          </p:grpSpPr>
          <p:sp>
            <p:nvSpPr>
              <p:cNvPr id="61" name="Rectangle 60">
                <a:extLst>
                  <a:ext uri="{FF2B5EF4-FFF2-40B4-BE49-F238E27FC236}">
                    <a16:creationId xmlns:a16="http://schemas.microsoft.com/office/drawing/2014/main" id="{A0654A57-95F7-4208-D7E9-838483D69AD4}"/>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555D63DA-6325-181F-7E35-F326AB3F74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6EFB6338-9B0B-6072-A56E-D229B0473878}"/>
                </a:ext>
              </a:extLst>
            </p:cNvPr>
            <p:cNvGrpSpPr/>
            <p:nvPr/>
          </p:nvGrpSpPr>
          <p:grpSpPr>
            <a:xfrm>
              <a:off x="3814787" y="824086"/>
              <a:ext cx="2534063" cy="293511"/>
              <a:chOff x="3429953" y="1409762"/>
              <a:chExt cx="2053152" cy="293511"/>
            </a:xfrm>
          </p:grpSpPr>
          <p:sp>
            <p:nvSpPr>
              <p:cNvPr id="60" name="Rectangle 59">
                <a:extLst>
                  <a:ext uri="{FF2B5EF4-FFF2-40B4-BE49-F238E27FC236}">
                    <a16:creationId xmlns:a16="http://schemas.microsoft.com/office/drawing/2014/main" id="{87C0C94D-83C4-AD50-F991-06449C01620A}"/>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60439319-E1FD-EE3C-8565-853BF9B7CF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576636DF-B3F2-640D-5DD9-2A1AF738270D}"/>
                </a:ext>
              </a:extLst>
            </p:cNvPr>
            <p:cNvSpPr/>
            <p:nvPr/>
          </p:nvSpPr>
          <p:spPr>
            <a:xfrm>
              <a:off x="1159580" y="824086"/>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E3CFF0D0-427A-FE1E-0C20-189B9BBFA2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1286" y="803122"/>
              <a:ext cx="343982" cy="343982"/>
            </a:xfrm>
            <a:prstGeom prst="rect">
              <a:avLst/>
            </a:prstGeom>
          </p:spPr>
        </p:pic>
        <p:sp>
          <p:nvSpPr>
            <p:cNvPr id="71" name="Rectangle 70">
              <a:extLst>
                <a:ext uri="{FF2B5EF4-FFF2-40B4-BE49-F238E27FC236}">
                  <a16:creationId xmlns:a16="http://schemas.microsoft.com/office/drawing/2014/main" id="{E263C2E1-ECDD-ED9C-8B57-C097F404A630}"/>
                </a:ext>
              </a:extLst>
            </p:cNvPr>
            <p:cNvSpPr/>
            <p:nvPr/>
          </p:nvSpPr>
          <p:spPr>
            <a:xfrm>
              <a:off x="9148770" y="844189"/>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60AEAFE6-6A80-C357-2295-1B0016964D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94882" y="875867"/>
              <a:ext cx="249123" cy="249123"/>
            </a:xfrm>
            <a:prstGeom prst="rect">
              <a:avLst/>
            </a:prstGeom>
          </p:spPr>
        </p:pic>
      </p:grpSp>
      <p:sp>
        <p:nvSpPr>
          <p:cNvPr id="73" name="Rectangle 72">
            <a:extLst>
              <a:ext uri="{FF2B5EF4-FFF2-40B4-BE49-F238E27FC236}">
                <a16:creationId xmlns:a16="http://schemas.microsoft.com/office/drawing/2014/main" id="{C504D479-D1B4-635E-49C6-931F9A3A366E}"/>
              </a:ext>
            </a:extLst>
          </p:cNvPr>
          <p:cNvSpPr/>
          <p:nvPr/>
        </p:nvSpPr>
        <p:spPr>
          <a:xfrm>
            <a:off x="256107" y="1429059"/>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Digital</a:t>
            </a:r>
          </a:p>
        </p:txBody>
      </p:sp>
      <p:sp>
        <p:nvSpPr>
          <p:cNvPr id="81" name="Rectangle 80">
            <a:extLst>
              <a:ext uri="{FF2B5EF4-FFF2-40B4-BE49-F238E27FC236}">
                <a16:creationId xmlns:a16="http://schemas.microsoft.com/office/drawing/2014/main" id="{AEB661CA-BC05-4590-C908-0446BE4E84FE}"/>
              </a:ext>
            </a:extLst>
          </p:cNvPr>
          <p:cNvSpPr/>
          <p:nvPr/>
        </p:nvSpPr>
        <p:spPr bwMode="auto">
          <a:xfrm>
            <a:off x="3814787" y="1429059"/>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Environnements accessible et équipements à jours .</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Support technique réactif et DSI proactive.</a:t>
            </a:r>
          </a:p>
        </p:txBody>
      </p:sp>
      <p:sp>
        <p:nvSpPr>
          <p:cNvPr id="84" name="Rectangle 83">
            <a:extLst>
              <a:ext uri="{FF2B5EF4-FFF2-40B4-BE49-F238E27FC236}">
                <a16:creationId xmlns:a16="http://schemas.microsoft.com/office/drawing/2014/main" id="{2008E6E8-9B33-8FD9-39B7-3E6C8FD5E979}"/>
              </a:ext>
            </a:extLst>
          </p:cNvPr>
          <p:cNvSpPr/>
          <p:nvPr/>
        </p:nvSpPr>
        <p:spPr bwMode="auto">
          <a:xfrm>
            <a:off x="6476230" y="144581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suivi des indicateurs de satisfaction des utilisateurs.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personnalisation des environnements digitaux.</a:t>
            </a:r>
          </a:p>
        </p:txBody>
      </p:sp>
      <p:grpSp>
        <p:nvGrpSpPr>
          <p:cNvPr id="271" name="Groupe 270">
            <a:extLst>
              <a:ext uri="{FF2B5EF4-FFF2-40B4-BE49-F238E27FC236}">
                <a16:creationId xmlns:a16="http://schemas.microsoft.com/office/drawing/2014/main" id="{47E58C55-7D6A-C9D7-7D50-27598B817AAA}"/>
              </a:ext>
            </a:extLst>
          </p:cNvPr>
          <p:cNvGrpSpPr/>
          <p:nvPr/>
        </p:nvGrpSpPr>
        <p:grpSpPr>
          <a:xfrm>
            <a:off x="762694" y="6152769"/>
            <a:ext cx="2215802" cy="246221"/>
            <a:chOff x="684036" y="6093777"/>
            <a:chExt cx="2215802" cy="246221"/>
          </a:xfrm>
        </p:grpSpPr>
        <p:sp>
          <p:nvSpPr>
            <p:cNvPr id="99" name="Triangle 79">
              <a:extLst>
                <a:ext uri="{FF2B5EF4-FFF2-40B4-BE49-F238E27FC236}">
                  <a16:creationId xmlns:a16="http://schemas.microsoft.com/office/drawing/2014/main" id="{1B467213-8676-A0DD-CCE6-E339EA82996F}"/>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9400160A-4202-5071-6C59-24211C21BF6B}"/>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5421890F-A808-2CC8-0FD5-D112D2B87D71}"/>
              </a:ext>
            </a:extLst>
          </p:cNvPr>
          <p:cNvSpPr/>
          <p:nvPr/>
        </p:nvSpPr>
        <p:spPr bwMode="auto">
          <a:xfrm>
            <a:off x="9148770" y="144581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Instaurer des indicateurs de satisfaction des utilisateurs.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environnements afin de s’ajuster aux besoins </a:t>
            </a:r>
            <a:r>
              <a:rPr lang="fr-FR" sz="1000" dirty="0">
                <a:solidFill>
                  <a:srgbClr val="0B847F"/>
                </a:solidFill>
                <a:latin typeface="Ubuntu" panose="020B0504030602030204" pitchFamily="34" charset="0"/>
                <a:cs typeface="Arial"/>
              </a:rPr>
              <a:t>métiers</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
            </a:r>
          </a:p>
        </p:txBody>
      </p:sp>
      <p:sp>
        <p:nvSpPr>
          <p:cNvPr id="212" name="Rectangle 211">
            <a:extLst>
              <a:ext uri="{FF2B5EF4-FFF2-40B4-BE49-F238E27FC236}">
                <a16:creationId xmlns:a16="http://schemas.microsoft.com/office/drawing/2014/main" id="{AAE4AAED-32C8-98D2-AF2E-282A414FF4FB}"/>
              </a:ext>
            </a:extLst>
          </p:cNvPr>
          <p:cNvSpPr/>
          <p:nvPr/>
        </p:nvSpPr>
        <p:spPr bwMode="auto">
          <a:xfrm>
            <a:off x="1159580" y="1421797"/>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9F159084-6F0C-9297-5AB5-FE42032D0D51}"/>
              </a:ext>
            </a:extLst>
          </p:cNvPr>
          <p:cNvGrpSpPr/>
          <p:nvPr/>
        </p:nvGrpSpPr>
        <p:grpSpPr>
          <a:xfrm>
            <a:off x="1159580" y="1720080"/>
            <a:ext cx="2534064" cy="281015"/>
            <a:chOff x="887872" y="1918537"/>
            <a:chExt cx="2534064" cy="358166"/>
          </a:xfrm>
        </p:grpSpPr>
        <p:sp>
          <p:nvSpPr>
            <p:cNvPr id="214" name="ZoneTexte 4">
              <a:extLst>
                <a:ext uri="{FF2B5EF4-FFF2-40B4-BE49-F238E27FC236}">
                  <a16:creationId xmlns:a16="http://schemas.microsoft.com/office/drawing/2014/main" id="{A77C8A12-E82E-F781-4D38-0DE334A65EF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E32E57A6-EDAF-F980-A53B-91E8DC69036A}"/>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6695EEAD-FCEC-BF35-3438-028685125A2F}"/>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2A6A5859-DD5B-30F7-360E-C407A129C6AB}"/>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4E2DF543-1066-4F3F-2289-24715BD1B14D}"/>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88AA17DB-07EA-2F65-4BDC-E85B0BBB4B9C}"/>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A57E5297-14AE-5F69-F4AA-3ADB986EF50B}"/>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24E75B51-1047-2291-75FA-8579BB2DD0EB}"/>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79845A7B-B95B-01EA-1A89-EBC7A6E6FC9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120F20FA-F2F1-0945-8B27-53908F7E3CAD}"/>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9C14683A-8E76-6A87-29E5-DAC159BCCAC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59F5C81E-D13A-7787-5625-3019B2087127}"/>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72487BF7-5C6F-564B-7DAB-1BED42AD8B1B}"/>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D9538CDC-7930-C3E0-BC2F-A48BCADD0DD8}"/>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A584227A-7CC5-0968-6DAE-7B27B74BBD57}"/>
                </a:ext>
              </a:extLst>
            </p:cNvPr>
            <p:cNvSpPr/>
            <p:nvPr/>
          </p:nvSpPr>
          <p:spPr bwMode="auto">
            <a:xfrm flipH="1" flipV="1">
              <a:off x="24203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3" name="Rectangle 22">
            <a:extLst>
              <a:ext uri="{FF2B5EF4-FFF2-40B4-BE49-F238E27FC236}">
                <a16:creationId xmlns:a16="http://schemas.microsoft.com/office/drawing/2014/main" id="{F4F8016E-D699-CA02-03D7-E2EDD5849990}"/>
              </a:ext>
            </a:extLst>
          </p:cNvPr>
          <p:cNvSpPr/>
          <p:nvPr/>
        </p:nvSpPr>
        <p:spPr>
          <a:xfrm>
            <a:off x="256107" y="2290456"/>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Support de Proximité</a:t>
            </a:r>
          </a:p>
        </p:txBody>
      </p:sp>
      <p:sp>
        <p:nvSpPr>
          <p:cNvPr id="24" name="Rectangle 23">
            <a:extLst>
              <a:ext uri="{FF2B5EF4-FFF2-40B4-BE49-F238E27FC236}">
                <a16:creationId xmlns:a16="http://schemas.microsoft.com/office/drawing/2014/main" id="{3AEDA96D-0CD1-7EC6-458F-F7C738A54DE2}"/>
              </a:ext>
            </a:extLst>
          </p:cNvPr>
          <p:cNvSpPr/>
          <p:nvPr/>
        </p:nvSpPr>
        <p:spPr bwMode="auto">
          <a:xfrm>
            <a:off x="3814787" y="2290456"/>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Réactivité et assistance répondant aux besoins utilisateurs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Résolution rapide des problèmes.</a:t>
            </a:r>
          </a:p>
        </p:txBody>
      </p:sp>
      <p:sp>
        <p:nvSpPr>
          <p:cNvPr id="25" name="Rectangle 24">
            <a:extLst>
              <a:ext uri="{FF2B5EF4-FFF2-40B4-BE49-F238E27FC236}">
                <a16:creationId xmlns:a16="http://schemas.microsoft.com/office/drawing/2014/main" id="{5BA53A00-F1D8-C2D8-A8EB-2DD126602E36}"/>
              </a:ext>
            </a:extLst>
          </p:cNvPr>
          <p:cNvSpPr/>
          <p:nvPr/>
        </p:nvSpPr>
        <p:spPr bwMode="auto">
          <a:xfrm>
            <a:off x="6476230" y="2307208"/>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Non maitrise des SLA, nécessitant des améliorations.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limitée entre équipes locales et IT centrales.</a:t>
            </a:r>
          </a:p>
        </p:txBody>
      </p:sp>
      <p:sp>
        <p:nvSpPr>
          <p:cNvPr id="26" name="Rectangle 25">
            <a:extLst>
              <a:ext uri="{FF2B5EF4-FFF2-40B4-BE49-F238E27FC236}">
                <a16:creationId xmlns:a16="http://schemas.microsoft.com/office/drawing/2014/main" id="{ECA1E4C6-1802-B29D-DF1B-4B7604B9D9A7}"/>
              </a:ext>
            </a:extLst>
          </p:cNvPr>
          <p:cNvSpPr/>
          <p:nvPr/>
        </p:nvSpPr>
        <p:spPr bwMode="auto">
          <a:xfrm>
            <a:off x="9148770" y="2307208"/>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tableau de bord pour les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les synergies entre équipes locales et centrales IT.</a:t>
            </a:r>
          </a:p>
        </p:txBody>
      </p:sp>
      <p:sp>
        <p:nvSpPr>
          <p:cNvPr id="27" name="Rectangle 26">
            <a:extLst>
              <a:ext uri="{FF2B5EF4-FFF2-40B4-BE49-F238E27FC236}">
                <a16:creationId xmlns:a16="http://schemas.microsoft.com/office/drawing/2014/main" id="{A662B4D1-F2F1-5A06-E310-9490826FE006}"/>
              </a:ext>
            </a:extLst>
          </p:cNvPr>
          <p:cNvSpPr/>
          <p:nvPr/>
        </p:nvSpPr>
        <p:spPr bwMode="auto">
          <a:xfrm>
            <a:off x="1159580" y="2283194"/>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8" name="Groupe 27">
            <a:extLst>
              <a:ext uri="{FF2B5EF4-FFF2-40B4-BE49-F238E27FC236}">
                <a16:creationId xmlns:a16="http://schemas.microsoft.com/office/drawing/2014/main" id="{81899A43-BA59-4EE3-A2E6-971C53F88DFD}"/>
              </a:ext>
            </a:extLst>
          </p:cNvPr>
          <p:cNvGrpSpPr/>
          <p:nvPr/>
        </p:nvGrpSpPr>
        <p:grpSpPr>
          <a:xfrm>
            <a:off x="1159580" y="2581477"/>
            <a:ext cx="2534064" cy="281015"/>
            <a:chOff x="887872" y="1918537"/>
            <a:chExt cx="2534064" cy="358166"/>
          </a:xfrm>
        </p:grpSpPr>
        <p:sp>
          <p:nvSpPr>
            <p:cNvPr id="29" name="ZoneTexte 4">
              <a:extLst>
                <a:ext uri="{FF2B5EF4-FFF2-40B4-BE49-F238E27FC236}">
                  <a16:creationId xmlns:a16="http://schemas.microsoft.com/office/drawing/2014/main" id="{40F500F0-1D2B-F462-B35C-AA39F8ED592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30" name="ZoneTexte 5">
              <a:extLst>
                <a:ext uri="{FF2B5EF4-FFF2-40B4-BE49-F238E27FC236}">
                  <a16:creationId xmlns:a16="http://schemas.microsoft.com/office/drawing/2014/main" id="{14DD38E5-7A5E-790C-DC8B-4856FA76BCBA}"/>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31" name="ZoneTexte 6">
              <a:extLst>
                <a:ext uri="{FF2B5EF4-FFF2-40B4-BE49-F238E27FC236}">
                  <a16:creationId xmlns:a16="http://schemas.microsoft.com/office/drawing/2014/main" id="{4C0D65F4-5E16-F8DC-E01F-37D651478F02}"/>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32" name="ZoneTexte 6">
              <a:extLst>
                <a:ext uri="{FF2B5EF4-FFF2-40B4-BE49-F238E27FC236}">
                  <a16:creationId xmlns:a16="http://schemas.microsoft.com/office/drawing/2014/main" id="{1CEB66DD-414F-EC33-8F8C-46171DB45102}"/>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33" name="ZoneTexte 6">
              <a:extLst>
                <a:ext uri="{FF2B5EF4-FFF2-40B4-BE49-F238E27FC236}">
                  <a16:creationId xmlns:a16="http://schemas.microsoft.com/office/drawing/2014/main" id="{039DA4E2-A125-349A-3720-10CC3898538F}"/>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34" name="ZoneTexte 6">
              <a:extLst>
                <a:ext uri="{FF2B5EF4-FFF2-40B4-BE49-F238E27FC236}">
                  <a16:creationId xmlns:a16="http://schemas.microsoft.com/office/drawing/2014/main" id="{004FC988-CB43-4A8D-DC3F-87BCD2426241}"/>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35" name="ZoneTexte 6">
              <a:extLst>
                <a:ext uri="{FF2B5EF4-FFF2-40B4-BE49-F238E27FC236}">
                  <a16:creationId xmlns:a16="http://schemas.microsoft.com/office/drawing/2014/main" id="{71B72B2F-5135-9943-3F6E-7887A2A01A3A}"/>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36" name="ZoneTexte 6">
              <a:extLst>
                <a:ext uri="{FF2B5EF4-FFF2-40B4-BE49-F238E27FC236}">
                  <a16:creationId xmlns:a16="http://schemas.microsoft.com/office/drawing/2014/main" id="{4B994529-7C86-A3F7-B70E-0B00112ED8E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37" name="ZoneTexte 6">
              <a:extLst>
                <a:ext uri="{FF2B5EF4-FFF2-40B4-BE49-F238E27FC236}">
                  <a16:creationId xmlns:a16="http://schemas.microsoft.com/office/drawing/2014/main" id="{7B60BEF3-F134-D9DB-7834-85F112CE2477}"/>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38" name="ZoneTexte 6">
              <a:extLst>
                <a:ext uri="{FF2B5EF4-FFF2-40B4-BE49-F238E27FC236}">
                  <a16:creationId xmlns:a16="http://schemas.microsoft.com/office/drawing/2014/main" id="{C92A9A61-6939-A86B-D7D5-CCDEBF229578}"/>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39" name="ZoneTexte 6">
              <a:extLst>
                <a:ext uri="{FF2B5EF4-FFF2-40B4-BE49-F238E27FC236}">
                  <a16:creationId xmlns:a16="http://schemas.microsoft.com/office/drawing/2014/main" id="{A7FCC139-CE8F-06B2-7DC9-92A0B18F2E57}"/>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40" name="ZoneTexte 6">
              <a:extLst>
                <a:ext uri="{FF2B5EF4-FFF2-40B4-BE49-F238E27FC236}">
                  <a16:creationId xmlns:a16="http://schemas.microsoft.com/office/drawing/2014/main" id="{B918AF00-2B18-92D9-7CA7-9B2251E39475}"/>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41" name="ZoneTexte 6">
              <a:extLst>
                <a:ext uri="{FF2B5EF4-FFF2-40B4-BE49-F238E27FC236}">
                  <a16:creationId xmlns:a16="http://schemas.microsoft.com/office/drawing/2014/main" id="{4A26E663-D100-AB5F-ADC7-329C0D0CA58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42" name="Flèche : double flèche horizontale 41">
              <a:extLst>
                <a:ext uri="{FF2B5EF4-FFF2-40B4-BE49-F238E27FC236}">
                  <a16:creationId xmlns:a16="http://schemas.microsoft.com/office/drawing/2014/main" id="{3B7AA8A2-2BB8-FAEC-A97F-BCE505851124}"/>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3" name="Triangle 79">
              <a:extLst>
                <a:ext uri="{FF2B5EF4-FFF2-40B4-BE49-F238E27FC236}">
                  <a16:creationId xmlns:a16="http://schemas.microsoft.com/office/drawing/2014/main" id="{108FB265-5AB6-4E3F-18BD-27347147CCD7}"/>
                </a:ext>
              </a:extLst>
            </p:cNvPr>
            <p:cNvSpPr/>
            <p:nvPr/>
          </p:nvSpPr>
          <p:spPr bwMode="auto">
            <a:xfrm flipH="1" flipV="1">
              <a:off x="2135242"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45" name="Rectangle 44">
            <a:extLst>
              <a:ext uri="{FF2B5EF4-FFF2-40B4-BE49-F238E27FC236}">
                <a16:creationId xmlns:a16="http://schemas.microsoft.com/office/drawing/2014/main" id="{E56099CB-E1A3-7C73-7E56-72F653072BFB}"/>
              </a:ext>
            </a:extLst>
          </p:cNvPr>
          <p:cNvSpPr/>
          <p:nvPr/>
        </p:nvSpPr>
        <p:spPr>
          <a:xfrm>
            <a:off x="256107" y="3141149"/>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Gestion des Flottes</a:t>
            </a:r>
          </a:p>
        </p:txBody>
      </p:sp>
      <p:sp>
        <p:nvSpPr>
          <p:cNvPr id="46" name="Rectangle 45">
            <a:extLst>
              <a:ext uri="{FF2B5EF4-FFF2-40B4-BE49-F238E27FC236}">
                <a16:creationId xmlns:a16="http://schemas.microsoft.com/office/drawing/2014/main" id="{6339B082-3449-A86C-B3E1-5B748E1A7268}"/>
              </a:ext>
            </a:extLst>
          </p:cNvPr>
          <p:cNvSpPr/>
          <p:nvPr/>
        </p:nvSpPr>
        <p:spPr bwMode="auto">
          <a:xfrm>
            <a:off x="3814787" y="3141149"/>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Sécurité et support efficaces pour les équipements mobiles.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Mise en place de solutions MDM pour la gestion des flottes.</a:t>
            </a:r>
          </a:p>
        </p:txBody>
      </p:sp>
      <p:sp>
        <p:nvSpPr>
          <p:cNvPr id="47" name="Rectangle 46">
            <a:extLst>
              <a:ext uri="{FF2B5EF4-FFF2-40B4-BE49-F238E27FC236}">
                <a16:creationId xmlns:a16="http://schemas.microsoft.com/office/drawing/2014/main" id="{E6DD3CFF-3469-7983-D2C2-D27D6E3684E2}"/>
              </a:ext>
            </a:extLst>
          </p:cNvPr>
          <p:cNvSpPr/>
          <p:nvPr/>
        </p:nvSpPr>
        <p:spPr bwMode="auto">
          <a:xfrm>
            <a:off x="6476230" y="315790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BYOD absente, créant des risques pour l’intégration des appareils.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Inventaire incomplet des équipements, limitant le contrôle.</a:t>
            </a:r>
          </a:p>
        </p:txBody>
      </p:sp>
      <p:sp>
        <p:nvSpPr>
          <p:cNvPr id="48" name="Rectangle 47">
            <a:extLst>
              <a:ext uri="{FF2B5EF4-FFF2-40B4-BE49-F238E27FC236}">
                <a16:creationId xmlns:a16="http://schemas.microsoft.com/office/drawing/2014/main" id="{AABDC5A2-0400-E148-75EA-0A2A32D9ABBB}"/>
              </a:ext>
            </a:extLst>
          </p:cNvPr>
          <p:cNvSpPr/>
          <p:nvPr/>
        </p:nvSpPr>
        <p:spPr bwMode="auto">
          <a:xfrm>
            <a:off x="9148770" y="315790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et déployer une politique BYOD pour sécuriser les appareils.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l’inventaire des équipements via des outils de suivi.</a:t>
            </a:r>
          </a:p>
        </p:txBody>
      </p:sp>
      <p:sp>
        <p:nvSpPr>
          <p:cNvPr id="49" name="Rectangle 48">
            <a:extLst>
              <a:ext uri="{FF2B5EF4-FFF2-40B4-BE49-F238E27FC236}">
                <a16:creationId xmlns:a16="http://schemas.microsoft.com/office/drawing/2014/main" id="{5E132403-A1AE-77AD-4F94-8A4494A37F93}"/>
              </a:ext>
            </a:extLst>
          </p:cNvPr>
          <p:cNvSpPr/>
          <p:nvPr/>
        </p:nvSpPr>
        <p:spPr bwMode="auto">
          <a:xfrm>
            <a:off x="1159580" y="3133887"/>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50" name="Groupe 49">
            <a:extLst>
              <a:ext uri="{FF2B5EF4-FFF2-40B4-BE49-F238E27FC236}">
                <a16:creationId xmlns:a16="http://schemas.microsoft.com/office/drawing/2014/main" id="{386AB439-0AED-3AD0-DD71-A5904996BF06}"/>
              </a:ext>
            </a:extLst>
          </p:cNvPr>
          <p:cNvGrpSpPr/>
          <p:nvPr/>
        </p:nvGrpSpPr>
        <p:grpSpPr>
          <a:xfrm>
            <a:off x="1159580" y="3432170"/>
            <a:ext cx="2534064" cy="281015"/>
            <a:chOff x="887872" y="1918537"/>
            <a:chExt cx="2534064" cy="358166"/>
          </a:xfrm>
        </p:grpSpPr>
        <p:sp>
          <p:nvSpPr>
            <p:cNvPr id="51" name="ZoneTexte 4">
              <a:extLst>
                <a:ext uri="{FF2B5EF4-FFF2-40B4-BE49-F238E27FC236}">
                  <a16:creationId xmlns:a16="http://schemas.microsoft.com/office/drawing/2014/main" id="{83995545-D3B7-0008-747F-F9886D7474DA}"/>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52" name="ZoneTexte 5">
              <a:extLst>
                <a:ext uri="{FF2B5EF4-FFF2-40B4-BE49-F238E27FC236}">
                  <a16:creationId xmlns:a16="http://schemas.microsoft.com/office/drawing/2014/main" id="{7E197417-B9E3-84DC-D0A5-BDA9316118C4}"/>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53" name="ZoneTexte 6">
              <a:extLst>
                <a:ext uri="{FF2B5EF4-FFF2-40B4-BE49-F238E27FC236}">
                  <a16:creationId xmlns:a16="http://schemas.microsoft.com/office/drawing/2014/main" id="{C4AD0CEF-DB37-462F-AE7B-BEF7D264FEF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54" name="ZoneTexte 6">
              <a:extLst>
                <a:ext uri="{FF2B5EF4-FFF2-40B4-BE49-F238E27FC236}">
                  <a16:creationId xmlns:a16="http://schemas.microsoft.com/office/drawing/2014/main" id="{3F5BC66A-9767-D4C3-CD4C-BA716E5372F9}"/>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55" name="ZoneTexte 6">
              <a:extLst>
                <a:ext uri="{FF2B5EF4-FFF2-40B4-BE49-F238E27FC236}">
                  <a16:creationId xmlns:a16="http://schemas.microsoft.com/office/drawing/2014/main" id="{6D809437-FD2A-E733-F831-45ED047ED20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56" name="ZoneTexte 6">
              <a:extLst>
                <a:ext uri="{FF2B5EF4-FFF2-40B4-BE49-F238E27FC236}">
                  <a16:creationId xmlns:a16="http://schemas.microsoft.com/office/drawing/2014/main" id="{3BE04602-3F6C-2848-7B08-2F489D39F77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57" name="ZoneTexte 6">
              <a:extLst>
                <a:ext uri="{FF2B5EF4-FFF2-40B4-BE49-F238E27FC236}">
                  <a16:creationId xmlns:a16="http://schemas.microsoft.com/office/drawing/2014/main" id="{5F7EDDB6-9A3C-F6F4-3AB6-C01AE5057FA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58" name="ZoneTexte 6">
              <a:extLst>
                <a:ext uri="{FF2B5EF4-FFF2-40B4-BE49-F238E27FC236}">
                  <a16:creationId xmlns:a16="http://schemas.microsoft.com/office/drawing/2014/main" id="{AE66EF1B-5960-0CD7-8E54-ED618593E71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59" name="ZoneTexte 6">
              <a:extLst>
                <a:ext uri="{FF2B5EF4-FFF2-40B4-BE49-F238E27FC236}">
                  <a16:creationId xmlns:a16="http://schemas.microsoft.com/office/drawing/2014/main" id="{81EE5BFB-16E4-990F-DE24-935AD73CB65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66" name="ZoneTexte 6">
              <a:extLst>
                <a:ext uri="{FF2B5EF4-FFF2-40B4-BE49-F238E27FC236}">
                  <a16:creationId xmlns:a16="http://schemas.microsoft.com/office/drawing/2014/main" id="{FEA75924-D5FF-FF2D-F437-3CC0CAD91382}"/>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67" name="ZoneTexte 6">
              <a:extLst>
                <a:ext uri="{FF2B5EF4-FFF2-40B4-BE49-F238E27FC236}">
                  <a16:creationId xmlns:a16="http://schemas.microsoft.com/office/drawing/2014/main" id="{FE2D6498-E2A4-AA03-D85D-D738E848F81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69" name="ZoneTexte 6">
              <a:extLst>
                <a:ext uri="{FF2B5EF4-FFF2-40B4-BE49-F238E27FC236}">
                  <a16:creationId xmlns:a16="http://schemas.microsoft.com/office/drawing/2014/main" id="{984D8BBA-FFE6-E913-6EB0-1F124BD16FD6}"/>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74" name="ZoneTexte 6">
              <a:extLst>
                <a:ext uri="{FF2B5EF4-FFF2-40B4-BE49-F238E27FC236}">
                  <a16:creationId xmlns:a16="http://schemas.microsoft.com/office/drawing/2014/main" id="{EB534FC1-C1D4-3E39-0D75-C12E14A0AA6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75" name="Flèche : double flèche horizontale 74">
              <a:extLst>
                <a:ext uri="{FF2B5EF4-FFF2-40B4-BE49-F238E27FC236}">
                  <a16:creationId xmlns:a16="http://schemas.microsoft.com/office/drawing/2014/main" id="{3D46C300-72F0-ED39-6360-F2E662CF44A0}"/>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77" name="Triangle 79">
              <a:extLst>
                <a:ext uri="{FF2B5EF4-FFF2-40B4-BE49-F238E27FC236}">
                  <a16:creationId xmlns:a16="http://schemas.microsoft.com/office/drawing/2014/main" id="{50C2428C-CB49-7CDC-9D00-B1ADDA0A9FF6}"/>
                </a:ext>
              </a:extLst>
            </p:cNvPr>
            <p:cNvSpPr/>
            <p:nvPr/>
          </p:nvSpPr>
          <p:spPr bwMode="auto">
            <a:xfrm flipH="1" flipV="1">
              <a:off x="2499035"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88" name="Rectangle 87">
            <a:extLst>
              <a:ext uri="{FF2B5EF4-FFF2-40B4-BE49-F238E27FC236}">
                <a16:creationId xmlns:a16="http://schemas.microsoft.com/office/drawing/2014/main" id="{1EBFA462-BB41-FD77-10C9-3AC6870B28A8}"/>
              </a:ext>
            </a:extLst>
          </p:cNvPr>
          <p:cNvSpPr/>
          <p:nvPr/>
        </p:nvSpPr>
        <p:spPr>
          <a:xfrm>
            <a:off x="256107" y="4027443"/>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Postes de Travail</a:t>
            </a:r>
          </a:p>
        </p:txBody>
      </p:sp>
      <p:sp>
        <p:nvSpPr>
          <p:cNvPr id="89" name="Rectangle 88">
            <a:extLst>
              <a:ext uri="{FF2B5EF4-FFF2-40B4-BE49-F238E27FC236}">
                <a16:creationId xmlns:a16="http://schemas.microsoft.com/office/drawing/2014/main" id="{6A491A04-F008-09BE-9AD2-A436055573E7}"/>
              </a:ext>
            </a:extLst>
          </p:cNvPr>
          <p:cNvSpPr/>
          <p:nvPr/>
        </p:nvSpPr>
        <p:spPr bwMode="auto">
          <a:xfrm>
            <a:off x="3814787" y="4027443"/>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Sécurité renforcée des postes contre les cybermenaces.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Renouvellement des Postes évitant les défaillances impactantees.</a:t>
            </a:r>
          </a:p>
        </p:txBody>
      </p:sp>
      <p:sp>
        <p:nvSpPr>
          <p:cNvPr id="90" name="Rectangle 89">
            <a:extLst>
              <a:ext uri="{FF2B5EF4-FFF2-40B4-BE49-F238E27FC236}">
                <a16:creationId xmlns:a16="http://schemas.microsoft.com/office/drawing/2014/main" id="{EAF71E5B-1C4D-EFC9-82D9-9307DDB8EC32}"/>
              </a:ext>
            </a:extLst>
          </p:cNvPr>
          <p:cNvSpPr/>
          <p:nvPr/>
        </p:nvSpPr>
        <p:spPr bwMode="auto">
          <a:xfrm>
            <a:off x="6476230" y="4044195"/>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suivi des performances, limitant leur optimisation.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incidents liés aux postes ne sont pas correctement gérés.</a:t>
            </a:r>
          </a:p>
        </p:txBody>
      </p:sp>
      <p:sp>
        <p:nvSpPr>
          <p:cNvPr id="91" name="Rectangle 90">
            <a:extLst>
              <a:ext uri="{FF2B5EF4-FFF2-40B4-BE49-F238E27FC236}">
                <a16:creationId xmlns:a16="http://schemas.microsoft.com/office/drawing/2014/main" id="{DC509213-677A-E00A-2902-FFE79A624AF5}"/>
              </a:ext>
            </a:extLst>
          </p:cNvPr>
          <p:cNvSpPr/>
          <p:nvPr/>
        </p:nvSpPr>
        <p:spPr bwMode="auto">
          <a:xfrm>
            <a:off x="9148770" y="4044195"/>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Monitorer les performances via des outils adaptés.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un système de gestion d’incidents centralisé.</a:t>
            </a:r>
          </a:p>
        </p:txBody>
      </p:sp>
      <p:sp>
        <p:nvSpPr>
          <p:cNvPr id="92" name="Rectangle 91">
            <a:extLst>
              <a:ext uri="{FF2B5EF4-FFF2-40B4-BE49-F238E27FC236}">
                <a16:creationId xmlns:a16="http://schemas.microsoft.com/office/drawing/2014/main" id="{475C8B05-76A2-7998-26AA-232DD0FC2E66}"/>
              </a:ext>
            </a:extLst>
          </p:cNvPr>
          <p:cNvSpPr/>
          <p:nvPr/>
        </p:nvSpPr>
        <p:spPr bwMode="auto">
          <a:xfrm>
            <a:off x="1159580" y="4020181"/>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93" name="Groupe 92">
            <a:extLst>
              <a:ext uri="{FF2B5EF4-FFF2-40B4-BE49-F238E27FC236}">
                <a16:creationId xmlns:a16="http://schemas.microsoft.com/office/drawing/2014/main" id="{64DC2E61-3946-5A51-784C-FF06F4DACE36}"/>
              </a:ext>
            </a:extLst>
          </p:cNvPr>
          <p:cNvGrpSpPr/>
          <p:nvPr/>
        </p:nvGrpSpPr>
        <p:grpSpPr>
          <a:xfrm>
            <a:off x="1159580" y="4318464"/>
            <a:ext cx="2534064" cy="281015"/>
            <a:chOff x="887872" y="1918537"/>
            <a:chExt cx="2534064" cy="358166"/>
          </a:xfrm>
        </p:grpSpPr>
        <p:sp>
          <p:nvSpPr>
            <p:cNvPr id="94" name="ZoneTexte 4">
              <a:extLst>
                <a:ext uri="{FF2B5EF4-FFF2-40B4-BE49-F238E27FC236}">
                  <a16:creationId xmlns:a16="http://schemas.microsoft.com/office/drawing/2014/main" id="{DAF4EB0D-808F-04B9-27B3-804A991A154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95" name="ZoneTexte 5">
              <a:extLst>
                <a:ext uri="{FF2B5EF4-FFF2-40B4-BE49-F238E27FC236}">
                  <a16:creationId xmlns:a16="http://schemas.microsoft.com/office/drawing/2014/main" id="{7132B3AF-F76D-2A0B-1D5F-A3D4244A5C1D}"/>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96" name="ZoneTexte 6">
              <a:extLst>
                <a:ext uri="{FF2B5EF4-FFF2-40B4-BE49-F238E27FC236}">
                  <a16:creationId xmlns:a16="http://schemas.microsoft.com/office/drawing/2014/main" id="{E16264D3-5EB1-413D-BEBF-D6922DD9861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97" name="ZoneTexte 6">
              <a:extLst>
                <a:ext uri="{FF2B5EF4-FFF2-40B4-BE49-F238E27FC236}">
                  <a16:creationId xmlns:a16="http://schemas.microsoft.com/office/drawing/2014/main" id="{4C9322BC-39C6-1E0B-A241-298870236758}"/>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98" name="ZoneTexte 6">
              <a:extLst>
                <a:ext uri="{FF2B5EF4-FFF2-40B4-BE49-F238E27FC236}">
                  <a16:creationId xmlns:a16="http://schemas.microsoft.com/office/drawing/2014/main" id="{F088A52E-C602-F2FF-BAD2-D3959124A21F}"/>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104" name="ZoneTexte 6">
              <a:extLst>
                <a:ext uri="{FF2B5EF4-FFF2-40B4-BE49-F238E27FC236}">
                  <a16:creationId xmlns:a16="http://schemas.microsoft.com/office/drawing/2014/main" id="{55E19773-65C4-CC7E-B940-F509BC130B8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105" name="ZoneTexte 6">
              <a:extLst>
                <a:ext uri="{FF2B5EF4-FFF2-40B4-BE49-F238E27FC236}">
                  <a16:creationId xmlns:a16="http://schemas.microsoft.com/office/drawing/2014/main" id="{9C3E5A68-97E5-E362-B5EA-20477847673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106" name="ZoneTexte 6">
              <a:extLst>
                <a:ext uri="{FF2B5EF4-FFF2-40B4-BE49-F238E27FC236}">
                  <a16:creationId xmlns:a16="http://schemas.microsoft.com/office/drawing/2014/main" id="{20F0D12D-9F30-423D-DF53-DE248CA1A85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107" name="ZoneTexte 6">
              <a:extLst>
                <a:ext uri="{FF2B5EF4-FFF2-40B4-BE49-F238E27FC236}">
                  <a16:creationId xmlns:a16="http://schemas.microsoft.com/office/drawing/2014/main" id="{138601F6-1178-9C30-96D5-076AF6442A7C}"/>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108" name="ZoneTexte 6">
              <a:extLst>
                <a:ext uri="{FF2B5EF4-FFF2-40B4-BE49-F238E27FC236}">
                  <a16:creationId xmlns:a16="http://schemas.microsoft.com/office/drawing/2014/main" id="{9899F1C4-C8D3-DB47-1F9F-5092C0537C69}"/>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109" name="ZoneTexte 6">
              <a:extLst>
                <a:ext uri="{FF2B5EF4-FFF2-40B4-BE49-F238E27FC236}">
                  <a16:creationId xmlns:a16="http://schemas.microsoft.com/office/drawing/2014/main" id="{8D91E518-A765-9F3D-3779-7DD7BC7B8DAD}"/>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110" name="ZoneTexte 6">
              <a:extLst>
                <a:ext uri="{FF2B5EF4-FFF2-40B4-BE49-F238E27FC236}">
                  <a16:creationId xmlns:a16="http://schemas.microsoft.com/office/drawing/2014/main" id="{97BFB2FD-2DD1-AF88-FE35-84FAB620CFA9}"/>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111" name="ZoneTexte 6">
              <a:extLst>
                <a:ext uri="{FF2B5EF4-FFF2-40B4-BE49-F238E27FC236}">
                  <a16:creationId xmlns:a16="http://schemas.microsoft.com/office/drawing/2014/main" id="{42A67FB4-2471-319A-CB3E-2816A734E1CA}"/>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112" name="Flèche : double flèche horizontale 111">
              <a:extLst>
                <a:ext uri="{FF2B5EF4-FFF2-40B4-BE49-F238E27FC236}">
                  <a16:creationId xmlns:a16="http://schemas.microsoft.com/office/drawing/2014/main" id="{18DBAE7E-6C99-EFB3-2816-E392B4620373}"/>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113" name="Triangle 79">
              <a:extLst>
                <a:ext uri="{FF2B5EF4-FFF2-40B4-BE49-F238E27FC236}">
                  <a16:creationId xmlns:a16="http://schemas.microsoft.com/office/drawing/2014/main" id="{2C6AD912-7381-CA26-027F-2762DF4DE9AF}"/>
                </a:ext>
              </a:extLst>
            </p:cNvPr>
            <p:cNvSpPr/>
            <p:nvPr/>
          </p:nvSpPr>
          <p:spPr bwMode="auto">
            <a:xfrm flipH="1" flipV="1">
              <a:off x="24203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194" name="Rectangle 193">
            <a:extLst>
              <a:ext uri="{FF2B5EF4-FFF2-40B4-BE49-F238E27FC236}">
                <a16:creationId xmlns:a16="http://schemas.microsoft.com/office/drawing/2014/main" id="{ABF9313E-A5DB-D259-1596-C46CE3A5E45C}"/>
              </a:ext>
            </a:extLst>
          </p:cNvPr>
          <p:cNvSpPr/>
          <p:nvPr/>
        </p:nvSpPr>
        <p:spPr>
          <a:xfrm>
            <a:off x="256107" y="4890964"/>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Réseau</a:t>
            </a:r>
          </a:p>
          <a:p>
            <a:pPr algn="ctr"/>
            <a:r>
              <a:rPr lang="fr-FR" sz="1000" b="1" cap="small" dirty="0">
                <a:latin typeface="Ubuntu" panose="020B0504030602030204" pitchFamily="34" charset="0"/>
              </a:rPr>
              <a:t>de Télécom</a:t>
            </a:r>
          </a:p>
        </p:txBody>
      </p:sp>
      <p:sp>
        <p:nvSpPr>
          <p:cNvPr id="195" name="Rectangle 194">
            <a:extLst>
              <a:ext uri="{FF2B5EF4-FFF2-40B4-BE49-F238E27FC236}">
                <a16:creationId xmlns:a16="http://schemas.microsoft.com/office/drawing/2014/main" id="{DFDEC97A-755F-152E-C945-929B3871182C}"/>
              </a:ext>
            </a:extLst>
          </p:cNvPr>
          <p:cNvSpPr/>
          <p:nvPr/>
        </p:nvSpPr>
        <p:spPr bwMode="auto">
          <a:xfrm>
            <a:off x="3814787" y="4890964"/>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Mise en place d’une sécurisation renforcée des accès réseau.</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Gestion proactive minimisant les temps d’arrêt et interruptions.</a:t>
            </a:r>
          </a:p>
        </p:txBody>
      </p:sp>
      <p:sp>
        <p:nvSpPr>
          <p:cNvPr id="196" name="Rectangle 195">
            <a:extLst>
              <a:ext uri="{FF2B5EF4-FFF2-40B4-BE49-F238E27FC236}">
                <a16:creationId xmlns:a16="http://schemas.microsoft.com/office/drawing/2014/main" id="{F8427DC4-96AA-9ED3-E11E-5A3DB3182DD3}"/>
              </a:ext>
            </a:extLst>
          </p:cNvPr>
          <p:cNvSpPr/>
          <p:nvPr/>
        </p:nvSpPr>
        <p:spPr bwMode="auto">
          <a:xfrm>
            <a:off x="6476230" y="4907716"/>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d’audits réguliers pour garantir la performance du réseau.</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de monitoring réseau inefficaces, limitant l’optimisation.</a:t>
            </a:r>
          </a:p>
        </p:txBody>
      </p:sp>
      <p:sp>
        <p:nvSpPr>
          <p:cNvPr id="197" name="Rectangle 196">
            <a:extLst>
              <a:ext uri="{FF2B5EF4-FFF2-40B4-BE49-F238E27FC236}">
                <a16:creationId xmlns:a16="http://schemas.microsoft.com/office/drawing/2014/main" id="{DAD4D3F7-E3CC-C2EE-F15F-D6B23FCCFD08}"/>
              </a:ext>
            </a:extLst>
          </p:cNvPr>
          <p:cNvSpPr/>
          <p:nvPr/>
        </p:nvSpPr>
        <p:spPr bwMode="auto">
          <a:xfrm>
            <a:off x="9148770" y="4907716"/>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un système d’audit régulier.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Introduire des solutions avancées pour surveiller le réseau.</a:t>
            </a:r>
          </a:p>
        </p:txBody>
      </p:sp>
      <p:sp>
        <p:nvSpPr>
          <p:cNvPr id="198" name="Rectangle 197">
            <a:extLst>
              <a:ext uri="{FF2B5EF4-FFF2-40B4-BE49-F238E27FC236}">
                <a16:creationId xmlns:a16="http://schemas.microsoft.com/office/drawing/2014/main" id="{D59CB525-E235-FF0D-B4DF-185B249C0531}"/>
              </a:ext>
            </a:extLst>
          </p:cNvPr>
          <p:cNvSpPr/>
          <p:nvPr/>
        </p:nvSpPr>
        <p:spPr bwMode="auto">
          <a:xfrm>
            <a:off x="1159580" y="4883702"/>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199" name="Groupe 198">
            <a:extLst>
              <a:ext uri="{FF2B5EF4-FFF2-40B4-BE49-F238E27FC236}">
                <a16:creationId xmlns:a16="http://schemas.microsoft.com/office/drawing/2014/main" id="{525DE530-FDE2-E0A5-8195-B02B5310C03D}"/>
              </a:ext>
            </a:extLst>
          </p:cNvPr>
          <p:cNvGrpSpPr/>
          <p:nvPr/>
        </p:nvGrpSpPr>
        <p:grpSpPr>
          <a:xfrm>
            <a:off x="1159580" y="5181985"/>
            <a:ext cx="2534064" cy="281015"/>
            <a:chOff x="887872" y="1918537"/>
            <a:chExt cx="2534064" cy="358166"/>
          </a:xfrm>
        </p:grpSpPr>
        <p:sp>
          <p:nvSpPr>
            <p:cNvPr id="200" name="ZoneTexte 4">
              <a:extLst>
                <a:ext uri="{FF2B5EF4-FFF2-40B4-BE49-F238E27FC236}">
                  <a16:creationId xmlns:a16="http://schemas.microsoft.com/office/drawing/2014/main" id="{20911BC9-0115-CC12-4E86-86FBEF8BB3DD}"/>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01" name="ZoneTexte 5">
              <a:extLst>
                <a:ext uri="{FF2B5EF4-FFF2-40B4-BE49-F238E27FC236}">
                  <a16:creationId xmlns:a16="http://schemas.microsoft.com/office/drawing/2014/main" id="{15E1AC03-C7F4-C625-C900-6697D43BF667}"/>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02" name="ZoneTexte 6">
              <a:extLst>
                <a:ext uri="{FF2B5EF4-FFF2-40B4-BE49-F238E27FC236}">
                  <a16:creationId xmlns:a16="http://schemas.microsoft.com/office/drawing/2014/main" id="{53FD53F7-47E9-EE82-10C4-A86A6DD8EFB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03" name="ZoneTexte 6">
              <a:extLst>
                <a:ext uri="{FF2B5EF4-FFF2-40B4-BE49-F238E27FC236}">
                  <a16:creationId xmlns:a16="http://schemas.microsoft.com/office/drawing/2014/main" id="{086164B0-1E9A-9AF5-B8B6-662B4852A29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04" name="ZoneTexte 6">
              <a:extLst>
                <a:ext uri="{FF2B5EF4-FFF2-40B4-BE49-F238E27FC236}">
                  <a16:creationId xmlns:a16="http://schemas.microsoft.com/office/drawing/2014/main" id="{F2A651ED-D141-23A8-0E58-8DE6CFDA61C9}"/>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05" name="ZoneTexte 6">
              <a:extLst>
                <a:ext uri="{FF2B5EF4-FFF2-40B4-BE49-F238E27FC236}">
                  <a16:creationId xmlns:a16="http://schemas.microsoft.com/office/drawing/2014/main" id="{B06080D2-5EC8-2C8B-96E5-663F378BAA29}"/>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06" name="ZoneTexte 6">
              <a:extLst>
                <a:ext uri="{FF2B5EF4-FFF2-40B4-BE49-F238E27FC236}">
                  <a16:creationId xmlns:a16="http://schemas.microsoft.com/office/drawing/2014/main" id="{6CDDB101-7641-A53B-90EC-98715C840712}"/>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07" name="ZoneTexte 6">
              <a:extLst>
                <a:ext uri="{FF2B5EF4-FFF2-40B4-BE49-F238E27FC236}">
                  <a16:creationId xmlns:a16="http://schemas.microsoft.com/office/drawing/2014/main" id="{E33F7C1E-4F7D-F76D-4A8B-57BB2AA0332B}"/>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08" name="ZoneTexte 6">
              <a:extLst>
                <a:ext uri="{FF2B5EF4-FFF2-40B4-BE49-F238E27FC236}">
                  <a16:creationId xmlns:a16="http://schemas.microsoft.com/office/drawing/2014/main" id="{DFC5B982-C0F5-76DE-0C5C-7E8714BCC95E}"/>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09" name="ZoneTexte 6">
              <a:extLst>
                <a:ext uri="{FF2B5EF4-FFF2-40B4-BE49-F238E27FC236}">
                  <a16:creationId xmlns:a16="http://schemas.microsoft.com/office/drawing/2014/main" id="{62156F48-CA8F-11A4-3A69-4D29C050725E}"/>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10" name="ZoneTexte 6">
              <a:extLst>
                <a:ext uri="{FF2B5EF4-FFF2-40B4-BE49-F238E27FC236}">
                  <a16:creationId xmlns:a16="http://schemas.microsoft.com/office/drawing/2014/main" id="{1AD54202-942A-A413-BFFC-A9B5FF40081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11" name="ZoneTexte 6">
              <a:extLst>
                <a:ext uri="{FF2B5EF4-FFF2-40B4-BE49-F238E27FC236}">
                  <a16:creationId xmlns:a16="http://schemas.microsoft.com/office/drawing/2014/main" id="{7812E3A1-6AB2-1C52-B188-F606C9DAD5B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13" name="ZoneTexte 6">
              <a:extLst>
                <a:ext uri="{FF2B5EF4-FFF2-40B4-BE49-F238E27FC236}">
                  <a16:creationId xmlns:a16="http://schemas.microsoft.com/office/drawing/2014/main" id="{DE2E761A-4748-4981-B597-85C3F4C783F7}"/>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6" name="Flèche : double flèche horizontale 215">
              <a:extLst>
                <a:ext uri="{FF2B5EF4-FFF2-40B4-BE49-F238E27FC236}">
                  <a16:creationId xmlns:a16="http://schemas.microsoft.com/office/drawing/2014/main" id="{9045C42E-3582-2947-5252-C2CCC3E47F6D}"/>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9" name="Triangle 79">
              <a:extLst>
                <a:ext uri="{FF2B5EF4-FFF2-40B4-BE49-F238E27FC236}">
                  <a16:creationId xmlns:a16="http://schemas.microsoft.com/office/drawing/2014/main" id="{3D1AD0D0-0B65-B5D3-FD2D-94EAEA755720}"/>
                </a:ext>
              </a:extLst>
            </p:cNvPr>
            <p:cNvSpPr/>
            <p:nvPr/>
          </p:nvSpPr>
          <p:spPr bwMode="auto">
            <a:xfrm flipH="1" flipV="1">
              <a:off x="2056584"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290429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941DA71-A556-B05E-5CD0-F7A2C07ED064}"/>
              </a:ext>
            </a:extLst>
          </p:cNvPr>
          <p:cNvSpPr>
            <a:spLocks noGrp="1"/>
          </p:cNvSpPr>
          <p:nvPr>
            <p:ph type="sldNum" sz="quarter" idx="10"/>
          </p:nvPr>
        </p:nvSpPr>
        <p:spPr/>
        <p:txBody>
          <a:bodyPr/>
          <a:lstStyle/>
          <a:p>
            <a:pPr>
              <a:defRPr/>
            </a:pPr>
            <a:fld id="{172ACC00-F50A-441B-B5FA-D02ED19B2723}" type="slidenum">
              <a:rPr lang="fr-FR" sz="1800" smtClean="0"/>
              <a:t>2</a:t>
            </a:fld>
            <a:endParaRPr lang="fr-FR" sz="1800"/>
          </a:p>
        </p:txBody>
      </p:sp>
      <p:sp>
        <p:nvSpPr>
          <p:cNvPr id="3" name="Titre 2">
            <a:extLst>
              <a:ext uri="{FF2B5EF4-FFF2-40B4-BE49-F238E27FC236}">
                <a16:creationId xmlns:a16="http://schemas.microsoft.com/office/drawing/2014/main" id="{661C920C-5B96-4D27-D591-8E83B7901E4B}"/>
              </a:ext>
            </a:extLst>
          </p:cNvPr>
          <p:cNvSpPr>
            <a:spLocks noGrp="1"/>
          </p:cNvSpPr>
          <p:nvPr>
            <p:ph type="title"/>
          </p:nvPr>
        </p:nvSpPr>
        <p:spPr/>
        <p:txBody>
          <a:bodyPr/>
          <a:lstStyle/>
          <a:p>
            <a:r>
              <a:rPr lang="fr-FR"/>
              <a:t>Sommaire</a:t>
            </a:r>
          </a:p>
        </p:txBody>
      </p:sp>
      <p:sp>
        <p:nvSpPr>
          <p:cNvPr id="29" name="ZoneTexte 4">
            <a:extLst>
              <a:ext uri="{FF2B5EF4-FFF2-40B4-BE49-F238E27FC236}">
                <a16:creationId xmlns:a16="http://schemas.microsoft.com/office/drawing/2014/main" id="{09AE7D03-1811-7D02-92F8-B6349E4F21C4}"/>
              </a:ext>
            </a:extLst>
          </p:cNvPr>
          <p:cNvSpPr txBox="1"/>
          <p:nvPr/>
        </p:nvSpPr>
        <p:spPr bwMode="auto">
          <a:xfrm>
            <a:off x="1194347" y="1505266"/>
            <a:ext cx="6247270" cy="369332"/>
          </a:xfrm>
          <a:prstGeom prst="rect">
            <a:avLst/>
          </a:prstGeom>
          <a:noFill/>
        </p:spPr>
        <p:txBody>
          <a:bodyPr wrap="square" rtlCol="0">
            <a:spAutoFit/>
          </a:bodyPr>
          <a:lstStyle/>
          <a:p>
            <a:pPr>
              <a:defRPr/>
            </a:pPr>
            <a:r>
              <a:rPr lang="fr-FR" dirty="0">
                <a:solidFill>
                  <a:srgbClr val="002060"/>
                </a:solidFill>
                <a:latin typeface="Ubuntu"/>
              </a:rPr>
              <a:t>CONTEXTE &amp; OBJECTIFS </a:t>
            </a:r>
          </a:p>
        </p:txBody>
      </p:sp>
      <p:cxnSp>
        <p:nvCxnSpPr>
          <p:cNvPr id="30" name="Connecteur droit 7">
            <a:extLst>
              <a:ext uri="{FF2B5EF4-FFF2-40B4-BE49-F238E27FC236}">
                <a16:creationId xmlns:a16="http://schemas.microsoft.com/office/drawing/2014/main" id="{928E86C6-7DDF-A1F3-1CE6-FD3BB3CC2451}"/>
              </a:ext>
            </a:extLst>
          </p:cNvPr>
          <p:cNvCxnSpPr>
            <a:cxnSpLocks/>
          </p:cNvCxnSpPr>
          <p:nvPr/>
        </p:nvCxnSpPr>
        <p:spPr bwMode="auto">
          <a:xfrm>
            <a:off x="962149" y="1306447"/>
            <a:ext cx="0" cy="4320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e 13">
            <a:extLst>
              <a:ext uri="{FF2B5EF4-FFF2-40B4-BE49-F238E27FC236}">
                <a16:creationId xmlns:a16="http://schemas.microsoft.com/office/drawing/2014/main" id="{BC21B4AB-A2F3-AB01-19E3-1C13553F2FB3}"/>
              </a:ext>
            </a:extLst>
          </p:cNvPr>
          <p:cNvGrpSpPr/>
          <p:nvPr/>
        </p:nvGrpSpPr>
        <p:grpSpPr bwMode="auto">
          <a:xfrm>
            <a:off x="764149" y="1489321"/>
            <a:ext cx="396000" cy="432000"/>
            <a:chOff x="5699100" y="1393612"/>
            <a:chExt cx="504000" cy="550463"/>
          </a:xfrm>
        </p:grpSpPr>
        <p:sp>
          <p:nvSpPr>
            <p:cNvPr id="32" name="Corde 8">
              <a:extLst>
                <a:ext uri="{FF2B5EF4-FFF2-40B4-BE49-F238E27FC236}">
                  <a16:creationId xmlns:a16="http://schemas.microsoft.com/office/drawing/2014/main" id="{3182BDFC-3555-A7A2-8D5B-D409090130D5}"/>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33" name="ZoneTexte 32">
              <a:extLst>
                <a:ext uri="{FF2B5EF4-FFF2-40B4-BE49-F238E27FC236}">
                  <a16:creationId xmlns:a16="http://schemas.microsoft.com/office/drawing/2014/main" id="{E872DE3D-A61A-A41D-B988-7B20E57D3E20}"/>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i="0" u="none" strike="noStrike" cap="none" spc="0">
                  <a:ln>
                    <a:noFill/>
                  </a:ln>
                  <a:solidFill>
                    <a:prstClr val="white"/>
                  </a:solidFill>
                  <a:latin typeface="Ubuntu"/>
                  <a:ea typeface="Arial"/>
                  <a:cs typeface="Arial"/>
                </a:rPr>
                <a:t>1</a:t>
              </a:r>
              <a:endParaRPr/>
            </a:p>
          </p:txBody>
        </p:sp>
      </p:grpSp>
      <p:grpSp>
        <p:nvGrpSpPr>
          <p:cNvPr id="34" name="Groupe 14">
            <a:extLst>
              <a:ext uri="{FF2B5EF4-FFF2-40B4-BE49-F238E27FC236}">
                <a16:creationId xmlns:a16="http://schemas.microsoft.com/office/drawing/2014/main" id="{A5839420-7CC6-4E8C-C148-7470E35B076F}"/>
              </a:ext>
            </a:extLst>
          </p:cNvPr>
          <p:cNvGrpSpPr/>
          <p:nvPr/>
        </p:nvGrpSpPr>
        <p:grpSpPr bwMode="auto">
          <a:xfrm>
            <a:off x="764149" y="3226359"/>
            <a:ext cx="396000" cy="432000"/>
            <a:chOff x="5699100" y="1393612"/>
            <a:chExt cx="504000" cy="550463"/>
          </a:xfrm>
        </p:grpSpPr>
        <p:sp>
          <p:nvSpPr>
            <p:cNvPr id="35" name="Corde 15">
              <a:extLst>
                <a:ext uri="{FF2B5EF4-FFF2-40B4-BE49-F238E27FC236}">
                  <a16:creationId xmlns:a16="http://schemas.microsoft.com/office/drawing/2014/main" id="{0B12E2CE-90E4-33DF-1B12-EEAEF74D1B86}"/>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36" name="ZoneTexte 16">
              <a:extLst>
                <a:ext uri="{FF2B5EF4-FFF2-40B4-BE49-F238E27FC236}">
                  <a16:creationId xmlns:a16="http://schemas.microsoft.com/office/drawing/2014/main" id="{CE6A2522-896C-8427-634E-68DB8D60BDB4}"/>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i="0" u="none" strike="noStrike" cap="none" spc="0">
                  <a:ln>
                    <a:noFill/>
                  </a:ln>
                  <a:solidFill>
                    <a:prstClr val="white"/>
                  </a:solidFill>
                  <a:latin typeface="Ubuntu"/>
                  <a:ea typeface="Arial"/>
                  <a:cs typeface="Arial"/>
                </a:rPr>
                <a:t>3</a:t>
              </a:r>
              <a:endParaRPr/>
            </a:p>
          </p:txBody>
        </p:sp>
      </p:grpSp>
      <p:grpSp>
        <p:nvGrpSpPr>
          <p:cNvPr id="37" name="Groupe 17">
            <a:extLst>
              <a:ext uri="{FF2B5EF4-FFF2-40B4-BE49-F238E27FC236}">
                <a16:creationId xmlns:a16="http://schemas.microsoft.com/office/drawing/2014/main" id="{38E8329E-A23A-8A2C-70A6-519FE6FEC046}"/>
              </a:ext>
            </a:extLst>
          </p:cNvPr>
          <p:cNvGrpSpPr/>
          <p:nvPr/>
        </p:nvGrpSpPr>
        <p:grpSpPr bwMode="auto">
          <a:xfrm>
            <a:off x="764149" y="2362263"/>
            <a:ext cx="396000" cy="432000"/>
            <a:chOff x="5699100" y="1393612"/>
            <a:chExt cx="504000" cy="550463"/>
          </a:xfrm>
        </p:grpSpPr>
        <p:sp>
          <p:nvSpPr>
            <p:cNvPr id="38" name="Corde 18">
              <a:extLst>
                <a:ext uri="{FF2B5EF4-FFF2-40B4-BE49-F238E27FC236}">
                  <a16:creationId xmlns:a16="http://schemas.microsoft.com/office/drawing/2014/main" id="{A63380E9-4E98-4E43-0C9B-0CE271124B8D}"/>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39" name="ZoneTexte 19">
              <a:extLst>
                <a:ext uri="{FF2B5EF4-FFF2-40B4-BE49-F238E27FC236}">
                  <a16:creationId xmlns:a16="http://schemas.microsoft.com/office/drawing/2014/main" id="{ACE05075-D99F-50A0-BD5D-1123F1F7AD75}"/>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a:solidFill>
                    <a:prstClr val="white"/>
                  </a:solidFill>
                  <a:latin typeface="Ubuntu"/>
                </a:rPr>
                <a:t>2</a:t>
              </a:r>
              <a:endParaRPr lang="fr-FR" sz="2000" i="0" u="none" strike="noStrike" cap="none" spc="0">
                <a:ln>
                  <a:noFill/>
                </a:ln>
                <a:solidFill>
                  <a:prstClr val="white"/>
                </a:solidFill>
                <a:latin typeface="Ubuntu"/>
                <a:ea typeface="Arial"/>
                <a:cs typeface="Arial"/>
              </a:endParaRPr>
            </a:p>
          </p:txBody>
        </p:sp>
      </p:grpSp>
      <p:grpSp>
        <p:nvGrpSpPr>
          <p:cNvPr id="40" name="Groupe 20">
            <a:extLst>
              <a:ext uri="{FF2B5EF4-FFF2-40B4-BE49-F238E27FC236}">
                <a16:creationId xmlns:a16="http://schemas.microsoft.com/office/drawing/2014/main" id="{67582F4B-97E6-1833-9B9B-E689B29FC630}"/>
              </a:ext>
            </a:extLst>
          </p:cNvPr>
          <p:cNvGrpSpPr/>
          <p:nvPr/>
        </p:nvGrpSpPr>
        <p:grpSpPr bwMode="auto">
          <a:xfrm>
            <a:off x="764149" y="4090455"/>
            <a:ext cx="396000" cy="432000"/>
            <a:chOff x="5699100" y="1393612"/>
            <a:chExt cx="504000" cy="550463"/>
          </a:xfrm>
        </p:grpSpPr>
        <p:sp>
          <p:nvSpPr>
            <p:cNvPr id="41" name="Corde 21">
              <a:extLst>
                <a:ext uri="{FF2B5EF4-FFF2-40B4-BE49-F238E27FC236}">
                  <a16:creationId xmlns:a16="http://schemas.microsoft.com/office/drawing/2014/main" id="{90C9D0FA-CD93-540C-FFD9-93676BE02FD3}"/>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42" name="ZoneTexte 22">
              <a:extLst>
                <a:ext uri="{FF2B5EF4-FFF2-40B4-BE49-F238E27FC236}">
                  <a16:creationId xmlns:a16="http://schemas.microsoft.com/office/drawing/2014/main" id="{DF408C3D-4AEC-3B92-9BBC-7895F879F06D}"/>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a:solidFill>
                    <a:prstClr val="white"/>
                  </a:solidFill>
                  <a:latin typeface="Ubuntu"/>
                </a:rPr>
                <a:t>4</a:t>
              </a:r>
              <a:endParaRPr lang="fr-FR" sz="2000" i="0" u="none" strike="noStrike" cap="none" spc="0">
                <a:ln>
                  <a:noFill/>
                </a:ln>
                <a:solidFill>
                  <a:prstClr val="white"/>
                </a:solidFill>
                <a:latin typeface="Ubuntu"/>
                <a:ea typeface="Arial"/>
                <a:cs typeface="Arial"/>
              </a:endParaRPr>
            </a:p>
          </p:txBody>
        </p:sp>
      </p:grpSp>
      <p:grpSp>
        <p:nvGrpSpPr>
          <p:cNvPr id="43" name="Groupe 23">
            <a:extLst>
              <a:ext uri="{FF2B5EF4-FFF2-40B4-BE49-F238E27FC236}">
                <a16:creationId xmlns:a16="http://schemas.microsoft.com/office/drawing/2014/main" id="{3C5E40D3-3731-51B4-CFC3-F2551BEA8361}"/>
              </a:ext>
            </a:extLst>
          </p:cNvPr>
          <p:cNvGrpSpPr/>
          <p:nvPr/>
        </p:nvGrpSpPr>
        <p:grpSpPr bwMode="auto">
          <a:xfrm>
            <a:off x="764149" y="4882543"/>
            <a:ext cx="396000" cy="432000"/>
            <a:chOff x="5699100" y="1393612"/>
            <a:chExt cx="504000" cy="550463"/>
          </a:xfrm>
        </p:grpSpPr>
        <p:sp>
          <p:nvSpPr>
            <p:cNvPr id="44" name="Corde 24">
              <a:extLst>
                <a:ext uri="{FF2B5EF4-FFF2-40B4-BE49-F238E27FC236}">
                  <a16:creationId xmlns:a16="http://schemas.microsoft.com/office/drawing/2014/main" id="{59247FA8-F646-FAE3-E9A8-2520E5824A96}"/>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45" name="ZoneTexte 25">
              <a:extLst>
                <a:ext uri="{FF2B5EF4-FFF2-40B4-BE49-F238E27FC236}">
                  <a16:creationId xmlns:a16="http://schemas.microsoft.com/office/drawing/2014/main" id="{9AD56A2F-89D1-440B-8C2B-874772FB55BE}"/>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a:solidFill>
                    <a:prstClr val="white"/>
                  </a:solidFill>
                  <a:latin typeface="Ubuntu"/>
                </a:rPr>
                <a:t>5</a:t>
              </a:r>
              <a:endParaRPr lang="fr-FR" sz="2000" i="0" u="none" strike="noStrike" cap="none" spc="0">
                <a:ln>
                  <a:noFill/>
                </a:ln>
                <a:solidFill>
                  <a:prstClr val="white"/>
                </a:solidFill>
                <a:latin typeface="Ubuntu"/>
                <a:ea typeface="Arial"/>
                <a:cs typeface="Arial"/>
              </a:endParaRPr>
            </a:p>
          </p:txBody>
        </p:sp>
      </p:grpSp>
      <p:sp>
        <p:nvSpPr>
          <p:cNvPr id="46" name="ZoneTexte 30">
            <a:extLst>
              <a:ext uri="{FF2B5EF4-FFF2-40B4-BE49-F238E27FC236}">
                <a16:creationId xmlns:a16="http://schemas.microsoft.com/office/drawing/2014/main" id="{65A83CD0-A9EB-567B-5AC3-F4FC7B3FAF1C}"/>
              </a:ext>
            </a:extLst>
          </p:cNvPr>
          <p:cNvSpPr txBox="1"/>
          <p:nvPr/>
        </p:nvSpPr>
        <p:spPr bwMode="auto">
          <a:xfrm>
            <a:off x="1194346" y="2390189"/>
            <a:ext cx="6108975" cy="369332"/>
          </a:xfrm>
          <a:prstGeom prst="rect">
            <a:avLst/>
          </a:prstGeom>
          <a:noFill/>
        </p:spPr>
        <p:txBody>
          <a:bodyPr wrap="square">
            <a:spAutoFit/>
          </a:bodyPr>
          <a:lstStyle/>
          <a:p>
            <a:pPr>
              <a:defRPr/>
            </a:pPr>
            <a:r>
              <a:rPr lang="fr-FR" dirty="0">
                <a:solidFill>
                  <a:srgbClr val="002060"/>
                </a:solidFill>
                <a:latin typeface="Ubuntu"/>
              </a:rPr>
              <a:t>DÉMARCHE DE L’INTERVENTION</a:t>
            </a:r>
            <a:endParaRPr lang="fr-FR" dirty="0"/>
          </a:p>
        </p:txBody>
      </p:sp>
      <p:sp>
        <p:nvSpPr>
          <p:cNvPr id="47" name="ZoneTexte 32">
            <a:extLst>
              <a:ext uri="{FF2B5EF4-FFF2-40B4-BE49-F238E27FC236}">
                <a16:creationId xmlns:a16="http://schemas.microsoft.com/office/drawing/2014/main" id="{5BEF74FA-DA5D-3E33-0E30-E9AC1D6D88C6}"/>
              </a:ext>
            </a:extLst>
          </p:cNvPr>
          <p:cNvSpPr txBox="1"/>
          <p:nvPr/>
        </p:nvSpPr>
        <p:spPr bwMode="auto">
          <a:xfrm>
            <a:off x="1194347" y="3244334"/>
            <a:ext cx="6140326" cy="369332"/>
          </a:xfrm>
          <a:prstGeom prst="rect">
            <a:avLst/>
          </a:prstGeom>
          <a:noFill/>
        </p:spPr>
        <p:txBody>
          <a:bodyPr wrap="square" rtlCol="0">
            <a:spAutoFit/>
          </a:bodyPr>
          <a:lstStyle>
            <a:defPPr>
              <a:defRPr lang="fr-FR"/>
            </a:defPPr>
            <a:lvl1pPr>
              <a:defRPr sz="2000" b="1">
                <a:solidFill>
                  <a:srgbClr val="002060"/>
                </a:solidFill>
                <a:latin typeface="Ubuntu"/>
              </a:defRPr>
            </a:lvl1pPr>
          </a:lstStyle>
          <a:p>
            <a:r>
              <a:rPr lang="fr-FR" sz="1800" b="0" dirty="0"/>
              <a:t>SYNTHÈSE DES CONSTATS</a:t>
            </a:r>
          </a:p>
        </p:txBody>
      </p:sp>
      <p:sp>
        <p:nvSpPr>
          <p:cNvPr id="48" name="ZoneTexte 34">
            <a:extLst>
              <a:ext uri="{FF2B5EF4-FFF2-40B4-BE49-F238E27FC236}">
                <a16:creationId xmlns:a16="http://schemas.microsoft.com/office/drawing/2014/main" id="{5DA74756-76B9-9E64-8858-E3A2E9F142CE}"/>
              </a:ext>
            </a:extLst>
          </p:cNvPr>
          <p:cNvSpPr txBox="1"/>
          <p:nvPr/>
        </p:nvSpPr>
        <p:spPr bwMode="auto">
          <a:xfrm>
            <a:off x="1194347" y="4098479"/>
            <a:ext cx="6102206" cy="369332"/>
          </a:xfrm>
          <a:prstGeom prst="rect">
            <a:avLst/>
          </a:prstGeom>
          <a:noFill/>
        </p:spPr>
        <p:txBody>
          <a:bodyPr wrap="square">
            <a:spAutoFit/>
          </a:bodyPr>
          <a:lstStyle/>
          <a:p>
            <a:pPr>
              <a:defRPr/>
            </a:pPr>
            <a:r>
              <a:rPr lang="fr-FR" dirty="0">
                <a:solidFill>
                  <a:srgbClr val="002060"/>
                </a:solidFill>
                <a:latin typeface="Ubuntu"/>
              </a:rPr>
              <a:t>DIAGNOSTIC ET AXES DE RÉFLEXION</a:t>
            </a:r>
          </a:p>
        </p:txBody>
      </p:sp>
      <p:sp>
        <p:nvSpPr>
          <p:cNvPr id="49" name="ZoneTexte 36">
            <a:extLst>
              <a:ext uri="{FF2B5EF4-FFF2-40B4-BE49-F238E27FC236}">
                <a16:creationId xmlns:a16="http://schemas.microsoft.com/office/drawing/2014/main" id="{0AF58DE9-8750-5F9A-8BEF-0DCE9F241FD2}"/>
              </a:ext>
            </a:extLst>
          </p:cNvPr>
          <p:cNvSpPr txBox="1"/>
          <p:nvPr/>
        </p:nvSpPr>
        <p:spPr bwMode="auto">
          <a:xfrm>
            <a:off x="1194347" y="4952624"/>
            <a:ext cx="6203578" cy="369332"/>
          </a:xfrm>
          <a:prstGeom prst="rect">
            <a:avLst/>
          </a:prstGeom>
          <a:noFill/>
        </p:spPr>
        <p:txBody>
          <a:bodyPr wrap="square">
            <a:spAutoFit/>
          </a:bodyPr>
          <a:lstStyle/>
          <a:p>
            <a:pPr>
              <a:defRPr/>
            </a:pPr>
            <a:r>
              <a:rPr lang="fr-FR" dirty="0">
                <a:solidFill>
                  <a:srgbClr val="002060"/>
                </a:solidFill>
                <a:latin typeface="Ubuntu"/>
              </a:rPr>
              <a:t>POINTS CRITIQUES À INTÉGRER DANS LA ROADMAP</a:t>
            </a:r>
          </a:p>
        </p:txBody>
      </p:sp>
    </p:spTree>
    <p:extLst>
      <p:ext uri="{BB962C8B-B14F-4D97-AF65-F5344CB8AC3E}">
        <p14:creationId xmlns:p14="http://schemas.microsoft.com/office/powerpoint/2010/main" val="1310033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B3FE6-F745-F14C-2773-B48E11BF396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FADF5F0-33CE-206C-BFD9-2BFC65F425C8}"/>
              </a:ext>
            </a:extLst>
          </p:cNvPr>
          <p:cNvSpPr/>
          <p:nvPr/>
        </p:nvSpPr>
        <p:spPr>
          <a:xfrm>
            <a:off x="442603" y="1029226"/>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7" name="Rectangle 6">
            <a:extLst>
              <a:ext uri="{FF2B5EF4-FFF2-40B4-BE49-F238E27FC236}">
                <a16:creationId xmlns:a16="http://schemas.microsoft.com/office/drawing/2014/main" id="{E6E393C7-35CD-7D8F-A096-FCA9B0A5C28C}"/>
              </a:ext>
            </a:extLst>
          </p:cNvPr>
          <p:cNvSpPr/>
          <p:nvPr/>
        </p:nvSpPr>
        <p:spPr>
          <a:xfrm>
            <a:off x="2401314" y="1029226"/>
            <a:ext cx="9016047" cy="293511"/>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Manque de gouvernance et priorisation, données mal exploitées, stratégie IA incomplète, digitalisation inefficace.</a:t>
            </a:r>
          </a:p>
        </p:txBody>
      </p:sp>
      <p:grpSp>
        <p:nvGrpSpPr>
          <p:cNvPr id="64" name="Groupe 63">
            <a:extLst>
              <a:ext uri="{FF2B5EF4-FFF2-40B4-BE49-F238E27FC236}">
                <a16:creationId xmlns:a16="http://schemas.microsoft.com/office/drawing/2014/main" id="{2BA2AE2C-C518-3528-C974-E7EECA63062F}"/>
              </a:ext>
            </a:extLst>
          </p:cNvPr>
          <p:cNvGrpSpPr/>
          <p:nvPr/>
        </p:nvGrpSpPr>
        <p:grpSpPr>
          <a:xfrm>
            <a:off x="6210759" y="5659457"/>
            <a:ext cx="2534064" cy="284153"/>
            <a:chOff x="5688243" y="1409762"/>
            <a:chExt cx="2376765" cy="293511"/>
          </a:xfrm>
        </p:grpSpPr>
        <p:sp>
          <p:nvSpPr>
            <p:cNvPr id="61" name="Rectangle 60">
              <a:extLst>
                <a:ext uri="{FF2B5EF4-FFF2-40B4-BE49-F238E27FC236}">
                  <a16:creationId xmlns:a16="http://schemas.microsoft.com/office/drawing/2014/main" id="{046CC716-F929-BE7E-4C40-2BA8C1127606}"/>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9F8F620F-32BF-8BDF-62FF-50978BB1F0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62F2FC22-CDE1-94D5-45CD-19309C3CD33A}"/>
              </a:ext>
            </a:extLst>
          </p:cNvPr>
          <p:cNvGrpSpPr/>
          <p:nvPr/>
        </p:nvGrpSpPr>
        <p:grpSpPr>
          <a:xfrm>
            <a:off x="3549316" y="5642706"/>
            <a:ext cx="2534063" cy="293511"/>
            <a:chOff x="3429953" y="1409762"/>
            <a:chExt cx="2053152" cy="293511"/>
          </a:xfrm>
        </p:grpSpPr>
        <p:sp>
          <p:nvSpPr>
            <p:cNvPr id="60" name="Rectangle 59">
              <a:extLst>
                <a:ext uri="{FF2B5EF4-FFF2-40B4-BE49-F238E27FC236}">
                  <a16:creationId xmlns:a16="http://schemas.microsoft.com/office/drawing/2014/main" id="{83CCF4D2-2CAD-799C-3946-FB3782A9AA9D}"/>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8D7ACAC7-3ADD-2E45-87F4-B14F8B7D82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9F6FFDD5-1A7A-6E82-3560-7660925F4C18}"/>
              </a:ext>
            </a:extLst>
          </p:cNvPr>
          <p:cNvSpPr/>
          <p:nvPr/>
        </p:nvSpPr>
        <p:spPr>
          <a:xfrm>
            <a:off x="894109" y="5642706"/>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sp>
        <p:nvSpPr>
          <p:cNvPr id="20" name="Espace réservé du texte 19">
            <a:extLst>
              <a:ext uri="{FF2B5EF4-FFF2-40B4-BE49-F238E27FC236}">
                <a16:creationId xmlns:a16="http://schemas.microsoft.com/office/drawing/2014/main" id="{B883F6CA-35DB-CAD0-DA2C-9E7E1377CFE6}"/>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A6C84B93-B9F6-7526-F3ED-9374D4243EA7}"/>
              </a:ext>
            </a:extLst>
          </p:cNvPr>
          <p:cNvSpPr>
            <a:spLocks noGrp="1"/>
          </p:cNvSpPr>
          <p:nvPr>
            <p:ph type="sldNum" sz="quarter" idx="16"/>
          </p:nvPr>
        </p:nvSpPr>
        <p:spPr/>
        <p:txBody>
          <a:bodyPr/>
          <a:lstStyle/>
          <a:p>
            <a:pPr>
              <a:defRPr/>
            </a:pPr>
            <a:fld id="{172ACC00-F50A-441B-B5FA-D02ED19B2723}" type="slidenum">
              <a:rPr lang="fr-FR" smtClean="0"/>
              <a:t>20</a:t>
            </a:fld>
            <a:endParaRPr lang="fr-FR"/>
          </a:p>
        </p:txBody>
      </p:sp>
      <p:sp>
        <p:nvSpPr>
          <p:cNvPr id="19" name="Titre 18">
            <a:extLst>
              <a:ext uri="{FF2B5EF4-FFF2-40B4-BE49-F238E27FC236}">
                <a16:creationId xmlns:a16="http://schemas.microsoft.com/office/drawing/2014/main" id="{43CA07EA-FC60-905B-4FF1-A4F10CD26434}"/>
              </a:ext>
            </a:extLst>
          </p:cNvPr>
          <p:cNvSpPr>
            <a:spLocks noGrp="1"/>
          </p:cNvSpPr>
          <p:nvPr>
            <p:ph type="title"/>
          </p:nvPr>
        </p:nvSpPr>
        <p:spPr/>
        <p:txBody>
          <a:bodyPr/>
          <a:lstStyle/>
          <a:p>
            <a:r>
              <a:rPr lang="fr-FR" sz="1600" dirty="0"/>
              <a:t>Data, IA et digitalisation</a:t>
            </a:r>
          </a:p>
        </p:txBody>
      </p:sp>
      <p:pic>
        <p:nvPicPr>
          <p:cNvPr id="70" name="Graphique 69" descr="Distribution normale avec un remplissage uni">
            <a:extLst>
              <a:ext uri="{FF2B5EF4-FFF2-40B4-BE49-F238E27FC236}">
                <a16:creationId xmlns:a16="http://schemas.microsoft.com/office/drawing/2014/main" id="{3D58868A-1676-80FB-CA06-33C39B7FD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5615554"/>
            <a:ext cx="343982" cy="343982"/>
          </a:xfrm>
          <a:prstGeom prst="rect">
            <a:avLst/>
          </a:prstGeom>
        </p:spPr>
      </p:pic>
      <p:sp>
        <p:nvSpPr>
          <p:cNvPr id="71" name="Rectangle 70">
            <a:extLst>
              <a:ext uri="{FF2B5EF4-FFF2-40B4-BE49-F238E27FC236}">
                <a16:creationId xmlns:a16="http://schemas.microsoft.com/office/drawing/2014/main" id="{C521CD84-5D60-6D48-2E59-0CA0E41AB21D}"/>
              </a:ext>
            </a:extLst>
          </p:cNvPr>
          <p:cNvSpPr/>
          <p:nvPr/>
        </p:nvSpPr>
        <p:spPr>
          <a:xfrm>
            <a:off x="8883299" y="5662809"/>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C3F92498-C27C-4405-7DFF-4C37DF0E14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5693685"/>
            <a:ext cx="249123" cy="249123"/>
          </a:xfrm>
          <a:prstGeom prst="rect">
            <a:avLst/>
          </a:prstGeom>
        </p:spPr>
      </p:pic>
      <p:sp>
        <p:nvSpPr>
          <p:cNvPr id="73" name="Rectangle 72">
            <a:extLst>
              <a:ext uri="{FF2B5EF4-FFF2-40B4-BE49-F238E27FC236}">
                <a16:creationId xmlns:a16="http://schemas.microsoft.com/office/drawing/2014/main" id="{603ABAEE-DD90-6BEA-9192-A94137EC6C34}"/>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Data</a:t>
            </a:r>
          </a:p>
        </p:txBody>
      </p:sp>
      <p:sp>
        <p:nvSpPr>
          <p:cNvPr id="76" name="Rectangle 75">
            <a:extLst>
              <a:ext uri="{FF2B5EF4-FFF2-40B4-BE49-F238E27FC236}">
                <a16:creationId xmlns:a16="http://schemas.microsoft.com/office/drawing/2014/main" id="{A4E09098-7C65-7A52-5F25-DABB51122544}"/>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IA</a:t>
            </a:r>
          </a:p>
        </p:txBody>
      </p:sp>
      <p:sp>
        <p:nvSpPr>
          <p:cNvPr id="78" name="Rectangle 77">
            <a:extLst>
              <a:ext uri="{FF2B5EF4-FFF2-40B4-BE49-F238E27FC236}">
                <a16:creationId xmlns:a16="http://schemas.microsoft.com/office/drawing/2014/main" id="{CF928152-796B-4991-CF58-46D298378AEC}"/>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Digitalisation</a:t>
            </a:r>
          </a:p>
        </p:txBody>
      </p:sp>
      <p:sp>
        <p:nvSpPr>
          <p:cNvPr id="81" name="Rectangle 80">
            <a:extLst>
              <a:ext uri="{FF2B5EF4-FFF2-40B4-BE49-F238E27FC236}">
                <a16:creationId xmlns:a16="http://schemas.microsoft.com/office/drawing/2014/main" id="{A9139E75-2BA3-5A81-64B5-9CC2682F9E9B}"/>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Outils modernes de visualisation comme Tableau et Power BI bien adoptés.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Données utilisées efficacement pour appuyer les décisions stratégiques des métiers.</a:t>
            </a:r>
          </a:p>
        </p:txBody>
      </p:sp>
      <p:sp>
        <p:nvSpPr>
          <p:cNvPr id="82" name="Rectangle 81">
            <a:extLst>
              <a:ext uri="{FF2B5EF4-FFF2-40B4-BE49-F238E27FC236}">
                <a16:creationId xmlns:a16="http://schemas.microsoft.com/office/drawing/2014/main" id="{81B048C6-8F75-DE7C-B4AF-7CB5AD6BABEC}"/>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Résultats IA mesurés, évalués et alignés sur la stratégie globale.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Cas d’usage IA opérationnels avec déploiements réussis .</a:t>
            </a:r>
          </a:p>
        </p:txBody>
      </p:sp>
      <p:sp>
        <p:nvSpPr>
          <p:cNvPr id="83" name="Rectangle 82">
            <a:extLst>
              <a:ext uri="{FF2B5EF4-FFF2-40B4-BE49-F238E27FC236}">
                <a16:creationId xmlns:a16="http://schemas.microsoft.com/office/drawing/2014/main" id="{846C53F8-8881-A318-44C8-6EF25CC0F548}"/>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Adoption élevée des outils numériques, favorisant l’efficacité.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Participation active des utilisateurs dans les projets de digitalisation.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Exploitation des données issues des processus digitalisés pour optimiser les opérations.</a:t>
            </a:r>
          </a:p>
        </p:txBody>
      </p:sp>
      <p:sp>
        <p:nvSpPr>
          <p:cNvPr id="84" name="Rectangle 83">
            <a:extLst>
              <a:ext uri="{FF2B5EF4-FFF2-40B4-BE49-F238E27FC236}">
                <a16:creationId xmlns:a16="http://schemas.microsoft.com/office/drawing/2014/main" id="{79A95ED2-0BCD-D83B-EEAD-98671252A8BE}"/>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Gouvernance partielle des données avec des politiques incomplètes.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Données rarement nettoyées ou mises à jour pour exactitude.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KPIs qualité non suivis pour évaluer et améliorer les données.</a:t>
            </a:r>
          </a:p>
        </p:txBody>
      </p:sp>
      <p:sp>
        <p:nvSpPr>
          <p:cNvPr id="85" name="Rectangle 84">
            <a:extLst>
              <a:ext uri="{FF2B5EF4-FFF2-40B4-BE49-F238E27FC236}">
                <a16:creationId xmlns:a16="http://schemas.microsoft.com/office/drawing/2014/main" id="{63BFE16C-591E-D6C3-66B1-662E9BBE15D9}"/>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projets IA limitant l’exploitation des opportunités offertes par les technologies.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Stratégie IA partielle et cas d’usage pas suffisamment identifiés ni priorisés.</a:t>
            </a:r>
          </a:p>
        </p:txBody>
      </p:sp>
      <p:sp>
        <p:nvSpPr>
          <p:cNvPr id="86" name="Rectangle 85">
            <a:extLst>
              <a:ext uri="{FF2B5EF4-FFF2-40B4-BE49-F238E27FC236}">
                <a16:creationId xmlns:a16="http://schemas.microsoft.com/office/drawing/2014/main" id="{B9249964-37B4-E4CC-04B7-76E2C7869376}"/>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d’une stratégie structurée pour guider la digitalisation globale.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Projets souvent hors délais et budgets, limitant leur succès.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Aucun KPI en place pour mesurer le succès digital.</a:t>
            </a:r>
          </a:p>
        </p:txBody>
      </p:sp>
      <p:grpSp>
        <p:nvGrpSpPr>
          <p:cNvPr id="271" name="Groupe 270">
            <a:extLst>
              <a:ext uri="{FF2B5EF4-FFF2-40B4-BE49-F238E27FC236}">
                <a16:creationId xmlns:a16="http://schemas.microsoft.com/office/drawing/2014/main" id="{6D66A254-FD95-77AF-7AF4-0C9D153564CC}"/>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0135587C-00E7-C4C7-9427-9DD04304DA1E}"/>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4DF5BD16-133F-8BE7-1E10-1FF20D08A4F1}"/>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19AFADF6-4DC5-30F5-E087-3FE2F7D59EED}"/>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une gouvernance pour sécuriser les données critiques.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Centraliser les données via un référentiel unique structuré.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Automatiser le nettoyage et le suivi de la qualité des données.</a:t>
            </a:r>
          </a:p>
        </p:txBody>
      </p:sp>
      <p:sp>
        <p:nvSpPr>
          <p:cNvPr id="102" name="Rectangle 101">
            <a:extLst>
              <a:ext uri="{FF2B5EF4-FFF2-40B4-BE49-F238E27FC236}">
                <a16:creationId xmlns:a16="http://schemas.microsoft.com/office/drawing/2014/main" id="{9F0BE5D2-CAE4-119C-E9C6-F6B192FE16C1}"/>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Accélérer le développement de nouveaux projets IA alignés sur des cas d’usage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une stratégie IA claire avec priorisation des opportunités pour maximiser l’impact.</a:t>
            </a:r>
          </a:p>
        </p:txBody>
      </p:sp>
      <p:sp>
        <p:nvSpPr>
          <p:cNvPr id="103" name="Rectangle 102">
            <a:extLst>
              <a:ext uri="{FF2B5EF4-FFF2-40B4-BE49-F238E27FC236}">
                <a16:creationId xmlns:a16="http://schemas.microsoft.com/office/drawing/2014/main" id="{827D2704-66A7-0254-CEB5-4253000C9316}"/>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Développer une stratégie claire priorisant les processus métiers à digitaliser.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une gouvernance stricte pour gérer les projets.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des indicateurs mesurant les bénéfices des initiatives digitales.</a:t>
            </a:r>
          </a:p>
        </p:txBody>
      </p:sp>
      <p:sp>
        <p:nvSpPr>
          <p:cNvPr id="126" name="Rectangle 125">
            <a:extLst>
              <a:ext uri="{FF2B5EF4-FFF2-40B4-BE49-F238E27FC236}">
                <a16:creationId xmlns:a16="http://schemas.microsoft.com/office/drawing/2014/main" id="{A54E3C9D-375E-7080-58E2-5E38778C86F7}"/>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9D07BD06-9AD3-52B6-95BC-C52FD40339BD}"/>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3E5079BF-41A0-9078-2251-03E0DAB0F71F}"/>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6E822E0A-4886-08AB-F27B-3A21FD9D268F}"/>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A964F219-EEBE-563F-9DE4-7E71CB3C8A31}"/>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61A9F6ED-D4DA-7D1A-B9E9-400A958C192C}"/>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CBECDEE8-CD55-03C5-603C-2F072349560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076F8A3F-CE6F-8A4D-5746-7C168A4D7395}"/>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AABB1B6A-938D-661E-3D77-10A43D5637DD}"/>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6664769E-6F3E-FB16-6EED-D7F8D6BF6E59}"/>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10FBB900-EB8A-0CF8-0E4F-7B41CFDF20B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C86A0955-7EDC-98B0-4B35-E418C9A86BE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6854A90D-A3DE-631F-8057-CCB0E886EC0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7EFBA36A-8A5B-1818-467C-F08D6B43346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57C9E089-09DD-FC61-8DB4-17EEF6BE3A2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D8B9CD26-7EF2-E36C-1C9E-938D648044C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AFB9FDDE-23F2-56C9-C1BA-AF0BCD8E78F8}"/>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5D70A824-8084-EF1F-1913-D9A793892C85}"/>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F2B7201F-6DA4-B8E0-0228-9BF858D6ED93}"/>
                </a:ext>
              </a:extLst>
            </p:cNvPr>
            <p:cNvSpPr/>
            <p:nvPr/>
          </p:nvSpPr>
          <p:spPr bwMode="auto">
            <a:xfrm flipH="1" flipV="1">
              <a:off x="21991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6584CA48-BC67-FFE9-7832-F6C3A4752F3C}"/>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1F8300E6-EF5D-BD71-E624-2B8672F47B4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5E351823-DFC6-44F4-A41E-D58F7A1E3B8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4A20DEB0-2AAE-ADB7-9B63-00AF0F48B98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83586145-617D-2EB9-EFF4-52D1466DEABB}"/>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12FE4CBB-FF20-67C2-409A-7812C85FA0C8}"/>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4B616198-D8DA-2935-8BCB-D5A67BE8398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6B1AB9F8-1968-58D5-E4FA-F06032230DC4}"/>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C306BB36-627B-896A-F8CE-6F7C1C179FB4}"/>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1A258F1B-4894-A20B-3C9D-650C24FFF25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E2703A22-01EB-B8D4-DBB8-9B251CD1269F}"/>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A3E9AA05-5245-6D65-FDFB-3574FBFB9838}"/>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221762A3-7641-AD0D-50AA-C6E34D50FA97}"/>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2F9F02C1-93C1-1A3A-C96A-E68CAA5FEC06}"/>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7F1DD01E-0372-98BD-0D4D-FBFD40A6D2A5}"/>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FABEF386-D72A-0C57-EDCE-4643E53B4238}"/>
                </a:ext>
              </a:extLst>
            </p:cNvPr>
            <p:cNvSpPr/>
            <p:nvPr/>
          </p:nvSpPr>
          <p:spPr bwMode="auto">
            <a:xfrm flipH="1" flipV="1">
              <a:off x="220931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6510994E-D07E-21F2-F39F-64C8458115C5}"/>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46FE686A-7886-A33A-9883-A3A04EF21A3E}"/>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64A52372-4BAA-F800-CF37-8A3FC51101F2}"/>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F02C8A4F-5C8A-5EA1-CFEB-25659E66756B}"/>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B0E355B7-2568-E04F-7958-999886DEE0E6}"/>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22D5DCA2-49E2-6B6E-266C-101BE5C6E34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91E3E510-1C61-D522-EF43-0CDEC47755AD}"/>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AA2008FF-838A-437A-BB15-D882D94052FB}"/>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4841386A-AB9B-FF8F-A767-35C9BFE00FD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ED88AF4E-D78B-6F81-40C5-161D26765A04}"/>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5400FF29-E27A-7132-096D-D464D462EDCB}"/>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8495254A-D118-11F8-5FF4-30D4E1449998}"/>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F2CF59DF-FD01-5674-60A3-FD7DEB81E8ED}"/>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6606AD4F-9911-E638-305C-FA7E844D68E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BC327F09-959C-F847-9119-BE5A1311938D}"/>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CD9D2F78-E1B8-D5D1-8273-058D256B0550}"/>
                </a:ext>
              </a:extLst>
            </p:cNvPr>
            <p:cNvSpPr/>
            <p:nvPr/>
          </p:nvSpPr>
          <p:spPr bwMode="auto">
            <a:xfrm flipH="1" flipV="1">
              <a:off x="206142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177887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942C0D5-50EC-E516-EBE9-D840D6B9FEA3}"/>
              </a:ext>
            </a:extLst>
          </p:cNvPr>
          <p:cNvSpPr>
            <a:spLocks noGrp="1"/>
          </p:cNvSpPr>
          <p:nvPr>
            <p:ph type="body" sz="quarter" idx="14"/>
          </p:nvPr>
        </p:nvSpPr>
        <p:spPr/>
        <p:txBody>
          <a:bodyPr/>
          <a:lstStyle/>
          <a:p>
            <a:pPr>
              <a:defRPr/>
            </a:pPr>
            <a:r>
              <a:rPr lang="fr-FR" dirty="0">
                <a:solidFill>
                  <a:srgbClr val="002060"/>
                </a:solidFill>
                <a:latin typeface="Ubuntu"/>
              </a:rPr>
              <a:t>Points Critiques à Intégrer dans la Roadmap</a:t>
            </a:r>
          </a:p>
        </p:txBody>
      </p:sp>
      <p:sp>
        <p:nvSpPr>
          <p:cNvPr id="4" name="Titre 3">
            <a:extLst>
              <a:ext uri="{FF2B5EF4-FFF2-40B4-BE49-F238E27FC236}">
                <a16:creationId xmlns:a16="http://schemas.microsoft.com/office/drawing/2014/main" id="{7CD6BD3C-3CD4-B987-1925-7DED71FE02BC}"/>
              </a:ext>
            </a:extLst>
          </p:cNvPr>
          <p:cNvSpPr>
            <a:spLocks noGrp="1"/>
          </p:cNvSpPr>
          <p:nvPr>
            <p:ph type="title"/>
          </p:nvPr>
        </p:nvSpPr>
        <p:spPr>
          <a:xfrm>
            <a:off x="455946" y="303731"/>
            <a:ext cx="11291554" cy="432048"/>
          </a:xfrm>
        </p:spPr>
        <p:txBody>
          <a:bodyPr>
            <a:normAutofit/>
          </a:bodyPr>
          <a:lstStyle/>
          <a:p>
            <a:r>
              <a:rPr lang="fr-FR" dirty="0">
                <a:solidFill>
                  <a:srgbClr val="002060"/>
                </a:solidFill>
                <a:latin typeface="Ubuntu"/>
              </a:rPr>
              <a:t>Points Critiques globaux et initiatives à lancer </a:t>
            </a:r>
            <a:r>
              <a:rPr lang="fr-FR" dirty="0"/>
              <a:t>au plus tôt</a:t>
            </a:r>
          </a:p>
        </p:txBody>
      </p:sp>
      <p:sp>
        <p:nvSpPr>
          <p:cNvPr id="41" name="Espace réservé du numéro de diapositive 2">
            <a:extLst>
              <a:ext uri="{FF2B5EF4-FFF2-40B4-BE49-F238E27FC236}">
                <a16:creationId xmlns:a16="http://schemas.microsoft.com/office/drawing/2014/main" id="{3402F5DE-09EA-1103-5F6D-CF88CA555C56}"/>
              </a:ext>
            </a:extLst>
          </p:cNvPr>
          <p:cNvSpPr txBox="1">
            <a:spLocks/>
          </p:cNvSpPr>
          <p:nvPr/>
        </p:nvSpPr>
        <p:spPr bwMode="auto">
          <a:xfrm>
            <a:off x="10847733" y="6453360"/>
            <a:ext cx="216000" cy="216000"/>
          </a:xfrm>
          <a:prstGeom prst="roundRect">
            <a:avLst>
              <a:gd name="adj" fmla="val 16667"/>
            </a:avLst>
          </a:prstGeom>
          <a:solidFill>
            <a:srgbClr val="44C3C2"/>
          </a:solidFill>
        </p:spPr>
        <p:txBody>
          <a:bodyPr vert="horz" lIns="36000" tIns="36000" rIns="36000" bIns="36000" rtlCol="0" anchor="ctr"/>
          <a:lstStyle>
            <a:defPPr>
              <a:defRPr lang="fr-FR"/>
            </a:defPPr>
            <a:lvl1pPr marL="0" algn="ctr" defTabSz="914400">
              <a:defRPr sz="7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172ACC00-F50A-441B-B5FA-D02ED19B2723}" type="slidenum">
              <a:rPr lang="fr-FR" smtClean="0"/>
              <a:pPr>
                <a:defRPr/>
              </a:pPr>
              <a:t>21</a:t>
            </a:fld>
            <a:endParaRPr lang="fr-FR"/>
          </a:p>
        </p:txBody>
      </p:sp>
      <p:sp>
        <p:nvSpPr>
          <p:cNvPr id="51" name="Forme libre 50">
            <a:extLst>
              <a:ext uri="{FF2B5EF4-FFF2-40B4-BE49-F238E27FC236}">
                <a16:creationId xmlns:a16="http://schemas.microsoft.com/office/drawing/2014/main" id="{FE49F192-2A6B-8B2B-78E7-0D4D83A6BED1}"/>
              </a:ext>
            </a:extLst>
          </p:cNvPr>
          <p:cNvSpPr/>
          <p:nvPr/>
        </p:nvSpPr>
        <p:spPr>
          <a:xfrm>
            <a:off x="443385" y="918744"/>
            <a:ext cx="3528000" cy="633919"/>
          </a:xfrm>
          <a:custGeom>
            <a:avLst/>
            <a:gdLst>
              <a:gd name="connsiteX0" fmla="*/ 0 w 3355985"/>
              <a:gd name="connsiteY0" fmla="*/ 0 h 1342394"/>
              <a:gd name="connsiteX1" fmla="*/ 3355985 w 3355985"/>
              <a:gd name="connsiteY1" fmla="*/ 0 h 1342394"/>
              <a:gd name="connsiteX2" fmla="*/ 3355985 w 3355985"/>
              <a:gd name="connsiteY2" fmla="*/ 1342394 h 1342394"/>
              <a:gd name="connsiteX3" fmla="*/ 0 w 3355985"/>
              <a:gd name="connsiteY3" fmla="*/ 1342394 h 1342394"/>
              <a:gd name="connsiteX4" fmla="*/ 0 w 3355985"/>
              <a:gd name="connsiteY4" fmla="*/ 0 h 1342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1342394">
                <a:moveTo>
                  <a:pt x="0" y="0"/>
                </a:moveTo>
                <a:lnTo>
                  <a:pt x="3355985" y="0"/>
                </a:lnTo>
                <a:lnTo>
                  <a:pt x="3355985" y="1342394"/>
                </a:lnTo>
                <a:lnTo>
                  <a:pt x="0" y="1342394"/>
                </a:lnTo>
                <a:lnTo>
                  <a:pt x="0" y="0"/>
                </a:lnTo>
                <a:close/>
              </a:path>
            </a:pathLst>
          </a:custGeom>
          <a:solidFill>
            <a:schemeClr val="accent5"/>
          </a:solidFill>
          <a:ln w="6350">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146304" rIns="256032" bIns="146304" numCol="1" spcCol="1270" anchor="ctr" anchorCtr="0">
            <a:noAutofit/>
          </a:bodyPr>
          <a:lstStyle/>
          <a:p>
            <a:pPr marL="0" lvl="0" indent="0" defTabSz="1600200">
              <a:lnSpc>
                <a:spcPct val="90000"/>
              </a:lnSpc>
              <a:spcBef>
                <a:spcPct val="0"/>
              </a:spcBef>
              <a:spcAft>
                <a:spcPct val="35000"/>
              </a:spcAft>
              <a:buFont typeface="Arial" panose="020B0604020202020204" pitchFamily="34" charset="0"/>
              <a:buNone/>
            </a:pPr>
            <a:r>
              <a:rPr lang="fr-FR" sz="1400" b="1" kern="1200" dirty="0">
                <a:solidFill>
                  <a:schemeClr val="bg1"/>
                </a:solidFill>
                <a:latin typeface="Ubuntu" panose="020B0504030602030204" pitchFamily="34" charset="0"/>
              </a:rPr>
              <a:t>          Processus et Outillage</a:t>
            </a:r>
          </a:p>
        </p:txBody>
      </p:sp>
      <p:sp>
        <p:nvSpPr>
          <p:cNvPr id="52" name="Forme libre 51">
            <a:extLst>
              <a:ext uri="{FF2B5EF4-FFF2-40B4-BE49-F238E27FC236}">
                <a16:creationId xmlns:a16="http://schemas.microsoft.com/office/drawing/2014/main" id="{596FC70A-8620-4D28-0E18-D92561BB5B45}"/>
              </a:ext>
            </a:extLst>
          </p:cNvPr>
          <p:cNvSpPr/>
          <p:nvPr/>
        </p:nvSpPr>
        <p:spPr>
          <a:xfrm>
            <a:off x="444421" y="1556552"/>
            <a:ext cx="3528000" cy="3311999"/>
          </a:xfrm>
          <a:custGeom>
            <a:avLst/>
            <a:gdLst>
              <a:gd name="connsiteX0" fmla="*/ 0 w 3355985"/>
              <a:gd name="connsiteY0" fmla="*/ 0 h 2854800"/>
              <a:gd name="connsiteX1" fmla="*/ 3355985 w 3355985"/>
              <a:gd name="connsiteY1" fmla="*/ 0 h 2854800"/>
              <a:gd name="connsiteX2" fmla="*/ 3355985 w 3355985"/>
              <a:gd name="connsiteY2" fmla="*/ 2854800 h 2854800"/>
              <a:gd name="connsiteX3" fmla="*/ 0 w 3355985"/>
              <a:gd name="connsiteY3" fmla="*/ 2854800 h 2854800"/>
              <a:gd name="connsiteX4" fmla="*/ 0 w 335598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2854800">
                <a:moveTo>
                  <a:pt x="0" y="0"/>
                </a:moveTo>
                <a:lnTo>
                  <a:pt x="3355985" y="0"/>
                </a:lnTo>
                <a:lnTo>
                  <a:pt x="3355985" y="2854800"/>
                </a:lnTo>
                <a:lnTo>
                  <a:pt x="0" y="2854800"/>
                </a:lnTo>
                <a:lnTo>
                  <a:pt x="0" y="0"/>
                </a:lnTo>
                <a:close/>
              </a:path>
            </a:pathLst>
          </a:custGeom>
          <a:solidFill>
            <a:schemeClr val="bg1">
              <a:lumMod val="95000"/>
            </a:schemeClr>
          </a:solidFill>
          <a:ln w="6350">
            <a:solidFill>
              <a:schemeClr val="accent5"/>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Absence de standards unifiés et d’outils ITSM : </a:t>
            </a:r>
            <a:r>
              <a:rPr lang="fr-FR" sz="1200" dirty="0">
                <a:latin typeface="Ubuntu" panose="020B0504030602030204" pitchFamily="34" charset="0"/>
              </a:rPr>
              <a:t>Manque de standardisation et d’outils intégrés pour le suivi des incidents, des SLA, et du support entraînant des inefficacités dans la gestion et la priorisation des actions.</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Manque de tableaux de bord analytiques et de KPIs : </a:t>
            </a:r>
            <a:r>
              <a:rPr lang="fr-FR" sz="1200" dirty="0">
                <a:latin typeface="Ubuntu" panose="020B0504030602030204" pitchFamily="34" charset="0"/>
              </a:rPr>
              <a:t>Absence de KPIs pertinents et de tableaux de bord intelligents pour piloter efficacement la digitalisation, les infrastructures, et les processus réseau.</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Absence d’identification et de surveillance des processus critiques : </a:t>
            </a:r>
            <a:r>
              <a:rPr lang="fr-FR" sz="1200" dirty="0">
                <a:latin typeface="Ubuntu" panose="020B0504030602030204" pitchFamily="34" charset="0"/>
              </a:rPr>
              <a:t>Faible identification des processus critiques, manque d’implication des métiers dans ce processus et absence d’outils de surveillance et/ou de prédiction avancés.</a:t>
            </a:r>
          </a:p>
        </p:txBody>
      </p:sp>
      <p:sp>
        <p:nvSpPr>
          <p:cNvPr id="53" name="Forme libre 52">
            <a:extLst>
              <a:ext uri="{FF2B5EF4-FFF2-40B4-BE49-F238E27FC236}">
                <a16:creationId xmlns:a16="http://schemas.microsoft.com/office/drawing/2014/main" id="{AD8E1C46-C398-C7FB-FF66-CAB935253F88}"/>
              </a:ext>
            </a:extLst>
          </p:cNvPr>
          <p:cNvSpPr/>
          <p:nvPr/>
        </p:nvSpPr>
        <p:spPr>
          <a:xfrm>
            <a:off x="4332106" y="918744"/>
            <a:ext cx="3528000" cy="633919"/>
          </a:xfrm>
          <a:custGeom>
            <a:avLst/>
            <a:gdLst>
              <a:gd name="connsiteX0" fmla="*/ 0 w 3355985"/>
              <a:gd name="connsiteY0" fmla="*/ 0 h 1342394"/>
              <a:gd name="connsiteX1" fmla="*/ 3355985 w 3355985"/>
              <a:gd name="connsiteY1" fmla="*/ 0 h 1342394"/>
              <a:gd name="connsiteX2" fmla="*/ 3355985 w 3355985"/>
              <a:gd name="connsiteY2" fmla="*/ 1342394 h 1342394"/>
              <a:gd name="connsiteX3" fmla="*/ 0 w 3355985"/>
              <a:gd name="connsiteY3" fmla="*/ 1342394 h 1342394"/>
              <a:gd name="connsiteX4" fmla="*/ 0 w 3355985"/>
              <a:gd name="connsiteY4" fmla="*/ 0 h 1342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1342394">
                <a:moveTo>
                  <a:pt x="0" y="0"/>
                </a:moveTo>
                <a:lnTo>
                  <a:pt x="3355985" y="0"/>
                </a:lnTo>
                <a:lnTo>
                  <a:pt x="3355985" y="1342394"/>
                </a:lnTo>
                <a:lnTo>
                  <a:pt x="0" y="1342394"/>
                </a:lnTo>
                <a:lnTo>
                  <a:pt x="0" y="0"/>
                </a:lnTo>
                <a:close/>
              </a:path>
            </a:pathLst>
          </a:custGeom>
          <a:solidFill>
            <a:schemeClr val="accent5"/>
          </a:solidFill>
          <a:ln w="6350">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1400" b="1" kern="1200" dirty="0">
                <a:solidFill>
                  <a:schemeClr val="bg1"/>
                </a:solidFill>
                <a:latin typeface="Ubuntu" panose="020B0504030602030204" pitchFamily="34" charset="0"/>
              </a:rPr>
              <a:t>        Technologie et Modernisation</a:t>
            </a:r>
          </a:p>
        </p:txBody>
      </p:sp>
      <p:sp>
        <p:nvSpPr>
          <p:cNvPr id="54" name="Forme libre 53">
            <a:extLst>
              <a:ext uri="{FF2B5EF4-FFF2-40B4-BE49-F238E27FC236}">
                <a16:creationId xmlns:a16="http://schemas.microsoft.com/office/drawing/2014/main" id="{559AEB16-8396-D71A-85B6-17B9B2BA58C8}"/>
              </a:ext>
            </a:extLst>
          </p:cNvPr>
          <p:cNvSpPr/>
          <p:nvPr/>
        </p:nvSpPr>
        <p:spPr>
          <a:xfrm>
            <a:off x="4337723" y="1556552"/>
            <a:ext cx="3528000" cy="3311999"/>
          </a:xfrm>
          <a:custGeom>
            <a:avLst/>
            <a:gdLst>
              <a:gd name="connsiteX0" fmla="*/ 0 w 3355985"/>
              <a:gd name="connsiteY0" fmla="*/ 0 h 2854800"/>
              <a:gd name="connsiteX1" fmla="*/ 3355985 w 3355985"/>
              <a:gd name="connsiteY1" fmla="*/ 0 h 2854800"/>
              <a:gd name="connsiteX2" fmla="*/ 3355985 w 3355985"/>
              <a:gd name="connsiteY2" fmla="*/ 2854800 h 2854800"/>
              <a:gd name="connsiteX3" fmla="*/ 0 w 3355985"/>
              <a:gd name="connsiteY3" fmla="*/ 2854800 h 2854800"/>
              <a:gd name="connsiteX4" fmla="*/ 0 w 335598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2854800">
                <a:moveTo>
                  <a:pt x="0" y="0"/>
                </a:moveTo>
                <a:lnTo>
                  <a:pt x="3355985" y="0"/>
                </a:lnTo>
                <a:lnTo>
                  <a:pt x="3355985" y="2854800"/>
                </a:lnTo>
                <a:lnTo>
                  <a:pt x="0" y="2854800"/>
                </a:lnTo>
                <a:lnTo>
                  <a:pt x="0" y="0"/>
                </a:lnTo>
                <a:close/>
              </a:path>
            </a:pathLst>
          </a:custGeom>
          <a:solidFill>
            <a:schemeClr val="bg1">
              <a:lumMod val="95000"/>
            </a:schemeClr>
          </a:solidFill>
          <a:ln w="6350">
            <a:solidFill>
              <a:schemeClr val="accent5"/>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Données non centralisées et sous-exploitées : </a:t>
            </a:r>
            <a:r>
              <a:rPr lang="fr-FR" sz="1200" dirty="0">
                <a:latin typeface="Ubuntu" panose="020B0504030602030204" pitchFamily="34" charset="0"/>
              </a:rPr>
              <a:t>Les référentiels de données restent fragmentés, et la qualité des jeux de données est insuffisante, limitant leur exploitation stratégique pour des cas d’usage métiers ou IA.</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Infrastructures sous-optimisées : </a:t>
            </a:r>
            <a:r>
              <a:rPr lang="fr-FR" sz="1200" dirty="0">
                <a:latin typeface="Ubuntu" panose="020B0504030602030204" pitchFamily="34" charset="0"/>
              </a:rPr>
              <a:t>Absence de solutions modernes pour le monitoring réseau et gestion limitée des flottes mobiles. Le manque de maitrise des solutions VDI réduit la flexibilité, l’efficacité opérationnelle et la continuité des activités.</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Migration Cloud et IA sous-exploitées : </a:t>
            </a:r>
            <a:r>
              <a:rPr lang="fr-FR" sz="1200" dirty="0">
                <a:latin typeface="Ubuntu" panose="020B0504030602030204" pitchFamily="34" charset="0"/>
              </a:rPr>
              <a:t>Incapacité à industrialiser les projets IA et manque d’optimisation des coûts liés au Cloud, ralentissant la transformation digitale et la compétitivité.</a:t>
            </a:r>
          </a:p>
          <a:p>
            <a:pPr marL="114300" lvl="1" indent="-114300" defTabSz="533400">
              <a:lnSpc>
                <a:spcPct val="90000"/>
              </a:lnSpc>
              <a:spcBef>
                <a:spcPct val="0"/>
              </a:spcBef>
              <a:buFontTx/>
              <a:buChar char="•"/>
            </a:pPr>
            <a:endParaRPr lang="fr-FR" sz="1000" kern="1200" dirty="0">
              <a:solidFill>
                <a:schemeClr val="tx1">
                  <a:lumMod val="75000"/>
                  <a:lumOff val="25000"/>
                </a:schemeClr>
              </a:solidFill>
              <a:latin typeface="Ubuntu" panose="020B0504030602030204" pitchFamily="34" charset="0"/>
            </a:endParaRPr>
          </a:p>
          <a:p>
            <a:pPr marL="114300" lvl="1" indent="-114300" defTabSz="533400">
              <a:lnSpc>
                <a:spcPct val="90000"/>
              </a:lnSpc>
              <a:spcBef>
                <a:spcPct val="0"/>
              </a:spcBef>
              <a:buFontTx/>
              <a:buChar char="•"/>
            </a:pPr>
            <a:endParaRPr lang="fr-FR" sz="1000" kern="1200" dirty="0">
              <a:solidFill>
                <a:schemeClr val="tx1">
                  <a:lumMod val="75000"/>
                  <a:lumOff val="25000"/>
                </a:schemeClr>
              </a:solidFill>
              <a:latin typeface="Ubuntu" panose="020B0504030602030204" pitchFamily="34" charset="0"/>
            </a:endParaRPr>
          </a:p>
          <a:p>
            <a:pPr marL="114300" lvl="1" indent="-114300" defTabSz="533400">
              <a:lnSpc>
                <a:spcPct val="90000"/>
              </a:lnSpc>
              <a:spcBef>
                <a:spcPct val="0"/>
              </a:spcBef>
              <a:buFontTx/>
              <a:buChar char="•"/>
            </a:pPr>
            <a:endParaRPr lang="fr-FR" sz="1000" kern="1200" dirty="0">
              <a:solidFill>
                <a:schemeClr val="tx1">
                  <a:lumMod val="75000"/>
                  <a:lumOff val="25000"/>
                </a:schemeClr>
              </a:solidFill>
              <a:latin typeface="Ubuntu" panose="020B0504030602030204" pitchFamily="34" charset="0"/>
            </a:endParaRPr>
          </a:p>
          <a:p>
            <a:pPr marL="114300" lvl="1" indent="-114300" algn="l" defTabSz="533400">
              <a:lnSpc>
                <a:spcPct val="90000"/>
              </a:lnSpc>
              <a:spcBef>
                <a:spcPct val="0"/>
              </a:spcBef>
              <a:buChar char="•"/>
            </a:pPr>
            <a:endParaRPr lang="fr-FR" sz="1000" kern="1200" dirty="0">
              <a:solidFill>
                <a:schemeClr val="tx1"/>
              </a:solidFill>
              <a:latin typeface="Ubuntu" panose="020B0504030602030204" pitchFamily="34" charset="0"/>
            </a:endParaRPr>
          </a:p>
        </p:txBody>
      </p:sp>
      <p:sp>
        <p:nvSpPr>
          <p:cNvPr id="55" name="Forme libre 54">
            <a:extLst>
              <a:ext uri="{FF2B5EF4-FFF2-40B4-BE49-F238E27FC236}">
                <a16:creationId xmlns:a16="http://schemas.microsoft.com/office/drawing/2014/main" id="{F5660CBC-A5C3-6413-A0E8-550A58CF8214}"/>
              </a:ext>
            </a:extLst>
          </p:cNvPr>
          <p:cNvSpPr/>
          <p:nvPr/>
        </p:nvSpPr>
        <p:spPr>
          <a:xfrm>
            <a:off x="8249894" y="918744"/>
            <a:ext cx="3528000" cy="633919"/>
          </a:xfrm>
          <a:custGeom>
            <a:avLst/>
            <a:gdLst>
              <a:gd name="connsiteX0" fmla="*/ 0 w 3355985"/>
              <a:gd name="connsiteY0" fmla="*/ 0 h 1342394"/>
              <a:gd name="connsiteX1" fmla="*/ 3355985 w 3355985"/>
              <a:gd name="connsiteY1" fmla="*/ 0 h 1342394"/>
              <a:gd name="connsiteX2" fmla="*/ 3355985 w 3355985"/>
              <a:gd name="connsiteY2" fmla="*/ 1342394 h 1342394"/>
              <a:gd name="connsiteX3" fmla="*/ 0 w 3355985"/>
              <a:gd name="connsiteY3" fmla="*/ 1342394 h 1342394"/>
              <a:gd name="connsiteX4" fmla="*/ 0 w 3355985"/>
              <a:gd name="connsiteY4" fmla="*/ 0 h 1342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1342394">
                <a:moveTo>
                  <a:pt x="0" y="0"/>
                </a:moveTo>
                <a:lnTo>
                  <a:pt x="3355985" y="0"/>
                </a:lnTo>
                <a:lnTo>
                  <a:pt x="3355985" y="1342394"/>
                </a:lnTo>
                <a:lnTo>
                  <a:pt x="0" y="1342394"/>
                </a:lnTo>
                <a:lnTo>
                  <a:pt x="0" y="0"/>
                </a:lnTo>
                <a:close/>
              </a:path>
            </a:pathLst>
          </a:custGeom>
          <a:solidFill>
            <a:schemeClr val="accent5"/>
          </a:solidFill>
          <a:ln w="6350">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1400" b="1" kern="1200" dirty="0">
                <a:solidFill>
                  <a:schemeClr val="bg1"/>
                </a:solidFill>
                <a:latin typeface="Ubuntu" panose="020B0504030602030204" pitchFamily="34" charset="0"/>
              </a:rPr>
              <a:t>       Gouvernance et Organisation</a:t>
            </a:r>
          </a:p>
        </p:txBody>
      </p:sp>
      <p:sp>
        <p:nvSpPr>
          <p:cNvPr id="56" name="Forme libre 55">
            <a:extLst>
              <a:ext uri="{FF2B5EF4-FFF2-40B4-BE49-F238E27FC236}">
                <a16:creationId xmlns:a16="http://schemas.microsoft.com/office/drawing/2014/main" id="{DD83A3F1-540A-4B02-81AE-38A7DD053D54}"/>
              </a:ext>
            </a:extLst>
          </p:cNvPr>
          <p:cNvSpPr/>
          <p:nvPr/>
        </p:nvSpPr>
        <p:spPr>
          <a:xfrm>
            <a:off x="8249894" y="1556552"/>
            <a:ext cx="3528000" cy="3311999"/>
          </a:xfrm>
          <a:custGeom>
            <a:avLst/>
            <a:gdLst>
              <a:gd name="connsiteX0" fmla="*/ 0 w 3355985"/>
              <a:gd name="connsiteY0" fmla="*/ 0 h 2854800"/>
              <a:gd name="connsiteX1" fmla="*/ 3355985 w 3355985"/>
              <a:gd name="connsiteY1" fmla="*/ 0 h 2854800"/>
              <a:gd name="connsiteX2" fmla="*/ 3355985 w 3355985"/>
              <a:gd name="connsiteY2" fmla="*/ 2854800 h 2854800"/>
              <a:gd name="connsiteX3" fmla="*/ 0 w 3355985"/>
              <a:gd name="connsiteY3" fmla="*/ 2854800 h 2854800"/>
              <a:gd name="connsiteX4" fmla="*/ 0 w 335598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2854800">
                <a:moveTo>
                  <a:pt x="0" y="0"/>
                </a:moveTo>
                <a:lnTo>
                  <a:pt x="3355985" y="0"/>
                </a:lnTo>
                <a:lnTo>
                  <a:pt x="3355985" y="2854800"/>
                </a:lnTo>
                <a:lnTo>
                  <a:pt x="0" y="2854800"/>
                </a:lnTo>
                <a:lnTo>
                  <a:pt x="0" y="0"/>
                </a:lnTo>
                <a:close/>
              </a:path>
            </a:pathLst>
          </a:custGeom>
          <a:solidFill>
            <a:schemeClr val="bg1">
              <a:lumMod val="95000"/>
            </a:schemeClr>
          </a:solidFill>
          <a:ln w="6350">
            <a:solidFill>
              <a:schemeClr val="accent5"/>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indent="-171450">
              <a:spcBef>
                <a:spcPts val="600"/>
              </a:spcBef>
              <a:buSzPct val="100000"/>
              <a:buFont typeface="Arial" panose="020B0604020202020204" pitchFamily="34" charset="0"/>
              <a:buChar char="•"/>
              <a:defRPr/>
            </a:pPr>
            <a:r>
              <a:rPr lang="fr-FR" sz="1200" b="1" dirty="0">
                <a:latin typeface="Ubuntu" panose="020B0504030602030204" pitchFamily="34" charset="0"/>
              </a:rPr>
              <a:t>Absence de feuilles de route stratégiques complète : </a:t>
            </a:r>
            <a:r>
              <a:rPr lang="fr-FR" sz="1200" dirty="0">
                <a:latin typeface="Ubuntu" panose="020B0504030602030204" pitchFamily="34" charset="0"/>
              </a:rPr>
              <a:t>Les stratégies IA, digitalisation, gouvernance des données et réduction de la dette technique ne sont pas clairement définies.</a:t>
            </a:r>
          </a:p>
          <a:p>
            <a:pPr marL="171450" indent="-171450">
              <a:spcBef>
                <a:spcPts val="600"/>
              </a:spcBef>
              <a:buSzPct val="100000"/>
              <a:buFont typeface="Arial" panose="020B0604020202020204" pitchFamily="34" charset="0"/>
              <a:buChar char="•"/>
              <a:defRPr/>
            </a:pPr>
            <a:r>
              <a:rPr lang="fr-FR" sz="1200" b="1" dirty="0">
                <a:latin typeface="Ubuntu" panose="020B0504030602030204" pitchFamily="34" charset="0"/>
              </a:rPr>
              <a:t>Manque de gouvernance transversale : </a:t>
            </a:r>
            <a:r>
              <a:rPr lang="fr-FR" sz="1200" dirty="0">
                <a:latin typeface="Ubuntu" panose="020B0504030602030204" pitchFamily="34" charset="0"/>
              </a:rPr>
              <a:t>Coordination insuffisante pour synchroniser projets et ressources via des programmes ou d’une structure de transformation dédiée.</a:t>
            </a:r>
          </a:p>
          <a:p>
            <a:pPr marL="171450" indent="-171450">
              <a:spcBef>
                <a:spcPts val="600"/>
              </a:spcBef>
              <a:buSzPct val="100000"/>
              <a:buFont typeface="Arial" panose="020B0604020202020204" pitchFamily="34" charset="0"/>
              <a:buChar char="•"/>
              <a:defRPr/>
            </a:pPr>
            <a:r>
              <a:rPr lang="fr-FR" sz="1200" b="1" dirty="0">
                <a:latin typeface="Ubuntu" panose="020B0504030602030204" pitchFamily="34" charset="0"/>
              </a:rPr>
              <a:t>Manque de KPI et de tableaux de bord : </a:t>
            </a:r>
            <a:r>
              <a:rPr lang="fr-FR" sz="1200" dirty="0">
                <a:latin typeface="Ubuntu" panose="020B0504030602030204" pitchFamily="34" charset="0"/>
              </a:rPr>
              <a:t>Manque avéré d’indicateurs fiables pour le suivi de la performance et de la qualité dans tous les domaines.</a:t>
            </a:r>
          </a:p>
        </p:txBody>
      </p:sp>
      <p:sp>
        <p:nvSpPr>
          <p:cNvPr id="67" name="Triangle 66">
            <a:extLst>
              <a:ext uri="{FF2B5EF4-FFF2-40B4-BE49-F238E27FC236}">
                <a16:creationId xmlns:a16="http://schemas.microsoft.com/office/drawing/2014/main" id="{E8B44FC6-B81B-E5B7-BB51-D71B1839F4F1}"/>
              </a:ext>
            </a:extLst>
          </p:cNvPr>
          <p:cNvSpPr/>
          <p:nvPr/>
        </p:nvSpPr>
        <p:spPr>
          <a:xfrm flipV="1">
            <a:off x="444421" y="4966194"/>
            <a:ext cx="3528000" cy="176337"/>
          </a:xfrm>
          <a:prstGeom prs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68" name="Triangle 67">
            <a:extLst>
              <a:ext uri="{FF2B5EF4-FFF2-40B4-BE49-F238E27FC236}">
                <a16:creationId xmlns:a16="http://schemas.microsoft.com/office/drawing/2014/main" id="{5F3FA96A-F7CE-372F-BB88-6DFC892DEA01}"/>
              </a:ext>
            </a:extLst>
          </p:cNvPr>
          <p:cNvSpPr/>
          <p:nvPr/>
        </p:nvSpPr>
        <p:spPr>
          <a:xfrm flipV="1">
            <a:off x="4332112" y="4966194"/>
            <a:ext cx="3528000" cy="176337"/>
          </a:xfrm>
          <a:prstGeom prs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69" name="Triangle 68">
            <a:extLst>
              <a:ext uri="{FF2B5EF4-FFF2-40B4-BE49-F238E27FC236}">
                <a16:creationId xmlns:a16="http://schemas.microsoft.com/office/drawing/2014/main" id="{6D7E2656-2DF3-FC39-B6DB-9CF2EA80A845}"/>
              </a:ext>
            </a:extLst>
          </p:cNvPr>
          <p:cNvSpPr/>
          <p:nvPr/>
        </p:nvSpPr>
        <p:spPr>
          <a:xfrm flipV="1">
            <a:off x="8249894" y="4966194"/>
            <a:ext cx="3528000" cy="176337"/>
          </a:xfrm>
          <a:prstGeom prs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70" name="Rectangle 69">
            <a:extLst>
              <a:ext uri="{FF2B5EF4-FFF2-40B4-BE49-F238E27FC236}">
                <a16:creationId xmlns:a16="http://schemas.microsoft.com/office/drawing/2014/main" id="{891695A5-2508-6DEB-B889-54037E6615A7}"/>
              </a:ext>
            </a:extLst>
          </p:cNvPr>
          <p:cNvSpPr/>
          <p:nvPr/>
        </p:nvSpPr>
        <p:spPr>
          <a:xfrm>
            <a:off x="431720" y="5241772"/>
            <a:ext cx="3528000" cy="1025472"/>
          </a:xfrm>
          <a:prstGeom prst="rect">
            <a:avLst/>
          </a:prstGeom>
          <a:solidFill>
            <a:srgbClr val="BFF5E2"/>
          </a:solidFill>
          <a:ln w="3175">
            <a:solidFill>
              <a:srgbClr val="4BAC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fr-FR" sz="1000" b="1" kern="1200" dirty="0">
                <a:solidFill>
                  <a:schemeClr val="tx1">
                    <a:lumMod val="75000"/>
                    <a:lumOff val="25000"/>
                  </a:schemeClr>
                </a:solidFill>
                <a:latin typeface="Ubuntu" panose="020B0504030602030204" pitchFamily="34" charset="0"/>
              </a:rPr>
              <a:t>Services support et outils unifiés : </a:t>
            </a:r>
            <a:r>
              <a:rPr lang="fr-FR" sz="1000" kern="1200" dirty="0">
                <a:solidFill>
                  <a:schemeClr val="tx1">
                    <a:lumMod val="75000"/>
                    <a:lumOff val="25000"/>
                  </a:schemeClr>
                </a:solidFill>
                <a:latin typeface="Ubuntu" panose="020B0504030602030204" pitchFamily="34" charset="0"/>
              </a:rPr>
              <a:t>Mettre en place un référentiel unique incidents/SLA/support via outils ITSM et mettre à niveau les services support.</a:t>
            </a:r>
          </a:p>
          <a:p>
            <a:pPr marL="228600" indent="-228600">
              <a:buFont typeface="+mj-lt"/>
              <a:buAutoNum type="arabicPeriod"/>
            </a:pPr>
            <a:r>
              <a:rPr lang="fr-FR" sz="1000" b="1" kern="1200" dirty="0">
                <a:solidFill>
                  <a:schemeClr val="tx1">
                    <a:lumMod val="75000"/>
                    <a:lumOff val="25000"/>
                  </a:schemeClr>
                </a:solidFill>
                <a:latin typeface="Ubuntu" panose="020B0504030602030204" pitchFamily="34" charset="0"/>
              </a:rPr>
              <a:t>Tableaux de bord et monitoring avancés : </a:t>
            </a:r>
            <a:r>
              <a:rPr lang="fr-FR" sz="1000" kern="1200" dirty="0">
                <a:solidFill>
                  <a:schemeClr val="tx1">
                    <a:lumMod val="75000"/>
                    <a:lumOff val="25000"/>
                  </a:schemeClr>
                </a:solidFill>
                <a:latin typeface="Ubuntu" panose="020B0504030602030204" pitchFamily="34" charset="0"/>
              </a:rPr>
              <a:t>Créer des KPIs stratégiques, tableaux analytiques et outils prédictifs pour surveiller les processus critiques.</a:t>
            </a:r>
          </a:p>
        </p:txBody>
      </p:sp>
      <p:sp>
        <p:nvSpPr>
          <p:cNvPr id="71" name="Freeform 728">
            <a:extLst>
              <a:ext uri="{FF2B5EF4-FFF2-40B4-BE49-F238E27FC236}">
                <a16:creationId xmlns:a16="http://schemas.microsoft.com/office/drawing/2014/main" id="{036D1860-2EF2-CDCF-979A-2846FC7A434D}"/>
              </a:ext>
            </a:extLst>
          </p:cNvPr>
          <p:cNvSpPr>
            <a:spLocks noEditPoints="1"/>
          </p:cNvSpPr>
          <p:nvPr/>
        </p:nvSpPr>
        <p:spPr bwMode="auto">
          <a:xfrm>
            <a:off x="312209" y="5083866"/>
            <a:ext cx="283129" cy="28461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72" name="Rectangle 71">
            <a:extLst>
              <a:ext uri="{FF2B5EF4-FFF2-40B4-BE49-F238E27FC236}">
                <a16:creationId xmlns:a16="http://schemas.microsoft.com/office/drawing/2014/main" id="{96979B67-1112-7AC6-30D4-416E5990FECE}"/>
              </a:ext>
            </a:extLst>
          </p:cNvPr>
          <p:cNvSpPr/>
          <p:nvPr/>
        </p:nvSpPr>
        <p:spPr>
          <a:xfrm>
            <a:off x="4332112" y="5215716"/>
            <a:ext cx="3528000" cy="1025472"/>
          </a:xfrm>
          <a:prstGeom prst="rect">
            <a:avLst/>
          </a:prstGeom>
          <a:solidFill>
            <a:srgbClr val="BFF5E2"/>
          </a:solidFill>
          <a:ln w="3175">
            <a:solidFill>
              <a:srgbClr val="4BACC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marL="228600" indent="-228600">
              <a:buFont typeface="+mj-lt"/>
              <a:buAutoNum type="arabicPeriod" startAt="3"/>
            </a:pPr>
            <a:r>
              <a:rPr lang="fr-FR" sz="1000" b="1" kern="1200" dirty="0">
                <a:solidFill>
                  <a:schemeClr val="tx1">
                    <a:lumMod val="75000"/>
                    <a:lumOff val="25000"/>
                  </a:schemeClr>
                </a:solidFill>
                <a:latin typeface="Ubuntu" panose="020B0504030602030204" pitchFamily="34" charset="0"/>
              </a:rPr>
              <a:t>Centralisation et nettoyage des données : </a:t>
            </a:r>
            <a:r>
              <a:rPr lang="fr-FR" sz="1000" kern="1200" dirty="0">
                <a:solidFill>
                  <a:schemeClr val="tx1">
                    <a:lumMod val="75000"/>
                    <a:lumOff val="25000"/>
                  </a:schemeClr>
                </a:solidFill>
                <a:latin typeface="Ubuntu" panose="020B0504030602030204" pitchFamily="34" charset="0"/>
              </a:rPr>
              <a:t>Créer un référentiel unique, améliorer la qualité des données  stratégique.</a:t>
            </a:r>
          </a:p>
          <a:p>
            <a:pPr marL="228600" indent="-228600">
              <a:buFont typeface="+mj-lt"/>
              <a:buAutoNum type="arabicPeriod" startAt="3"/>
            </a:pPr>
            <a:r>
              <a:rPr lang="fr-FR" sz="1000" b="1" kern="1200" dirty="0">
                <a:solidFill>
                  <a:schemeClr val="tx1">
                    <a:lumMod val="75000"/>
                    <a:lumOff val="25000"/>
                  </a:schemeClr>
                </a:solidFill>
                <a:latin typeface="Ubuntu" panose="020B0504030602030204" pitchFamily="34" charset="0"/>
              </a:rPr>
              <a:t>Modernisation et Cloud : </a:t>
            </a:r>
            <a:r>
              <a:rPr lang="fr-FR" sz="1000" kern="1200" dirty="0">
                <a:solidFill>
                  <a:schemeClr val="tx1">
                    <a:lumMod val="75000"/>
                    <a:lumOff val="25000"/>
                  </a:schemeClr>
                </a:solidFill>
                <a:latin typeface="Ubuntu" panose="020B0504030602030204" pitchFamily="34" charset="0"/>
              </a:rPr>
              <a:t>Adopter solutions modernes pour le monitoring réseau, projets IA industrialisés et optimiser les coûts Cloud.</a:t>
            </a:r>
          </a:p>
        </p:txBody>
      </p:sp>
      <p:sp>
        <p:nvSpPr>
          <p:cNvPr id="73" name="Freeform 728">
            <a:extLst>
              <a:ext uri="{FF2B5EF4-FFF2-40B4-BE49-F238E27FC236}">
                <a16:creationId xmlns:a16="http://schemas.microsoft.com/office/drawing/2014/main" id="{6E7CBC5F-CCEB-C050-75B9-4972C82F7EFE}"/>
              </a:ext>
            </a:extLst>
          </p:cNvPr>
          <p:cNvSpPr>
            <a:spLocks noEditPoints="1"/>
          </p:cNvSpPr>
          <p:nvPr/>
        </p:nvSpPr>
        <p:spPr bwMode="auto">
          <a:xfrm>
            <a:off x="4199881" y="5078700"/>
            <a:ext cx="283129" cy="28461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74" name="Rectangle 73">
            <a:extLst>
              <a:ext uri="{FF2B5EF4-FFF2-40B4-BE49-F238E27FC236}">
                <a16:creationId xmlns:a16="http://schemas.microsoft.com/office/drawing/2014/main" id="{A0EAD439-D07D-F8A0-07AD-B110DF09205B}"/>
              </a:ext>
            </a:extLst>
          </p:cNvPr>
          <p:cNvSpPr/>
          <p:nvPr/>
        </p:nvSpPr>
        <p:spPr>
          <a:xfrm>
            <a:off x="8249894" y="5206643"/>
            <a:ext cx="3528000" cy="1025472"/>
          </a:xfrm>
          <a:prstGeom prst="rect">
            <a:avLst/>
          </a:prstGeom>
          <a:solidFill>
            <a:srgbClr val="BFF5E2"/>
          </a:solidFill>
          <a:ln w="3175">
            <a:solidFill>
              <a:srgbClr val="4BACC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marL="228600" indent="-228600">
              <a:buFont typeface="+mj-lt"/>
              <a:buAutoNum type="arabicPeriod" startAt="5"/>
            </a:pPr>
            <a:r>
              <a:rPr lang="fr-FR" sz="900" b="1" kern="1200" dirty="0">
                <a:solidFill>
                  <a:schemeClr val="tx1">
                    <a:lumMod val="75000"/>
                    <a:lumOff val="25000"/>
                  </a:schemeClr>
                </a:solidFill>
                <a:latin typeface="Ubuntu" panose="020B0504030602030204" pitchFamily="34" charset="0"/>
              </a:rPr>
              <a:t>Élaboration de feuilles de route stratégiques : </a:t>
            </a:r>
            <a:r>
              <a:rPr lang="fr-FR" sz="900" kern="1200" dirty="0">
                <a:solidFill>
                  <a:schemeClr val="tx1">
                    <a:lumMod val="75000"/>
                    <a:lumOff val="25000"/>
                  </a:schemeClr>
                </a:solidFill>
                <a:latin typeface="Ubuntu" panose="020B0504030602030204" pitchFamily="34" charset="0"/>
              </a:rPr>
              <a:t>Définition de stratégies intégrées couvrant IA, digitalisation, gouvernance des données et réduction de la dette technique. </a:t>
            </a:r>
          </a:p>
          <a:p>
            <a:pPr marL="228600" indent="-228600">
              <a:buFont typeface="+mj-lt"/>
              <a:buAutoNum type="arabicPeriod" startAt="5"/>
            </a:pPr>
            <a:r>
              <a:rPr lang="fr-FR" sz="900" b="1" kern="1200" dirty="0">
                <a:solidFill>
                  <a:schemeClr val="tx1">
                    <a:lumMod val="75000"/>
                    <a:lumOff val="25000"/>
                  </a:schemeClr>
                </a:solidFill>
                <a:latin typeface="Ubuntu" panose="020B0504030602030204" pitchFamily="34" charset="0"/>
              </a:rPr>
              <a:t>Gouvernance et pilotage renforcés : </a:t>
            </a:r>
            <a:r>
              <a:rPr lang="fr-FR" sz="900" kern="1200" dirty="0">
                <a:solidFill>
                  <a:schemeClr val="tx1">
                    <a:lumMod val="75000"/>
                    <a:lumOff val="25000"/>
                  </a:schemeClr>
                </a:solidFill>
                <a:latin typeface="Ubuntu" panose="020B0504030602030204" pitchFamily="34" charset="0"/>
              </a:rPr>
              <a:t>Mettre en place une structure de transformation dédiée, intégrant KPI et tableaux de bord pour synchroniser projets et ressources.</a:t>
            </a:r>
          </a:p>
        </p:txBody>
      </p:sp>
      <p:sp>
        <p:nvSpPr>
          <p:cNvPr id="75" name="Freeform 728">
            <a:extLst>
              <a:ext uri="{FF2B5EF4-FFF2-40B4-BE49-F238E27FC236}">
                <a16:creationId xmlns:a16="http://schemas.microsoft.com/office/drawing/2014/main" id="{B7DAE042-B02E-EDBD-88A2-A71CF8FD5945}"/>
              </a:ext>
            </a:extLst>
          </p:cNvPr>
          <p:cNvSpPr>
            <a:spLocks noEditPoints="1"/>
          </p:cNvSpPr>
          <p:nvPr/>
        </p:nvSpPr>
        <p:spPr bwMode="auto">
          <a:xfrm>
            <a:off x="8152341" y="5078700"/>
            <a:ext cx="283129" cy="28461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grpSp>
        <p:nvGrpSpPr>
          <p:cNvPr id="3" name="Group 550">
            <a:extLst>
              <a:ext uri="{FF2B5EF4-FFF2-40B4-BE49-F238E27FC236}">
                <a16:creationId xmlns:a16="http://schemas.microsoft.com/office/drawing/2014/main" id="{EE9CA75A-5601-8767-B9EE-EE779541C063}"/>
              </a:ext>
            </a:extLst>
          </p:cNvPr>
          <p:cNvGrpSpPr>
            <a:grpSpLocks noChangeAspect="1"/>
          </p:cNvGrpSpPr>
          <p:nvPr/>
        </p:nvGrpSpPr>
        <p:grpSpPr bwMode="auto">
          <a:xfrm>
            <a:off x="4472030" y="1016895"/>
            <a:ext cx="431999" cy="432000"/>
            <a:chOff x="5799" y="1983"/>
            <a:chExt cx="340" cy="340"/>
          </a:xfrm>
          <a:solidFill>
            <a:schemeClr val="bg1"/>
          </a:solidFill>
        </p:grpSpPr>
        <p:sp>
          <p:nvSpPr>
            <p:cNvPr id="5" name="Freeform 551">
              <a:extLst>
                <a:ext uri="{FF2B5EF4-FFF2-40B4-BE49-F238E27FC236}">
                  <a16:creationId xmlns:a16="http://schemas.microsoft.com/office/drawing/2014/main" id="{13272BC9-0389-D365-BDD6-9F954BC358B4}"/>
                </a:ext>
              </a:extLst>
            </p:cNvPr>
            <p:cNvSpPr>
              <a:spLocks noEditPoints="1"/>
            </p:cNvSpPr>
            <p:nvPr/>
          </p:nvSpPr>
          <p:spPr bwMode="auto">
            <a:xfrm>
              <a:off x="5864" y="2089"/>
              <a:ext cx="211" cy="128"/>
            </a:xfrm>
            <a:custGeom>
              <a:avLst/>
              <a:gdLst>
                <a:gd name="T0" fmla="*/ 316 w 318"/>
                <a:gd name="T1" fmla="*/ 90 h 192"/>
                <a:gd name="T2" fmla="*/ 159 w 318"/>
                <a:gd name="T3" fmla="*/ 0 h 192"/>
                <a:gd name="T4" fmla="*/ 1 w 318"/>
                <a:gd name="T5" fmla="*/ 89 h 192"/>
                <a:gd name="T6" fmla="*/ 0 w 318"/>
                <a:gd name="T7" fmla="*/ 96 h 192"/>
                <a:gd name="T8" fmla="*/ 1 w 318"/>
                <a:gd name="T9" fmla="*/ 101 h 192"/>
                <a:gd name="T10" fmla="*/ 159 w 318"/>
                <a:gd name="T11" fmla="*/ 192 h 192"/>
                <a:gd name="T12" fmla="*/ 316 w 318"/>
                <a:gd name="T13" fmla="*/ 102 h 192"/>
                <a:gd name="T14" fmla="*/ 317 w 318"/>
                <a:gd name="T15" fmla="*/ 95 h 192"/>
                <a:gd name="T16" fmla="*/ 316 w 318"/>
                <a:gd name="T17" fmla="*/ 90 h 192"/>
                <a:gd name="T18" fmla="*/ 159 w 318"/>
                <a:gd name="T19" fmla="*/ 170 h 192"/>
                <a:gd name="T20" fmla="*/ 23 w 318"/>
                <a:gd name="T21" fmla="*/ 96 h 192"/>
                <a:gd name="T22" fmla="*/ 159 w 318"/>
                <a:gd name="T23" fmla="*/ 21 h 192"/>
                <a:gd name="T24" fmla="*/ 294 w 318"/>
                <a:gd name="T25" fmla="*/ 96 h 192"/>
                <a:gd name="T26" fmla="*/ 159 w 318"/>
                <a:gd name="T27"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192">
                  <a:moveTo>
                    <a:pt x="316" y="90"/>
                  </a:moveTo>
                  <a:cubicBezTo>
                    <a:pt x="294" y="56"/>
                    <a:pt x="236" y="0"/>
                    <a:pt x="159" y="0"/>
                  </a:cubicBezTo>
                  <a:cubicBezTo>
                    <a:pt x="88" y="0"/>
                    <a:pt x="31" y="46"/>
                    <a:pt x="1" y="89"/>
                  </a:cubicBezTo>
                  <a:cubicBezTo>
                    <a:pt x="0" y="91"/>
                    <a:pt x="0" y="94"/>
                    <a:pt x="0" y="96"/>
                  </a:cubicBezTo>
                  <a:cubicBezTo>
                    <a:pt x="0" y="98"/>
                    <a:pt x="0" y="100"/>
                    <a:pt x="1" y="101"/>
                  </a:cubicBezTo>
                  <a:cubicBezTo>
                    <a:pt x="23" y="135"/>
                    <a:pt x="81" y="192"/>
                    <a:pt x="159" y="192"/>
                  </a:cubicBezTo>
                  <a:cubicBezTo>
                    <a:pt x="229" y="192"/>
                    <a:pt x="286" y="145"/>
                    <a:pt x="316" y="102"/>
                  </a:cubicBezTo>
                  <a:cubicBezTo>
                    <a:pt x="317" y="100"/>
                    <a:pt x="318" y="98"/>
                    <a:pt x="317" y="95"/>
                  </a:cubicBezTo>
                  <a:cubicBezTo>
                    <a:pt x="317" y="94"/>
                    <a:pt x="317" y="92"/>
                    <a:pt x="316" y="90"/>
                  </a:cubicBezTo>
                  <a:close/>
                  <a:moveTo>
                    <a:pt x="159" y="170"/>
                  </a:moveTo>
                  <a:cubicBezTo>
                    <a:pt x="94" y="170"/>
                    <a:pt x="45" y="126"/>
                    <a:pt x="23" y="96"/>
                  </a:cubicBezTo>
                  <a:cubicBezTo>
                    <a:pt x="50" y="58"/>
                    <a:pt x="99" y="21"/>
                    <a:pt x="159" y="21"/>
                  </a:cubicBezTo>
                  <a:cubicBezTo>
                    <a:pt x="223" y="21"/>
                    <a:pt x="272" y="66"/>
                    <a:pt x="294" y="96"/>
                  </a:cubicBezTo>
                  <a:cubicBezTo>
                    <a:pt x="267" y="133"/>
                    <a:pt x="218" y="170"/>
                    <a:pt x="159" y="17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6" name="Freeform 552">
              <a:extLst>
                <a:ext uri="{FF2B5EF4-FFF2-40B4-BE49-F238E27FC236}">
                  <a16:creationId xmlns:a16="http://schemas.microsoft.com/office/drawing/2014/main" id="{63C697E4-0BBB-0783-2B58-74AC4FE75659}"/>
                </a:ext>
              </a:extLst>
            </p:cNvPr>
            <p:cNvSpPr>
              <a:spLocks noEditPoints="1"/>
            </p:cNvSpPr>
            <p:nvPr/>
          </p:nvSpPr>
          <p:spPr bwMode="auto">
            <a:xfrm>
              <a:off x="5933" y="2117"/>
              <a:ext cx="71" cy="71"/>
            </a:xfrm>
            <a:custGeom>
              <a:avLst/>
              <a:gdLst>
                <a:gd name="T0" fmla="*/ 54 w 107"/>
                <a:gd name="T1" fmla="*/ 0 h 107"/>
                <a:gd name="T2" fmla="*/ 0 w 107"/>
                <a:gd name="T3" fmla="*/ 54 h 107"/>
                <a:gd name="T4" fmla="*/ 54 w 107"/>
                <a:gd name="T5" fmla="*/ 107 h 107"/>
                <a:gd name="T6" fmla="*/ 107 w 107"/>
                <a:gd name="T7" fmla="*/ 54 h 107"/>
                <a:gd name="T8" fmla="*/ 54 w 107"/>
                <a:gd name="T9" fmla="*/ 0 h 107"/>
                <a:gd name="T10" fmla="*/ 54 w 107"/>
                <a:gd name="T11" fmla="*/ 86 h 107"/>
                <a:gd name="T12" fmla="*/ 22 w 107"/>
                <a:gd name="T13" fmla="*/ 54 h 107"/>
                <a:gd name="T14" fmla="*/ 54 w 107"/>
                <a:gd name="T15" fmla="*/ 22 h 107"/>
                <a:gd name="T16" fmla="*/ 86 w 107"/>
                <a:gd name="T17" fmla="*/ 54 h 107"/>
                <a:gd name="T18" fmla="*/ 54 w 107"/>
                <a:gd name="T19"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0"/>
                  </a:moveTo>
                  <a:cubicBezTo>
                    <a:pt x="24" y="0"/>
                    <a:pt x="0" y="24"/>
                    <a:pt x="0" y="54"/>
                  </a:cubicBezTo>
                  <a:cubicBezTo>
                    <a:pt x="0" y="83"/>
                    <a:pt x="24" y="107"/>
                    <a:pt x="54" y="107"/>
                  </a:cubicBezTo>
                  <a:cubicBezTo>
                    <a:pt x="83" y="107"/>
                    <a:pt x="107" y="83"/>
                    <a:pt x="107" y="54"/>
                  </a:cubicBezTo>
                  <a:cubicBezTo>
                    <a:pt x="107" y="24"/>
                    <a:pt x="83" y="0"/>
                    <a:pt x="54" y="0"/>
                  </a:cubicBezTo>
                  <a:close/>
                  <a:moveTo>
                    <a:pt x="54" y="86"/>
                  </a:moveTo>
                  <a:cubicBezTo>
                    <a:pt x="36" y="86"/>
                    <a:pt x="22" y="71"/>
                    <a:pt x="22" y="54"/>
                  </a:cubicBezTo>
                  <a:cubicBezTo>
                    <a:pt x="22" y="36"/>
                    <a:pt x="36" y="22"/>
                    <a:pt x="54" y="22"/>
                  </a:cubicBezTo>
                  <a:cubicBezTo>
                    <a:pt x="71" y="22"/>
                    <a:pt x="86" y="36"/>
                    <a:pt x="86" y="54"/>
                  </a:cubicBezTo>
                  <a:cubicBezTo>
                    <a:pt x="86" y="71"/>
                    <a:pt x="71" y="86"/>
                    <a:pt x="54"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7" name="Freeform 553">
              <a:extLst>
                <a:ext uri="{FF2B5EF4-FFF2-40B4-BE49-F238E27FC236}">
                  <a16:creationId xmlns:a16="http://schemas.microsoft.com/office/drawing/2014/main" id="{73DC4CA1-CDAD-1123-EC8D-AB2E6192DB21}"/>
                </a:ext>
              </a:extLst>
            </p:cNvPr>
            <p:cNvSpPr>
              <a:spLocks noEditPoints="1"/>
            </p:cNvSpPr>
            <p:nvPr/>
          </p:nvSpPr>
          <p:spPr bwMode="auto">
            <a:xfrm>
              <a:off x="5799" y="19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grpSp>
      <p:grpSp>
        <p:nvGrpSpPr>
          <p:cNvPr id="8" name="Group 235">
            <a:extLst>
              <a:ext uri="{FF2B5EF4-FFF2-40B4-BE49-F238E27FC236}">
                <a16:creationId xmlns:a16="http://schemas.microsoft.com/office/drawing/2014/main" id="{F3D9C56F-595B-C00F-AF33-3EA34E4DEE62}"/>
              </a:ext>
            </a:extLst>
          </p:cNvPr>
          <p:cNvGrpSpPr>
            <a:grpSpLocks noChangeAspect="1"/>
          </p:cNvGrpSpPr>
          <p:nvPr/>
        </p:nvGrpSpPr>
        <p:grpSpPr bwMode="auto">
          <a:xfrm>
            <a:off x="8386375" y="1022058"/>
            <a:ext cx="432000" cy="432000"/>
            <a:chOff x="4264" y="792"/>
            <a:chExt cx="340" cy="340"/>
          </a:xfrm>
          <a:solidFill>
            <a:schemeClr val="bg1"/>
          </a:solidFill>
        </p:grpSpPr>
        <p:sp>
          <p:nvSpPr>
            <p:cNvPr id="9" name="Freeform 236">
              <a:extLst>
                <a:ext uri="{FF2B5EF4-FFF2-40B4-BE49-F238E27FC236}">
                  <a16:creationId xmlns:a16="http://schemas.microsoft.com/office/drawing/2014/main" id="{46ED581F-A2D2-79C8-89FF-C45868164D4D}"/>
                </a:ext>
              </a:extLst>
            </p:cNvPr>
            <p:cNvSpPr>
              <a:spLocks noEditPoints="1"/>
            </p:cNvSpPr>
            <p:nvPr/>
          </p:nvSpPr>
          <p:spPr bwMode="auto">
            <a:xfrm>
              <a:off x="4264"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10" name="Freeform 237">
              <a:extLst>
                <a:ext uri="{FF2B5EF4-FFF2-40B4-BE49-F238E27FC236}">
                  <a16:creationId xmlns:a16="http://schemas.microsoft.com/office/drawing/2014/main" id="{9D810BD3-68B2-A84B-88A6-A41E94291A02}"/>
                </a:ext>
              </a:extLst>
            </p:cNvPr>
            <p:cNvSpPr>
              <a:spLocks noEditPoints="1"/>
            </p:cNvSpPr>
            <p:nvPr/>
          </p:nvSpPr>
          <p:spPr bwMode="auto">
            <a:xfrm>
              <a:off x="4328" y="884"/>
              <a:ext cx="127" cy="113"/>
            </a:xfrm>
            <a:custGeom>
              <a:avLst/>
              <a:gdLst>
                <a:gd name="T0" fmla="*/ 192 w 192"/>
                <a:gd name="T1" fmla="*/ 118 h 171"/>
                <a:gd name="T2" fmla="*/ 192 w 192"/>
                <a:gd name="T3" fmla="*/ 11 h 171"/>
                <a:gd name="T4" fmla="*/ 181 w 192"/>
                <a:gd name="T5" fmla="*/ 0 h 171"/>
                <a:gd name="T6" fmla="*/ 10 w 192"/>
                <a:gd name="T7" fmla="*/ 0 h 171"/>
                <a:gd name="T8" fmla="*/ 0 w 192"/>
                <a:gd name="T9" fmla="*/ 11 h 171"/>
                <a:gd name="T10" fmla="*/ 0 w 192"/>
                <a:gd name="T11" fmla="*/ 118 h 171"/>
                <a:gd name="T12" fmla="*/ 10 w 192"/>
                <a:gd name="T13" fmla="*/ 128 h 171"/>
                <a:gd name="T14" fmla="*/ 32 w 192"/>
                <a:gd name="T15" fmla="*/ 128 h 171"/>
                <a:gd name="T16" fmla="*/ 32 w 192"/>
                <a:gd name="T17" fmla="*/ 160 h 171"/>
                <a:gd name="T18" fmla="*/ 38 w 192"/>
                <a:gd name="T19" fmla="*/ 170 h 171"/>
                <a:gd name="T20" fmla="*/ 42 w 192"/>
                <a:gd name="T21" fmla="*/ 171 h 171"/>
                <a:gd name="T22" fmla="*/ 50 w 192"/>
                <a:gd name="T23" fmla="*/ 168 h 171"/>
                <a:gd name="T24" fmla="*/ 89 w 192"/>
                <a:gd name="T25" fmla="*/ 128 h 171"/>
                <a:gd name="T26" fmla="*/ 181 w 192"/>
                <a:gd name="T27" fmla="*/ 128 h 171"/>
                <a:gd name="T28" fmla="*/ 192 w 192"/>
                <a:gd name="T29" fmla="*/ 118 h 171"/>
                <a:gd name="T30" fmla="*/ 170 w 192"/>
                <a:gd name="T31" fmla="*/ 107 h 171"/>
                <a:gd name="T32" fmla="*/ 85 w 192"/>
                <a:gd name="T33" fmla="*/ 107 h 171"/>
                <a:gd name="T34" fmla="*/ 77 w 192"/>
                <a:gd name="T35" fmla="*/ 110 h 171"/>
                <a:gd name="T36" fmla="*/ 53 w 192"/>
                <a:gd name="T37" fmla="*/ 135 h 171"/>
                <a:gd name="T38" fmla="*/ 53 w 192"/>
                <a:gd name="T39" fmla="*/ 118 h 171"/>
                <a:gd name="T40" fmla="*/ 42 w 192"/>
                <a:gd name="T41" fmla="*/ 107 h 171"/>
                <a:gd name="T42" fmla="*/ 21 w 192"/>
                <a:gd name="T43" fmla="*/ 107 h 171"/>
                <a:gd name="T44" fmla="*/ 21 w 192"/>
                <a:gd name="T45" fmla="*/ 22 h 171"/>
                <a:gd name="T46" fmla="*/ 170 w 192"/>
                <a:gd name="T47" fmla="*/ 22 h 171"/>
                <a:gd name="T48" fmla="*/ 170 w 192"/>
                <a:gd name="T49" fmla="*/ 10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71">
                  <a:moveTo>
                    <a:pt x="192" y="118"/>
                  </a:moveTo>
                  <a:cubicBezTo>
                    <a:pt x="192" y="11"/>
                    <a:pt x="192" y="11"/>
                    <a:pt x="192" y="11"/>
                  </a:cubicBezTo>
                  <a:cubicBezTo>
                    <a:pt x="192" y="5"/>
                    <a:pt x="187" y="0"/>
                    <a:pt x="181" y="0"/>
                  </a:cubicBezTo>
                  <a:cubicBezTo>
                    <a:pt x="10" y="0"/>
                    <a:pt x="10" y="0"/>
                    <a:pt x="10" y="0"/>
                  </a:cubicBezTo>
                  <a:cubicBezTo>
                    <a:pt x="4" y="0"/>
                    <a:pt x="0" y="5"/>
                    <a:pt x="0" y="11"/>
                  </a:cubicBezTo>
                  <a:cubicBezTo>
                    <a:pt x="0" y="118"/>
                    <a:pt x="0" y="118"/>
                    <a:pt x="0" y="118"/>
                  </a:cubicBezTo>
                  <a:cubicBezTo>
                    <a:pt x="0" y="124"/>
                    <a:pt x="4" y="128"/>
                    <a:pt x="10" y="128"/>
                  </a:cubicBezTo>
                  <a:cubicBezTo>
                    <a:pt x="32" y="128"/>
                    <a:pt x="32" y="128"/>
                    <a:pt x="32" y="128"/>
                  </a:cubicBezTo>
                  <a:cubicBezTo>
                    <a:pt x="32" y="160"/>
                    <a:pt x="32" y="160"/>
                    <a:pt x="32" y="160"/>
                  </a:cubicBezTo>
                  <a:cubicBezTo>
                    <a:pt x="32" y="165"/>
                    <a:pt x="34" y="169"/>
                    <a:pt x="38" y="170"/>
                  </a:cubicBezTo>
                  <a:cubicBezTo>
                    <a:pt x="40" y="171"/>
                    <a:pt x="41" y="171"/>
                    <a:pt x="42" y="171"/>
                  </a:cubicBezTo>
                  <a:cubicBezTo>
                    <a:pt x="45" y="171"/>
                    <a:pt x="48" y="170"/>
                    <a:pt x="50" y="168"/>
                  </a:cubicBezTo>
                  <a:cubicBezTo>
                    <a:pt x="89" y="128"/>
                    <a:pt x="89" y="128"/>
                    <a:pt x="89" y="128"/>
                  </a:cubicBezTo>
                  <a:cubicBezTo>
                    <a:pt x="181" y="128"/>
                    <a:pt x="181" y="128"/>
                    <a:pt x="181" y="128"/>
                  </a:cubicBezTo>
                  <a:cubicBezTo>
                    <a:pt x="187" y="128"/>
                    <a:pt x="192" y="124"/>
                    <a:pt x="192" y="118"/>
                  </a:cubicBezTo>
                  <a:close/>
                  <a:moveTo>
                    <a:pt x="170" y="107"/>
                  </a:moveTo>
                  <a:cubicBezTo>
                    <a:pt x="85" y="107"/>
                    <a:pt x="85" y="107"/>
                    <a:pt x="85" y="107"/>
                  </a:cubicBezTo>
                  <a:cubicBezTo>
                    <a:pt x="82" y="107"/>
                    <a:pt x="79" y="108"/>
                    <a:pt x="77" y="110"/>
                  </a:cubicBezTo>
                  <a:cubicBezTo>
                    <a:pt x="53" y="135"/>
                    <a:pt x="53" y="135"/>
                    <a:pt x="53" y="135"/>
                  </a:cubicBezTo>
                  <a:cubicBezTo>
                    <a:pt x="53" y="118"/>
                    <a:pt x="53" y="118"/>
                    <a:pt x="53" y="118"/>
                  </a:cubicBezTo>
                  <a:cubicBezTo>
                    <a:pt x="53" y="112"/>
                    <a:pt x="48" y="107"/>
                    <a:pt x="42" y="107"/>
                  </a:cubicBezTo>
                  <a:cubicBezTo>
                    <a:pt x="21" y="107"/>
                    <a:pt x="21" y="107"/>
                    <a:pt x="21" y="107"/>
                  </a:cubicBezTo>
                  <a:cubicBezTo>
                    <a:pt x="21" y="22"/>
                    <a:pt x="21" y="22"/>
                    <a:pt x="21" y="22"/>
                  </a:cubicBezTo>
                  <a:cubicBezTo>
                    <a:pt x="170" y="22"/>
                    <a:pt x="170" y="22"/>
                    <a:pt x="170" y="22"/>
                  </a:cubicBezTo>
                  <a:lnTo>
                    <a:pt x="170" y="1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11" name="Freeform 238">
              <a:extLst>
                <a:ext uri="{FF2B5EF4-FFF2-40B4-BE49-F238E27FC236}">
                  <a16:creationId xmlns:a16="http://schemas.microsoft.com/office/drawing/2014/main" id="{ECB3D5E3-52AE-B630-5116-7B4953B45D9A}"/>
                </a:ext>
              </a:extLst>
            </p:cNvPr>
            <p:cNvSpPr>
              <a:spLocks/>
            </p:cNvSpPr>
            <p:nvPr/>
          </p:nvSpPr>
          <p:spPr bwMode="auto">
            <a:xfrm>
              <a:off x="4413" y="941"/>
              <a:ext cx="127" cy="127"/>
            </a:xfrm>
            <a:custGeom>
              <a:avLst/>
              <a:gdLst>
                <a:gd name="T0" fmla="*/ 181 w 192"/>
                <a:gd name="T1" fmla="*/ 0 h 192"/>
                <a:gd name="T2" fmla="*/ 96 w 192"/>
                <a:gd name="T3" fmla="*/ 0 h 192"/>
                <a:gd name="T4" fmla="*/ 85 w 192"/>
                <a:gd name="T5" fmla="*/ 10 h 192"/>
                <a:gd name="T6" fmla="*/ 96 w 192"/>
                <a:gd name="T7" fmla="*/ 21 h 192"/>
                <a:gd name="T8" fmla="*/ 170 w 192"/>
                <a:gd name="T9" fmla="*/ 21 h 192"/>
                <a:gd name="T10" fmla="*/ 170 w 192"/>
                <a:gd name="T11" fmla="*/ 128 h 192"/>
                <a:gd name="T12" fmla="*/ 138 w 192"/>
                <a:gd name="T13" fmla="*/ 128 h 192"/>
                <a:gd name="T14" fmla="*/ 128 w 192"/>
                <a:gd name="T15" fmla="*/ 138 h 192"/>
                <a:gd name="T16" fmla="*/ 128 w 192"/>
                <a:gd name="T17" fmla="*/ 155 h 192"/>
                <a:gd name="T18" fmla="*/ 103 w 192"/>
                <a:gd name="T19" fmla="*/ 131 h 192"/>
                <a:gd name="T20" fmla="*/ 96 w 192"/>
                <a:gd name="T21" fmla="*/ 128 h 192"/>
                <a:gd name="T22" fmla="*/ 21 w 192"/>
                <a:gd name="T23" fmla="*/ 128 h 192"/>
                <a:gd name="T24" fmla="*/ 21 w 192"/>
                <a:gd name="T25" fmla="*/ 74 h 192"/>
                <a:gd name="T26" fmla="*/ 10 w 192"/>
                <a:gd name="T27" fmla="*/ 64 h 192"/>
                <a:gd name="T28" fmla="*/ 0 w 192"/>
                <a:gd name="T29" fmla="*/ 74 h 192"/>
                <a:gd name="T30" fmla="*/ 0 w 192"/>
                <a:gd name="T31" fmla="*/ 138 h 192"/>
                <a:gd name="T32" fmla="*/ 10 w 192"/>
                <a:gd name="T33" fmla="*/ 149 h 192"/>
                <a:gd name="T34" fmla="*/ 91 w 192"/>
                <a:gd name="T35" fmla="*/ 149 h 192"/>
                <a:gd name="T36" fmla="*/ 131 w 192"/>
                <a:gd name="T37" fmla="*/ 189 h 192"/>
                <a:gd name="T38" fmla="*/ 138 w 192"/>
                <a:gd name="T39" fmla="*/ 192 h 192"/>
                <a:gd name="T40" fmla="*/ 142 w 192"/>
                <a:gd name="T41" fmla="*/ 191 h 192"/>
                <a:gd name="T42" fmla="*/ 149 w 192"/>
                <a:gd name="T43" fmla="*/ 181 h 192"/>
                <a:gd name="T44" fmla="*/ 149 w 192"/>
                <a:gd name="T45" fmla="*/ 149 h 192"/>
                <a:gd name="T46" fmla="*/ 181 w 192"/>
                <a:gd name="T47" fmla="*/ 149 h 192"/>
                <a:gd name="T48" fmla="*/ 192 w 192"/>
                <a:gd name="T49" fmla="*/ 138 h 192"/>
                <a:gd name="T50" fmla="*/ 192 w 192"/>
                <a:gd name="T51" fmla="*/ 10 h 192"/>
                <a:gd name="T52" fmla="*/ 181 w 192"/>
                <a:gd name="T5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92">
                  <a:moveTo>
                    <a:pt x="181" y="0"/>
                  </a:moveTo>
                  <a:cubicBezTo>
                    <a:pt x="96" y="0"/>
                    <a:pt x="96" y="0"/>
                    <a:pt x="96" y="0"/>
                  </a:cubicBezTo>
                  <a:cubicBezTo>
                    <a:pt x="90" y="0"/>
                    <a:pt x="85" y="4"/>
                    <a:pt x="85" y="10"/>
                  </a:cubicBezTo>
                  <a:cubicBezTo>
                    <a:pt x="85" y="16"/>
                    <a:pt x="90" y="21"/>
                    <a:pt x="96" y="21"/>
                  </a:cubicBezTo>
                  <a:cubicBezTo>
                    <a:pt x="170" y="21"/>
                    <a:pt x="170" y="21"/>
                    <a:pt x="170" y="21"/>
                  </a:cubicBezTo>
                  <a:cubicBezTo>
                    <a:pt x="170" y="128"/>
                    <a:pt x="170" y="128"/>
                    <a:pt x="170" y="128"/>
                  </a:cubicBezTo>
                  <a:cubicBezTo>
                    <a:pt x="138" y="128"/>
                    <a:pt x="138" y="128"/>
                    <a:pt x="138" y="128"/>
                  </a:cubicBezTo>
                  <a:cubicBezTo>
                    <a:pt x="132" y="128"/>
                    <a:pt x="128" y="132"/>
                    <a:pt x="128" y="138"/>
                  </a:cubicBezTo>
                  <a:cubicBezTo>
                    <a:pt x="128" y="155"/>
                    <a:pt x="128" y="155"/>
                    <a:pt x="128" y="155"/>
                  </a:cubicBezTo>
                  <a:cubicBezTo>
                    <a:pt x="103" y="131"/>
                    <a:pt x="103" y="131"/>
                    <a:pt x="103" y="131"/>
                  </a:cubicBezTo>
                  <a:cubicBezTo>
                    <a:pt x="101" y="129"/>
                    <a:pt x="98" y="128"/>
                    <a:pt x="96" y="128"/>
                  </a:cubicBezTo>
                  <a:cubicBezTo>
                    <a:pt x="21" y="128"/>
                    <a:pt x="21" y="128"/>
                    <a:pt x="21" y="128"/>
                  </a:cubicBezTo>
                  <a:cubicBezTo>
                    <a:pt x="21" y="74"/>
                    <a:pt x="21" y="74"/>
                    <a:pt x="21" y="74"/>
                  </a:cubicBezTo>
                  <a:cubicBezTo>
                    <a:pt x="21" y="68"/>
                    <a:pt x="16" y="64"/>
                    <a:pt x="10" y="64"/>
                  </a:cubicBezTo>
                  <a:cubicBezTo>
                    <a:pt x="4" y="64"/>
                    <a:pt x="0" y="68"/>
                    <a:pt x="0" y="74"/>
                  </a:cubicBezTo>
                  <a:cubicBezTo>
                    <a:pt x="0" y="138"/>
                    <a:pt x="0" y="138"/>
                    <a:pt x="0" y="138"/>
                  </a:cubicBezTo>
                  <a:cubicBezTo>
                    <a:pt x="0" y="144"/>
                    <a:pt x="4" y="149"/>
                    <a:pt x="10" y="149"/>
                  </a:cubicBezTo>
                  <a:cubicBezTo>
                    <a:pt x="91" y="149"/>
                    <a:pt x="91" y="149"/>
                    <a:pt x="91" y="149"/>
                  </a:cubicBezTo>
                  <a:cubicBezTo>
                    <a:pt x="131" y="189"/>
                    <a:pt x="131" y="189"/>
                    <a:pt x="131" y="189"/>
                  </a:cubicBezTo>
                  <a:cubicBezTo>
                    <a:pt x="133" y="191"/>
                    <a:pt x="136" y="192"/>
                    <a:pt x="138" y="192"/>
                  </a:cubicBezTo>
                  <a:cubicBezTo>
                    <a:pt x="140" y="192"/>
                    <a:pt x="141" y="191"/>
                    <a:pt x="142" y="191"/>
                  </a:cubicBezTo>
                  <a:cubicBezTo>
                    <a:pt x="146" y="189"/>
                    <a:pt x="149" y="185"/>
                    <a:pt x="149" y="181"/>
                  </a:cubicBezTo>
                  <a:cubicBezTo>
                    <a:pt x="149" y="149"/>
                    <a:pt x="149" y="149"/>
                    <a:pt x="149" y="149"/>
                  </a:cubicBezTo>
                  <a:cubicBezTo>
                    <a:pt x="181" y="149"/>
                    <a:pt x="181" y="149"/>
                    <a:pt x="181" y="149"/>
                  </a:cubicBezTo>
                  <a:cubicBezTo>
                    <a:pt x="187" y="149"/>
                    <a:pt x="192" y="144"/>
                    <a:pt x="192" y="138"/>
                  </a:cubicBezTo>
                  <a:cubicBezTo>
                    <a:pt x="192" y="10"/>
                    <a:pt x="192" y="10"/>
                    <a:pt x="192" y="10"/>
                  </a:cubicBezTo>
                  <a:cubicBezTo>
                    <a:pt x="192" y="4"/>
                    <a:pt x="187" y="0"/>
                    <a:pt x="18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grpSp>
      <p:sp>
        <p:nvSpPr>
          <p:cNvPr id="15" name="Rectangle 1">
            <a:extLst>
              <a:ext uri="{FF2B5EF4-FFF2-40B4-BE49-F238E27FC236}">
                <a16:creationId xmlns:a16="http://schemas.microsoft.com/office/drawing/2014/main" id="{E8128F25-D341-1FFD-75FD-BDD99FE0C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nvGrpSpPr>
          <p:cNvPr id="30" name="Group 29">
            <a:extLst>
              <a:ext uri="{FF2B5EF4-FFF2-40B4-BE49-F238E27FC236}">
                <a16:creationId xmlns:a16="http://schemas.microsoft.com/office/drawing/2014/main" id="{98350BA0-30CA-90AD-15A5-7D15B060B4DA}"/>
              </a:ext>
            </a:extLst>
          </p:cNvPr>
          <p:cNvGrpSpPr>
            <a:grpSpLocks noChangeAspect="1"/>
          </p:cNvGrpSpPr>
          <p:nvPr/>
        </p:nvGrpSpPr>
        <p:grpSpPr bwMode="auto">
          <a:xfrm>
            <a:off x="595338" y="1014371"/>
            <a:ext cx="432000" cy="432000"/>
            <a:chOff x="2899" y="653"/>
            <a:chExt cx="340" cy="340"/>
          </a:xfrm>
          <a:solidFill>
            <a:schemeClr val="bg1"/>
          </a:solidFill>
        </p:grpSpPr>
        <p:sp>
          <p:nvSpPr>
            <p:cNvPr id="31" name="Freeform 30">
              <a:extLst>
                <a:ext uri="{FF2B5EF4-FFF2-40B4-BE49-F238E27FC236}">
                  <a16:creationId xmlns:a16="http://schemas.microsoft.com/office/drawing/2014/main" id="{D4355E36-B471-F84A-D509-B7360DD35003}"/>
                </a:ext>
              </a:extLst>
            </p:cNvPr>
            <p:cNvSpPr>
              <a:spLocks noEditPoints="1"/>
            </p:cNvSpPr>
            <p:nvPr/>
          </p:nvSpPr>
          <p:spPr bwMode="auto">
            <a:xfrm>
              <a:off x="2963" y="717"/>
              <a:ext cx="212" cy="213"/>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32" name="Freeform 31">
              <a:extLst>
                <a:ext uri="{FF2B5EF4-FFF2-40B4-BE49-F238E27FC236}">
                  <a16:creationId xmlns:a16="http://schemas.microsoft.com/office/drawing/2014/main" id="{EF76B703-89D6-C354-E7BE-B733FEB4DA92}"/>
                </a:ext>
              </a:extLst>
            </p:cNvPr>
            <p:cNvSpPr>
              <a:spLocks noEditPoints="1"/>
            </p:cNvSpPr>
            <p:nvPr/>
          </p:nvSpPr>
          <p:spPr bwMode="auto">
            <a:xfrm>
              <a:off x="3026" y="781"/>
              <a:ext cx="85" cy="85"/>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33" name="Freeform 32">
              <a:extLst>
                <a:ext uri="{FF2B5EF4-FFF2-40B4-BE49-F238E27FC236}">
                  <a16:creationId xmlns:a16="http://schemas.microsoft.com/office/drawing/2014/main" id="{D9F07FE6-FCF4-E117-4EF7-ADA97BC3894E}"/>
                </a:ext>
              </a:extLst>
            </p:cNvPr>
            <p:cNvSpPr>
              <a:spLocks noEditPoints="1"/>
            </p:cNvSpPr>
            <p:nvPr/>
          </p:nvSpPr>
          <p:spPr bwMode="auto">
            <a:xfrm>
              <a:off x="2899" y="653"/>
              <a:ext cx="340" cy="34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grpSp>
    </p:spTree>
    <p:extLst>
      <p:ext uri="{BB962C8B-B14F-4D97-AF65-F5344CB8AC3E}">
        <p14:creationId xmlns:p14="http://schemas.microsoft.com/office/powerpoint/2010/main" val="3300638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8C28061-1333-D245-80BD-F3B39D615B6D}"/>
              </a:ext>
            </a:extLst>
          </p:cNvPr>
          <p:cNvSpPr>
            <a:spLocks noGrp="1"/>
          </p:cNvSpPr>
          <p:nvPr>
            <p:ph type="body" sz="quarter" idx="14"/>
          </p:nvPr>
        </p:nvSpPr>
        <p:spPr/>
        <p:txBody>
          <a:bodyPr/>
          <a:lstStyle/>
          <a:p>
            <a:r>
              <a:rPr lang="fr-FR" dirty="0">
                <a:solidFill>
                  <a:srgbClr val="002060"/>
                </a:solidFill>
                <a:latin typeface="Ubuntu"/>
              </a:rPr>
              <a:t>Points Critiques à Intégrer dans la Roadmap</a:t>
            </a:r>
          </a:p>
          <a:p>
            <a:endParaRPr lang="fr-FR" dirty="0"/>
          </a:p>
        </p:txBody>
      </p:sp>
      <p:sp>
        <p:nvSpPr>
          <p:cNvPr id="3" name="Titre 2">
            <a:extLst>
              <a:ext uri="{FF2B5EF4-FFF2-40B4-BE49-F238E27FC236}">
                <a16:creationId xmlns:a16="http://schemas.microsoft.com/office/drawing/2014/main" id="{F579F7F8-D07A-64CE-F814-DF6AD0347305}"/>
              </a:ext>
            </a:extLst>
          </p:cNvPr>
          <p:cNvSpPr>
            <a:spLocks noGrp="1"/>
          </p:cNvSpPr>
          <p:nvPr>
            <p:ph type="title"/>
          </p:nvPr>
        </p:nvSpPr>
        <p:spPr/>
        <p:txBody>
          <a:bodyPr>
            <a:normAutofit/>
          </a:bodyPr>
          <a:lstStyle/>
          <a:p>
            <a:r>
              <a:rPr lang="fr-FR" dirty="0">
                <a:solidFill>
                  <a:srgbClr val="002060"/>
                </a:solidFill>
                <a:latin typeface="Ubuntu"/>
              </a:rPr>
              <a:t>Points Critiques Spécifiques à Intégrer dans la Roadmap </a:t>
            </a:r>
            <a:r>
              <a:rPr lang="fr-FR" dirty="0"/>
              <a:t>en urgence</a:t>
            </a:r>
          </a:p>
        </p:txBody>
      </p:sp>
      <p:sp>
        <p:nvSpPr>
          <p:cNvPr id="4" name="Espace réservé du numéro de diapositive 3">
            <a:extLst>
              <a:ext uri="{FF2B5EF4-FFF2-40B4-BE49-F238E27FC236}">
                <a16:creationId xmlns:a16="http://schemas.microsoft.com/office/drawing/2014/main" id="{436E9ED3-B337-DEFF-7FF2-F56342ED9A9F}"/>
              </a:ext>
            </a:extLst>
          </p:cNvPr>
          <p:cNvSpPr>
            <a:spLocks noGrp="1"/>
          </p:cNvSpPr>
          <p:nvPr>
            <p:ph type="sldNum" sz="quarter" idx="16"/>
          </p:nvPr>
        </p:nvSpPr>
        <p:spPr/>
        <p:txBody>
          <a:bodyPr/>
          <a:lstStyle/>
          <a:p>
            <a:pPr>
              <a:defRPr/>
            </a:pPr>
            <a:fld id="{172ACC00-F50A-441B-B5FA-D02ED19B2723}" type="slidenum">
              <a:rPr lang="fr-FR" smtClean="0"/>
              <a:t>22</a:t>
            </a:fld>
            <a:endParaRPr lang="fr-FR"/>
          </a:p>
        </p:txBody>
      </p:sp>
      <p:grpSp>
        <p:nvGrpSpPr>
          <p:cNvPr id="55" name="Groupe 54">
            <a:extLst>
              <a:ext uri="{FF2B5EF4-FFF2-40B4-BE49-F238E27FC236}">
                <a16:creationId xmlns:a16="http://schemas.microsoft.com/office/drawing/2014/main" id="{02C4B85D-CE79-6C9B-63AB-039D18C88B39}"/>
              </a:ext>
            </a:extLst>
          </p:cNvPr>
          <p:cNvGrpSpPr/>
          <p:nvPr/>
        </p:nvGrpSpPr>
        <p:grpSpPr>
          <a:xfrm>
            <a:off x="4184878" y="982363"/>
            <a:ext cx="3271520" cy="5223034"/>
            <a:chOff x="4214569" y="994886"/>
            <a:chExt cx="3271520" cy="5223034"/>
          </a:xfrm>
        </p:grpSpPr>
        <p:sp>
          <p:nvSpPr>
            <p:cNvPr id="52" name="Rectangle : avec coin rogné 51">
              <a:extLst>
                <a:ext uri="{FF2B5EF4-FFF2-40B4-BE49-F238E27FC236}">
                  <a16:creationId xmlns:a16="http://schemas.microsoft.com/office/drawing/2014/main" id="{EE4DC14C-56F9-A1E0-02C7-6056E35FC52D}"/>
                </a:ext>
              </a:extLst>
            </p:cNvPr>
            <p:cNvSpPr/>
            <p:nvPr/>
          </p:nvSpPr>
          <p:spPr>
            <a:xfrm>
              <a:off x="4214569" y="994886"/>
              <a:ext cx="3271520" cy="522303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fr-FR" sz="1600" dirty="0">
                  <a:solidFill>
                    <a:srgbClr val="0B847F"/>
                  </a:solidFill>
                  <a:latin typeface="Ubuntu" panose="020B0504030602030204" pitchFamily="34" charset="0"/>
                </a:rPr>
                <a:t>Priorité 2</a:t>
              </a:r>
            </a:p>
          </p:txBody>
        </p:sp>
        <p:grpSp>
          <p:nvGrpSpPr>
            <p:cNvPr id="23" name="Groupe 22">
              <a:extLst>
                <a:ext uri="{FF2B5EF4-FFF2-40B4-BE49-F238E27FC236}">
                  <a16:creationId xmlns:a16="http://schemas.microsoft.com/office/drawing/2014/main" id="{2A4B0D4E-042D-26D4-1CD2-7D705920D38B}"/>
                </a:ext>
              </a:extLst>
            </p:cNvPr>
            <p:cNvGrpSpPr/>
            <p:nvPr/>
          </p:nvGrpSpPr>
          <p:grpSpPr>
            <a:xfrm>
              <a:off x="4622800" y="1877910"/>
              <a:ext cx="2455058" cy="1973539"/>
              <a:chOff x="4683760" y="1877910"/>
              <a:chExt cx="2455058" cy="1973539"/>
            </a:xfrm>
          </p:grpSpPr>
          <p:sp>
            <p:nvSpPr>
              <p:cNvPr id="17" name="Rectangle 16">
                <a:extLst>
                  <a:ext uri="{FF2B5EF4-FFF2-40B4-BE49-F238E27FC236}">
                    <a16:creationId xmlns:a16="http://schemas.microsoft.com/office/drawing/2014/main" id="{4412481B-BF23-0106-7ECE-53386875CAEB}"/>
                  </a:ext>
                </a:extLst>
              </p:cNvPr>
              <p:cNvSpPr/>
              <p:nvPr/>
            </p:nvSpPr>
            <p:spPr>
              <a:xfrm>
                <a:off x="4683760" y="1877910"/>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Agilité à l'Échelle</a:t>
                </a:r>
              </a:p>
            </p:txBody>
          </p:sp>
          <p:sp>
            <p:nvSpPr>
              <p:cNvPr id="18" name="Rectangle 17">
                <a:extLst>
                  <a:ext uri="{FF2B5EF4-FFF2-40B4-BE49-F238E27FC236}">
                    <a16:creationId xmlns:a16="http://schemas.microsoft.com/office/drawing/2014/main" id="{1FDA84A8-AC36-D05E-A96A-25051761ACD3}"/>
                  </a:ext>
                </a:extLst>
              </p:cNvPr>
              <p:cNvSpPr/>
              <p:nvPr/>
            </p:nvSpPr>
            <p:spPr bwMode="auto">
              <a:xfrm>
                <a:off x="4683760" y="2203827"/>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framework</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d’agilité à l’échelle.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Structurer la priorisation et coordonner les dépendances via des rituels multi-équipes adaptés.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et indicateurs pour soutenir l’agilité organisationnelle</a:t>
                </a:r>
              </a:p>
            </p:txBody>
          </p:sp>
        </p:grpSp>
        <p:grpSp>
          <p:nvGrpSpPr>
            <p:cNvPr id="28" name="Groupe 27">
              <a:extLst>
                <a:ext uri="{FF2B5EF4-FFF2-40B4-BE49-F238E27FC236}">
                  <a16:creationId xmlns:a16="http://schemas.microsoft.com/office/drawing/2014/main" id="{3C21284E-FBDB-7E10-EE19-9EC15B7DC313}"/>
                </a:ext>
              </a:extLst>
            </p:cNvPr>
            <p:cNvGrpSpPr/>
            <p:nvPr/>
          </p:nvGrpSpPr>
          <p:grpSpPr>
            <a:xfrm>
              <a:off x="4622800" y="4002099"/>
              <a:ext cx="2455058" cy="1973539"/>
              <a:chOff x="4683760" y="4002099"/>
              <a:chExt cx="2455058" cy="1973539"/>
            </a:xfrm>
          </p:grpSpPr>
          <p:sp>
            <p:nvSpPr>
              <p:cNvPr id="20" name="Rectangle 19">
                <a:extLst>
                  <a:ext uri="{FF2B5EF4-FFF2-40B4-BE49-F238E27FC236}">
                    <a16:creationId xmlns:a16="http://schemas.microsoft.com/office/drawing/2014/main" id="{74DD41A0-6104-8BDE-2320-A17A1F553502}"/>
                  </a:ext>
                </a:extLst>
              </p:cNvPr>
              <p:cNvSpPr/>
              <p:nvPr/>
            </p:nvSpPr>
            <p:spPr>
              <a:xfrm>
                <a:off x="4683760" y="4002099"/>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dette technique</a:t>
                </a:r>
              </a:p>
            </p:txBody>
          </p:sp>
          <p:sp>
            <p:nvSpPr>
              <p:cNvPr id="21" name="Rectangle 20">
                <a:extLst>
                  <a:ext uri="{FF2B5EF4-FFF2-40B4-BE49-F238E27FC236}">
                    <a16:creationId xmlns:a16="http://schemas.microsoft.com/office/drawing/2014/main" id="{73804E84-4454-F153-A9F0-7E4723568C26}"/>
                  </a:ext>
                </a:extLst>
              </p:cNvPr>
              <p:cNvSpPr/>
              <p:nvPr/>
            </p:nvSpPr>
            <p:spPr bwMode="auto">
              <a:xfrm>
                <a:off x="4683760" y="4328016"/>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un inventaire de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et KPIs pour suivre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Prioriser et budgéter les efforts de réduction en lien avec les risques et stratégies.</a:t>
                </a:r>
              </a:p>
            </p:txBody>
          </p:sp>
        </p:grpSp>
      </p:grpSp>
      <p:grpSp>
        <p:nvGrpSpPr>
          <p:cNvPr id="54" name="Groupe 53">
            <a:extLst>
              <a:ext uri="{FF2B5EF4-FFF2-40B4-BE49-F238E27FC236}">
                <a16:creationId xmlns:a16="http://schemas.microsoft.com/office/drawing/2014/main" id="{D6EF0737-8A55-6115-85B0-C18EE1D998E3}"/>
              </a:ext>
            </a:extLst>
          </p:cNvPr>
          <p:cNvGrpSpPr/>
          <p:nvPr/>
        </p:nvGrpSpPr>
        <p:grpSpPr>
          <a:xfrm>
            <a:off x="7913811" y="982363"/>
            <a:ext cx="3271520" cy="5223034"/>
            <a:chOff x="7864266" y="994886"/>
            <a:chExt cx="3271520" cy="5223034"/>
          </a:xfrm>
        </p:grpSpPr>
        <p:sp>
          <p:nvSpPr>
            <p:cNvPr id="53" name="Rectangle : avec coin rogné 52">
              <a:extLst>
                <a:ext uri="{FF2B5EF4-FFF2-40B4-BE49-F238E27FC236}">
                  <a16:creationId xmlns:a16="http://schemas.microsoft.com/office/drawing/2014/main" id="{547BF087-9C04-31A2-CD79-1F5218538559}"/>
                </a:ext>
              </a:extLst>
            </p:cNvPr>
            <p:cNvSpPr/>
            <p:nvPr/>
          </p:nvSpPr>
          <p:spPr>
            <a:xfrm>
              <a:off x="7864266" y="994886"/>
              <a:ext cx="3271520" cy="522303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fr-FR" sz="1600" dirty="0">
                  <a:solidFill>
                    <a:srgbClr val="0B847F"/>
                  </a:solidFill>
                  <a:latin typeface="Ubuntu" panose="020B0504030602030204" pitchFamily="34" charset="0"/>
                </a:rPr>
                <a:t>Priorité 3</a:t>
              </a:r>
            </a:p>
          </p:txBody>
        </p:sp>
        <p:grpSp>
          <p:nvGrpSpPr>
            <p:cNvPr id="24" name="Groupe 23">
              <a:extLst>
                <a:ext uri="{FF2B5EF4-FFF2-40B4-BE49-F238E27FC236}">
                  <a16:creationId xmlns:a16="http://schemas.microsoft.com/office/drawing/2014/main" id="{7338ABE1-D29C-E5AF-6338-5A7533AF38E5}"/>
                </a:ext>
              </a:extLst>
            </p:cNvPr>
            <p:cNvGrpSpPr/>
            <p:nvPr/>
          </p:nvGrpSpPr>
          <p:grpSpPr>
            <a:xfrm>
              <a:off x="8272497" y="1877910"/>
              <a:ext cx="2455058" cy="1973539"/>
              <a:chOff x="4683760" y="1877910"/>
              <a:chExt cx="2455058" cy="1973539"/>
            </a:xfrm>
          </p:grpSpPr>
          <p:sp>
            <p:nvSpPr>
              <p:cNvPr id="25" name="Rectangle 24">
                <a:extLst>
                  <a:ext uri="{FF2B5EF4-FFF2-40B4-BE49-F238E27FC236}">
                    <a16:creationId xmlns:a16="http://schemas.microsoft.com/office/drawing/2014/main" id="{549CDE8A-43D9-89EC-A978-1164D9D0A330}"/>
                  </a:ext>
                </a:extLst>
              </p:cNvPr>
              <p:cNvSpPr/>
              <p:nvPr/>
            </p:nvSpPr>
            <p:spPr>
              <a:xfrm>
                <a:off x="4683760" y="1877910"/>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des Fournisseurs</a:t>
                </a:r>
              </a:p>
            </p:txBody>
          </p:sp>
          <p:sp>
            <p:nvSpPr>
              <p:cNvPr id="26" name="Rectangle 25">
                <a:extLst>
                  <a:ext uri="{FF2B5EF4-FFF2-40B4-BE49-F238E27FC236}">
                    <a16:creationId xmlns:a16="http://schemas.microsoft.com/office/drawing/2014/main" id="{1061EE62-FCB8-1395-B9BB-EA14A627AEE5}"/>
                  </a:ext>
                </a:extLst>
              </p:cNvPr>
              <p:cNvSpPr/>
              <p:nvPr/>
            </p:nvSpPr>
            <p:spPr bwMode="auto">
              <a:xfrm>
                <a:off x="4683760" y="2203827"/>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pour la sélection et l’évaluation des fournisseurs.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Développer un tableau de bord avec des KPIs pour suivre performances et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un plan de continuité pour réduire les risques liés aux défaillances fournisseurs.</a:t>
                </a:r>
              </a:p>
            </p:txBody>
          </p:sp>
        </p:grpSp>
        <p:grpSp>
          <p:nvGrpSpPr>
            <p:cNvPr id="47" name="Groupe 46">
              <a:extLst>
                <a:ext uri="{FF2B5EF4-FFF2-40B4-BE49-F238E27FC236}">
                  <a16:creationId xmlns:a16="http://schemas.microsoft.com/office/drawing/2014/main" id="{7D9B6E40-DACE-7710-C5AF-1271BEBD8F95}"/>
                </a:ext>
              </a:extLst>
            </p:cNvPr>
            <p:cNvGrpSpPr/>
            <p:nvPr/>
          </p:nvGrpSpPr>
          <p:grpSpPr>
            <a:xfrm>
              <a:off x="8272497" y="4002099"/>
              <a:ext cx="2455058" cy="1973539"/>
              <a:chOff x="7914640" y="4014407"/>
              <a:chExt cx="2455058" cy="1973539"/>
            </a:xfrm>
          </p:grpSpPr>
          <p:sp>
            <p:nvSpPr>
              <p:cNvPr id="31" name="Rectangle 30">
                <a:extLst>
                  <a:ext uri="{FF2B5EF4-FFF2-40B4-BE49-F238E27FC236}">
                    <a16:creationId xmlns:a16="http://schemas.microsoft.com/office/drawing/2014/main" id="{8FD1CD74-8F49-792A-87ED-A430F7F1F152}"/>
                  </a:ext>
                </a:extLst>
              </p:cNvPr>
              <p:cNvSpPr/>
              <p:nvPr/>
            </p:nvSpPr>
            <p:spPr bwMode="auto">
              <a:xfrm>
                <a:off x="7914640" y="4340324"/>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Mise en place d’outils PPM pour la gestion des demandes et formation des équipes SI.</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Ateliers collaboratifs SI/métiers pour optimiser les processus de gestion des demandes</a:t>
                </a:r>
              </a:p>
            </p:txBody>
          </p:sp>
          <p:sp>
            <p:nvSpPr>
              <p:cNvPr id="30" name="Rectangle 29">
                <a:extLst>
                  <a:ext uri="{FF2B5EF4-FFF2-40B4-BE49-F238E27FC236}">
                    <a16:creationId xmlns:a16="http://schemas.microsoft.com/office/drawing/2014/main" id="{3B6A8194-42FD-E696-5B2B-D14DA5CDE76F}"/>
                  </a:ext>
                </a:extLst>
              </p:cNvPr>
              <p:cNvSpPr/>
              <p:nvPr/>
            </p:nvSpPr>
            <p:spPr>
              <a:xfrm>
                <a:off x="7914640" y="4014407"/>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des Demandes</a:t>
                </a:r>
              </a:p>
            </p:txBody>
          </p:sp>
        </p:grpSp>
      </p:grpSp>
      <p:grpSp>
        <p:nvGrpSpPr>
          <p:cNvPr id="56" name="Groupe 55">
            <a:extLst>
              <a:ext uri="{FF2B5EF4-FFF2-40B4-BE49-F238E27FC236}">
                <a16:creationId xmlns:a16="http://schemas.microsoft.com/office/drawing/2014/main" id="{12D3FFAA-0558-C9EC-396F-06B7A5FC668A}"/>
              </a:ext>
            </a:extLst>
          </p:cNvPr>
          <p:cNvGrpSpPr/>
          <p:nvPr/>
        </p:nvGrpSpPr>
        <p:grpSpPr>
          <a:xfrm>
            <a:off x="455945" y="982363"/>
            <a:ext cx="3271520" cy="5223034"/>
            <a:chOff x="406400" y="994886"/>
            <a:chExt cx="3271520" cy="5223034"/>
          </a:xfrm>
        </p:grpSpPr>
        <p:sp>
          <p:nvSpPr>
            <p:cNvPr id="48" name="Rectangle : avec coin rogné 47">
              <a:extLst>
                <a:ext uri="{FF2B5EF4-FFF2-40B4-BE49-F238E27FC236}">
                  <a16:creationId xmlns:a16="http://schemas.microsoft.com/office/drawing/2014/main" id="{899576B9-0196-CD81-86DC-3ECD19C05ECE}"/>
                </a:ext>
              </a:extLst>
            </p:cNvPr>
            <p:cNvSpPr/>
            <p:nvPr/>
          </p:nvSpPr>
          <p:spPr>
            <a:xfrm>
              <a:off x="406400" y="994886"/>
              <a:ext cx="3271520" cy="522303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fr-FR" sz="1600" dirty="0">
                  <a:solidFill>
                    <a:srgbClr val="0B847F"/>
                  </a:solidFill>
                  <a:latin typeface="Ubuntu" panose="020B0504030602030204" pitchFamily="34" charset="0"/>
                </a:rPr>
                <a:t>Priorité 1</a:t>
              </a:r>
            </a:p>
          </p:txBody>
        </p:sp>
        <p:grpSp>
          <p:nvGrpSpPr>
            <p:cNvPr id="39" name="Groupe 38">
              <a:extLst>
                <a:ext uri="{FF2B5EF4-FFF2-40B4-BE49-F238E27FC236}">
                  <a16:creationId xmlns:a16="http://schemas.microsoft.com/office/drawing/2014/main" id="{F1505140-656E-419A-2C60-74AE9FC7EBFC}"/>
                </a:ext>
              </a:extLst>
            </p:cNvPr>
            <p:cNvGrpSpPr/>
            <p:nvPr/>
          </p:nvGrpSpPr>
          <p:grpSpPr>
            <a:xfrm>
              <a:off x="814631" y="1877910"/>
              <a:ext cx="2455058" cy="1973539"/>
              <a:chOff x="4683760" y="1877910"/>
              <a:chExt cx="2455058" cy="1973539"/>
            </a:xfrm>
          </p:grpSpPr>
          <p:sp>
            <p:nvSpPr>
              <p:cNvPr id="40" name="Rectangle 39">
                <a:extLst>
                  <a:ext uri="{FF2B5EF4-FFF2-40B4-BE49-F238E27FC236}">
                    <a16:creationId xmlns:a16="http://schemas.microsoft.com/office/drawing/2014/main" id="{7F59E0E5-694F-AAF9-3B04-8524D5033B6A}"/>
                  </a:ext>
                </a:extLst>
              </p:cNvPr>
              <p:cNvSpPr/>
              <p:nvPr/>
            </p:nvSpPr>
            <p:spPr>
              <a:xfrm>
                <a:off x="4683760" y="1877910"/>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 Portefeuille</a:t>
                </a:r>
              </a:p>
            </p:txBody>
          </p:sp>
          <p:sp>
            <p:nvSpPr>
              <p:cNvPr id="41" name="Rectangle 40">
                <a:extLst>
                  <a:ext uri="{FF2B5EF4-FFF2-40B4-BE49-F238E27FC236}">
                    <a16:creationId xmlns:a16="http://schemas.microsoft.com/office/drawing/2014/main" id="{ED42CF25-5C78-32E3-0521-2299A23C5694}"/>
                  </a:ext>
                </a:extLst>
              </p:cNvPr>
              <p:cNvSpPr/>
              <p:nvPr/>
            </p:nvSpPr>
            <p:spPr bwMode="auto">
              <a:xfrm>
                <a:off x="4683760" y="2203827"/>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de sélection des projets via des ateliers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des KPIs et implémenter une solution PPM pour mesurer la performance et la valeur.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la gestion des risques et interdépendances </a:t>
                </a:r>
              </a:p>
            </p:txBody>
          </p:sp>
        </p:grpSp>
        <p:grpSp>
          <p:nvGrpSpPr>
            <p:cNvPr id="44" name="Groupe 43">
              <a:extLst>
                <a:ext uri="{FF2B5EF4-FFF2-40B4-BE49-F238E27FC236}">
                  <a16:creationId xmlns:a16="http://schemas.microsoft.com/office/drawing/2014/main" id="{D044CB57-22E7-7CD5-7AA7-AAB81CF05CD2}"/>
                </a:ext>
              </a:extLst>
            </p:cNvPr>
            <p:cNvGrpSpPr/>
            <p:nvPr/>
          </p:nvGrpSpPr>
          <p:grpSpPr>
            <a:xfrm>
              <a:off x="814631" y="4002099"/>
              <a:ext cx="2455058" cy="1973539"/>
              <a:chOff x="4683760" y="4002099"/>
              <a:chExt cx="2455058" cy="1973539"/>
            </a:xfrm>
          </p:grpSpPr>
          <p:sp>
            <p:nvSpPr>
              <p:cNvPr id="45" name="Rectangle 44">
                <a:extLst>
                  <a:ext uri="{FF2B5EF4-FFF2-40B4-BE49-F238E27FC236}">
                    <a16:creationId xmlns:a16="http://schemas.microsoft.com/office/drawing/2014/main" id="{6612417A-CFD0-DAD7-ED4F-1BD76251A051}"/>
                  </a:ext>
                </a:extLst>
              </p:cNvPr>
              <p:cNvSpPr/>
              <p:nvPr/>
            </p:nvSpPr>
            <p:spPr>
              <a:xfrm>
                <a:off x="4683760" y="4002099"/>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des Incidents</a:t>
                </a:r>
              </a:p>
            </p:txBody>
          </p:sp>
          <p:sp>
            <p:nvSpPr>
              <p:cNvPr id="46" name="Rectangle 45">
                <a:extLst>
                  <a:ext uri="{FF2B5EF4-FFF2-40B4-BE49-F238E27FC236}">
                    <a16:creationId xmlns:a16="http://schemas.microsoft.com/office/drawing/2014/main" id="{8801C33F-5283-328F-9355-1D6A2065A3A2}"/>
                  </a:ext>
                </a:extLst>
              </p:cNvPr>
              <p:cNvSpPr/>
              <p:nvPr/>
            </p:nvSpPr>
            <p:spPr bwMode="auto">
              <a:xfrm>
                <a:off x="4683760" y="4328016"/>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SPOC et outils ITSM efficaces.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fr-FR" sz="1000" dirty="0">
                    <a:solidFill>
                      <a:srgbClr val="0B847F"/>
                    </a:solidFill>
                    <a:latin typeface="Ubuntu" panose="020B0504030602030204" pitchFamily="34" charset="0"/>
                    <a:cs typeface="Arial"/>
                  </a:rPr>
                  <a:t>Mettre en place une approche smart support / shift </a:t>
                </a:r>
                <a:r>
                  <a:rPr lang="fr-FR" sz="1000" dirty="0" err="1">
                    <a:solidFill>
                      <a:srgbClr val="0B847F"/>
                    </a:solidFill>
                    <a:latin typeface="Ubuntu" panose="020B0504030602030204" pitchFamily="34" charset="0"/>
                    <a:cs typeface="Arial"/>
                  </a:rPr>
                  <a:t>left</a:t>
                </a: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 respect des SLA avec un suivi rigoureux.</a:t>
                </a:r>
              </a:p>
            </p:txBody>
          </p:sp>
        </p:grpSp>
      </p:grpSp>
    </p:spTree>
    <p:extLst>
      <p:ext uri="{BB962C8B-B14F-4D97-AF65-F5344CB8AC3E}">
        <p14:creationId xmlns:p14="http://schemas.microsoft.com/office/powerpoint/2010/main" val="3078404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05C144E1-DB64-F9B1-5DC6-9C6636CF3E44}"/>
              </a:ext>
            </a:extLst>
          </p:cNvPr>
          <p:cNvSpPr>
            <a:spLocks noGrp="1"/>
          </p:cNvSpPr>
          <p:nvPr>
            <p:ph type="body" sz="quarter" idx="10"/>
          </p:nvPr>
        </p:nvSpPr>
        <p:spPr/>
        <p:txBody>
          <a:bodyPr/>
          <a:lstStyle/>
          <a:p>
            <a:r>
              <a:rPr lang="fr-FR" dirty="0"/>
              <a:t>annexe</a:t>
            </a:r>
          </a:p>
        </p:txBody>
      </p:sp>
      <p:sp>
        <p:nvSpPr>
          <p:cNvPr id="4" name="Espace réservé du numéro de diapositive 3">
            <a:extLst>
              <a:ext uri="{FF2B5EF4-FFF2-40B4-BE49-F238E27FC236}">
                <a16:creationId xmlns:a16="http://schemas.microsoft.com/office/drawing/2014/main" id="{42BF1FEC-C8C2-A68C-75A5-DDAA9F6297C9}"/>
              </a:ext>
            </a:extLst>
          </p:cNvPr>
          <p:cNvSpPr>
            <a:spLocks noGrp="1"/>
          </p:cNvSpPr>
          <p:nvPr>
            <p:ph type="sldNum" sz="quarter" idx="4294967295"/>
          </p:nvPr>
        </p:nvSpPr>
        <p:spPr>
          <a:xfrm>
            <a:off x="11974513" y="6451600"/>
            <a:ext cx="215900" cy="215900"/>
          </a:xfrm>
        </p:spPr>
        <p:txBody>
          <a:bodyPr/>
          <a:lstStyle/>
          <a:p>
            <a:pPr>
              <a:defRPr/>
            </a:pPr>
            <a:fld id="{172ACC00-F50A-441B-B5FA-D02ED19B2723}" type="slidenum">
              <a:rPr lang="fr-FR" smtClean="0"/>
              <a:t>23</a:t>
            </a:fld>
            <a:endParaRPr lang="fr-FR"/>
          </a:p>
        </p:txBody>
      </p:sp>
    </p:spTree>
    <p:extLst>
      <p:ext uri="{BB962C8B-B14F-4D97-AF65-F5344CB8AC3E}">
        <p14:creationId xmlns:p14="http://schemas.microsoft.com/office/powerpoint/2010/main" val="196485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texte 21">
            <a:extLst>
              <a:ext uri="{FF2B5EF4-FFF2-40B4-BE49-F238E27FC236}">
                <a16:creationId xmlns:a16="http://schemas.microsoft.com/office/drawing/2014/main" id="{82E4D8E7-EF8B-2634-A9B2-573501617C2F}"/>
              </a:ext>
            </a:extLst>
          </p:cNvPr>
          <p:cNvSpPr>
            <a:spLocks noGrp="1"/>
          </p:cNvSpPr>
          <p:nvPr>
            <p:ph type="body" sz="quarter" idx="14"/>
          </p:nvPr>
        </p:nvSpPr>
        <p:spPr/>
        <p:txBody>
          <a:bodyPr/>
          <a:lstStyle/>
          <a:p>
            <a:r>
              <a:rPr lang="fr-FR" dirty="0"/>
              <a:t>annexe</a:t>
            </a:r>
          </a:p>
          <a:p>
            <a:endParaRPr lang="fr-FR" dirty="0"/>
          </a:p>
        </p:txBody>
      </p:sp>
      <p:sp>
        <p:nvSpPr>
          <p:cNvPr id="20" name="Titre 19">
            <a:extLst>
              <a:ext uri="{FF2B5EF4-FFF2-40B4-BE49-F238E27FC236}">
                <a16:creationId xmlns:a16="http://schemas.microsoft.com/office/drawing/2014/main" id="{2FB62F69-1AD6-E3E5-B22D-D77890098348}"/>
              </a:ext>
            </a:extLst>
          </p:cNvPr>
          <p:cNvSpPr>
            <a:spLocks noGrp="1"/>
          </p:cNvSpPr>
          <p:nvPr>
            <p:ph type="title"/>
          </p:nvPr>
        </p:nvSpPr>
        <p:spPr/>
        <p:txBody>
          <a:bodyPr/>
          <a:lstStyle/>
          <a:p>
            <a:r>
              <a:rPr lang="fr-FR" dirty="0"/>
              <a:t>Les fichiers de données du diagnostic flash </a:t>
            </a:r>
          </a:p>
        </p:txBody>
      </p:sp>
      <p:grpSp>
        <p:nvGrpSpPr>
          <p:cNvPr id="27" name="Groupe 26">
            <a:extLst>
              <a:ext uri="{FF2B5EF4-FFF2-40B4-BE49-F238E27FC236}">
                <a16:creationId xmlns:a16="http://schemas.microsoft.com/office/drawing/2014/main" id="{7627B36B-F592-68D3-651C-E9B77C7F3D1E}"/>
              </a:ext>
            </a:extLst>
          </p:cNvPr>
          <p:cNvGrpSpPr/>
          <p:nvPr/>
        </p:nvGrpSpPr>
        <p:grpSpPr>
          <a:xfrm>
            <a:off x="918686" y="1595120"/>
            <a:ext cx="10353040" cy="3282138"/>
            <a:chOff x="975360" y="1595120"/>
            <a:chExt cx="10353040" cy="3282138"/>
          </a:xfrm>
          <a:solidFill>
            <a:schemeClr val="bg1">
              <a:lumMod val="95000"/>
            </a:schemeClr>
          </a:solidFill>
        </p:grpSpPr>
        <p:sp>
          <p:nvSpPr>
            <p:cNvPr id="26" name="Rectangle : avec coin rogné 25">
              <a:extLst>
                <a:ext uri="{FF2B5EF4-FFF2-40B4-BE49-F238E27FC236}">
                  <a16:creationId xmlns:a16="http://schemas.microsoft.com/office/drawing/2014/main" id="{843DDDFE-F100-3ADA-B6FD-6F072FBB4730}"/>
                </a:ext>
              </a:extLst>
            </p:cNvPr>
            <p:cNvSpPr/>
            <p:nvPr/>
          </p:nvSpPr>
          <p:spPr>
            <a:xfrm rot="10800000">
              <a:off x="975360" y="1595120"/>
              <a:ext cx="10353040" cy="3282138"/>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grpSp>
          <p:nvGrpSpPr>
            <p:cNvPr id="23" name="Groupe 22">
              <a:extLst>
                <a:ext uri="{FF2B5EF4-FFF2-40B4-BE49-F238E27FC236}">
                  <a16:creationId xmlns:a16="http://schemas.microsoft.com/office/drawing/2014/main" id="{4E1F04B8-8804-8060-FD4E-FCA7E527E6C0}"/>
                </a:ext>
              </a:extLst>
            </p:cNvPr>
            <p:cNvGrpSpPr/>
            <p:nvPr/>
          </p:nvGrpSpPr>
          <p:grpSpPr>
            <a:xfrm>
              <a:off x="1391940" y="1980743"/>
              <a:ext cx="9519880" cy="2896515"/>
              <a:chOff x="859605" y="1607712"/>
              <a:chExt cx="9519880" cy="2896515"/>
            </a:xfrm>
            <a:grpFill/>
          </p:grpSpPr>
          <p:graphicFrame>
            <p:nvGraphicFramePr>
              <p:cNvPr id="8" name="Objet 7">
                <a:extLst>
                  <a:ext uri="{FF2B5EF4-FFF2-40B4-BE49-F238E27FC236}">
                    <a16:creationId xmlns:a16="http://schemas.microsoft.com/office/drawing/2014/main" id="{319194FA-2712-A6BB-DD96-33EF11B8320D}"/>
                  </a:ext>
                </a:extLst>
              </p:cNvPr>
              <p:cNvGraphicFramePr>
                <a:graphicFrameLocks noChangeAspect="1"/>
              </p:cNvGraphicFramePr>
              <p:nvPr>
                <p:extLst>
                  <p:ext uri="{D42A27DB-BD31-4B8C-83A1-F6EECF244321}">
                    <p14:modId xmlns:p14="http://schemas.microsoft.com/office/powerpoint/2010/main" val="819242745"/>
                  </p:ext>
                </p:extLst>
              </p:nvPr>
            </p:nvGraphicFramePr>
            <p:xfrm>
              <a:off x="9465085"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8" name="Objet 7">
                            <a:extLst>
                              <a:ext uri="{FF2B5EF4-FFF2-40B4-BE49-F238E27FC236}">
                                <a16:creationId xmlns:a16="http://schemas.microsoft.com/office/drawing/2014/main" id="{319194FA-2712-A6BB-DD96-33EF11B8320D}"/>
                              </a:ext>
                            </a:extLst>
                          </p:cNvPr>
                          <p:cNvPicPr/>
                          <p:nvPr/>
                        </p:nvPicPr>
                        <p:blipFill>
                          <a:blip r:embed="rId3"/>
                          <a:stretch>
                            <a:fillRect/>
                          </a:stretch>
                        </p:blipFill>
                        <p:spPr>
                          <a:xfrm>
                            <a:off x="9465085" y="2659888"/>
                            <a:ext cx="914400" cy="792163"/>
                          </a:xfrm>
                          <a:prstGeom prst="rect">
                            <a:avLst/>
                          </a:prstGeom>
                        </p:spPr>
                      </p:pic>
                    </p:oleObj>
                  </mc:Fallback>
                </mc:AlternateContent>
              </a:graphicData>
            </a:graphic>
          </p:graphicFrame>
          <p:graphicFrame>
            <p:nvGraphicFramePr>
              <p:cNvPr id="9" name="Objet 8">
                <a:extLst>
                  <a:ext uri="{FF2B5EF4-FFF2-40B4-BE49-F238E27FC236}">
                    <a16:creationId xmlns:a16="http://schemas.microsoft.com/office/drawing/2014/main" id="{EC08E028-CE59-1EBF-E966-8D3023CE0567}"/>
                  </a:ext>
                </a:extLst>
              </p:cNvPr>
              <p:cNvGraphicFramePr>
                <a:graphicFrameLocks noChangeAspect="1"/>
              </p:cNvGraphicFramePr>
              <p:nvPr>
                <p:extLst>
                  <p:ext uri="{D42A27DB-BD31-4B8C-83A1-F6EECF244321}">
                    <p14:modId xmlns:p14="http://schemas.microsoft.com/office/powerpoint/2010/main" val="1040001138"/>
                  </p:ext>
                </p:extLst>
              </p:nvPr>
            </p:nvGraphicFramePr>
            <p:xfrm>
              <a:off x="7247406" y="2659888"/>
              <a:ext cx="1002812" cy="792163"/>
            </p:xfrm>
            <a:graphic>
              <a:graphicData uri="http://schemas.openxmlformats.org/presentationml/2006/ole">
                <mc:AlternateContent xmlns:mc="http://schemas.openxmlformats.org/markup-compatibility/2006">
                  <mc:Choice xmlns:v="urn:schemas-microsoft-com:vml" Requires="v">
                    <p:oleObj name="Worksheet" showAsIcon="1" r:id="rId4" imgW="914400" imgH="792685" progId="Excel.Sheet.12">
                      <p:embed/>
                    </p:oleObj>
                  </mc:Choice>
                  <mc:Fallback>
                    <p:oleObj name="Worksheet" showAsIcon="1" r:id="rId4" imgW="914400" imgH="792685" progId="Excel.Sheet.12">
                      <p:embed/>
                      <p:pic>
                        <p:nvPicPr>
                          <p:cNvPr id="9" name="Objet 8">
                            <a:extLst>
                              <a:ext uri="{FF2B5EF4-FFF2-40B4-BE49-F238E27FC236}">
                                <a16:creationId xmlns:a16="http://schemas.microsoft.com/office/drawing/2014/main" id="{EC08E028-CE59-1EBF-E966-8D3023CE0567}"/>
                              </a:ext>
                            </a:extLst>
                          </p:cNvPr>
                          <p:cNvPicPr/>
                          <p:nvPr/>
                        </p:nvPicPr>
                        <p:blipFill>
                          <a:blip r:embed="rId5"/>
                          <a:stretch>
                            <a:fillRect/>
                          </a:stretch>
                        </p:blipFill>
                        <p:spPr>
                          <a:xfrm>
                            <a:off x="7247406" y="2659888"/>
                            <a:ext cx="1002812" cy="792163"/>
                          </a:xfrm>
                          <a:prstGeom prst="rect">
                            <a:avLst/>
                          </a:prstGeom>
                        </p:spPr>
                      </p:pic>
                    </p:oleObj>
                  </mc:Fallback>
                </mc:AlternateContent>
              </a:graphicData>
            </a:graphic>
          </p:graphicFrame>
          <p:graphicFrame>
            <p:nvGraphicFramePr>
              <p:cNvPr id="10" name="Objet 9">
                <a:extLst>
                  <a:ext uri="{FF2B5EF4-FFF2-40B4-BE49-F238E27FC236}">
                    <a16:creationId xmlns:a16="http://schemas.microsoft.com/office/drawing/2014/main" id="{2CE6E587-DDC6-69B7-4ADE-03F3D633FAFE}"/>
                  </a:ext>
                </a:extLst>
              </p:cNvPr>
              <p:cNvGraphicFramePr>
                <a:graphicFrameLocks noChangeAspect="1"/>
              </p:cNvGraphicFramePr>
              <p:nvPr>
                <p:extLst>
                  <p:ext uri="{D42A27DB-BD31-4B8C-83A1-F6EECF244321}">
                    <p14:modId xmlns:p14="http://schemas.microsoft.com/office/powerpoint/2010/main" val="376017045"/>
                  </p:ext>
                </p:extLst>
              </p:nvPr>
            </p:nvGraphicFramePr>
            <p:xfrm>
              <a:off x="2988872"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6" imgW="914400" imgH="792685" progId="Excel.Sheet.12">
                      <p:embed/>
                    </p:oleObj>
                  </mc:Choice>
                  <mc:Fallback>
                    <p:oleObj name="Worksheet" showAsIcon="1" r:id="rId6" imgW="914400" imgH="792685" progId="Excel.Sheet.12">
                      <p:embed/>
                      <p:pic>
                        <p:nvPicPr>
                          <p:cNvPr id="10" name="Objet 9">
                            <a:extLst>
                              <a:ext uri="{FF2B5EF4-FFF2-40B4-BE49-F238E27FC236}">
                                <a16:creationId xmlns:a16="http://schemas.microsoft.com/office/drawing/2014/main" id="{2CE6E587-DDC6-69B7-4ADE-03F3D633FAFE}"/>
                              </a:ext>
                            </a:extLst>
                          </p:cNvPr>
                          <p:cNvPicPr/>
                          <p:nvPr/>
                        </p:nvPicPr>
                        <p:blipFill>
                          <a:blip r:embed="rId7"/>
                          <a:stretch>
                            <a:fillRect/>
                          </a:stretch>
                        </p:blipFill>
                        <p:spPr>
                          <a:xfrm>
                            <a:off x="2988872" y="2659888"/>
                            <a:ext cx="914400" cy="792163"/>
                          </a:xfrm>
                          <a:prstGeom prst="rect">
                            <a:avLst/>
                          </a:prstGeom>
                        </p:spPr>
                      </p:pic>
                    </p:oleObj>
                  </mc:Fallback>
                </mc:AlternateContent>
              </a:graphicData>
            </a:graphic>
          </p:graphicFrame>
          <p:graphicFrame>
            <p:nvGraphicFramePr>
              <p:cNvPr id="11" name="Objet 10">
                <a:extLst>
                  <a:ext uri="{FF2B5EF4-FFF2-40B4-BE49-F238E27FC236}">
                    <a16:creationId xmlns:a16="http://schemas.microsoft.com/office/drawing/2014/main" id="{E4976829-403C-98AD-1A2A-95516FED1250}"/>
                  </a:ext>
                </a:extLst>
              </p:cNvPr>
              <p:cNvGraphicFramePr>
                <a:graphicFrameLocks noChangeAspect="1"/>
              </p:cNvGraphicFramePr>
              <p:nvPr>
                <p:extLst>
                  <p:ext uri="{D42A27DB-BD31-4B8C-83A1-F6EECF244321}">
                    <p14:modId xmlns:p14="http://schemas.microsoft.com/office/powerpoint/2010/main" val="3684436848"/>
                  </p:ext>
                </p:extLst>
              </p:nvPr>
            </p:nvGraphicFramePr>
            <p:xfrm>
              <a:off x="946508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8" imgW="914400" imgH="792685" progId="Excel.Sheet.12">
                      <p:embed/>
                    </p:oleObj>
                  </mc:Choice>
                  <mc:Fallback>
                    <p:oleObj name="Worksheet" showAsIcon="1" r:id="rId8" imgW="914400" imgH="792685" progId="Excel.Sheet.12">
                      <p:embed/>
                      <p:pic>
                        <p:nvPicPr>
                          <p:cNvPr id="11" name="Objet 10">
                            <a:extLst>
                              <a:ext uri="{FF2B5EF4-FFF2-40B4-BE49-F238E27FC236}">
                                <a16:creationId xmlns:a16="http://schemas.microsoft.com/office/drawing/2014/main" id="{E4976829-403C-98AD-1A2A-95516FED1250}"/>
                              </a:ext>
                            </a:extLst>
                          </p:cNvPr>
                          <p:cNvPicPr/>
                          <p:nvPr/>
                        </p:nvPicPr>
                        <p:blipFill>
                          <a:blip r:embed="rId9"/>
                          <a:stretch>
                            <a:fillRect/>
                          </a:stretch>
                        </p:blipFill>
                        <p:spPr>
                          <a:xfrm>
                            <a:off x="9465085" y="1607712"/>
                            <a:ext cx="914400" cy="792163"/>
                          </a:xfrm>
                          <a:prstGeom prst="rect">
                            <a:avLst/>
                          </a:prstGeom>
                        </p:spPr>
                      </p:pic>
                    </p:oleObj>
                  </mc:Fallback>
                </mc:AlternateContent>
              </a:graphicData>
            </a:graphic>
          </p:graphicFrame>
          <p:graphicFrame>
            <p:nvGraphicFramePr>
              <p:cNvPr id="12" name="Objet 11">
                <a:extLst>
                  <a:ext uri="{FF2B5EF4-FFF2-40B4-BE49-F238E27FC236}">
                    <a16:creationId xmlns:a16="http://schemas.microsoft.com/office/drawing/2014/main" id="{05F628D1-053A-63F3-0D9F-6DE2642B309D}"/>
                  </a:ext>
                </a:extLst>
              </p:cNvPr>
              <p:cNvGraphicFramePr>
                <a:graphicFrameLocks noChangeAspect="1"/>
              </p:cNvGraphicFramePr>
              <p:nvPr>
                <p:extLst>
                  <p:ext uri="{D42A27DB-BD31-4B8C-83A1-F6EECF244321}">
                    <p14:modId xmlns:p14="http://schemas.microsoft.com/office/powerpoint/2010/main" val="217472795"/>
                  </p:ext>
                </p:extLst>
              </p:nvPr>
            </p:nvGraphicFramePr>
            <p:xfrm>
              <a:off x="301097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10" imgW="914400" imgH="792685" progId="Excel.Sheet.12">
                      <p:embed/>
                    </p:oleObj>
                  </mc:Choice>
                  <mc:Fallback>
                    <p:oleObj name="Worksheet" showAsIcon="1" r:id="rId10" imgW="914400" imgH="792685" progId="Excel.Sheet.12">
                      <p:embed/>
                      <p:pic>
                        <p:nvPicPr>
                          <p:cNvPr id="12" name="Objet 11">
                            <a:extLst>
                              <a:ext uri="{FF2B5EF4-FFF2-40B4-BE49-F238E27FC236}">
                                <a16:creationId xmlns:a16="http://schemas.microsoft.com/office/drawing/2014/main" id="{05F628D1-053A-63F3-0D9F-6DE2642B309D}"/>
                              </a:ext>
                            </a:extLst>
                          </p:cNvPr>
                          <p:cNvPicPr/>
                          <p:nvPr/>
                        </p:nvPicPr>
                        <p:blipFill>
                          <a:blip r:embed="rId11"/>
                          <a:stretch>
                            <a:fillRect/>
                          </a:stretch>
                        </p:blipFill>
                        <p:spPr>
                          <a:xfrm>
                            <a:off x="3010975" y="1607712"/>
                            <a:ext cx="914400" cy="792163"/>
                          </a:xfrm>
                          <a:prstGeom prst="rect">
                            <a:avLst/>
                          </a:prstGeom>
                        </p:spPr>
                      </p:pic>
                    </p:oleObj>
                  </mc:Fallback>
                </mc:AlternateContent>
              </a:graphicData>
            </a:graphic>
          </p:graphicFrame>
          <p:graphicFrame>
            <p:nvGraphicFramePr>
              <p:cNvPr id="13" name="Objet 12">
                <a:extLst>
                  <a:ext uri="{FF2B5EF4-FFF2-40B4-BE49-F238E27FC236}">
                    <a16:creationId xmlns:a16="http://schemas.microsoft.com/office/drawing/2014/main" id="{DEE952A5-3447-B66F-A983-63D3474EC36A}"/>
                  </a:ext>
                </a:extLst>
              </p:cNvPr>
              <p:cNvGraphicFramePr>
                <a:graphicFrameLocks noChangeAspect="1"/>
              </p:cNvGraphicFramePr>
              <p:nvPr>
                <p:extLst>
                  <p:ext uri="{D42A27DB-BD31-4B8C-83A1-F6EECF244321}">
                    <p14:modId xmlns:p14="http://schemas.microsoft.com/office/powerpoint/2010/main" val="852833134"/>
                  </p:ext>
                </p:extLst>
              </p:nvPr>
            </p:nvGraphicFramePr>
            <p:xfrm>
              <a:off x="516234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12" imgW="914400" imgH="792685" progId="Excel.Sheet.12">
                      <p:embed/>
                    </p:oleObj>
                  </mc:Choice>
                  <mc:Fallback>
                    <p:oleObj name="Worksheet" showAsIcon="1" r:id="rId12" imgW="914400" imgH="792685" progId="Excel.Sheet.12">
                      <p:embed/>
                      <p:pic>
                        <p:nvPicPr>
                          <p:cNvPr id="13" name="Objet 12">
                            <a:extLst>
                              <a:ext uri="{FF2B5EF4-FFF2-40B4-BE49-F238E27FC236}">
                                <a16:creationId xmlns:a16="http://schemas.microsoft.com/office/drawing/2014/main" id="{DEE952A5-3447-B66F-A983-63D3474EC36A}"/>
                              </a:ext>
                            </a:extLst>
                          </p:cNvPr>
                          <p:cNvPicPr/>
                          <p:nvPr/>
                        </p:nvPicPr>
                        <p:blipFill>
                          <a:blip r:embed="rId13"/>
                          <a:stretch>
                            <a:fillRect/>
                          </a:stretch>
                        </p:blipFill>
                        <p:spPr>
                          <a:xfrm>
                            <a:off x="5162345" y="1607712"/>
                            <a:ext cx="914400" cy="792163"/>
                          </a:xfrm>
                          <a:prstGeom prst="rect">
                            <a:avLst/>
                          </a:prstGeom>
                        </p:spPr>
                      </p:pic>
                    </p:oleObj>
                  </mc:Fallback>
                </mc:AlternateContent>
              </a:graphicData>
            </a:graphic>
          </p:graphicFrame>
          <p:graphicFrame>
            <p:nvGraphicFramePr>
              <p:cNvPr id="14" name="Objet 13">
                <a:extLst>
                  <a:ext uri="{FF2B5EF4-FFF2-40B4-BE49-F238E27FC236}">
                    <a16:creationId xmlns:a16="http://schemas.microsoft.com/office/drawing/2014/main" id="{687AB8DE-9BC6-5BF2-7453-41ED96689A8C}"/>
                  </a:ext>
                </a:extLst>
              </p:cNvPr>
              <p:cNvGraphicFramePr>
                <a:graphicFrameLocks noChangeAspect="1"/>
              </p:cNvGraphicFramePr>
              <p:nvPr>
                <p:extLst>
                  <p:ext uri="{D42A27DB-BD31-4B8C-83A1-F6EECF244321}">
                    <p14:modId xmlns:p14="http://schemas.microsoft.com/office/powerpoint/2010/main" val="701266414"/>
                  </p:ext>
                </p:extLst>
              </p:nvPr>
            </p:nvGraphicFramePr>
            <p:xfrm>
              <a:off x="85960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14" imgW="914400" imgH="792685" progId="Excel.Sheet.12">
                      <p:embed/>
                    </p:oleObj>
                  </mc:Choice>
                  <mc:Fallback>
                    <p:oleObj name="Worksheet" showAsIcon="1" r:id="rId14" imgW="914400" imgH="792685" progId="Excel.Sheet.12">
                      <p:embed/>
                      <p:pic>
                        <p:nvPicPr>
                          <p:cNvPr id="14" name="Objet 13">
                            <a:extLst>
                              <a:ext uri="{FF2B5EF4-FFF2-40B4-BE49-F238E27FC236}">
                                <a16:creationId xmlns:a16="http://schemas.microsoft.com/office/drawing/2014/main" id="{687AB8DE-9BC6-5BF2-7453-41ED96689A8C}"/>
                              </a:ext>
                            </a:extLst>
                          </p:cNvPr>
                          <p:cNvPicPr/>
                          <p:nvPr/>
                        </p:nvPicPr>
                        <p:blipFill>
                          <a:blip r:embed="rId15"/>
                          <a:stretch>
                            <a:fillRect/>
                          </a:stretch>
                        </p:blipFill>
                        <p:spPr>
                          <a:xfrm>
                            <a:off x="859605" y="1607712"/>
                            <a:ext cx="914400" cy="792163"/>
                          </a:xfrm>
                          <a:prstGeom prst="rect">
                            <a:avLst/>
                          </a:prstGeom>
                        </p:spPr>
                      </p:pic>
                    </p:oleObj>
                  </mc:Fallback>
                </mc:AlternateContent>
              </a:graphicData>
            </a:graphic>
          </p:graphicFrame>
          <p:graphicFrame>
            <p:nvGraphicFramePr>
              <p:cNvPr id="15" name="Objet 14">
                <a:extLst>
                  <a:ext uri="{FF2B5EF4-FFF2-40B4-BE49-F238E27FC236}">
                    <a16:creationId xmlns:a16="http://schemas.microsoft.com/office/drawing/2014/main" id="{59CBB065-E182-86A5-579F-192A56073880}"/>
                  </a:ext>
                </a:extLst>
              </p:cNvPr>
              <p:cNvGraphicFramePr>
                <a:graphicFrameLocks noChangeAspect="1"/>
              </p:cNvGraphicFramePr>
              <p:nvPr>
                <p:extLst>
                  <p:ext uri="{D42A27DB-BD31-4B8C-83A1-F6EECF244321}">
                    <p14:modId xmlns:p14="http://schemas.microsoft.com/office/powerpoint/2010/main" val="4135794007"/>
                  </p:ext>
                </p:extLst>
              </p:nvPr>
            </p:nvGraphicFramePr>
            <p:xfrm>
              <a:off x="859605"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16" imgW="914400" imgH="792685" progId="Excel.Sheet.12">
                      <p:embed/>
                    </p:oleObj>
                  </mc:Choice>
                  <mc:Fallback>
                    <p:oleObj name="Worksheet" showAsIcon="1" r:id="rId16" imgW="914400" imgH="792685" progId="Excel.Sheet.12">
                      <p:embed/>
                      <p:pic>
                        <p:nvPicPr>
                          <p:cNvPr id="15" name="Objet 14">
                            <a:extLst>
                              <a:ext uri="{FF2B5EF4-FFF2-40B4-BE49-F238E27FC236}">
                                <a16:creationId xmlns:a16="http://schemas.microsoft.com/office/drawing/2014/main" id="{59CBB065-E182-86A5-579F-192A56073880}"/>
                              </a:ext>
                            </a:extLst>
                          </p:cNvPr>
                          <p:cNvPicPr/>
                          <p:nvPr/>
                        </p:nvPicPr>
                        <p:blipFill>
                          <a:blip r:embed="rId17"/>
                          <a:stretch>
                            <a:fillRect/>
                          </a:stretch>
                        </p:blipFill>
                        <p:spPr>
                          <a:xfrm>
                            <a:off x="859605" y="2659888"/>
                            <a:ext cx="914400" cy="792163"/>
                          </a:xfrm>
                          <a:prstGeom prst="rect">
                            <a:avLst/>
                          </a:prstGeom>
                        </p:spPr>
                      </p:pic>
                    </p:oleObj>
                  </mc:Fallback>
                </mc:AlternateContent>
              </a:graphicData>
            </a:graphic>
          </p:graphicFrame>
          <p:graphicFrame>
            <p:nvGraphicFramePr>
              <p:cNvPr id="16" name="Objet 15">
                <a:extLst>
                  <a:ext uri="{FF2B5EF4-FFF2-40B4-BE49-F238E27FC236}">
                    <a16:creationId xmlns:a16="http://schemas.microsoft.com/office/drawing/2014/main" id="{CE75DEB1-EA42-893A-8CF3-02D0DB7A1333}"/>
                  </a:ext>
                </a:extLst>
              </p:cNvPr>
              <p:cNvGraphicFramePr>
                <a:graphicFrameLocks noChangeAspect="1"/>
              </p:cNvGraphicFramePr>
              <p:nvPr>
                <p:extLst>
                  <p:ext uri="{D42A27DB-BD31-4B8C-83A1-F6EECF244321}">
                    <p14:modId xmlns:p14="http://schemas.microsoft.com/office/powerpoint/2010/main" val="1786275492"/>
                  </p:ext>
                </p:extLst>
              </p:nvPr>
            </p:nvGraphicFramePr>
            <p:xfrm>
              <a:off x="5118139" y="3712064"/>
              <a:ext cx="914400" cy="792163"/>
            </p:xfrm>
            <a:graphic>
              <a:graphicData uri="http://schemas.openxmlformats.org/presentationml/2006/ole">
                <mc:AlternateContent xmlns:mc="http://schemas.openxmlformats.org/markup-compatibility/2006">
                  <mc:Choice xmlns:v="urn:schemas-microsoft-com:vml" Requires="v">
                    <p:oleObj name="Worksheet" showAsIcon="1" r:id="rId18" imgW="914400" imgH="792685" progId="Excel.Sheet.12">
                      <p:embed/>
                    </p:oleObj>
                  </mc:Choice>
                  <mc:Fallback>
                    <p:oleObj name="Worksheet" showAsIcon="1" r:id="rId18" imgW="914400" imgH="792685" progId="Excel.Sheet.12">
                      <p:embed/>
                      <p:pic>
                        <p:nvPicPr>
                          <p:cNvPr id="16" name="Objet 15">
                            <a:extLst>
                              <a:ext uri="{FF2B5EF4-FFF2-40B4-BE49-F238E27FC236}">
                                <a16:creationId xmlns:a16="http://schemas.microsoft.com/office/drawing/2014/main" id="{CE75DEB1-EA42-893A-8CF3-02D0DB7A1333}"/>
                              </a:ext>
                            </a:extLst>
                          </p:cNvPr>
                          <p:cNvPicPr/>
                          <p:nvPr/>
                        </p:nvPicPr>
                        <p:blipFill>
                          <a:blip r:embed="rId19"/>
                          <a:stretch>
                            <a:fillRect/>
                          </a:stretch>
                        </p:blipFill>
                        <p:spPr>
                          <a:xfrm>
                            <a:off x="5118139" y="3712064"/>
                            <a:ext cx="914400" cy="792163"/>
                          </a:xfrm>
                          <a:prstGeom prst="rect">
                            <a:avLst/>
                          </a:prstGeom>
                        </p:spPr>
                      </p:pic>
                    </p:oleObj>
                  </mc:Fallback>
                </mc:AlternateContent>
              </a:graphicData>
            </a:graphic>
          </p:graphicFrame>
          <p:graphicFrame>
            <p:nvGraphicFramePr>
              <p:cNvPr id="17" name="Objet 16">
                <a:extLst>
                  <a:ext uri="{FF2B5EF4-FFF2-40B4-BE49-F238E27FC236}">
                    <a16:creationId xmlns:a16="http://schemas.microsoft.com/office/drawing/2014/main" id="{232E3000-E8C0-310D-68A3-80367EB18D52}"/>
                  </a:ext>
                </a:extLst>
              </p:cNvPr>
              <p:cNvGraphicFramePr>
                <a:graphicFrameLocks noChangeAspect="1"/>
              </p:cNvGraphicFramePr>
              <p:nvPr>
                <p:extLst>
                  <p:ext uri="{D42A27DB-BD31-4B8C-83A1-F6EECF244321}">
                    <p14:modId xmlns:p14="http://schemas.microsoft.com/office/powerpoint/2010/main" val="250792394"/>
                  </p:ext>
                </p:extLst>
              </p:nvPr>
            </p:nvGraphicFramePr>
            <p:xfrm>
              <a:off x="731371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20" imgW="914400" imgH="792685" progId="Excel.Sheet.12">
                      <p:embed/>
                    </p:oleObj>
                  </mc:Choice>
                  <mc:Fallback>
                    <p:oleObj name="Worksheet" showAsIcon="1" r:id="rId20" imgW="914400" imgH="792685" progId="Excel.Sheet.12">
                      <p:embed/>
                      <p:pic>
                        <p:nvPicPr>
                          <p:cNvPr id="17" name="Objet 16">
                            <a:extLst>
                              <a:ext uri="{FF2B5EF4-FFF2-40B4-BE49-F238E27FC236}">
                                <a16:creationId xmlns:a16="http://schemas.microsoft.com/office/drawing/2014/main" id="{232E3000-E8C0-310D-68A3-80367EB18D52}"/>
                              </a:ext>
                            </a:extLst>
                          </p:cNvPr>
                          <p:cNvPicPr/>
                          <p:nvPr/>
                        </p:nvPicPr>
                        <p:blipFill>
                          <a:blip r:embed="rId21"/>
                          <a:stretch>
                            <a:fillRect/>
                          </a:stretch>
                        </p:blipFill>
                        <p:spPr>
                          <a:xfrm>
                            <a:off x="7313715" y="1607712"/>
                            <a:ext cx="914400" cy="792163"/>
                          </a:xfrm>
                          <a:prstGeom prst="rect">
                            <a:avLst/>
                          </a:prstGeom>
                        </p:spPr>
                      </p:pic>
                    </p:oleObj>
                  </mc:Fallback>
                </mc:AlternateContent>
              </a:graphicData>
            </a:graphic>
          </p:graphicFrame>
          <p:graphicFrame>
            <p:nvGraphicFramePr>
              <p:cNvPr id="19" name="Objet 18">
                <a:extLst>
                  <a:ext uri="{FF2B5EF4-FFF2-40B4-BE49-F238E27FC236}">
                    <a16:creationId xmlns:a16="http://schemas.microsoft.com/office/drawing/2014/main" id="{5F0E3409-0F53-A2BA-0267-9442D8FE26B6}"/>
                  </a:ext>
                </a:extLst>
              </p:cNvPr>
              <p:cNvGraphicFramePr>
                <a:graphicFrameLocks noChangeAspect="1"/>
              </p:cNvGraphicFramePr>
              <p:nvPr>
                <p:extLst>
                  <p:ext uri="{D42A27DB-BD31-4B8C-83A1-F6EECF244321}">
                    <p14:modId xmlns:p14="http://schemas.microsoft.com/office/powerpoint/2010/main" val="3594988504"/>
                  </p:ext>
                </p:extLst>
              </p:nvPr>
            </p:nvGraphicFramePr>
            <p:xfrm>
              <a:off x="5118139"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22" imgW="914400" imgH="792685" progId="Excel.Sheet.12">
                      <p:embed/>
                    </p:oleObj>
                  </mc:Choice>
                  <mc:Fallback>
                    <p:oleObj name="Worksheet" showAsIcon="1" r:id="rId22" imgW="914400" imgH="792685" progId="Excel.Sheet.12">
                      <p:embed/>
                      <p:pic>
                        <p:nvPicPr>
                          <p:cNvPr id="19" name="Objet 18">
                            <a:extLst>
                              <a:ext uri="{FF2B5EF4-FFF2-40B4-BE49-F238E27FC236}">
                                <a16:creationId xmlns:a16="http://schemas.microsoft.com/office/drawing/2014/main" id="{5F0E3409-0F53-A2BA-0267-9442D8FE26B6}"/>
                              </a:ext>
                            </a:extLst>
                          </p:cNvPr>
                          <p:cNvPicPr/>
                          <p:nvPr/>
                        </p:nvPicPr>
                        <p:blipFill>
                          <a:blip r:embed="rId23"/>
                          <a:stretch>
                            <a:fillRect/>
                          </a:stretch>
                        </p:blipFill>
                        <p:spPr>
                          <a:xfrm>
                            <a:off x="5118139" y="2659888"/>
                            <a:ext cx="914400" cy="792163"/>
                          </a:xfrm>
                          <a:prstGeom prst="rect">
                            <a:avLst/>
                          </a:prstGeom>
                        </p:spPr>
                      </p:pic>
                    </p:oleObj>
                  </mc:Fallback>
                </mc:AlternateContent>
              </a:graphicData>
            </a:graphic>
          </p:graphicFrame>
        </p:grpSp>
      </p:grpSp>
    </p:spTree>
    <p:extLst>
      <p:ext uri="{BB962C8B-B14F-4D97-AF65-F5344CB8AC3E}">
        <p14:creationId xmlns:p14="http://schemas.microsoft.com/office/powerpoint/2010/main" val="234526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DB6ACB7-05E4-775A-2614-457A9CE90AEA}"/>
              </a:ext>
            </a:extLst>
          </p:cNvPr>
          <p:cNvSpPr>
            <a:spLocks noGrp="1"/>
          </p:cNvSpPr>
          <p:nvPr>
            <p:ph type="sldNum" sz="quarter" idx="10"/>
          </p:nvPr>
        </p:nvSpPr>
        <p:spPr/>
        <p:txBody>
          <a:bodyPr/>
          <a:lstStyle/>
          <a:p>
            <a:pPr>
              <a:defRPr/>
            </a:pPr>
            <a:fld id="{172ACC00-F50A-441B-B5FA-D02ED19B2723}" type="slidenum">
              <a:rPr lang="fr-FR" smtClean="0"/>
              <a:t>25</a:t>
            </a:fld>
            <a:endParaRPr lang="fr-FR"/>
          </a:p>
        </p:txBody>
      </p:sp>
    </p:spTree>
    <p:extLst>
      <p:ext uri="{BB962C8B-B14F-4D97-AF65-F5344CB8AC3E}">
        <p14:creationId xmlns:p14="http://schemas.microsoft.com/office/powerpoint/2010/main" val="255013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avec coin rogné 7">
            <a:extLst>
              <a:ext uri="{FF2B5EF4-FFF2-40B4-BE49-F238E27FC236}">
                <a16:creationId xmlns:a16="http://schemas.microsoft.com/office/drawing/2014/main" id="{5926690C-A18D-695F-3865-378E1C673EF7}"/>
              </a:ext>
            </a:extLst>
          </p:cNvPr>
          <p:cNvSpPr/>
          <p:nvPr/>
        </p:nvSpPr>
        <p:spPr>
          <a:xfrm>
            <a:off x="6301250" y="1842425"/>
            <a:ext cx="5575850" cy="506521"/>
          </a:xfrm>
          <a:prstGeom prst="snip1Rect">
            <a:avLst/>
          </a:prstGeom>
          <a:solidFill>
            <a:srgbClr val="23A638"/>
          </a:solidFill>
          <a:ln>
            <a:solidFill>
              <a:srgbClr val="0EB0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 name="Rectangle : avec coin rogné 3">
            <a:extLst>
              <a:ext uri="{FF2B5EF4-FFF2-40B4-BE49-F238E27FC236}">
                <a16:creationId xmlns:a16="http://schemas.microsoft.com/office/drawing/2014/main" id="{502B274B-F1DB-4390-ECF2-5F6D88475010}"/>
              </a:ext>
            </a:extLst>
          </p:cNvPr>
          <p:cNvSpPr/>
          <p:nvPr/>
        </p:nvSpPr>
        <p:spPr>
          <a:xfrm>
            <a:off x="313313" y="1842425"/>
            <a:ext cx="5575850" cy="506521"/>
          </a:xfrm>
          <a:prstGeom prst="snip1Rect">
            <a:avLst/>
          </a:prstGeom>
          <a:solidFill>
            <a:srgbClr val="23A638"/>
          </a:solidFill>
          <a:ln>
            <a:solidFill>
              <a:srgbClr val="0EB0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3" name="Rectangle 2">
            <a:extLst>
              <a:ext uri="{FF2B5EF4-FFF2-40B4-BE49-F238E27FC236}">
                <a16:creationId xmlns:a16="http://schemas.microsoft.com/office/drawing/2014/main" id="{A2E6886B-9A69-F0A5-5EE8-02663C5284FA}"/>
              </a:ext>
            </a:extLst>
          </p:cNvPr>
          <p:cNvSpPr/>
          <p:nvPr/>
        </p:nvSpPr>
        <p:spPr bwMode="auto">
          <a:xfrm>
            <a:off x="313313" y="2380185"/>
            <a:ext cx="5575850" cy="2717486"/>
          </a:xfrm>
          <a:prstGeom prst="rect">
            <a:avLst/>
          </a:prstGeom>
          <a:solidFill>
            <a:schemeClr val="bg1">
              <a:lumMod val="95000"/>
            </a:schemeClr>
          </a:solidFill>
          <a:ln w="9525" cap="flat" cmpd="sng" algn="ctr">
            <a:solidFill>
              <a:srgbClr val="0EB0AA"/>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628650" lvl="1" indent="-171450">
              <a:lnSpc>
                <a:spcPct val="150000"/>
              </a:lnSpc>
              <a:buFont typeface="Arial" panose="020B0604020202020204" pitchFamily="34" charset="0"/>
              <a:buChar char="•"/>
            </a:pPr>
            <a:endParaRPr lang="fr-FR" sz="1100" dirty="0">
              <a:solidFill>
                <a:srgbClr val="002A45"/>
              </a:solidFill>
              <a:latin typeface="Ubuntu" panose="020B0504030602030204" pitchFamily="34" charset="0"/>
            </a:endParaRPr>
          </a:p>
        </p:txBody>
      </p:sp>
      <p:sp>
        <p:nvSpPr>
          <p:cNvPr id="6" name="Espace réservé du texte 5">
            <a:extLst>
              <a:ext uri="{FF2B5EF4-FFF2-40B4-BE49-F238E27FC236}">
                <a16:creationId xmlns:a16="http://schemas.microsoft.com/office/drawing/2014/main" id="{1074E2DD-74F6-A55A-8BFF-66E833D6EA2A}"/>
              </a:ext>
            </a:extLst>
          </p:cNvPr>
          <p:cNvSpPr>
            <a:spLocks noGrp="1"/>
          </p:cNvSpPr>
          <p:nvPr>
            <p:ph type="body" sz="quarter" idx="14"/>
          </p:nvPr>
        </p:nvSpPr>
        <p:spPr/>
        <p:txBody>
          <a:bodyPr/>
          <a:lstStyle/>
          <a:p>
            <a:r>
              <a:rPr lang="fr-FR" dirty="0"/>
              <a:t>1. Contexte &amp; Objectifs </a:t>
            </a:r>
          </a:p>
        </p:txBody>
      </p:sp>
      <p:sp>
        <p:nvSpPr>
          <p:cNvPr id="5" name="Titre 4">
            <a:extLst>
              <a:ext uri="{FF2B5EF4-FFF2-40B4-BE49-F238E27FC236}">
                <a16:creationId xmlns:a16="http://schemas.microsoft.com/office/drawing/2014/main" id="{F1A51D3F-05D7-281E-73E4-A2824166C971}"/>
              </a:ext>
            </a:extLst>
          </p:cNvPr>
          <p:cNvSpPr>
            <a:spLocks noGrp="1"/>
          </p:cNvSpPr>
          <p:nvPr>
            <p:ph type="title"/>
          </p:nvPr>
        </p:nvSpPr>
        <p:spPr/>
        <p:txBody>
          <a:bodyPr>
            <a:noAutofit/>
          </a:bodyPr>
          <a:lstStyle/>
          <a:p>
            <a:r>
              <a:rPr lang="fr-FR" sz="1400" dirty="0">
                <a:solidFill>
                  <a:srgbClr val="002A45"/>
                </a:solidFill>
                <a:latin typeface="Ubuntu Medium" panose="020B0604030602030204" pitchFamily="34" charset="0"/>
              </a:rPr>
              <a:t>Diagnostiquer son organisation : un levier clé pour rester à la pointe et accompagner son évolution</a:t>
            </a:r>
          </a:p>
        </p:txBody>
      </p:sp>
      <p:sp>
        <p:nvSpPr>
          <p:cNvPr id="2" name="Espace réservé du numéro de diapositive 1">
            <a:extLst>
              <a:ext uri="{FF2B5EF4-FFF2-40B4-BE49-F238E27FC236}">
                <a16:creationId xmlns:a16="http://schemas.microsoft.com/office/drawing/2014/main" id="{E84ABD12-EB0A-4EAA-037E-F6C6F155960E}"/>
              </a:ext>
            </a:extLst>
          </p:cNvPr>
          <p:cNvSpPr>
            <a:spLocks noGrp="1"/>
          </p:cNvSpPr>
          <p:nvPr>
            <p:ph type="sldNum" sz="quarter" idx="16"/>
          </p:nvPr>
        </p:nvSpPr>
        <p:spPr/>
        <p:txBody>
          <a:bodyPr/>
          <a:lstStyle/>
          <a:p>
            <a:pPr>
              <a:defRPr/>
            </a:pPr>
            <a:fld id="{172ACC00-F50A-441B-B5FA-D02ED19B2723}" type="slidenum">
              <a:rPr lang="fr-FR" smtClean="0"/>
              <a:t>3</a:t>
            </a:fld>
            <a:endParaRPr lang="fr-FR"/>
          </a:p>
        </p:txBody>
      </p:sp>
      <p:sp>
        <p:nvSpPr>
          <p:cNvPr id="7" name="Rectangle 6">
            <a:extLst>
              <a:ext uri="{FF2B5EF4-FFF2-40B4-BE49-F238E27FC236}">
                <a16:creationId xmlns:a16="http://schemas.microsoft.com/office/drawing/2014/main" id="{2DE1296B-3C00-A553-51D4-F071BB927182}"/>
              </a:ext>
            </a:extLst>
          </p:cNvPr>
          <p:cNvSpPr/>
          <p:nvPr/>
        </p:nvSpPr>
        <p:spPr>
          <a:xfrm>
            <a:off x="1969445" y="1899597"/>
            <a:ext cx="182614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a:ln>
                  <a:noFill/>
                </a:ln>
                <a:solidFill>
                  <a:schemeClr val="bg1"/>
                </a:solidFill>
                <a:effectLst/>
                <a:uLnTx/>
                <a:uFillTx/>
                <a:latin typeface="Ubuntu" panose="020B0504030602030204" pitchFamily="34" charset="0"/>
              </a:rPr>
              <a:t>Contexte et enjeux</a:t>
            </a:r>
          </a:p>
        </p:txBody>
      </p:sp>
      <p:sp>
        <p:nvSpPr>
          <p:cNvPr id="12" name="Rectangle 11">
            <a:extLst>
              <a:ext uri="{FF2B5EF4-FFF2-40B4-BE49-F238E27FC236}">
                <a16:creationId xmlns:a16="http://schemas.microsoft.com/office/drawing/2014/main" id="{EAFBF1F4-32CC-48FD-AFF7-CA0B71593812}"/>
              </a:ext>
            </a:extLst>
          </p:cNvPr>
          <p:cNvSpPr/>
          <p:nvPr/>
        </p:nvSpPr>
        <p:spPr bwMode="auto">
          <a:xfrm>
            <a:off x="6301250" y="2380185"/>
            <a:ext cx="5575850" cy="2717486"/>
          </a:xfrm>
          <a:prstGeom prst="rect">
            <a:avLst/>
          </a:prstGeom>
          <a:solidFill>
            <a:schemeClr val="bg1">
              <a:lumMod val="95000"/>
            </a:schemeClr>
          </a:solidFill>
          <a:ln w="9525" cap="flat" cmpd="sng" algn="ctr">
            <a:solidFill>
              <a:srgbClr val="0EB0AA"/>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fr-FR" sz="1100" b="1" dirty="0">
                <a:solidFill>
                  <a:srgbClr val="0B2357"/>
                </a:solidFill>
                <a:latin typeface="Ubuntu" panose="020B0504030602030204" pitchFamily="34" charset="0"/>
              </a:rPr>
              <a:t>Objectifs de la DSI d’AXEREAL</a:t>
            </a:r>
          </a:p>
          <a:p>
            <a:pPr marL="628650" lvl="1" indent="-171450">
              <a:lnSpc>
                <a:spcPct val="150000"/>
              </a:lnSpc>
              <a:buFont typeface="Arial" panose="020B0604020202020204" pitchFamily="34" charset="0"/>
              <a:buChar char="•"/>
            </a:pPr>
            <a:r>
              <a:rPr lang="fr-FR" sz="1100" b="1" dirty="0">
                <a:solidFill>
                  <a:srgbClr val="0B2357"/>
                </a:solidFill>
                <a:latin typeface="Ubuntu" panose="020B0504030602030204" pitchFamily="34" charset="0"/>
              </a:rPr>
              <a:t>Évaluer sa maturité </a:t>
            </a:r>
            <a:r>
              <a:rPr lang="fr-FR" sz="1100" dirty="0">
                <a:solidFill>
                  <a:srgbClr val="0B2357"/>
                </a:solidFill>
                <a:latin typeface="Ubuntu" panose="020B0504030602030204" pitchFamily="34" charset="0"/>
              </a:rPr>
              <a:t>technologique, opérationnelle et financière.</a:t>
            </a:r>
          </a:p>
          <a:p>
            <a:pPr marL="628650" lvl="1" indent="-171450">
              <a:lnSpc>
                <a:spcPct val="150000"/>
              </a:lnSpc>
              <a:buFont typeface="Arial" panose="020B0604020202020204" pitchFamily="34" charset="0"/>
              <a:buChar char="•"/>
            </a:pPr>
            <a:r>
              <a:rPr lang="fr-FR" sz="1100" dirty="0">
                <a:solidFill>
                  <a:srgbClr val="0B2357"/>
                </a:solidFill>
                <a:latin typeface="Ubuntu" panose="020B0504030602030204" pitchFamily="34" charset="0"/>
              </a:rPr>
              <a:t>Établir </a:t>
            </a:r>
            <a:r>
              <a:rPr lang="fr-FR" sz="1100" b="1" dirty="0">
                <a:solidFill>
                  <a:srgbClr val="0B2357"/>
                </a:solidFill>
                <a:latin typeface="Ubuntu" panose="020B0504030602030204" pitchFamily="34" charset="0"/>
              </a:rPr>
              <a:t>une photographie de l’état actuel </a:t>
            </a:r>
            <a:r>
              <a:rPr lang="fr-FR" sz="1100" dirty="0">
                <a:solidFill>
                  <a:srgbClr val="0B2357"/>
                </a:solidFill>
                <a:latin typeface="Ubuntu" panose="020B0504030602030204" pitchFamily="34" charset="0"/>
              </a:rPr>
              <a:t>de son organisation.</a:t>
            </a:r>
          </a:p>
          <a:p>
            <a:pPr marL="628650" lvl="1" indent="-171450">
              <a:lnSpc>
                <a:spcPct val="150000"/>
              </a:lnSpc>
              <a:buFont typeface="Arial" panose="020B0604020202020204" pitchFamily="34" charset="0"/>
              <a:buChar char="•"/>
            </a:pPr>
            <a:r>
              <a:rPr lang="fr-FR" sz="1100" dirty="0">
                <a:solidFill>
                  <a:srgbClr val="0B2357"/>
                </a:solidFill>
                <a:latin typeface="Ubuntu" panose="020B0504030602030204" pitchFamily="34" charset="0"/>
              </a:rPr>
              <a:t>Identifier </a:t>
            </a:r>
            <a:r>
              <a:rPr lang="fr-FR" sz="1100" b="1" dirty="0">
                <a:solidFill>
                  <a:srgbClr val="0B2357"/>
                </a:solidFill>
                <a:latin typeface="Ubuntu" panose="020B0504030602030204" pitchFamily="34" charset="0"/>
              </a:rPr>
              <a:t>les pistes d’amélioration </a:t>
            </a:r>
            <a:r>
              <a:rPr lang="fr-FR" sz="1100" dirty="0">
                <a:solidFill>
                  <a:srgbClr val="0B2357"/>
                </a:solidFill>
                <a:latin typeface="Ubuntu" panose="020B0504030602030204" pitchFamily="34" charset="0"/>
              </a:rPr>
              <a:t>de son organisation.</a:t>
            </a:r>
          </a:p>
          <a:p>
            <a:pPr marL="628650" lvl="1" indent="-171450">
              <a:lnSpc>
                <a:spcPct val="150000"/>
              </a:lnSpc>
              <a:buFont typeface="Arial" panose="020B0604020202020204" pitchFamily="34" charset="0"/>
              <a:buChar char="•"/>
            </a:pPr>
            <a:r>
              <a:rPr lang="fr-FR" sz="1100" b="1" dirty="0">
                <a:solidFill>
                  <a:srgbClr val="0B2357"/>
                </a:solidFill>
                <a:latin typeface="Ubuntu" panose="020B0504030602030204" pitchFamily="34" charset="0"/>
              </a:rPr>
              <a:t>Prioriser les actions à mener </a:t>
            </a:r>
            <a:r>
              <a:rPr lang="fr-FR" sz="1100" dirty="0">
                <a:solidFill>
                  <a:srgbClr val="0B2357"/>
                </a:solidFill>
                <a:latin typeface="Ubuntu" panose="020B0504030602030204" pitchFamily="34" charset="0"/>
              </a:rPr>
              <a:t>pour poursuivre sa transformation et améliorer ses services</a:t>
            </a:r>
          </a:p>
          <a:p>
            <a:pPr>
              <a:lnSpc>
                <a:spcPct val="150000"/>
              </a:lnSpc>
            </a:pPr>
            <a:r>
              <a:rPr lang="fr-FR" sz="1100" b="1" dirty="0">
                <a:solidFill>
                  <a:srgbClr val="0B2357"/>
                </a:solidFill>
                <a:latin typeface="Ubuntu" panose="020B0504030602030204" pitchFamily="34" charset="0"/>
              </a:rPr>
              <a:t>Besoin d’accompagnement à date</a:t>
            </a:r>
          </a:p>
          <a:p>
            <a:pPr marL="628650" lvl="1" indent="-171450">
              <a:lnSpc>
                <a:spcPct val="150000"/>
              </a:lnSpc>
              <a:buFont typeface="Arial" panose="020B0604020202020204" pitchFamily="34" charset="0"/>
              <a:buChar char="•"/>
            </a:pPr>
            <a:r>
              <a:rPr lang="fr-FR" sz="1100" b="1" dirty="0">
                <a:solidFill>
                  <a:srgbClr val="0B2357"/>
                </a:solidFill>
                <a:latin typeface="Ubuntu" panose="020B0504030602030204" pitchFamily="34" charset="0"/>
              </a:rPr>
              <a:t>Analyse rapide de la maturité </a:t>
            </a:r>
            <a:r>
              <a:rPr lang="fr-FR" sz="1100" dirty="0">
                <a:solidFill>
                  <a:srgbClr val="0B2357"/>
                </a:solidFill>
                <a:latin typeface="Ubuntu" panose="020B0504030602030204" pitchFamily="34" charset="0"/>
              </a:rPr>
              <a:t>technologique, opérationnelle et financière</a:t>
            </a:r>
          </a:p>
          <a:p>
            <a:pPr marL="628650" lvl="1" indent="-171450">
              <a:lnSpc>
                <a:spcPct val="150000"/>
              </a:lnSpc>
              <a:buFont typeface="Arial" panose="020B0604020202020204" pitchFamily="34" charset="0"/>
              <a:buChar char="•"/>
            </a:pPr>
            <a:endParaRPr lang="fr-FR" sz="1100" dirty="0">
              <a:solidFill>
                <a:srgbClr val="0B2357"/>
              </a:solidFill>
              <a:latin typeface="Ubuntu" panose="020B0504030602030204" pitchFamily="34" charset="0"/>
            </a:endParaRPr>
          </a:p>
        </p:txBody>
      </p:sp>
      <p:sp>
        <p:nvSpPr>
          <p:cNvPr id="13" name="Isosceles Triangle 3">
            <a:extLst>
              <a:ext uri="{FF2B5EF4-FFF2-40B4-BE49-F238E27FC236}">
                <a16:creationId xmlns:a16="http://schemas.microsoft.com/office/drawing/2014/main" id="{E7E00FCF-0575-3267-F718-2FDB1FAE920C}"/>
              </a:ext>
            </a:extLst>
          </p:cNvPr>
          <p:cNvSpPr/>
          <p:nvPr/>
        </p:nvSpPr>
        <p:spPr bwMode="auto">
          <a:xfrm rot="16200000">
            <a:off x="3254802" y="2922239"/>
            <a:ext cx="669506" cy="368057"/>
          </a:xfrm>
          <a:prstGeom prst="triangle">
            <a:avLst/>
          </a:prstGeom>
          <a:solidFill>
            <a:srgbClr val="0B2357"/>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endParaRPr kumimoji="0" lang="fr-FR" sz="1200" b="0" i="0" u="none" strike="noStrike" cap="none" normalizeH="0" baseline="0">
              <a:ln>
                <a:noFill/>
              </a:ln>
              <a:solidFill>
                <a:srgbClr val="002A45"/>
              </a:solidFill>
              <a:effectLst/>
              <a:latin typeface="+mn-lt"/>
            </a:endParaRPr>
          </a:p>
        </p:txBody>
      </p:sp>
      <p:grpSp>
        <p:nvGrpSpPr>
          <p:cNvPr id="15" name="Group 63">
            <a:extLst>
              <a:ext uri="{FF2B5EF4-FFF2-40B4-BE49-F238E27FC236}">
                <a16:creationId xmlns:a16="http://schemas.microsoft.com/office/drawing/2014/main" id="{3FFA8A49-5407-13AA-CBA9-412ED5FF4A0D}"/>
              </a:ext>
            </a:extLst>
          </p:cNvPr>
          <p:cNvGrpSpPr/>
          <p:nvPr/>
        </p:nvGrpSpPr>
        <p:grpSpPr>
          <a:xfrm>
            <a:off x="2376565" y="2499231"/>
            <a:ext cx="986068" cy="819543"/>
            <a:chOff x="2652713" y="1281113"/>
            <a:chExt cx="1663700" cy="1308100"/>
          </a:xfrm>
          <a:solidFill>
            <a:srgbClr val="0B2357"/>
          </a:solidFill>
        </p:grpSpPr>
        <p:sp>
          <p:nvSpPr>
            <p:cNvPr id="16" name="Freeform 5">
              <a:extLst>
                <a:ext uri="{FF2B5EF4-FFF2-40B4-BE49-F238E27FC236}">
                  <a16:creationId xmlns:a16="http://schemas.microsoft.com/office/drawing/2014/main" id="{17524F03-156A-7643-FD15-5A41066C9DB0}"/>
                </a:ext>
              </a:extLst>
            </p:cNvPr>
            <p:cNvSpPr>
              <a:spLocks noEditPoints="1"/>
            </p:cNvSpPr>
            <p:nvPr/>
          </p:nvSpPr>
          <p:spPr bwMode="auto">
            <a:xfrm>
              <a:off x="3201988" y="1414463"/>
              <a:ext cx="409575" cy="1174750"/>
            </a:xfrm>
            <a:custGeom>
              <a:avLst/>
              <a:gdLst>
                <a:gd name="T0" fmla="*/ 258 w 258"/>
                <a:gd name="T1" fmla="*/ 740 h 740"/>
                <a:gd name="T2" fmla="*/ 0 w 258"/>
                <a:gd name="T3" fmla="*/ 740 h 740"/>
                <a:gd name="T4" fmla="*/ 0 w 258"/>
                <a:gd name="T5" fmla="*/ 0 h 740"/>
                <a:gd name="T6" fmla="*/ 258 w 258"/>
                <a:gd name="T7" fmla="*/ 0 h 740"/>
                <a:gd name="T8" fmla="*/ 258 w 258"/>
                <a:gd name="T9" fmla="*/ 740 h 740"/>
                <a:gd name="T10" fmla="*/ 18 w 258"/>
                <a:gd name="T11" fmla="*/ 722 h 740"/>
                <a:gd name="T12" fmla="*/ 240 w 258"/>
                <a:gd name="T13" fmla="*/ 722 h 740"/>
                <a:gd name="T14" fmla="*/ 240 w 258"/>
                <a:gd name="T15" fmla="*/ 18 h 740"/>
                <a:gd name="T16" fmla="*/ 18 w 258"/>
                <a:gd name="T17" fmla="*/ 18 h 740"/>
                <a:gd name="T18" fmla="*/ 18 w 258"/>
                <a:gd name="T19" fmla="*/ 72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740">
                  <a:moveTo>
                    <a:pt x="258" y="740"/>
                  </a:moveTo>
                  <a:lnTo>
                    <a:pt x="0" y="740"/>
                  </a:lnTo>
                  <a:lnTo>
                    <a:pt x="0" y="0"/>
                  </a:lnTo>
                  <a:lnTo>
                    <a:pt x="258" y="0"/>
                  </a:lnTo>
                  <a:lnTo>
                    <a:pt x="258" y="740"/>
                  </a:lnTo>
                  <a:close/>
                  <a:moveTo>
                    <a:pt x="18" y="722"/>
                  </a:moveTo>
                  <a:lnTo>
                    <a:pt x="240" y="722"/>
                  </a:lnTo>
                  <a:lnTo>
                    <a:pt x="240" y="18"/>
                  </a:lnTo>
                  <a:lnTo>
                    <a:pt x="18" y="18"/>
                  </a:lnTo>
                  <a:lnTo>
                    <a:pt x="18" y="72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7" name="Freeform 6">
              <a:extLst>
                <a:ext uri="{FF2B5EF4-FFF2-40B4-BE49-F238E27FC236}">
                  <a16:creationId xmlns:a16="http://schemas.microsoft.com/office/drawing/2014/main" id="{40F19F00-D552-484A-DCBF-54F16DAC6EC8}"/>
                </a:ext>
              </a:extLst>
            </p:cNvPr>
            <p:cNvSpPr>
              <a:spLocks noEditPoints="1"/>
            </p:cNvSpPr>
            <p:nvPr/>
          </p:nvSpPr>
          <p:spPr bwMode="auto">
            <a:xfrm>
              <a:off x="2811463" y="1973263"/>
              <a:ext cx="419100" cy="615950"/>
            </a:xfrm>
            <a:custGeom>
              <a:avLst/>
              <a:gdLst>
                <a:gd name="T0" fmla="*/ 264 w 264"/>
                <a:gd name="T1" fmla="*/ 388 h 388"/>
                <a:gd name="T2" fmla="*/ 0 w 264"/>
                <a:gd name="T3" fmla="*/ 388 h 388"/>
                <a:gd name="T4" fmla="*/ 0 w 264"/>
                <a:gd name="T5" fmla="*/ 0 h 388"/>
                <a:gd name="T6" fmla="*/ 264 w 264"/>
                <a:gd name="T7" fmla="*/ 0 h 388"/>
                <a:gd name="T8" fmla="*/ 264 w 264"/>
                <a:gd name="T9" fmla="*/ 388 h 388"/>
                <a:gd name="T10" fmla="*/ 18 w 264"/>
                <a:gd name="T11" fmla="*/ 370 h 388"/>
                <a:gd name="T12" fmla="*/ 246 w 264"/>
                <a:gd name="T13" fmla="*/ 370 h 388"/>
                <a:gd name="T14" fmla="*/ 246 w 264"/>
                <a:gd name="T15" fmla="*/ 18 h 388"/>
                <a:gd name="T16" fmla="*/ 18 w 264"/>
                <a:gd name="T17" fmla="*/ 18 h 388"/>
                <a:gd name="T18" fmla="*/ 18 w 264"/>
                <a:gd name="T19" fmla="*/ 37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388">
                  <a:moveTo>
                    <a:pt x="264" y="388"/>
                  </a:moveTo>
                  <a:lnTo>
                    <a:pt x="0" y="388"/>
                  </a:lnTo>
                  <a:lnTo>
                    <a:pt x="0" y="0"/>
                  </a:lnTo>
                  <a:lnTo>
                    <a:pt x="264" y="0"/>
                  </a:lnTo>
                  <a:lnTo>
                    <a:pt x="264" y="388"/>
                  </a:lnTo>
                  <a:close/>
                  <a:moveTo>
                    <a:pt x="18" y="370"/>
                  </a:moveTo>
                  <a:lnTo>
                    <a:pt x="246" y="370"/>
                  </a:lnTo>
                  <a:lnTo>
                    <a:pt x="246" y="18"/>
                  </a:lnTo>
                  <a:lnTo>
                    <a:pt x="18" y="18"/>
                  </a:lnTo>
                  <a:lnTo>
                    <a:pt x="18" y="370"/>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8" name="Rectangle 17">
              <a:extLst>
                <a:ext uri="{FF2B5EF4-FFF2-40B4-BE49-F238E27FC236}">
                  <a16:creationId xmlns:a16="http://schemas.microsoft.com/office/drawing/2014/main" id="{61D3D842-1D3E-0534-646E-CB072E5E83EC}"/>
                </a:ext>
              </a:extLst>
            </p:cNvPr>
            <p:cNvSpPr>
              <a:spLocks noChangeArrowheads="1"/>
            </p:cNvSpPr>
            <p:nvPr/>
          </p:nvSpPr>
          <p:spPr bwMode="auto">
            <a:xfrm>
              <a:off x="28908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9" name="Rectangle 18">
              <a:extLst>
                <a:ext uri="{FF2B5EF4-FFF2-40B4-BE49-F238E27FC236}">
                  <a16:creationId xmlns:a16="http://schemas.microsoft.com/office/drawing/2014/main" id="{2FA38FE0-CA6C-0659-C0B2-1110DCE723AC}"/>
                </a:ext>
              </a:extLst>
            </p:cNvPr>
            <p:cNvSpPr>
              <a:spLocks noChangeArrowheads="1"/>
            </p:cNvSpPr>
            <p:nvPr/>
          </p:nvSpPr>
          <p:spPr bwMode="auto">
            <a:xfrm>
              <a:off x="29670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0" name="Rectangle 9">
              <a:extLst>
                <a:ext uri="{FF2B5EF4-FFF2-40B4-BE49-F238E27FC236}">
                  <a16:creationId xmlns:a16="http://schemas.microsoft.com/office/drawing/2014/main" id="{BBDF4356-F606-5652-2BF0-82570F79BF36}"/>
                </a:ext>
              </a:extLst>
            </p:cNvPr>
            <p:cNvSpPr>
              <a:spLocks noChangeArrowheads="1"/>
            </p:cNvSpPr>
            <p:nvPr/>
          </p:nvSpPr>
          <p:spPr bwMode="auto">
            <a:xfrm>
              <a:off x="304641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1" name="Rectangle 10">
              <a:extLst>
                <a:ext uri="{FF2B5EF4-FFF2-40B4-BE49-F238E27FC236}">
                  <a16:creationId xmlns:a16="http://schemas.microsoft.com/office/drawing/2014/main" id="{50BB5591-EADE-DCB6-298A-05EEA591E6CC}"/>
                </a:ext>
              </a:extLst>
            </p:cNvPr>
            <p:cNvSpPr>
              <a:spLocks noChangeArrowheads="1"/>
            </p:cNvSpPr>
            <p:nvPr/>
          </p:nvSpPr>
          <p:spPr bwMode="auto">
            <a:xfrm>
              <a:off x="312261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2" name="Rectangle 11">
              <a:extLst>
                <a:ext uri="{FF2B5EF4-FFF2-40B4-BE49-F238E27FC236}">
                  <a16:creationId xmlns:a16="http://schemas.microsoft.com/office/drawing/2014/main" id="{61A84B09-7C40-0322-DC11-AF760CA0A9C6}"/>
                </a:ext>
              </a:extLst>
            </p:cNvPr>
            <p:cNvSpPr>
              <a:spLocks noChangeArrowheads="1"/>
            </p:cNvSpPr>
            <p:nvPr/>
          </p:nvSpPr>
          <p:spPr bwMode="auto">
            <a:xfrm>
              <a:off x="28908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3" name="Rectangle 12">
              <a:extLst>
                <a:ext uri="{FF2B5EF4-FFF2-40B4-BE49-F238E27FC236}">
                  <a16:creationId xmlns:a16="http://schemas.microsoft.com/office/drawing/2014/main" id="{C845A95D-8A83-EA72-49D1-AC3B0292D66A}"/>
                </a:ext>
              </a:extLst>
            </p:cNvPr>
            <p:cNvSpPr>
              <a:spLocks noChangeArrowheads="1"/>
            </p:cNvSpPr>
            <p:nvPr/>
          </p:nvSpPr>
          <p:spPr bwMode="auto">
            <a:xfrm>
              <a:off x="29670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4" name="Rectangle 13">
              <a:extLst>
                <a:ext uri="{FF2B5EF4-FFF2-40B4-BE49-F238E27FC236}">
                  <a16:creationId xmlns:a16="http://schemas.microsoft.com/office/drawing/2014/main" id="{5A60C7AE-A5D5-90C5-9974-7C26C594C3E6}"/>
                </a:ext>
              </a:extLst>
            </p:cNvPr>
            <p:cNvSpPr>
              <a:spLocks noChangeArrowheads="1"/>
            </p:cNvSpPr>
            <p:nvPr/>
          </p:nvSpPr>
          <p:spPr bwMode="auto">
            <a:xfrm>
              <a:off x="304641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5" name="Rectangle 14">
              <a:extLst>
                <a:ext uri="{FF2B5EF4-FFF2-40B4-BE49-F238E27FC236}">
                  <a16:creationId xmlns:a16="http://schemas.microsoft.com/office/drawing/2014/main" id="{806035B0-0D99-51AF-4737-452CA4109343}"/>
                </a:ext>
              </a:extLst>
            </p:cNvPr>
            <p:cNvSpPr>
              <a:spLocks noChangeArrowheads="1"/>
            </p:cNvSpPr>
            <p:nvPr/>
          </p:nvSpPr>
          <p:spPr bwMode="auto">
            <a:xfrm>
              <a:off x="312261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6" name="Rectangle 15">
              <a:extLst>
                <a:ext uri="{FF2B5EF4-FFF2-40B4-BE49-F238E27FC236}">
                  <a16:creationId xmlns:a16="http://schemas.microsoft.com/office/drawing/2014/main" id="{26D1536F-5B34-7E48-7A82-1F71C4B561AB}"/>
                </a:ext>
              </a:extLst>
            </p:cNvPr>
            <p:cNvSpPr>
              <a:spLocks noChangeArrowheads="1"/>
            </p:cNvSpPr>
            <p:nvPr/>
          </p:nvSpPr>
          <p:spPr bwMode="auto">
            <a:xfrm>
              <a:off x="28908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7" name="Rectangle 16">
              <a:extLst>
                <a:ext uri="{FF2B5EF4-FFF2-40B4-BE49-F238E27FC236}">
                  <a16:creationId xmlns:a16="http://schemas.microsoft.com/office/drawing/2014/main" id="{5642B2F4-7860-55FB-CBB9-45C7093D29F7}"/>
                </a:ext>
              </a:extLst>
            </p:cNvPr>
            <p:cNvSpPr>
              <a:spLocks noChangeArrowheads="1"/>
            </p:cNvSpPr>
            <p:nvPr/>
          </p:nvSpPr>
          <p:spPr bwMode="auto">
            <a:xfrm>
              <a:off x="29670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8" name="Rectangle 17">
              <a:extLst>
                <a:ext uri="{FF2B5EF4-FFF2-40B4-BE49-F238E27FC236}">
                  <a16:creationId xmlns:a16="http://schemas.microsoft.com/office/drawing/2014/main" id="{4470D065-C35B-C467-BC4B-44A15F6D8EC2}"/>
                </a:ext>
              </a:extLst>
            </p:cNvPr>
            <p:cNvSpPr>
              <a:spLocks noChangeArrowheads="1"/>
            </p:cNvSpPr>
            <p:nvPr/>
          </p:nvSpPr>
          <p:spPr bwMode="auto">
            <a:xfrm>
              <a:off x="304641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9" name="Rectangle 18">
              <a:extLst>
                <a:ext uri="{FF2B5EF4-FFF2-40B4-BE49-F238E27FC236}">
                  <a16:creationId xmlns:a16="http://schemas.microsoft.com/office/drawing/2014/main" id="{0E0CCD4A-5DE5-377A-4E2D-2F3B6F3E2FEE}"/>
                </a:ext>
              </a:extLst>
            </p:cNvPr>
            <p:cNvSpPr>
              <a:spLocks noChangeArrowheads="1"/>
            </p:cNvSpPr>
            <p:nvPr/>
          </p:nvSpPr>
          <p:spPr bwMode="auto">
            <a:xfrm>
              <a:off x="312261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0" name="Rectangle 19">
              <a:extLst>
                <a:ext uri="{FF2B5EF4-FFF2-40B4-BE49-F238E27FC236}">
                  <a16:creationId xmlns:a16="http://schemas.microsoft.com/office/drawing/2014/main" id="{6D566C42-D9AA-0489-55B2-F58AEA598743}"/>
                </a:ext>
              </a:extLst>
            </p:cNvPr>
            <p:cNvSpPr>
              <a:spLocks noChangeArrowheads="1"/>
            </p:cNvSpPr>
            <p:nvPr/>
          </p:nvSpPr>
          <p:spPr bwMode="auto">
            <a:xfrm>
              <a:off x="28908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1" name="Rectangle 20">
              <a:extLst>
                <a:ext uri="{FF2B5EF4-FFF2-40B4-BE49-F238E27FC236}">
                  <a16:creationId xmlns:a16="http://schemas.microsoft.com/office/drawing/2014/main" id="{FB87FB28-DE0A-85E3-C106-866847D6F0C0}"/>
                </a:ext>
              </a:extLst>
            </p:cNvPr>
            <p:cNvSpPr>
              <a:spLocks noChangeArrowheads="1"/>
            </p:cNvSpPr>
            <p:nvPr/>
          </p:nvSpPr>
          <p:spPr bwMode="auto">
            <a:xfrm>
              <a:off x="29670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2" name="Rectangle 21">
              <a:extLst>
                <a:ext uri="{FF2B5EF4-FFF2-40B4-BE49-F238E27FC236}">
                  <a16:creationId xmlns:a16="http://schemas.microsoft.com/office/drawing/2014/main" id="{12BB570E-ED9F-06CE-43DB-5A727A5D523D}"/>
                </a:ext>
              </a:extLst>
            </p:cNvPr>
            <p:cNvSpPr>
              <a:spLocks noChangeArrowheads="1"/>
            </p:cNvSpPr>
            <p:nvPr/>
          </p:nvSpPr>
          <p:spPr bwMode="auto">
            <a:xfrm>
              <a:off x="304641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3" name="Rectangle 22">
              <a:extLst>
                <a:ext uri="{FF2B5EF4-FFF2-40B4-BE49-F238E27FC236}">
                  <a16:creationId xmlns:a16="http://schemas.microsoft.com/office/drawing/2014/main" id="{A3B35692-EA4E-BBC1-54BD-740B07F2CEF2}"/>
                </a:ext>
              </a:extLst>
            </p:cNvPr>
            <p:cNvSpPr>
              <a:spLocks noChangeArrowheads="1"/>
            </p:cNvSpPr>
            <p:nvPr/>
          </p:nvSpPr>
          <p:spPr bwMode="auto">
            <a:xfrm>
              <a:off x="312261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4" name="Freeform 23">
              <a:extLst>
                <a:ext uri="{FF2B5EF4-FFF2-40B4-BE49-F238E27FC236}">
                  <a16:creationId xmlns:a16="http://schemas.microsoft.com/office/drawing/2014/main" id="{8B229166-62F6-4EC1-3B31-DEC9A90301E6}"/>
                </a:ext>
              </a:extLst>
            </p:cNvPr>
            <p:cNvSpPr>
              <a:spLocks noEditPoints="1"/>
            </p:cNvSpPr>
            <p:nvPr/>
          </p:nvSpPr>
          <p:spPr bwMode="auto">
            <a:xfrm>
              <a:off x="2890838" y="2389188"/>
              <a:ext cx="260350" cy="114300"/>
            </a:xfrm>
            <a:custGeom>
              <a:avLst/>
              <a:gdLst>
                <a:gd name="T0" fmla="*/ 164 w 164"/>
                <a:gd name="T1" fmla="*/ 72 h 72"/>
                <a:gd name="T2" fmla="*/ 0 w 164"/>
                <a:gd name="T3" fmla="*/ 72 h 72"/>
                <a:gd name="T4" fmla="*/ 0 w 164"/>
                <a:gd name="T5" fmla="*/ 0 h 72"/>
                <a:gd name="T6" fmla="*/ 164 w 164"/>
                <a:gd name="T7" fmla="*/ 0 h 72"/>
                <a:gd name="T8" fmla="*/ 164 w 164"/>
                <a:gd name="T9" fmla="*/ 72 h 72"/>
                <a:gd name="T10" fmla="*/ 18 w 164"/>
                <a:gd name="T11" fmla="*/ 54 h 72"/>
                <a:gd name="T12" fmla="*/ 146 w 164"/>
                <a:gd name="T13" fmla="*/ 54 h 72"/>
                <a:gd name="T14" fmla="*/ 146 w 164"/>
                <a:gd name="T15" fmla="*/ 18 h 72"/>
                <a:gd name="T16" fmla="*/ 18 w 164"/>
                <a:gd name="T17" fmla="*/ 18 h 72"/>
                <a:gd name="T18" fmla="*/ 18 w 164"/>
                <a:gd name="T19" fmla="*/ 5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72">
                  <a:moveTo>
                    <a:pt x="164" y="72"/>
                  </a:moveTo>
                  <a:lnTo>
                    <a:pt x="0" y="72"/>
                  </a:lnTo>
                  <a:lnTo>
                    <a:pt x="0" y="0"/>
                  </a:lnTo>
                  <a:lnTo>
                    <a:pt x="164" y="0"/>
                  </a:lnTo>
                  <a:lnTo>
                    <a:pt x="164" y="72"/>
                  </a:lnTo>
                  <a:close/>
                  <a:moveTo>
                    <a:pt x="18" y="54"/>
                  </a:moveTo>
                  <a:lnTo>
                    <a:pt x="146" y="54"/>
                  </a:lnTo>
                  <a:lnTo>
                    <a:pt x="146" y="18"/>
                  </a:lnTo>
                  <a:lnTo>
                    <a:pt x="18" y="18"/>
                  </a:lnTo>
                  <a:lnTo>
                    <a:pt x="18" y="54"/>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5" name="Freeform 24">
              <a:extLst>
                <a:ext uri="{FF2B5EF4-FFF2-40B4-BE49-F238E27FC236}">
                  <a16:creationId xmlns:a16="http://schemas.microsoft.com/office/drawing/2014/main" id="{28E4B0EC-B225-A418-F479-3E8A27CF7E78}"/>
                </a:ext>
              </a:extLst>
            </p:cNvPr>
            <p:cNvSpPr>
              <a:spLocks/>
            </p:cNvSpPr>
            <p:nvPr/>
          </p:nvSpPr>
          <p:spPr bwMode="auto">
            <a:xfrm>
              <a:off x="3582988" y="1795463"/>
              <a:ext cx="419100" cy="793750"/>
            </a:xfrm>
            <a:custGeom>
              <a:avLst/>
              <a:gdLst>
                <a:gd name="T0" fmla="*/ 264 w 264"/>
                <a:gd name="T1" fmla="*/ 500 h 500"/>
                <a:gd name="T2" fmla="*/ 0 w 264"/>
                <a:gd name="T3" fmla="*/ 500 h 500"/>
                <a:gd name="T4" fmla="*/ 0 w 264"/>
                <a:gd name="T5" fmla="*/ 0 h 500"/>
                <a:gd name="T6" fmla="*/ 264 w 264"/>
                <a:gd name="T7" fmla="*/ 0 h 500"/>
                <a:gd name="T8" fmla="*/ 264 w 264"/>
                <a:gd name="T9" fmla="*/ 250 h 500"/>
                <a:gd name="T10" fmla="*/ 246 w 264"/>
                <a:gd name="T11" fmla="*/ 250 h 500"/>
                <a:gd name="T12" fmla="*/ 246 w 264"/>
                <a:gd name="T13" fmla="*/ 18 h 500"/>
                <a:gd name="T14" fmla="*/ 18 w 264"/>
                <a:gd name="T15" fmla="*/ 18 h 500"/>
                <a:gd name="T16" fmla="*/ 18 w 264"/>
                <a:gd name="T17" fmla="*/ 482 h 500"/>
                <a:gd name="T18" fmla="*/ 264 w 264"/>
                <a:gd name="T19" fmla="*/ 482 h 500"/>
                <a:gd name="T20" fmla="*/ 264 w 264"/>
                <a:gd name="T21"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500">
                  <a:moveTo>
                    <a:pt x="264" y="500"/>
                  </a:moveTo>
                  <a:lnTo>
                    <a:pt x="0" y="500"/>
                  </a:lnTo>
                  <a:lnTo>
                    <a:pt x="0" y="0"/>
                  </a:lnTo>
                  <a:lnTo>
                    <a:pt x="264" y="0"/>
                  </a:lnTo>
                  <a:lnTo>
                    <a:pt x="264" y="250"/>
                  </a:lnTo>
                  <a:lnTo>
                    <a:pt x="246" y="250"/>
                  </a:lnTo>
                  <a:lnTo>
                    <a:pt x="246" y="18"/>
                  </a:lnTo>
                  <a:lnTo>
                    <a:pt x="18" y="18"/>
                  </a:lnTo>
                  <a:lnTo>
                    <a:pt x="18" y="482"/>
                  </a:lnTo>
                  <a:lnTo>
                    <a:pt x="264" y="482"/>
                  </a:lnTo>
                  <a:lnTo>
                    <a:pt x="264" y="500"/>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6" name="Rectangle 25">
              <a:extLst>
                <a:ext uri="{FF2B5EF4-FFF2-40B4-BE49-F238E27FC236}">
                  <a16:creationId xmlns:a16="http://schemas.microsoft.com/office/drawing/2014/main" id="{E7B335BB-C938-788F-CB30-4C9EC4667686}"/>
                </a:ext>
              </a:extLst>
            </p:cNvPr>
            <p:cNvSpPr>
              <a:spLocks noChangeArrowheads="1"/>
            </p:cNvSpPr>
            <p:nvPr/>
          </p:nvSpPr>
          <p:spPr bwMode="auto">
            <a:xfrm>
              <a:off x="366236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7" name="Rectangle 26">
              <a:extLst>
                <a:ext uri="{FF2B5EF4-FFF2-40B4-BE49-F238E27FC236}">
                  <a16:creationId xmlns:a16="http://schemas.microsoft.com/office/drawing/2014/main" id="{ECF2BD15-846C-053F-50C2-10280FCD90A2}"/>
                </a:ext>
              </a:extLst>
            </p:cNvPr>
            <p:cNvSpPr>
              <a:spLocks noChangeArrowheads="1"/>
            </p:cNvSpPr>
            <p:nvPr/>
          </p:nvSpPr>
          <p:spPr bwMode="auto">
            <a:xfrm>
              <a:off x="373856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8" name="Rectangle 27">
              <a:extLst>
                <a:ext uri="{FF2B5EF4-FFF2-40B4-BE49-F238E27FC236}">
                  <a16:creationId xmlns:a16="http://schemas.microsoft.com/office/drawing/2014/main" id="{FE83FCDB-7515-53B0-714E-4511D812D723}"/>
                </a:ext>
              </a:extLst>
            </p:cNvPr>
            <p:cNvSpPr>
              <a:spLocks noChangeArrowheads="1"/>
            </p:cNvSpPr>
            <p:nvPr/>
          </p:nvSpPr>
          <p:spPr bwMode="auto">
            <a:xfrm>
              <a:off x="38179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9" name="Rectangle 28">
              <a:extLst>
                <a:ext uri="{FF2B5EF4-FFF2-40B4-BE49-F238E27FC236}">
                  <a16:creationId xmlns:a16="http://schemas.microsoft.com/office/drawing/2014/main" id="{81D23D54-C32C-D1D4-D6DB-34345C6A5200}"/>
                </a:ext>
              </a:extLst>
            </p:cNvPr>
            <p:cNvSpPr>
              <a:spLocks noChangeArrowheads="1"/>
            </p:cNvSpPr>
            <p:nvPr/>
          </p:nvSpPr>
          <p:spPr bwMode="auto">
            <a:xfrm>
              <a:off x="38941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0" name="Rectangle 29">
              <a:extLst>
                <a:ext uri="{FF2B5EF4-FFF2-40B4-BE49-F238E27FC236}">
                  <a16:creationId xmlns:a16="http://schemas.microsoft.com/office/drawing/2014/main" id="{178D80B8-8499-04F6-E629-2DA1D7C12B9C}"/>
                </a:ext>
              </a:extLst>
            </p:cNvPr>
            <p:cNvSpPr>
              <a:spLocks noChangeArrowheads="1"/>
            </p:cNvSpPr>
            <p:nvPr/>
          </p:nvSpPr>
          <p:spPr bwMode="auto">
            <a:xfrm>
              <a:off x="3662363"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1" name="Rectangle 30">
              <a:extLst>
                <a:ext uri="{FF2B5EF4-FFF2-40B4-BE49-F238E27FC236}">
                  <a16:creationId xmlns:a16="http://schemas.microsoft.com/office/drawing/2014/main" id="{F10F5CBA-0E60-9B2A-46BA-27B49B5E1969}"/>
                </a:ext>
              </a:extLst>
            </p:cNvPr>
            <p:cNvSpPr>
              <a:spLocks noChangeArrowheads="1"/>
            </p:cNvSpPr>
            <p:nvPr/>
          </p:nvSpPr>
          <p:spPr bwMode="auto">
            <a:xfrm>
              <a:off x="3738563"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2" name="Rectangle 31">
              <a:extLst>
                <a:ext uri="{FF2B5EF4-FFF2-40B4-BE49-F238E27FC236}">
                  <a16:creationId xmlns:a16="http://schemas.microsoft.com/office/drawing/2014/main" id="{A6677509-07F1-6D6F-373F-86438CE652A1}"/>
                </a:ext>
              </a:extLst>
            </p:cNvPr>
            <p:cNvSpPr>
              <a:spLocks noChangeArrowheads="1"/>
            </p:cNvSpPr>
            <p:nvPr/>
          </p:nvSpPr>
          <p:spPr bwMode="auto">
            <a:xfrm>
              <a:off x="381793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3" name="Rectangle 32">
              <a:extLst>
                <a:ext uri="{FF2B5EF4-FFF2-40B4-BE49-F238E27FC236}">
                  <a16:creationId xmlns:a16="http://schemas.microsoft.com/office/drawing/2014/main" id="{DA706E5E-B6E1-498C-4FAA-211C4C18B2E2}"/>
                </a:ext>
              </a:extLst>
            </p:cNvPr>
            <p:cNvSpPr>
              <a:spLocks noChangeArrowheads="1"/>
            </p:cNvSpPr>
            <p:nvPr/>
          </p:nvSpPr>
          <p:spPr bwMode="auto">
            <a:xfrm>
              <a:off x="389413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4" name="Rectangle 33">
              <a:extLst>
                <a:ext uri="{FF2B5EF4-FFF2-40B4-BE49-F238E27FC236}">
                  <a16:creationId xmlns:a16="http://schemas.microsoft.com/office/drawing/2014/main" id="{61BA6496-5E42-87EA-017D-5573A79F1EEF}"/>
                </a:ext>
              </a:extLst>
            </p:cNvPr>
            <p:cNvSpPr>
              <a:spLocks noChangeArrowheads="1"/>
            </p:cNvSpPr>
            <p:nvPr/>
          </p:nvSpPr>
          <p:spPr bwMode="auto">
            <a:xfrm>
              <a:off x="3662363"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5" name="Rectangle 34">
              <a:extLst>
                <a:ext uri="{FF2B5EF4-FFF2-40B4-BE49-F238E27FC236}">
                  <a16:creationId xmlns:a16="http://schemas.microsoft.com/office/drawing/2014/main" id="{983E3871-D44F-E1C8-34A4-3F80A66D76E8}"/>
                </a:ext>
              </a:extLst>
            </p:cNvPr>
            <p:cNvSpPr>
              <a:spLocks noChangeArrowheads="1"/>
            </p:cNvSpPr>
            <p:nvPr/>
          </p:nvSpPr>
          <p:spPr bwMode="auto">
            <a:xfrm>
              <a:off x="3738563"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6" name="Rectangle 35">
              <a:extLst>
                <a:ext uri="{FF2B5EF4-FFF2-40B4-BE49-F238E27FC236}">
                  <a16:creationId xmlns:a16="http://schemas.microsoft.com/office/drawing/2014/main" id="{85C46F6F-4307-DCE8-DF29-1B08866526DB}"/>
                </a:ext>
              </a:extLst>
            </p:cNvPr>
            <p:cNvSpPr>
              <a:spLocks noChangeArrowheads="1"/>
            </p:cNvSpPr>
            <p:nvPr/>
          </p:nvSpPr>
          <p:spPr bwMode="auto">
            <a:xfrm>
              <a:off x="381793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7" name="Rectangle 36">
              <a:extLst>
                <a:ext uri="{FF2B5EF4-FFF2-40B4-BE49-F238E27FC236}">
                  <a16:creationId xmlns:a16="http://schemas.microsoft.com/office/drawing/2014/main" id="{AEDD35CC-6CD8-06B9-70CE-8B1D90522DA9}"/>
                </a:ext>
              </a:extLst>
            </p:cNvPr>
            <p:cNvSpPr>
              <a:spLocks noChangeArrowheads="1"/>
            </p:cNvSpPr>
            <p:nvPr/>
          </p:nvSpPr>
          <p:spPr bwMode="auto">
            <a:xfrm>
              <a:off x="389413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8" name="Rectangle 37">
              <a:extLst>
                <a:ext uri="{FF2B5EF4-FFF2-40B4-BE49-F238E27FC236}">
                  <a16:creationId xmlns:a16="http://schemas.microsoft.com/office/drawing/2014/main" id="{9DF581E4-C811-4065-1453-E80A04F995D9}"/>
                </a:ext>
              </a:extLst>
            </p:cNvPr>
            <p:cNvSpPr>
              <a:spLocks noChangeArrowheads="1"/>
            </p:cNvSpPr>
            <p:nvPr/>
          </p:nvSpPr>
          <p:spPr bwMode="auto">
            <a:xfrm>
              <a:off x="366236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9" name="Rectangle 38">
              <a:extLst>
                <a:ext uri="{FF2B5EF4-FFF2-40B4-BE49-F238E27FC236}">
                  <a16:creationId xmlns:a16="http://schemas.microsoft.com/office/drawing/2014/main" id="{F51F81AD-268C-8451-AC9D-81DE6E1BC991}"/>
                </a:ext>
              </a:extLst>
            </p:cNvPr>
            <p:cNvSpPr>
              <a:spLocks noChangeArrowheads="1"/>
            </p:cNvSpPr>
            <p:nvPr/>
          </p:nvSpPr>
          <p:spPr bwMode="auto">
            <a:xfrm>
              <a:off x="373856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0" name="Rectangle 39">
              <a:extLst>
                <a:ext uri="{FF2B5EF4-FFF2-40B4-BE49-F238E27FC236}">
                  <a16:creationId xmlns:a16="http://schemas.microsoft.com/office/drawing/2014/main" id="{4DD7956A-726C-A317-21C5-D82884EABB66}"/>
                </a:ext>
              </a:extLst>
            </p:cNvPr>
            <p:cNvSpPr>
              <a:spLocks noChangeArrowheads="1"/>
            </p:cNvSpPr>
            <p:nvPr/>
          </p:nvSpPr>
          <p:spPr bwMode="auto">
            <a:xfrm>
              <a:off x="38179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1" name="Rectangle 40">
              <a:extLst>
                <a:ext uri="{FF2B5EF4-FFF2-40B4-BE49-F238E27FC236}">
                  <a16:creationId xmlns:a16="http://schemas.microsoft.com/office/drawing/2014/main" id="{8EDF9D6E-DC21-2C19-6707-6550E9ADB73F}"/>
                </a:ext>
              </a:extLst>
            </p:cNvPr>
            <p:cNvSpPr>
              <a:spLocks noChangeArrowheads="1"/>
            </p:cNvSpPr>
            <p:nvPr/>
          </p:nvSpPr>
          <p:spPr bwMode="auto">
            <a:xfrm>
              <a:off x="38941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2" name="Rectangle 41">
              <a:extLst>
                <a:ext uri="{FF2B5EF4-FFF2-40B4-BE49-F238E27FC236}">
                  <a16:creationId xmlns:a16="http://schemas.microsoft.com/office/drawing/2014/main" id="{36648021-4AD4-2E12-DD8E-C55F7A33DBA5}"/>
                </a:ext>
              </a:extLst>
            </p:cNvPr>
            <p:cNvSpPr>
              <a:spLocks noChangeArrowheads="1"/>
            </p:cNvSpPr>
            <p:nvPr/>
          </p:nvSpPr>
          <p:spPr bwMode="auto">
            <a:xfrm>
              <a:off x="366236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3" name="Rectangle 42">
              <a:extLst>
                <a:ext uri="{FF2B5EF4-FFF2-40B4-BE49-F238E27FC236}">
                  <a16:creationId xmlns:a16="http://schemas.microsoft.com/office/drawing/2014/main" id="{3DB47BD5-4346-AC27-F7D8-3177CF9E3160}"/>
                </a:ext>
              </a:extLst>
            </p:cNvPr>
            <p:cNvSpPr>
              <a:spLocks noChangeArrowheads="1"/>
            </p:cNvSpPr>
            <p:nvPr/>
          </p:nvSpPr>
          <p:spPr bwMode="auto">
            <a:xfrm>
              <a:off x="373856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4" name="Rectangle 43">
              <a:extLst>
                <a:ext uri="{FF2B5EF4-FFF2-40B4-BE49-F238E27FC236}">
                  <a16:creationId xmlns:a16="http://schemas.microsoft.com/office/drawing/2014/main" id="{F25C02BF-0F55-3A72-A9C8-100708CF547C}"/>
                </a:ext>
              </a:extLst>
            </p:cNvPr>
            <p:cNvSpPr>
              <a:spLocks noChangeArrowheads="1"/>
            </p:cNvSpPr>
            <p:nvPr/>
          </p:nvSpPr>
          <p:spPr bwMode="auto">
            <a:xfrm>
              <a:off x="38179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5" name="Rectangle 44">
              <a:extLst>
                <a:ext uri="{FF2B5EF4-FFF2-40B4-BE49-F238E27FC236}">
                  <a16:creationId xmlns:a16="http://schemas.microsoft.com/office/drawing/2014/main" id="{9C6BEA39-5F70-E904-14B0-4DDE869D7ADD}"/>
                </a:ext>
              </a:extLst>
            </p:cNvPr>
            <p:cNvSpPr>
              <a:spLocks noChangeArrowheads="1"/>
            </p:cNvSpPr>
            <p:nvPr/>
          </p:nvSpPr>
          <p:spPr bwMode="auto">
            <a:xfrm>
              <a:off x="38941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6" name="Rectangle 45">
              <a:extLst>
                <a:ext uri="{FF2B5EF4-FFF2-40B4-BE49-F238E27FC236}">
                  <a16:creationId xmlns:a16="http://schemas.microsoft.com/office/drawing/2014/main" id="{639CEEBA-D8DE-0F8C-4A0A-F4D409FA6D16}"/>
                </a:ext>
              </a:extLst>
            </p:cNvPr>
            <p:cNvSpPr>
              <a:spLocks noChangeArrowheads="1"/>
            </p:cNvSpPr>
            <p:nvPr/>
          </p:nvSpPr>
          <p:spPr bwMode="auto">
            <a:xfrm>
              <a:off x="366236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7" name="Rectangle 46">
              <a:extLst>
                <a:ext uri="{FF2B5EF4-FFF2-40B4-BE49-F238E27FC236}">
                  <a16:creationId xmlns:a16="http://schemas.microsoft.com/office/drawing/2014/main" id="{AE140C19-B580-D783-A895-E8648579054E}"/>
                </a:ext>
              </a:extLst>
            </p:cNvPr>
            <p:cNvSpPr>
              <a:spLocks noChangeArrowheads="1"/>
            </p:cNvSpPr>
            <p:nvPr/>
          </p:nvSpPr>
          <p:spPr bwMode="auto">
            <a:xfrm>
              <a:off x="373856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8" name="Rectangle 47">
              <a:extLst>
                <a:ext uri="{FF2B5EF4-FFF2-40B4-BE49-F238E27FC236}">
                  <a16:creationId xmlns:a16="http://schemas.microsoft.com/office/drawing/2014/main" id="{DA7E07C5-47E1-258B-599A-21A911B963C6}"/>
                </a:ext>
              </a:extLst>
            </p:cNvPr>
            <p:cNvSpPr>
              <a:spLocks noChangeArrowheads="1"/>
            </p:cNvSpPr>
            <p:nvPr/>
          </p:nvSpPr>
          <p:spPr bwMode="auto">
            <a:xfrm>
              <a:off x="38179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9" name="Rectangle 48">
              <a:extLst>
                <a:ext uri="{FF2B5EF4-FFF2-40B4-BE49-F238E27FC236}">
                  <a16:creationId xmlns:a16="http://schemas.microsoft.com/office/drawing/2014/main" id="{BF4E5E8F-3C7E-BBD6-CDA4-4534B402FE31}"/>
                </a:ext>
              </a:extLst>
            </p:cNvPr>
            <p:cNvSpPr>
              <a:spLocks noChangeArrowheads="1"/>
            </p:cNvSpPr>
            <p:nvPr/>
          </p:nvSpPr>
          <p:spPr bwMode="auto">
            <a:xfrm>
              <a:off x="38941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0" name="Rectangle 49">
              <a:extLst>
                <a:ext uri="{FF2B5EF4-FFF2-40B4-BE49-F238E27FC236}">
                  <a16:creationId xmlns:a16="http://schemas.microsoft.com/office/drawing/2014/main" id="{9ADBD322-4C52-7C69-5D67-5F517F58F64A}"/>
                </a:ext>
              </a:extLst>
            </p:cNvPr>
            <p:cNvSpPr>
              <a:spLocks noChangeArrowheads="1"/>
            </p:cNvSpPr>
            <p:nvPr/>
          </p:nvSpPr>
          <p:spPr bwMode="auto">
            <a:xfrm>
              <a:off x="327501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1" name="Rectangle 50">
              <a:extLst>
                <a:ext uri="{FF2B5EF4-FFF2-40B4-BE49-F238E27FC236}">
                  <a16:creationId xmlns:a16="http://schemas.microsoft.com/office/drawing/2014/main" id="{40B0276F-482A-1D92-0B62-AF21A0ADE916}"/>
                </a:ext>
              </a:extLst>
            </p:cNvPr>
            <p:cNvSpPr>
              <a:spLocks noChangeArrowheads="1"/>
            </p:cNvSpPr>
            <p:nvPr/>
          </p:nvSpPr>
          <p:spPr bwMode="auto">
            <a:xfrm>
              <a:off x="335438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2" name="Rectangle 51">
              <a:extLst>
                <a:ext uri="{FF2B5EF4-FFF2-40B4-BE49-F238E27FC236}">
                  <a16:creationId xmlns:a16="http://schemas.microsoft.com/office/drawing/2014/main" id="{76A4D69C-42C9-A54F-2C1B-1FB5CB8F107F}"/>
                </a:ext>
              </a:extLst>
            </p:cNvPr>
            <p:cNvSpPr>
              <a:spLocks noChangeArrowheads="1"/>
            </p:cNvSpPr>
            <p:nvPr/>
          </p:nvSpPr>
          <p:spPr bwMode="auto">
            <a:xfrm>
              <a:off x="343058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3" name="Rectangle 52">
              <a:extLst>
                <a:ext uri="{FF2B5EF4-FFF2-40B4-BE49-F238E27FC236}">
                  <a16:creationId xmlns:a16="http://schemas.microsoft.com/office/drawing/2014/main" id="{B5C08A59-FEF7-DDBD-8F43-F6B02E25E7B8}"/>
                </a:ext>
              </a:extLst>
            </p:cNvPr>
            <p:cNvSpPr>
              <a:spLocks noChangeArrowheads="1"/>
            </p:cNvSpPr>
            <p:nvPr/>
          </p:nvSpPr>
          <p:spPr bwMode="auto">
            <a:xfrm>
              <a:off x="350678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4" name="Rectangle 53">
              <a:extLst>
                <a:ext uri="{FF2B5EF4-FFF2-40B4-BE49-F238E27FC236}">
                  <a16:creationId xmlns:a16="http://schemas.microsoft.com/office/drawing/2014/main" id="{4D5B69DC-4D95-8C3B-23FC-B53B9F4D46B3}"/>
                </a:ext>
              </a:extLst>
            </p:cNvPr>
            <p:cNvSpPr>
              <a:spLocks noChangeArrowheads="1"/>
            </p:cNvSpPr>
            <p:nvPr/>
          </p:nvSpPr>
          <p:spPr bwMode="auto">
            <a:xfrm>
              <a:off x="3275013"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5" name="Rectangle 54">
              <a:extLst>
                <a:ext uri="{FF2B5EF4-FFF2-40B4-BE49-F238E27FC236}">
                  <a16:creationId xmlns:a16="http://schemas.microsoft.com/office/drawing/2014/main" id="{0FE7C284-27C3-B7A2-F969-8D24E74B3EBC}"/>
                </a:ext>
              </a:extLst>
            </p:cNvPr>
            <p:cNvSpPr>
              <a:spLocks noChangeArrowheads="1"/>
            </p:cNvSpPr>
            <p:nvPr/>
          </p:nvSpPr>
          <p:spPr bwMode="auto">
            <a:xfrm>
              <a:off x="335438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6" name="Rectangle 55">
              <a:extLst>
                <a:ext uri="{FF2B5EF4-FFF2-40B4-BE49-F238E27FC236}">
                  <a16:creationId xmlns:a16="http://schemas.microsoft.com/office/drawing/2014/main" id="{5074202A-C60D-AB50-3C98-E0C58B1778C8}"/>
                </a:ext>
              </a:extLst>
            </p:cNvPr>
            <p:cNvSpPr>
              <a:spLocks noChangeArrowheads="1"/>
            </p:cNvSpPr>
            <p:nvPr/>
          </p:nvSpPr>
          <p:spPr bwMode="auto">
            <a:xfrm>
              <a:off x="343058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7" name="Rectangle 56">
              <a:extLst>
                <a:ext uri="{FF2B5EF4-FFF2-40B4-BE49-F238E27FC236}">
                  <a16:creationId xmlns:a16="http://schemas.microsoft.com/office/drawing/2014/main" id="{5980C4A3-DD79-FAFC-998F-C6A417C2DDCA}"/>
                </a:ext>
              </a:extLst>
            </p:cNvPr>
            <p:cNvSpPr>
              <a:spLocks noChangeArrowheads="1"/>
            </p:cNvSpPr>
            <p:nvPr/>
          </p:nvSpPr>
          <p:spPr bwMode="auto">
            <a:xfrm>
              <a:off x="350678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8" name="Rectangle 57">
              <a:extLst>
                <a:ext uri="{FF2B5EF4-FFF2-40B4-BE49-F238E27FC236}">
                  <a16:creationId xmlns:a16="http://schemas.microsoft.com/office/drawing/2014/main" id="{519F29B5-17E1-ACBA-EB64-22A49AF0ED16}"/>
                </a:ext>
              </a:extLst>
            </p:cNvPr>
            <p:cNvSpPr>
              <a:spLocks noChangeArrowheads="1"/>
            </p:cNvSpPr>
            <p:nvPr/>
          </p:nvSpPr>
          <p:spPr bwMode="auto">
            <a:xfrm>
              <a:off x="3275013"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9" name="Rectangle 58">
              <a:extLst>
                <a:ext uri="{FF2B5EF4-FFF2-40B4-BE49-F238E27FC236}">
                  <a16:creationId xmlns:a16="http://schemas.microsoft.com/office/drawing/2014/main" id="{631D6ED4-417A-3F0E-9CFF-342FAB488983}"/>
                </a:ext>
              </a:extLst>
            </p:cNvPr>
            <p:cNvSpPr>
              <a:spLocks noChangeArrowheads="1"/>
            </p:cNvSpPr>
            <p:nvPr/>
          </p:nvSpPr>
          <p:spPr bwMode="auto">
            <a:xfrm>
              <a:off x="335438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0" name="Rectangle 59">
              <a:extLst>
                <a:ext uri="{FF2B5EF4-FFF2-40B4-BE49-F238E27FC236}">
                  <a16:creationId xmlns:a16="http://schemas.microsoft.com/office/drawing/2014/main" id="{20BC7880-D4CC-8092-4354-BBBC68A28332}"/>
                </a:ext>
              </a:extLst>
            </p:cNvPr>
            <p:cNvSpPr>
              <a:spLocks noChangeArrowheads="1"/>
            </p:cNvSpPr>
            <p:nvPr/>
          </p:nvSpPr>
          <p:spPr bwMode="auto">
            <a:xfrm>
              <a:off x="343058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1" name="Rectangle 60">
              <a:extLst>
                <a:ext uri="{FF2B5EF4-FFF2-40B4-BE49-F238E27FC236}">
                  <a16:creationId xmlns:a16="http://schemas.microsoft.com/office/drawing/2014/main" id="{63157ED4-FF53-CDC9-2197-F945004C9F6D}"/>
                </a:ext>
              </a:extLst>
            </p:cNvPr>
            <p:cNvSpPr>
              <a:spLocks noChangeArrowheads="1"/>
            </p:cNvSpPr>
            <p:nvPr/>
          </p:nvSpPr>
          <p:spPr bwMode="auto">
            <a:xfrm>
              <a:off x="350678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2" name="Rectangle 61">
              <a:extLst>
                <a:ext uri="{FF2B5EF4-FFF2-40B4-BE49-F238E27FC236}">
                  <a16:creationId xmlns:a16="http://schemas.microsoft.com/office/drawing/2014/main" id="{1E0EDECA-9FB4-5D2B-157D-6F7CE956A347}"/>
                </a:ext>
              </a:extLst>
            </p:cNvPr>
            <p:cNvSpPr>
              <a:spLocks noChangeArrowheads="1"/>
            </p:cNvSpPr>
            <p:nvPr/>
          </p:nvSpPr>
          <p:spPr bwMode="auto">
            <a:xfrm>
              <a:off x="3275013" y="17986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3" name="Rectangle 62">
              <a:extLst>
                <a:ext uri="{FF2B5EF4-FFF2-40B4-BE49-F238E27FC236}">
                  <a16:creationId xmlns:a16="http://schemas.microsoft.com/office/drawing/2014/main" id="{821AC0D5-3129-BA9D-A94A-720A4E584ABB}"/>
                </a:ext>
              </a:extLst>
            </p:cNvPr>
            <p:cNvSpPr>
              <a:spLocks noChangeArrowheads="1"/>
            </p:cNvSpPr>
            <p:nvPr/>
          </p:nvSpPr>
          <p:spPr bwMode="auto">
            <a:xfrm>
              <a:off x="3354388" y="17986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4" name="Rectangle 63">
              <a:extLst>
                <a:ext uri="{FF2B5EF4-FFF2-40B4-BE49-F238E27FC236}">
                  <a16:creationId xmlns:a16="http://schemas.microsoft.com/office/drawing/2014/main" id="{FA093988-2554-C498-B903-7E2D57EADD84}"/>
                </a:ext>
              </a:extLst>
            </p:cNvPr>
            <p:cNvSpPr>
              <a:spLocks noChangeArrowheads="1"/>
            </p:cNvSpPr>
            <p:nvPr/>
          </p:nvSpPr>
          <p:spPr bwMode="auto">
            <a:xfrm>
              <a:off x="3430588" y="17986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5" name="Rectangle 64">
              <a:extLst>
                <a:ext uri="{FF2B5EF4-FFF2-40B4-BE49-F238E27FC236}">
                  <a16:creationId xmlns:a16="http://schemas.microsoft.com/office/drawing/2014/main" id="{C57AAF25-6440-ABA6-5AB1-F5FD6659FA52}"/>
                </a:ext>
              </a:extLst>
            </p:cNvPr>
            <p:cNvSpPr>
              <a:spLocks noChangeArrowheads="1"/>
            </p:cNvSpPr>
            <p:nvPr/>
          </p:nvSpPr>
          <p:spPr bwMode="auto">
            <a:xfrm>
              <a:off x="3530602" y="18272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6" name="Rectangle 65">
              <a:extLst>
                <a:ext uri="{FF2B5EF4-FFF2-40B4-BE49-F238E27FC236}">
                  <a16:creationId xmlns:a16="http://schemas.microsoft.com/office/drawing/2014/main" id="{2357EC58-29FD-E8A1-AE42-8768520BA83C}"/>
                </a:ext>
              </a:extLst>
            </p:cNvPr>
            <p:cNvSpPr>
              <a:spLocks noChangeArrowheads="1"/>
            </p:cNvSpPr>
            <p:nvPr/>
          </p:nvSpPr>
          <p:spPr bwMode="auto">
            <a:xfrm>
              <a:off x="3275013"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7" name="Rectangle 66">
              <a:extLst>
                <a:ext uri="{FF2B5EF4-FFF2-40B4-BE49-F238E27FC236}">
                  <a16:creationId xmlns:a16="http://schemas.microsoft.com/office/drawing/2014/main" id="{47C1708E-5CBA-FF90-F795-BDDF68E2493C}"/>
                </a:ext>
              </a:extLst>
            </p:cNvPr>
            <p:cNvSpPr>
              <a:spLocks noChangeArrowheads="1"/>
            </p:cNvSpPr>
            <p:nvPr/>
          </p:nvSpPr>
          <p:spPr bwMode="auto">
            <a:xfrm>
              <a:off x="3354388"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8" name="Rectangle 67">
              <a:extLst>
                <a:ext uri="{FF2B5EF4-FFF2-40B4-BE49-F238E27FC236}">
                  <a16:creationId xmlns:a16="http://schemas.microsoft.com/office/drawing/2014/main" id="{D758263E-313D-5276-B6DD-0D69AA558C2B}"/>
                </a:ext>
              </a:extLst>
            </p:cNvPr>
            <p:cNvSpPr>
              <a:spLocks noChangeArrowheads="1"/>
            </p:cNvSpPr>
            <p:nvPr/>
          </p:nvSpPr>
          <p:spPr bwMode="auto">
            <a:xfrm>
              <a:off x="3430588"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9" name="Rectangle 68">
              <a:extLst>
                <a:ext uri="{FF2B5EF4-FFF2-40B4-BE49-F238E27FC236}">
                  <a16:creationId xmlns:a16="http://schemas.microsoft.com/office/drawing/2014/main" id="{22B91F20-D6CF-1EC4-C7BC-0EEE5F595B03}"/>
                </a:ext>
              </a:extLst>
            </p:cNvPr>
            <p:cNvSpPr>
              <a:spLocks noChangeArrowheads="1"/>
            </p:cNvSpPr>
            <p:nvPr/>
          </p:nvSpPr>
          <p:spPr bwMode="auto">
            <a:xfrm>
              <a:off x="3506788"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0" name="Rectangle 69">
              <a:extLst>
                <a:ext uri="{FF2B5EF4-FFF2-40B4-BE49-F238E27FC236}">
                  <a16:creationId xmlns:a16="http://schemas.microsoft.com/office/drawing/2014/main" id="{29377CAC-E992-8BA8-C5CF-8F00CB456AD0}"/>
                </a:ext>
              </a:extLst>
            </p:cNvPr>
            <p:cNvSpPr>
              <a:spLocks noChangeArrowheads="1"/>
            </p:cNvSpPr>
            <p:nvPr/>
          </p:nvSpPr>
          <p:spPr bwMode="auto">
            <a:xfrm>
              <a:off x="3275013"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1" name="Rectangle 70">
              <a:extLst>
                <a:ext uri="{FF2B5EF4-FFF2-40B4-BE49-F238E27FC236}">
                  <a16:creationId xmlns:a16="http://schemas.microsoft.com/office/drawing/2014/main" id="{8C21C27E-FBB4-AB33-970E-C2483A8A77F4}"/>
                </a:ext>
              </a:extLst>
            </p:cNvPr>
            <p:cNvSpPr>
              <a:spLocks noChangeArrowheads="1"/>
            </p:cNvSpPr>
            <p:nvPr/>
          </p:nvSpPr>
          <p:spPr bwMode="auto">
            <a:xfrm>
              <a:off x="3354388"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2" name="Rectangle 71">
              <a:extLst>
                <a:ext uri="{FF2B5EF4-FFF2-40B4-BE49-F238E27FC236}">
                  <a16:creationId xmlns:a16="http://schemas.microsoft.com/office/drawing/2014/main" id="{C31AE72F-D400-9493-1B5E-59354DDCD68D}"/>
                </a:ext>
              </a:extLst>
            </p:cNvPr>
            <p:cNvSpPr>
              <a:spLocks noChangeArrowheads="1"/>
            </p:cNvSpPr>
            <p:nvPr/>
          </p:nvSpPr>
          <p:spPr bwMode="auto">
            <a:xfrm>
              <a:off x="3430588"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3" name="Rectangle 72">
              <a:extLst>
                <a:ext uri="{FF2B5EF4-FFF2-40B4-BE49-F238E27FC236}">
                  <a16:creationId xmlns:a16="http://schemas.microsoft.com/office/drawing/2014/main" id="{4DEB8BCC-7287-4AA5-B191-77C2DAC5B602}"/>
                </a:ext>
              </a:extLst>
            </p:cNvPr>
            <p:cNvSpPr>
              <a:spLocks noChangeArrowheads="1"/>
            </p:cNvSpPr>
            <p:nvPr/>
          </p:nvSpPr>
          <p:spPr bwMode="auto">
            <a:xfrm>
              <a:off x="3506788"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4" name="Rectangle 73">
              <a:extLst>
                <a:ext uri="{FF2B5EF4-FFF2-40B4-BE49-F238E27FC236}">
                  <a16:creationId xmlns:a16="http://schemas.microsoft.com/office/drawing/2014/main" id="{36123EE8-A664-014D-05D6-854F6DDE9EEB}"/>
                </a:ext>
              </a:extLst>
            </p:cNvPr>
            <p:cNvSpPr>
              <a:spLocks noChangeArrowheads="1"/>
            </p:cNvSpPr>
            <p:nvPr/>
          </p:nvSpPr>
          <p:spPr bwMode="auto">
            <a:xfrm>
              <a:off x="3275013"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5" name="Rectangle 74">
              <a:extLst>
                <a:ext uri="{FF2B5EF4-FFF2-40B4-BE49-F238E27FC236}">
                  <a16:creationId xmlns:a16="http://schemas.microsoft.com/office/drawing/2014/main" id="{75BE6208-7C06-877C-9335-23217DA251E0}"/>
                </a:ext>
              </a:extLst>
            </p:cNvPr>
            <p:cNvSpPr>
              <a:spLocks noChangeArrowheads="1"/>
            </p:cNvSpPr>
            <p:nvPr/>
          </p:nvSpPr>
          <p:spPr bwMode="auto">
            <a:xfrm>
              <a:off x="3354388"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6" name="Rectangle 75">
              <a:extLst>
                <a:ext uri="{FF2B5EF4-FFF2-40B4-BE49-F238E27FC236}">
                  <a16:creationId xmlns:a16="http://schemas.microsoft.com/office/drawing/2014/main" id="{D2058391-D27A-5A5C-A82D-EFAA9FC716D3}"/>
                </a:ext>
              </a:extLst>
            </p:cNvPr>
            <p:cNvSpPr>
              <a:spLocks noChangeArrowheads="1"/>
            </p:cNvSpPr>
            <p:nvPr/>
          </p:nvSpPr>
          <p:spPr bwMode="auto">
            <a:xfrm>
              <a:off x="3430588"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7" name="Rectangle 76">
              <a:extLst>
                <a:ext uri="{FF2B5EF4-FFF2-40B4-BE49-F238E27FC236}">
                  <a16:creationId xmlns:a16="http://schemas.microsoft.com/office/drawing/2014/main" id="{BD48DC18-2C48-039A-DE54-8E42FDC82E33}"/>
                </a:ext>
              </a:extLst>
            </p:cNvPr>
            <p:cNvSpPr>
              <a:spLocks noChangeArrowheads="1"/>
            </p:cNvSpPr>
            <p:nvPr/>
          </p:nvSpPr>
          <p:spPr bwMode="auto">
            <a:xfrm>
              <a:off x="3506788"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8" name="Rectangle 77">
              <a:extLst>
                <a:ext uri="{FF2B5EF4-FFF2-40B4-BE49-F238E27FC236}">
                  <a16:creationId xmlns:a16="http://schemas.microsoft.com/office/drawing/2014/main" id="{2C56AD5C-0612-E10A-7393-16E161625479}"/>
                </a:ext>
              </a:extLst>
            </p:cNvPr>
            <p:cNvSpPr>
              <a:spLocks noChangeArrowheads="1"/>
            </p:cNvSpPr>
            <p:nvPr/>
          </p:nvSpPr>
          <p:spPr bwMode="auto">
            <a:xfrm>
              <a:off x="327501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9" name="Rectangle 78">
              <a:extLst>
                <a:ext uri="{FF2B5EF4-FFF2-40B4-BE49-F238E27FC236}">
                  <a16:creationId xmlns:a16="http://schemas.microsoft.com/office/drawing/2014/main" id="{89D532E4-050F-0375-8E54-1971DB99ECB3}"/>
                </a:ext>
              </a:extLst>
            </p:cNvPr>
            <p:cNvSpPr>
              <a:spLocks noChangeArrowheads="1"/>
            </p:cNvSpPr>
            <p:nvPr/>
          </p:nvSpPr>
          <p:spPr bwMode="auto">
            <a:xfrm>
              <a:off x="335438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0" name="Rectangle 79">
              <a:extLst>
                <a:ext uri="{FF2B5EF4-FFF2-40B4-BE49-F238E27FC236}">
                  <a16:creationId xmlns:a16="http://schemas.microsoft.com/office/drawing/2014/main" id="{4BC65DD9-C718-6478-AD9A-E21AB61D81FE}"/>
                </a:ext>
              </a:extLst>
            </p:cNvPr>
            <p:cNvSpPr>
              <a:spLocks noChangeArrowheads="1"/>
            </p:cNvSpPr>
            <p:nvPr/>
          </p:nvSpPr>
          <p:spPr bwMode="auto">
            <a:xfrm>
              <a:off x="343058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1" name="Rectangle 80">
              <a:extLst>
                <a:ext uri="{FF2B5EF4-FFF2-40B4-BE49-F238E27FC236}">
                  <a16:creationId xmlns:a16="http://schemas.microsoft.com/office/drawing/2014/main" id="{DC21AB70-BB42-2E06-2ED5-FFAB7A76EDDA}"/>
                </a:ext>
              </a:extLst>
            </p:cNvPr>
            <p:cNvSpPr>
              <a:spLocks noChangeArrowheads="1"/>
            </p:cNvSpPr>
            <p:nvPr/>
          </p:nvSpPr>
          <p:spPr bwMode="auto">
            <a:xfrm>
              <a:off x="350678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2" name="Rectangle 81">
              <a:extLst>
                <a:ext uri="{FF2B5EF4-FFF2-40B4-BE49-F238E27FC236}">
                  <a16:creationId xmlns:a16="http://schemas.microsoft.com/office/drawing/2014/main" id="{D18D4A95-A9B5-A197-CE8D-4E2F873EDA69}"/>
                </a:ext>
              </a:extLst>
            </p:cNvPr>
            <p:cNvSpPr>
              <a:spLocks noChangeArrowheads="1"/>
            </p:cNvSpPr>
            <p:nvPr/>
          </p:nvSpPr>
          <p:spPr bwMode="auto">
            <a:xfrm>
              <a:off x="327501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3" name="Rectangle 82">
              <a:extLst>
                <a:ext uri="{FF2B5EF4-FFF2-40B4-BE49-F238E27FC236}">
                  <a16:creationId xmlns:a16="http://schemas.microsoft.com/office/drawing/2014/main" id="{20CD64B7-4F87-3B34-E2F9-BC6638F92C45}"/>
                </a:ext>
              </a:extLst>
            </p:cNvPr>
            <p:cNvSpPr>
              <a:spLocks noChangeArrowheads="1"/>
            </p:cNvSpPr>
            <p:nvPr/>
          </p:nvSpPr>
          <p:spPr bwMode="auto">
            <a:xfrm>
              <a:off x="335438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4" name="Rectangle 83">
              <a:extLst>
                <a:ext uri="{FF2B5EF4-FFF2-40B4-BE49-F238E27FC236}">
                  <a16:creationId xmlns:a16="http://schemas.microsoft.com/office/drawing/2014/main" id="{EC79263D-A483-38E9-931E-E1695FE30A5D}"/>
                </a:ext>
              </a:extLst>
            </p:cNvPr>
            <p:cNvSpPr>
              <a:spLocks noChangeArrowheads="1"/>
            </p:cNvSpPr>
            <p:nvPr/>
          </p:nvSpPr>
          <p:spPr bwMode="auto">
            <a:xfrm>
              <a:off x="343058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5" name="Rectangle 84">
              <a:extLst>
                <a:ext uri="{FF2B5EF4-FFF2-40B4-BE49-F238E27FC236}">
                  <a16:creationId xmlns:a16="http://schemas.microsoft.com/office/drawing/2014/main" id="{D48A06F8-1944-D037-0512-090D3C1BCB3F}"/>
                </a:ext>
              </a:extLst>
            </p:cNvPr>
            <p:cNvSpPr>
              <a:spLocks noChangeArrowheads="1"/>
            </p:cNvSpPr>
            <p:nvPr/>
          </p:nvSpPr>
          <p:spPr bwMode="auto">
            <a:xfrm>
              <a:off x="350678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6" name="Rectangle 85">
              <a:extLst>
                <a:ext uri="{FF2B5EF4-FFF2-40B4-BE49-F238E27FC236}">
                  <a16:creationId xmlns:a16="http://schemas.microsoft.com/office/drawing/2014/main" id="{CBC08CF1-1FA3-4FB3-F0B0-74424672C250}"/>
                </a:ext>
              </a:extLst>
            </p:cNvPr>
            <p:cNvSpPr>
              <a:spLocks noChangeArrowheads="1"/>
            </p:cNvSpPr>
            <p:nvPr/>
          </p:nvSpPr>
          <p:spPr bwMode="auto">
            <a:xfrm>
              <a:off x="327501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7" name="Rectangle 86">
              <a:extLst>
                <a:ext uri="{FF2B5EF4-FFF2-40B4-BE49-F238E27FC236}">
                  <a16:creationId xmlns:a16="http://schemas.microsoft.com/office/drawing/2014/main" id="{50F2593F-E793-148B-3343-F8375D7D5113}"/>
                </a:ext>
              </a:extLst>
            </p:cNvPr>
            <p:cNvSpPr>
              <a:spLocks noChangeArrowheads="1"/>
            </p:cNvSpPr>
            <p:nvPr/>
          </p:nvSpPr>
          <p:spPr bwMode="auto">
            <a:xfrm>
              <a:off x="335438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8" name="Rectangle 87">
              <a:extLst>
                <a:ext uri="{FF2B5EF4-FFF2-40B4-BE49-F238E27FC236}">
                  <a16:creationId xmlns:a16="http://schemas.microsoft.com/office/drawing/2014/main" id="{A9800738-8179-2DD2-204A-78C4795C7BF8}"/>
                </a:ext>
              </a:extLst>
            </p:cNvPr>
            <p:cNvSpPr>
              <a:spLocks noChangeArrowheads="1"/>
            </p:cNvSpPr>
            <p:nvPr/>
          </p:nvSpPr>
          <p:spPr bwMode="auto">
            <a:xfrm>
              <a:off x="343058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9" name="Rectangle 88">
              <a:extLst>
                <a:ext uri="{FF2B5EF4-FFF2-40B4-BE49-F238E27FC236}">
                  <a16:creationId xmlns:a16="http://schemas.microsoft.com/office/drawing/2014/main" id="{A89DCC2D-D062-CC22-C984-653D5FB0E175}"/>
                </a:ext>
              </a:extLst>
            </p:cNvPr>
            <p:cNvSpPr>
              <a:spLocks noChangeArrowheads="1"/>
            </p:cNvSpPr>
            <p:nvPr/>
          </p:nvSpPr>
          <p:spPr bwMode="auto">
            <a:xfrm>
              <a:off x="350678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0" name="Freeform 89">
              <a:extLst>
                <a:ext uri="{FF2B5EF4-FFF2-40B4-BE49-F238E27FC236}">
                  <a16:creationId xmlns:a16="http://schemas.microsoft.com/office/drawing/2014/main" id="{C0357891-4263-EE4E-0D78-4A3F652EEE6E}"/>
                </a:ext>
              </a:extLst>
            </p:cNvPr>
            <p:cNvSpPr>
              <a:spLocks noEditPoints="1"/>
            </p:cNvSpPr>
            <p:nvPr/>
          </p:nvSpPr>
          <p:spPr bwMode="auto">
            <a:xfrm>
              <a:off x="3662363" y="2389188"/>
              <a:ext cx="260350" cy="114300"/>
            </a:xfrm>
            <a:custGeom>
              <a:avLst/>
              <a:gdLst>
                <a:gd name="T0" fmla="*/ 164 w 164"/>
                <a:gd name="T1" fmla="*/ 72 h 72"/>
                <a:gd name="T2" fmla="*/ 0 w 164"/>
                <a:gd name="T3" fmla="*/ 72 h 72"/>
                <a:gd name="T4" fmla="*/ 0 w 164"/>
                <a:gd name="T5" fmla="*/ 0 h 72"/>
                <a:gd name="T6" fmla="*/ 164 w 164"/>
                <a:gd name="T7" fmla="*/ 0 h 72"/>
                <a:gd name="T8" fmla="*/ 164 w 164"/>
                <a:gd name="T9" fmla="*/ 72 h 72"/>
                <a:gd name="T10" fmla="*/ 18 w 164"/>
                <a:gd name="T11" fmla="*/ 54 h 72"/>
                <a:gd name="T12" fmla="*/ 146 w 164"/>
                <a:gd name="T13" fmla="*/ 54 h 72"/>
                <a:gd name="T14" fmla="*/ 146 w 164"/>
                <a:gd name="T15" fmla="*/ 18 h 72"/>
                <a:gd name="T16" fmla="*/ 18 w 164"/>
                <a:gd name="T17" fmla="*/ 18 h 72"/>
                <a:gd name="T18" fmla="*/ 18 w 164"/>
                <a:gd name="T19" fmla="*/ 5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72">
                  <a:moveTo>
                    <a:pt x="164" y="72"/>
                  </a:moveTo>
                  <a:lnTo>
                    <a:pt x="0" y="72"/>
                  </a:lnTo>
                  <a:lnTo>
                    <a:pt x="0" y="0"/>
                  </a:lnTo>
                  <a:lnTo>
                    <a:pt x="164" y="0"/>
                  </a:lnTo>
                  <a:lnTo>
                    <a:pt x="164" y="72"/>
                  </a:lnTo>
                  <a:close/>
                  <a:moveTo>
                    <a:pt x="18" y="54"/>
                  </a:moveTo>
                  <a:lnTo>
                    <a:pt x="146" y="54"/>
                  </a:lnTo>
                  <a:lnTo>
                    <a:pt x="146" y="18"/>
                  </a:lnTo>
                  <a:lnTo>
                    <a:pt x="18" y="18"/>
                  </a:lnTo>
                  <a:lnTo>
                    <a:pt x="18" y="54"/>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1" name="Freeform 90">
              <a:extLst>
                <a:ext uri="{FF2B5EF4-FFF2-40B4-BE49-F238E27FC236}">
                  <a16:creationId xmlns:a16="http://schemas.microsoft.com/office/drawing/2014/main" id="{630B8D11-30DA-A46E-D913-B444ED9422FC}"/>
                </a:ext>
              </a:extLst>
            </p:cNvPr>
            <p:cNvSpPr>
              <a:spLocks noEditPoints="1"/>
            </p:cNvSpPr>
            <p:nvPr/>
          </p:nvSpPr>
          <p:spPr bwMode="auto">
            <a:xfrm>
              <a:off x="3275013" y="2389188"/>
              <a:ext cx="260350" cy="200025"/>
            </a:xfrm>
            <a:custGeom>
              <a:avLst/>
              <a:gdLst>
                <a:gd name="T0" fmla="*/ 164 w 164"/>
                <a:gd name="T1" fmla="*/ 126 h 126"/>
                <a:gd name="T2" fmla="*/ 0 w 164"/>
                <a:gd name="T3" fmla="*/ 126 h 126"/>
                <a:gd name="T4" fmla="*/ 0 w 164"/>
                <a:gd name="T5" fmla="*/ 0 h 126"/>
                <a:gd name="T6" fmla="*/ 164 w 164"/>
                <a:gd name="T7" fmla="*/ 0 h 126"/>
                <a:gd name="T8" fmla="*/ 164 w 164"/>
                <a:gd name="T9" fmla="*/ 126 h 126"/>
                <a:gd name="T10" fmla="*/ 18 w 164"/>
                <a:gd name="T11" fmla="*/ 108 h 126"/>
                <a:gd name="T12" fmla="*/ 146 w 164"/>
                <a:gd name="T13" fmla="*/ 108 h 126"/>
                <a:gd name="T14" fmla="*/ 146 w 164"/>
                <a:gd name="T15" fmla="*/ 18 h 126"/>
                <a:gd name="T16" fmla="*/ 18 w 164"/>
                <a:gd name="T17" fmla="*/ 18 h 126"/>
                <a:gd name="T18" fmla="*/ 18 w 164"/>
                <a:gd name="T19" fmla="*/ 10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26">
                  <a:moveTo>
                    <a:pt x="164" y="126"/>
                  </a:moveTo>
                  <a:lnTo>
                    <a:pt x="0" y="126"/>
                  </a:lnTo>
                  <a:lnTo>
                    <a:pt x="0" y="0"/>
                  </a:lnTo>
                  <a:lnTo>
                    <a:pt x="164" y="0"/>
                  </a:lnTo>
                  <a:lnTo>
                    <a:pt x="164" y="126"/>
                  </a:lnTo>
                  <a:close/>
                  <a:moveTo>
                    <a:pt x="18" y="108"/>
                  </a:moveTo>
                  <a:lnTo>
                    <a:pt x="146" y="108"/>
                  </a:lnTo>
                  <a:lnTo>
                    <a:pt x="146" y="18"/>
                  </a:lnTo>
                  <a:lnTo>
                    <a:pt x="18" y="18"/>
                  </a:lnTo>
                  <a:lnTo>
                    <a:pt x="18" y="108"/>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2" name="Rectangle 91">
              <a:extLst>
                <a:ext uri="{FF2B5EF4-FFF2-40B4-BE49-F238E27FC236}">
                  <a16:creationId xmlns:a16="http://schemas.microsoft.com/office/drawing/2014/main" id="{14A2F9CC-6A4E-5C57-AC3A-EB35BC0D54C7}"/>
                </a:ext>
              </a:extLst>
            </p:cNvPr>
            <p:cNvSpPr>
              <a:spLocks noChangeArrowheads="1"/>
            </p:cNvSpPr>
            <p:nvPr/>
          </p:nvSpPr>
          <p:spPr bwMode="auto">
            <a:xfrm>
              <a:off x="3392488" y="2389188"/>
              <a:ext cx="28575" cy="2000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3" name="Freeform 92">
              <a:extLst>
                <a:ext uri="{FF2B5EF4-FFF2-40B4-BE49-F238E27FC236}">
                  <a16:creationId xmlns:a16="http://schemas.microsoft.com/office/drawing/2014/main" id="{9FF93ABC-85B5-29BD-212B-5FE80D393E32}"/>
                </a:ext>
              </a:extLst>
            </p:cNvPr>
            <p:cNvSpPr>
              <a:spLocks noEditPoints="1"/>
            </p:cNvSpPr>
            <p:nvPr/>
          </p:nvSpPr>
          <p:spPr bwMode="auto">
            <a:xfrm>
              <a:off x="3259138" y="1347788"/>
              <a:ext cx="292100" cy="95250"/>
            </a:xfrm>
            <a:custGeom>
              <a:avLst/>
              <a:gdLst>
                <a:gd name="T0" fmla="*/ 184 w 184"/>
                <a:gd name="T1" fmla="*/ 60 h 60"/>
                <a:gd name="T2" fmla="*/ 0 w 184"/>
                <a:gd name="T3" fmla="*/ 60 h 60"/>
                <a:gd name="T4" fmla="*/ 0 w 184"/>
                <a:gd name="T5" fmla="*/ 0 h 60"/>
                <a:gd name="T6" fmla="*/ 184 w 184"/>
                <a:gd name="T7" fmla="*/ 0 h 60"/>
                <a:gd name="T8" fmla="*/ 184 w 184"/>
                <a:gd name="T9" fmla="*/ 60 h 60"/>
                <a:gd name="T10" fmla="*/ 18 w 184"/>
                <a:gd name="T11" fmla="*/ 42 h 60"/>
                <a:gd name="T12" fmla="*/ 166 w 184"/>
                <a:gd name="T13" fmla="*/ 42 h 60"/>
                <a:gd name="T14" fmla="*/ 166 w 184"/>
                <a:gd name="T15" fmla="*/ 18 h 60"/>
                <a:gd name="T16" fmla="*/ 18 w 184"/>
                <a:gd name="T17" fmla="*/ 18 h 60"/>
                <a:gd name="T18" fmla="*/ 18 w 184"/>
                <a:gd name="T19"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60">
                  <a:moveTo>
                    <a:pt x="184" y="60"/>
                  </a:moveTo>
                  <a:lnTo>
                    <a:pt x="0" y="60"/>
                  </a:lnTo>
                  <a:lnTo>
                    <a:pt x="0" y="0"/>
                  </a:lnTo>
                  <a:lnTo>
                    <a:pt x="184" y="0"/>
                  </a:lnTo>
                  <a:lnTo>
                    <a:pt x="184" y="60"/>
                  </a:lnTo>
                  <a:close/>
                  <a:moveTo>
                    <a:pt x="18" y="42"/>
                  </a:moveTo>
                  <a:lnTo>
                    <a:pt x="166" y="42"/>
                  </a:lnTo>
                  <a:lnTo>
                    <a:pt x="166" y="18"/>
                  </a:lnTo>
                  <a:lnTo>
                    <a:pt x="18" y="18"/>
                  </a:lnTo>
                  <a:lnTo>
                    <a:pt x="18" y="4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4" name="Rectangle 93">
              <a:extLst>
                <a:ext uri="{FF2B5EF4-FFF2-40B4-BE49-F238E27FC236}">
                  <a16:creationId xmlns:a16="http://schemas.microsoft.com/office/drawing/2014/main" id="{DB6412B6-10CE-E6AA-6FD9-71C9466F688F}"/>
                </a:ext>
              </a:extLst>
            </p:cNvPr>
            <p:cNvSpPr>
              <a:spLocks noChangeArrowheads="1"/>
            </p:cNvSpPr>
            <p:nvPr/>
          </p:nvSpPr>
          <p:spPr bwMode="auto">
            <a:xfrm>
              <a:off x="3392488" y="1281113"/>
              <a:ext cx="28575" cy="952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5" name="Freeform 94">
              <a:extLst>
                <a:ext uri="{FF2B5EF4-FFF2-40B4-BE49-F238E27FC236}">
                  <a16:creationId xmlns:a16="http://schemas.microsoft.com/office/drawing/2014/main" id="{9EB801D5-68C9-77BE-5FF3-5FEB215854C8}"/>
                </a:ext>
              </a:extLst>
            </p:cNvPr>
            <p:cNvSpPr>
              <a:spLocks/>
            </p:cNvSpPr>
            <p:nvPr/>
          </p:nvSpPr>
          <p:spPr bwMode="auto">
            <a:xfrm>
              <a:off x="3938588" y="2185988"/>
              <a:ext cx="133350" cy="273050"/>
            </a:xfrm>
            <a:custGeom>
              <a:avLst/>
              <a:gdLst>
                <a:gd name="T0" fmla="*/ 50 w 84"/>
                <a:gd name="T1" fmla="*/ 172 h 172"/>
                <a:gd name="T2" fmla="*/ 50 w 84"/>
                <a:gd name="T3" fmla="*/ 172 h 172"/>
                <a:gd name="T4" fmla="*/ 42 w 84"/>
                <a:gd name="T5" fmla="*/ 170 h 172"/>
                <a:gd name="T6" fmla="*/ 34 w 84"/>
                <a:gd name="T7" fmla="*/ 166 h 172"/>
                <a:gd name="T8" fmla="*/ 26 w 84"/>
                <a:gd name="T9" fmla="*/ 158 h 172"/>
                <a:gd name="T10" fmla="*/ 18 w 84"/>
                <a:gd name="T11" fmla="*/ 148 h 172"/>
                <a:gd name="T12" fmla="*/ 12 w 84"/>
                <a:gd name="T13" fmla="*/ 138 h 172"/>
                <a:gd name="T14" fmla="*/ 6 w 84"/>
                <a:gd name="T15" fmla="*/ 124 h 172"/>
                <a:gd name="T16" fmla="*/ 2 w 84"/>
                <a:gd name="T17" fmla="*/ 110 h 172"/>
                <a:gd name="T18" fmla="*/ 0 w 84"/>
                <a:gd name="T19" fmla="*/ 94 h 172"/>
                <a:gd name="T20" fmla="*/ 0 w 84"/>
                <a:gd name="T21" fmla="*/ 94 h 172"/>
                <a:gd name="T22" fmla="*/ 2 w 84"/>
                <a:gd name="T23" fmla="*/ 74 h 172"/>
                <a:gd name="T24" fmla="*/ 8 w 84"/>
                <a:gd name="T25" fmla="*/ 56 h 172"/>
                <a:gd name="T26" fmla="*/ 14 w 84"/>
                <a:gd name="T27" fmla="*/ 42 h 172"/>
                <a:gd name="T28" fmla="*/ 22 w 84"/>
                <a:gd name="T29" fmla="*/ 28 h 172"/>
                <a:gd name="T30" fmla="*/ 30 w 84"/>
                <a:gd name="T31" fmla="*/ 18 h 172"/>
                <a:gd name="T32" fmla="*/ 36 w 84"/>
                <a:gd name="T33" fmla="*/ 10 h 172"/>
                <a:gd name="T34" fmla="*/ 44 w 84"/>
                <a:gd name="T35" fmla="*/ 4 h 172"/>
                <a:gd name="T36" fmla="*/ 50 w 84"/>
                <a:gd name="T37" fmla="*/ 0 h 172"/>
                <a:gd name="T38" fmla="*/ 54 w 84"/>
                <a:gd name="T39" fmla="*/ 4 h 172"/>
                <a:gd name="T40" fmla="*/ 54 w 84"/>
                <a:gd name="T41" fmla="*/ 4 h 172"/>
                <a:gd name="T42" fmla="*/ 64 w 84"/>
                <a:gd name="T43" fmla="*/ 12 h 172"/>
                <a:gd name="T44" fmla="*/ 72 w 84"/>
                <a:gd name="T45" fmla="*/ 20 h 172"/>
                <a:gd name="T46" fmla="*/ 80 w 84"/>
                <a:gd name="T47" fmla="*/ 32 h 172"/>
                <a:gd name="T48" fmla="*/ 84 w 84"/>
                <a:gd name="T49" fmla="*/ 40 h 172"/>
                <a:gd name="T50" fmla="*/ 70 w 84"/>
                <a:gd name="T51" fmla="*/ 50 h 172"/>
                <a:gd name="T52" fmla="*/ 64 w 84"/>
                <a:gd name="T53" fmla="*/ 42 h 172"/>
                <a:gd name="T54" fmla="*/ 64 w 84"/>
                <a:gd name="T55" fmla="*/ 42 h 172"/>
                <a:gd name="T56" fmla="*/ 56 w 84"/>
                <a:gd name="T57" fmla="*/ 30 h 172"/>
                <a:gd name="T58" fmla="*/ 50 w 84"/>
                <a:gd name="T59" fmla="*/ 22 h 172"/>
                <a:gd name="T60" fmla="*/ 50 w 84"/>
                <a:gd name="T61" fmla="*/ 22 h 172"/>
                <a:gd name="T62" fmla="*/ 40 w 84"/>
                <a:gd name="T63" fmla="*/ 34 h 172"/>
                <a:gd name="T64" fmla="*/ 30 w 84"/>
                <a:gd name="T65" fmla="*/ 50 h 172"/>
                <a:gd name="T66" fmla="*/ 26 w 84"/>
                <a:gd name="T67" fmla="*/ 58 h 172"/>
                <a:gd name="T68" fmla="*/ 22 w 84"/>
                <a:gd name="T69" fmla="*/ 70 h 172"/>
                <a:gd name="T70" fmla="*/ 20 w 84"/>
                <a:gd name="T71" fmla="*/ 82 h 172"/>
                <a:gd name="T72" fmla="*/ 18 w 84"/>
                <a:gd name="T73" fmla="*/ 94 h 172"/>
                <a:gd name="T74" fmla="*/ 18 w 84"/>
                <a:gd name="T75" fmla="*/ 94 h 172"/>
                <a:gd name="T76" fmla="*/ 20 w 84"/>
                <a:gd name="T77" fmla="*/ 108 h 172"/>
                <a:gd name="T78" fmla="*/ 22 w 84"/>
                <a:gd name="T79" fmla="*/ 118 h 172"/>
                <a:gd name="T80" fmla="*/ 26 w 84"/>
                <a:gd name="T81" fmla="*/ 128 h 172"/>
                <a:gd name="T82" fmla="*/ 32 w 84"/>
                <a:gd name="T83" fmla="*/ 136 h 172"/>
                <a:gd name="T84" fmla="*/ 42 w 84"/>
                <a:gd name="T85" fmla="*/ 148 h 172"/>
                <a:gd name="T86" fmla="*/ 50 w 84"/>
                <a:gd name="T87" fmla="*/ 154 h 172"/>
                <a:gd name="T88" fmla="*/ 50 w 84"/>
                <a:gd name="T89" fmla="*/ 154 h 172"/>
                <a:gd name="T90" fmla="*/ 52 w 84"/>
                <a:gd name="T91" fmla="*/ 152 h 172"/>
                <a:gd name="T92" fmla="*/ 56 w 84"/>
                <a:gd name="T93" fmla="*/ 150 h 172"/>
                <a:gd name="T94" fmla="*/ 64 w 84"/>
                <a:gd name="T95" fmla="*/ 140 h 172"/>
                <a:gd name="T96" fmla="*/ 70 w 84"/>
                <a:gd name="T97" fmla="*/ 132 h 172"/>
                <a:gd name="T98" fmla="*/ 84 w 84"/>
                <a:gd name="T99" fmla="*/ 142 h 172"/>
                <a:gd name="T100" fmla="*/ 80 w 84"/>
                <a:gd name="T101" fmla="*/ 150 h 172"/>
                <a:gd name="T102" fmla="*/ 80 w 84"/>
                <a:gd name="T103" fmla="*/ 150 h 172"/>
                <a:gd name="T104" fmla="*/ 72 w 84"/>
                <a:gd name="T105" fmla="*/ 160 h 172"/>
                <a:gd name="T106" fmla="*/ 62 w 84"/>
                <a:gd name="T107" fmla="*/ 168 h 172"/>
                <a:gd name="T108" fmla="*/ 56 w 84"/>
                <a:gd name="T109" fmla="*/ 170 h 172"/>
                <a:gd name="T110" fmla="*/ 50 w 84"/>
                <a:gd name="T111" fmla="*/ 172 h 172"/>
                <a:gd name="T112" fmla="*/ 50 w 84"/>
                <a:gd name="T11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172">
                  <a:moveTo>
                    <a:pt x="50" y="172"/>
                  </a:moveTo>
                  <a:lnTo>
                    <a:pt x="50" y="172"/>
                  </a:lnTo>
                  <a:lnTo>
                    <a:pt x="42" y="170"/>
                  </a:lnTo>
                  <a:lnTo>
                    <a:pt x="34" y="166"/>
                  </a:lnTo>
                  <a:lnTo>
                    <a:pt x="26" y="158"/>
                  </a:lnTo>
                  <a:lnTo>
                    <a:pt x="18" y="148"/>
                  </a:lnTo>
                  <a:lnTo>
                    <a:pt x="12" y="138"/>
                  </a:lnTo>
                  <a:lnTo>
                    <a:pt x="6" y="124"/>
                  </a:lnTo>
                  <a:lnTo>
                    <a:pt x="2" y="110"/>
                  </a:lnTo>
                  <a:lnTo>
                    <a:pt x="0" y="94"/>
                  </a:lnTo>
                  <a:lnTo>
                    <a:pt x="0" y="94"/>
                  </a:lnTo>
                  <a:lnTo>
                    <a:pt x="2" y="74"/>
                  </a:lnTo>
                  <a:lnTo>
                    <a:pt x="8" y="56"/>
                  </a:lnTo>
                  <a:lnTo>
                    <a:pt x="14" y="42"/>
                  </a:lnTo>
                  <a:lnTo>
                    <a:pt x="22" y="28"/>
                  </a:lnTo>
                  <a:lnTo>
                    <a:pt x="30" y="18"/>
                  </a:lnTo>
                  <a:lnTo>
                    <a:pt x="36" y="10"/>
                  </a:lnTo>
                  <a:lnTo>
                    <a:pt x="44" y="4"/>
                  </a:lnTo>
                  <a:lnTo>
                    <a:pt x="50" y="0"/>
                  </a:lnTo>
                  <a:lnTo>
                    <a:pt x="54" y="4"/>
                  </a:lnTo>
                  <a:lnTo>
                    <a:pt x="54" y="4"/>
                  </a:lnTo>
                  <a:lnTo>
                    <a:pt x="64" y="12"/>
                  </a:lnTo>
                  <a:lnTo>
                    <a:pt x="72" y="20"/>
                  </a:lnTo>
                  <a:lnTo>
                    <a:pt x="80" y="32"/>
                  </a:lnTo>
                  <a:lnTo>
                    <a:pt x="84" y="40"/>
                  </a:lnTo>
                  <a:lnTo>
                    <a:pt x="70" y="50"/>
                  </a:lnTo>
                  <a:lnTo>
                    <a:pt x="64" y="42"/>
                  </a:lnTo>
                  <a:lnTo>
                    <a:pt x="64" y="42"/>
                  </a:lnTo>
                  <a:lnTo>
                    <a:pt x="56" y="30"/>
                  </a:lnTo>
                  <a:lnTo>
                    <a:pt x="50" y="22"/>
                  </a:lnTo>
                  <a:lnTo>
                    <a:pt x="50" y="22"/>
                  </a:lnTo>
                  <a:lnTo>
                    <a:pt x="40" y="34"/>
                  </a:lnTo>
                  <a:lnTo>
                    <a:pt x="30" y="50"/>
                  </a:lnTo>
                  <a:lnTo>
                    <a:pt x="26" y="58"/>
                  </a:lnTo>
                  <a:lnTo>
                    <a:pt x="22" y="70"/>
                  </a:lnTo>
                  <a:lnTo>
                    <a:pt x="20" y="82"/>
                  </a:lnTo>
                  <a:lnTo>
                    <a:pt x="18" y="94"/>
                  </a:lnTo>
                  <a:lnTo>
                    <a:pt x="18" y="94"/>
                  </a:lnTo>
                  <a:lnTo>
                    <a:pt x="20" y="108"/>
                  </a:lnTo>
                  <a:lnTo>
                    <a:pt x="22" y="118"/>
                  </a:lnTo>
                  <a:lnTo>
                    <a:pt x="26" y="128"/>
                  </a:lnTo>
                  <a:lnTo>
                    <a:pt x="32" y="136"/>
                  </a:lnTo>
                  <a:lnTo>
                    <a:pt x="42" y="148"/>
                  </a:lnTo>
                  <a:lnTo>
                    <a:pt x="50" y="154"/>
                  </a:lnTo>
                  <a:lnTo>
                    <a:pt x="50" y="154"/>
                  </a:lnTo>
                  <a:lnTo>
                    <a:pt x="52" y="152"/>
                  </a:lnTo>
                  <a:lnTo>
                    <a:pt x="56" y="150"/>
                  </a:lnTo>
                  <a:lnTo>
                    <a:pt x="64" y="140"/>
                  </a:lnTo>
                  <a:lnTo>
                    <a:pt x="70" y="132"/>
                  </a:lnTo>
                  <a:lnTo>
                    <a:pt x="84" y="142"/>
                  </a:lnTo>
                  <a:lnTo>
                    <a:pt x="80" y="150"/>
                  </a:lnTo>
                  <a:lnTo>
                    <a:pt x="80" y="150"/>
                  </a:lnTo>
                  <a:lnTo>
                    <a:pt x="72" y="160"/>
                  </a:lnTo>
                  <a:lnTo>
                    <a:pt x="62" y="168"/>
                  </a:lnTo>
                  <a:lnTo>
                    <a:pt x="56" y="170"/>
                  </a:lnTo>
                  <a:lnTo>
                    <a:pt x="50" y="172"/>
                  </a:lnTo>
                  <a:lnTo>
                    <a:pt x="50" y="17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6" name="Rectangle 95">
              <a:extLst>
                <a:ext uri="{FF2B5EF4-FFF2-40B4-BE49-F238E27FC236}">
                  <a16:creationId xmlns:a16="http://schemas.microsoft.com/office/drawing/2014/main" id="{06EE3223-82A4-379D-68A1-1F17B540A536}"/>
                </a:ext>
              </a:extLst>
            </p:cNvPr>
            <p:cNvSpPr>
              <a:spLocks noChangeArrowheads="1"/>
            </p:cNvSpPr>
            <p:nvPr/>
          </p:nvSpPr>
          <p:spPr bwMode="auto">
            <a:xfrm>
              <a:off x="2652713" y="2560638"/>
              <a:ext cx="1663700" cy="2857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7" name="Rectangle 96">
              <a:extLst>
                <a:ext uri="{FF2B5EF4-FFF2-40B4-BE49-F238E27FC236}">
                  <a16:creationId xmlns:a16="http://schemas.microsoft.com/office/drawing/2014/main" id="{7E1A7E5B-40CB-08A3-0DBF-92A6DD192ACD}"/>
                </a:ext>
              </a:extLst>
            </p:cNvPr>
            <p:cNvSpPr>
              <a:spLocks noChangeArrowheads="1"/>
            </p:cNvSpPr>
            <p:nvPr/>
          </p:nvSpPr>
          <p:spPr bwMode="auto">
            <a:xfrm>
              <a:off x="4002088" y="2430463"/>
              <a:ext cx="28575" cy="1587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8" name="Freeform 97">
              <a:extLst>
                <a:ext uri="{FF2B5EF4-FFF2-40B4-BE49-F238E27FC236}">
                  <a16:creationId xmlns:a16="http://schemas.microsoft.com/office/drawing/2014/main" id="{2C31D7BF-0184-0A35-F069-1C06BEF69E9A}"/>
                </a:ext>
              </a:extLst>
            </p:cNvPr>
            <p:cNvSpPr>
              <a:spLocks/>
            </p:cNvSpPr>
            <p:nvPr/>
          </p:nvSpPr>
          <p:spPr bwMode="auto">
            <a:xfrm>
              <a:off x="4021138" y="2185988"/>
              <a:ext cx="136525" cy="273050"/>
            </a:xfrm>
            <a:custGeom>
              <a:avLst/>
              <a:gdLst>
                <a:gd name="T0" fmla="*/ 50 w 86"/>
                <a:gd name="T1" fmla="*/ 172 h 172"/>
                <a:gd name="T2" fmla="*/ 50 w 86"/>
                <a:gd name="T3" fmla="*/ 172 h 172"/>
                <a:gd name="T4" fmla="*/ 42 w 86"/>
                <a:gd name="T5" fmla="*/ 170 h 172"/>
                <a:gd name="T6" fmla="*/ 34 w 86"/>
                <a:gd name="T7" fmla="*/ 166 h 172"/>
                <a:gd name="T8" fmla="*/ 26 w 86"/>
                <a:gd name="T9" fmla="*/ 158 h 172"/>
                <a:gd name="T10" fmla="*/ 18 w 86"/>
                <a:gd name="T11" fmla="*/ 148 h 172"/>
                <a:gd name="T12" fmla="*/ 12 w 86"/>
                <a:gd name="T13" fmla="*/ 138 h 172"/>
                <a:gd name="T14" fmla="*/ 6 w 86"/>
                <a:gd name="T15" fmla="*/ 124 h 172"/>
                <a:gd name="T16" fmla="*/ 2 w 86"/>
                <a:gd name="T17" fmla="*/ 110 h 172"/>
                <a:gd name="T18" fmla="*/ 0 w 86"/>
                <a:gd name="T19" fmla="*/ 94 h 172"/>
                <a:gd name="T20" fmla="*/ 0 w 86"/>
                <a:gd name="T21" fmla="*/ 94 h 172"/>
                <a:gd name="T22" fmla="*/ 2 w 86"/>
                <a:gd name="T23" fmla="*/ 74 h 172"/>
                <a:gd name="T24" fmla="*/ 8 w 86"/>
                <a:gd name="T25" fmla="*/ 56 h 172"/>
                <a:gd name="T26" fmla="*/ 14 w 86"/>
                <a:gd name="T27" fmla="*/ 42 h 172"/>
                <a:gd name="T28" fmla="*/ 22 w 86"/>
                <a:gd name="T29" fmla="*/ 28 h 172"/>
                <a:gd name="T30" fmla="*/ 30 w 86"/>
                <a:gd name="T31" fmla="*/ 18 h 172"/>
                <a:gd name="T32" fmla="*/ 36 w 86"/>
                <a:gd name="T33" fmla="*/ 10 h 172"/>
                <a:gd name="T34" fmla="*/ 44 w 86"/>
                <a:gd name="T35" fmla="*/ 4 h 172"/>
                <a:gd name="T36" fmla="*/ 50 w 86"/>
                <a:gd name="T37" fmla="*/ 0 h 172"/>
                <a:gd name="T38" fmla="*/ 54 w 86"/>
                <a:gd name="T39" fmla="*/ 4 h 172"/>
                <a:gd name="T40" fmla="*/ 54 w 86"/>
                <a:gd name="T41" fmla="*/ 4 h 172"/>
                <a:gd name="T42" fmla="*/ 64 w 86"/>
                <a:gd name="T43" fmla="*/ 12 h 172"/>
                <a:gd name="T44" fmla="*/ 72 w 86"/>
                <a:gd name="T45" fmla="*/ 22 h 172"/>
                <a:gd name="T46" fmla="*/ 80 w 86"/>
                <a:gd name="T47" fmla="*/ 34 h 172"/>
                <a:gd name="T48" fmla="*/ 86 w 86"/>
                <a:gd name="T49" fmla="*/ 42 h 172"/>
                <a:gd name="T50" fmla="*/ 70 w 86"/>
                <a:gd name="T51" fmla="*/ 52 h 172"/>
                <a:gd name="T52" fmla="*/ 66 w 86"/>
                <a:gd name="T53" fmla="*/ 44 h 172"/>
                <a:gd name="T54" fmla="*/ 66 w 86"/>
                <a:gd name="T55" fmla="*/ 44 h 172"/>
                <a:gd name="T56" fmla="*/ 56 w 86"/>
                <a:gd name="T57" fmla="*/ 32 h 172"/>
                <a:gd name="T58" fmla="*/ 50 w 86"/>
                <a:gd name="T59" fmla="*/ 22 h 172"/>
                <a:gd name="T60" fmla="*/ 50 w 86"/>
                <a:gd name="T61" fmla="*/ 22 h 172"/>
                <a:gd name="T62" fmla="*/ 40 w 86"/>
                <a:gd name="T63" fmla="*/ 34 h 172"/>
                <a:gd name="T64" fmla="*/ 30 w 86"/>
                <a:gd name="T65" fmla="*/ 50 h 172"/>
                <a:gd name="T66" fmla="*/ 26 w 86"/>
                <a:gd name="T67" fmla="*/ 58 h 172"/>
                <a:gd name="T68" fmla="*/ 22 w 86"/>
                <a:gd name="T69" fmla="*/ 70 h 172"/>
                <a:gd name="T70" fmla="*/ 20 w 86"/>
                <a:gd name="T71" fmla="*/ 82 h 172"/>
                <a:gd name="T72" fmla="*/ 18 w 86"/>
                <a:gd name="T73" fmla="*/ 94 h 172"/>
                <a:gd name="T74" fmla="*/ 18 w 86"/>
                <a:gd name="T75" fmla="*/ 94 h 172"/>
                <a:gd name="T76" fmla="*/ 20 w 86"/>
                <a:gd name="T77" fmla="*/ 108 h 172"/>
                <a:gd name="T78" fmla="*/ 22 w 86"/>
                <a:gd name="T79" fmla="*/ 118 h 172"/>
                <a:gd name="T80" fmla="*/ 26 w 86"/>
                <a:gd name="T81" fmla="*/ 128 h 172"/>
                <a:gd name="T82" fmla="*/ 32 w 86"/>
                <a:gd name="T83" fmla="*/ 136 h 172"/>
                <a:gd name="T84" fmla="*/ 42 w 86"/>
                <a:gd name="T85" fmla="*/ 148 h 172"/>
                <a:gd name="T86" fmla="*/ 50 w 86"/>
                <a:gd name="T87" fmla="*/ 154 h 172"/>
                <a:gd name="T88" fmla="*/ 50 w 86"/>
                <a:gd name="T89" fmla="*/ 154 h 172"/>
                <a:gd name="T90" fmla="*/ 54 w 86"/>
                <a:gd name="T91" fmla="*/ 150 h 172"/>
                <a:gd name="T92" fmla="*/ 64 w 86"/>
                <a:gd name="T93" fmla="*/ 140 h 172"/>
                <a:gd name="T94" fmla="*/ 70 w 86"/>
                <a:gd name="T95" fmla="*/ 134 h 172"/>
                <a:gd name="T96" fmla="*/ 84 w 86"/>
                <a:gd name="T97" fmla="*/ 144 h 172"/>
                <a:gd name="T98" fmla="*/ 78 w 86"/>
                <a:gd name="T99" fmla="*/ 152 h 172"/>
                <a:gd name="T100" fmla="*/ 78 w 86"/>
                <a:gd name="T101" fmla="*/ 152 h 172"/>
                <a:gd name="T102" fmla="*/ 72 w 86"/>
                <a:gd name="T103" fmla="*/ 160 h 172"/>
                <a:gd name="T104" fmla="*/ 64 w 86"/>
                <a:gd name="T105" fmla="*/ 166 h 172"/>
                <a:gd name="T106" fmla="*/ 56 w 86"/>
                <a:gd name="T107" fmla="*/ 170 h 172"/>
                <a:gd name="T108" fmla="*/ 50 w 86"/>
                <a:gd name="T109" fmla="*/ 172 h 172"/>
                <a:gd name="T110" fmla="*/ 50 w 86"/>
                <a:gd name="T11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72">
                  <a:moveTo>
                    <a:pt x="50" y="172"/>
                  </a:moveTo>
                  <a:lnTo>
                    <a:pt x="50" y="172"/>
                  </a:lnTo>
                  <a:lnTo>
                    <a:pt x="42" y="170"/>
                  </a:lnTo>
                  <a:lnTo>
                    <a:pt x="34" y="166"/>
                  </a:lnTo>
                  <a:lnTo>
                    <a:pt x="26" y="158"/>
                  </a:lnTo>
                  <a:lnTo>
                    <a:pt x="18" y="148"/>
                  </a:lnTo>
                  <a:lnTo>
                    <a:pt x="12" y="138"/>
                  </a:lnTo>
                  <a:lnTo>
                    <a:pt x="6" y="124"/>
                  </a:lnTo>
                  <a:lnTo>
                    <a:pt x="2" y="110"/>
                  </a:lnTo>
                  <a:lnTo>
                    <a:pt x="0" y="94"/>
                  </a:lnTo>
                  <a:lnTo>
                    <a:pt x="0" y="94"/>
                  </a:lnTo>
                  <a:lnTo>
                    <a:pt x="2" y="74"/>
                  </a:lnTo>
                  <a:lnTo>
                    <a:pt x="8" y="56"/>
                  </a:lnTo>
                  <a:lnTo>
                    <a:pt x="14" y="42"/>
                  </a:lnTo>
                  <a:lnTo>
                    <a:pt x="22" y="28"/>
                  </a:lnTo>
                  <a:lnTo>
                    <a:pt x="30" y="18"/>
                  </a:lnTo>
                  <a:lnTo>
                    <a:pt x="36" y="10"/>
                  </a:lnTo>
                  <a:lnTo>
                    <a:pt x="44" y="4"/>
                  </a:lnTo>
                  <a:lnTo>
                    <a:pt x="50" y="0"/>
                  </a:lnTo>
                  <a:lnTo>
                    <a:pt x="54" y="4"/>
                  </a:lnTo>
                  <a:lnTo>
                    <a:pt x="54" y="4"/>
                  </a:lnTo>
                  <a:lnTo>
                    <a:pt x="64" y="12"/>
                  </a:lnTo>
                  <a:lnTo>
                    <a:pt x="72" y="22"/>
                  </a:lnTo>
                  <a:lnTo>
                    <a:pt x="80" y="34"/>
                  </a:lnTo>
                  <a:lnTo>
                    <a:pt x="86" y="42"/>
                  </a:lnTo>
                  <a:lnTo>
                    <a:pt x="70" y="52"/>
                  </a:lnTo>
                  <a:lnTo>
                    <a:pt x="66" y="44"/>
                  </a:lnTo>
                  <a:lnTo>
                    <a:pt x="66" y="44"/>
                  </a:lnTo>
                  <a:lnTo>
                    <a:pt x="56" y="32"/>
                  </a:lnTo>
                  <a:lnTo>
                    <a:pt x="50" y="22"/>
                  </a:lnTo>
                  <a:lnTo>
                    <a:pt x="50" y="22"/>
                  </a:lnTo>
                  <a:lnTo>
                    <a:pt x="40" y="34"/>
                  </a:lnTo>
                  <a:lnTo>
                    <a:pt x="30" y="50"/>
                  </a:lnTo>
                  <a:lnTo>
                    <a:pt x="26" y="58"/>
                  </a:lnTo>
                  <a:lnTo>
                    <a:pt x="22" y="70"/>
                  </a:lnTo>
                  <a:lnTo>
                    <a:pt x="20" y="82"/>
                  </a:lnTo>
                  <a:lnTo>
                    <a:pt x="18" y="94"/>
                  </a:lnTo>
                  <a:lnTo>
                    <a:pt x="18" y="94"/>
                  </a:lnTo>
                  <a:lnTo>
                    <a:pt x="20" y="108"/>
                  </a:lnTo>
                  <a:lnTo>
                    <a:pt x="22" y="118"/>
                  </a:lnTo>
                  <a:lnTo>
                    <a:pt x="26" y="128"/>
                  </a:lnTo>
                  <a:lnTo>
                    <a:pt x="32" y="136"/>
                  </a:lnTo>
                  <a:lnTo>
                    <a:pt x="42" y="148"/>
                  </a:lnTo>
                  <a:lnTo>
                    <a:pt x="50" y="154"/>
                  </a:lnTo>
                  <a:lnTo>
                    <a:pt x="50" y="154"/>
                  </a:lnTo>
                  <a:lnTo>
                    <a:pt x="54" y="150"/>
                  </a:lnTo>
                  <a:lnTo>
                    <a:pt x="64" y="140"/>
                  </a:lnTo>
                  <a:lnTo>
                    <a:pt x="70" y="134"/>
                  </a:lnTo>
                  <a:lnTo>
                    <a:pt x="84" y="144"/>
                  </a:lnTo>
                  <a:lnTo>
                    <a:pt x="78" y="152"/>
                  </a:lnTo>
                  <a:lnTo>
                    <a:pt x="78" y="152"/>
                  </a:lnTo>
                  <a:lnTo>
                    <a:pt x="72" y="160"/>
                  </a:lnTo>
                  <a:lnTo>
                    <a:pt x="64" y="166"/>
                  </a:lnTo>
                  <a:lnTo>
                    <a:pt x="56" y="170"/>
                  </a:lnTo>
                  <a:lnTo>
                    <a:pt x="50" y="172"/>
                  </a:lnTo>
                  <a:lnTo>
                    <a:pt x="50" y="17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9" name="Rectangle 98">
              <a:extLst>
                <a:ext uri="{FF2B5EF4-FFF2-40B4-BE49-F238E27FC236}">
                  <a16:creationId xmlns:a16="http://schemas.microsoft.com/office/drawing/2014/main" id="{911BB5BF-F7FA-0985-73C7-E65185EC28FC}"/>
                </a:ext>
              </a:extLst>
            </p:cNvPr>
            <p:cNvSpPr>
              <a:spLocks noChangeArrowheads="1"/>
            </p:cNvSpPr>
            <p:nvPr/>
          </p:nvSpPr>
          <p:spPr bwMode="auto">
            <a:xfrm>
              <a:off x="4084638" y="2430463"/>
              <a:ext cx="28575" cy="1587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0" name="Freeform 99">
              <a:extLst>
                <a:ext uri="{FF2B5EF4-FFF2-40B4-BE49-F238E27FC236}">
                  <a16:creationId xmlns:a16="http://schemas.microsoft.com/office/drawing/2014/main" id="{6069BB35-5BCF-6F75-DC5D-398D53BB3B99}"/>
                </a:ext>
              </a:extLst>
            </p:cNvPr>
            <p:cNvSpPr>
              <a:spLocks noEditPoints="1"/>
            </p:cNvSpPr>
            <p:nvPr/>
          </p:nvSpPr>
          <p:spPr bwMode="auto">
            <a:xfrm>
              <a:off x="4103688" y="2185988"/>
              <a:ext cx="155575" cy="273050"/>
            </a:xfrm>
            <a:custGeom>
              <a:avLst/>
              <a:gdLst>
                <a:gd name="T0" fmla="*/ 50 w 98"/>
                <a:gd name="T1" fmla="*/ 172 h 172"/>
                <a:gd name="T2" fmla="*/ 34 w 98"/>
                <a:gd name="T3" fmla="*/ 166 h 172"/>
                <a:gd name="T4" fmla="*/ 18 w 98"/>
                <a:gd name="T5" fmla="*/ 148 h 172"/>
                <a:gd name="T6" fmla="*/ 6 w 98"/>
                <a:gd name="T7" fmla="*/ 124 h 172"/>
                <a:gd name="T8" fmla="*/ 0 w 98"/>
                <a:gd name="T9" fmla="*/ 94 h 172"/>
                <a:gd name="T10" fmla="*/ 2 w 98"/>
                <a:gd name="T11" fmla="*/ 74 h 172"/>
                <a:gd name="T12" fmla="*/ 14 w 98"/>
                <a:gd name="T13" fmla="*/ 42 h 172"/>
                <a:gd name="T14" fmla="*/ 30 w 98"/>
                <a:gd name="T15" fmla="*/ 18 h 172"/>
                <a:gd name="T16" fmla="*/ 44 w 98"/>
                <a:gd name="T17" fmla="*/ 4 h 172"/>
                <a:gd name="T18" fmla="*/ 54 w 98"/>
                <a:gd name="T19" fmla="*/ 4 h 172"/>
                <a:gd name="T20" fmla="*/ 62 w 98"/>
                <a:gd name="T21" fmla="*/ 10 h 172"/>
                <a:gd name="T22" fmla="*/ 78 w 98"/>
                <a:gd name="T23" fmla="*/ 28 h 172"/>
                <a:gd name="T24" fmla="*/ 92 w 98"/>
                <a:gd name="T25" fmla="*/ 56 h 172"/>
                <a:gd name="T26" fmla="*/ 98 w 98"/>
                <a:gd name="T27" fmla="*/ 94 h 172"/>
                <a:gd name="T28" fmla="*/ 96 w 98"/>
                <a:gd name="T29" fmla="*/ 110 h 172"/>
                <a:gd name="T30" fmla="*/ 88 w 98"/>
                <a:gd name="T31" fmla="*/ 138 h 172"/>
                <a:gd name="T32" fmla="*/ 72 w 98"/>
                <a:gd name="T33" fmla="*/ 158 h 172"/>
                <a:gd name="T34" fmla="*/ 56 w 98"/>
                <a:gd name="T35" fmla="*/ 170 h 172"/>
                <a:gd name="T36" fmla="*/ 50 w 98"/>
                <a:gd name="T37" fmla="*/ 172 h 172"/>
                <a:gd name="T38" fmla="*/ 50 w 98"/>
                <a:gd name="T39" fmla="*/ 22 h 172"/>
                <a:gd name="T40" fmla="*/ 30 w 98"/>
                <a:gd name="T41" fmla="*/ 50 h 172"/>
                <a:gd name="T42" fmla="*/ 22 w 98"/>
                <a:gd name="T43" fmla="*/ 70 h 172"/>
                <a:gd name="T44" fmla="*/ 18 w 98"/>
                <a:gd name="T45" fmla="*/ 94 h 172"/>
                <a:gd name="T46" fmla="*/ 20 w 98"/>
                <a:gd name="T47" fmla="*/ 108 h 172"/>
                <a:gd name="T48" fmla="*/ 26 w 98"/>
                <a:gd name="T49" fmla="*/ 128 h 172"/>
                <a:gd name="T50" fmla="*/ 42 w 98"/>
                <a:gd name="T51" fmla="*/ 148 h 172"/>
                <a:gd name="T52" fmla="*/ 50 w 98"/>
                <a:gd name="T53" fmla="*/ 154 h 172"/>
                <a:gd name="T54" fmla="*/ 66 w 98"/>
                <a:gd name="T55" fmla="*/ 136 h 172"/>
                <a:gd name="T56" fmla="*/ 76 w 98"/>
                <a:gd name="T57" fmla="*/ 118 h 172"/>
                <a:gd name="T58" fmla="*/ 80 w 98"/>
                <a:gd name="T59" fmla="*/ 94 h 172"/>
                <a:gd name="T60" fmla="*/ 80 w 98"/>
                <a:gd name="T61" fmla="*/ 82 h 172"/>
                <a:gd name="T62" fmla="*/ 72 w 98"/>
                <a:gd name="T63" fmla="*/ 58 h 172"/>
                <a:gd name="T64" fmla="*/ 58 w 98"/>
                <a:gd name="T65" fmla="*/ 34 h 172"/>
                <a:gd name="T66" fmla="*/ 50 w 98"/>
                <a:gd name="T67" fmla="*/ 2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172">
                  <a:moveTo>
                    <a:pt x="50" y="172"/>
                  </a:moveTo>
                  <a:lnTo>
                    <a:pt x="50" y="172"/>
                  </a:lnTo>
                  <a:lnTo>
                    <a:pt x="42" y="170"/>
                  </a:lnTo>
                  <a:lnTo>
                    <a:pt x="34" y="166"/>
                  </a:lnTo>
                  <a:lnTo>
                    <a:pt x="26" y="158"/>
                  </a:lnTo>
                  <a:lnTo>
                    <a:pt x="18" y="148"/>
                  </a:lnTo>
                  <a:lnTo>
                    <a:pt x="12" y="138"/>
                  </a:lnTo>
                  <a:lnTo>
                    <a:pt x="6" y="124"/>
                  </a:lnTo>
                  <a:lnTo>
                    <a:pt x="2" y="110"/>
                  </a:lnTo>
                  <a:lnTo>
                    <a:pt x="0" y="94"/>
                  </a:lnTo>
                  <a:lnTo>
                    <a:pt x="0" y="94"/>
                  </a:lnTo>
                  <a:lnTo>
                    <a:pt x="2" y="74"/>
                  </a:lnTo>
                  <a:lnTo>
                    <a:pt x="8" y="56"/>
                  </a:lnTo>
                  <a:lnTo>
                    <a:pt x="14" y="42"/>
                  </a:lnTo>
                  <a:lnTo>
                    <a:pt x="22" y="28"/>
                  </a:lnTo>
                  <a:lnTo>
                    <a:pt x="30" y="18"/>
                  </a:lnTo>
                  <a:lnTo>
                    <a:pt x="36" y="10"/>
                  </a:lnTo>
                  <a:lnTo>
                    <a:pt x="44" y="4"/>
                  </a:lnTo>
                  <a:lnTo>
                    <a:pt x="50" y="0"/>
                  </a:lnTo>
                  <a:lnTo>
                    <a:pt x="54" y="4"/>
                  </a:lnTo>
                  <a:lnTo>
                    <a:pt x="54" y="4"/>
                  </a:lnTo>
                  <a:lnTo>
                    <a:pt x="62" y="10"/>
                  </a:lnTo>
                  <a:lnTo>
                    <a:pt x="70" y="18"/>
                  </a:lnTo>
                  <a:lnTo>
                    <a:pt x="78" y="28"/>
                  </a:lnTo>
                  <a:lnTo>
                    <a:pt x="84" y="42"/>
                  </a:lnTo>
                  <a:lnTo>
                    <a:pt x="92" y="56"/>
                  </a:lnTo>
                  <a:lnTo>
                    <a:pt x="96" y="74"/>
                  </a:lnTo>
                  <a:lnTo>
                    <a:pt x="98" y="94"/>
                  </a:lnTo>
                  <a:lnTo>
                    <a:pt x="98" y="94"/>
                  </a:lnTo>
                  <a:lnTo>
                    <a:pt x="96" y="110"/>
                  </a:lnTo>
                  <a:lnTo>
                    <a:pt x="92" y="124"/>
                  </a:lnTo>
                  <a:lnTo>
                    <a:pt x="88" y="138"/>
                  </a:lnTo>
                  <a:lnTo>
                    <a:pt x="80" y="148"/>
                  </a:lnTo>
                  <a:lnTo>
                    <a:pt x="72" y="158"/>
                  </a:lnTo>
                  <a:lnTo>
                    <a:pt x="64" y="166"/>
                  </a:lnTo>
                  <a:lnTo>
                    <a:pt x="56" y="170"/>
                  </a:lnTo>
                  <a:lnTo>
                    <a:pt x="50" y="172"/>
                  </a:lnTo>
                  <a:lnTo>
                    <a:pt x="50" y="172"/>
                  </a:lnTo>
                  <a:close/>
                  <a:moveTo>
                    <a:pt x="50" y="22"/>
                  </a:moveTo>
                  <a:lnTo>
                    <a:pt x="50" y="22"/>
                  </a:lnTo>
                  <a:lnTo>
                    <a:pt x="40" y="34"/>
                  </a:lnTo>
                  <a:lnTo>
                    <a:pt x="30" y="50"/>
                  </a:lnTo>
                  <a:lnTo>
                    <a:pt x="26" y="58"/>
                  </a:lnTo>
                  <a:lnTo>
                    <a:pt x="22" y="70"/>
                  </a:lnTo>
                  <a:lnTo>
                    <a:pt x="20" y="82"/>
                  </a:lnTo>
                  <a:lnTo>
                    <a:pt x="18" y="94"/>
                  </a:lnTo>
                  <a:lnTo>
                    <a:pt x="18" y="94"/>
                  </a:lnTo>
                  <a:lnTo>
                    <a:pt x="20" y="108"/>
                  </a:lnTo>
                  <a:lnTo>
                    <a:pt x="22" y="118"/>
                  </a:lnTo>
                  <a:lnTo>
                    <a:pt x="26" y="128"/>
                  </a:lnTo>
                  <a:lnTo>
                    <a:pt x="32" y="136"/>
                  </a:lnTo>
                  <a:lnTo>
                    <a:pt x="42" y="148"/>
                  </a:lnTo>
                  <a:lnTo>
                    <a:pt x="50" y="154"/>
                  </a:lnTo>
                  <a:lnTo>
                    <a:pt x="50" y="154"/>
                  </a:lnTo>
                  <a:lnTo>
                    <a:pt x="56" y="148"/>
                  </a:lnTo>
                  <a:lnTo>
                    <a:pt x="66" y="136"/>
                  </a:lnTo>
                  <a:lnTo>
                    <a:pt x="72" y="128"/>
                  </a:lnTo>
                  <a:lnTo>
                    <a:pt x="76" y="118"/>
                  </a:lnTo>
                  <a:lnTo>
                    <a:pt x="78" y="108"/>
                  </a:lnTo>
                  <a:lnTo>
                    <a:pt x="80" y="94"/>
                  </a:lnTo>
                  <a:lnTo>
                    <a:pt x="80" y="94"/>
                  </a:lnTo>
                  <a:lnTo>
                    <a:pt x="80" y="82"/>
                  </a:lnTo>
                  <a:lnTo>
                    <a:pt x="76" y="70"/>
                  </a:lnTo>
                  <a:lnTo>
                    <a:pt x="72" y="58"/>
                  </a:lnTo>
                  <a:lnTo>
                    <a:pt x="68" y="50"/>
                  </a:lnTo>
                  <a:lnTo>
                    <a:pt x="58" y="34"/>
                  </a:lnTo>
                  <a:lnTo>
                    <a:pt x="50" y="22"/>
                  </a:lnTo>
                  <a:lnTo>
                    <a:pt x="50" y="2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1" name="Rectangle 100">
              <a:extLst>
                <a:ext uri="{FF2B5EF4-FFF2-40B4-BE49-F238E27FC236}">
                  <a16:creationId xmlns:a16="http://schemas.microsoft.com/office/drawing/2014/main" id="{BF61C6A7-2093-3252-B9FD-C998AAEB0E4E}"/>
                </a:ext>
              </a:extLst>
            </p:cNvPr>
            <p:cNvSpPr>
              <a:spLocks noChangeArrowheads="1"/>
            </p:cNvSpPr>
            <p:nvPr/>
          </p:nvSpPr>
          <p:spPr bwMode="auto">
            <a:xfrm>
              <a:off x="4167188" y="2430463"/>
              <a:ext cx="28575" cy="1587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2" name="Freeform 6">
              <a:extLst>
                <a:ext uri="{FF2B5EF4-FFF2-40B4-BE49-F238E27FC236}">
                  <a16:creationId xmlns:a16="http://schemas.microsoft.com/office/drawing/2014/main" id="{81646C57-B403-AFD7-26DF-34E4AE859ACF}"/>
                </a:ext>
              </a:extLst>
            </p:cNvPr>
            <p:cNvSpPr>
              <a:spLocks noEditPoints="1"/>
            </p:cNvSpPr>
            <p:nvPr/>
          </p:nvSpPr>
          <p:spPr bwMode="auto">
            <a:xfrm>
              <a:off x="2829719" y="1970087"/>
              <a:ext cx="419100" cy="615950"/>
            </a:xfrm>
            <a:custGeom>
              <a:avLst/>
              <a:gdLst>
                <a:gd name="T0" fmla="*/ 264 w 264"/>
                <a:gd name="T1" fmla="*/ 388 h 388"/>
                <a:gd name="T2" fmla="*/ 0 w 264"/>
                <a:gd name="T3" fmla="*/ 388 h 388"/>
                <a:gd name="T4" fmla="*/ 0 w 264"/>
                <a:gd name="T5" fmla="*/ 0 h 388"/>
                <a:gd name="T6" fmla="*/ 264 w 264"/>
                <a:gd name="T7" fmla="*/ 0 h 388"/>
                <a:gd name="T8" fmla="*/ 264 w 264"/>
                <a:gd name="T9" fmla="*/ 388 h 388"/>
                <a:gd name="T10" fmla="*/ 18 w 264"/>
                <a:gd name="T11" fmla="*/ 370 h 388"/>
                <a:gd name="T12" fmla="*/ 246 w 264"/>
                <a:gd name="T13" fmla="*/ 370 h 388"/>
                <a:gd name="T14" fmla="*/ 246 w 264"/>
                <a:gd name="T15" fmla="*/ 18 h 388"/>
                <a:gd name="T16" fmla="*/ 18 w 264"/>
                <a:gd name="T17" fmla="*/ 18 h 388"/>
                <a:gd name="T18" fmla="*/ 18 w 264"/>
                <a:gd name="T19" fmla="*/ 37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388">
                  <a:moveTo>
                    <a:pt x="264" y="388"/>
                  </a:moveTo>
                  <a:lnTo>
                    <a:pt x="0" y="388"/>
                  </a:lnTo>
                  <a:lnTo>
                    <a:pt x="0" y="0"/>
                  </a:lnTo>
                  <a:lnTo>
                    <a:pt x="264" y="0"/>
                  </a:lnTo>
                  <a:lnTo>
                    <a:pt x="264" y="388"/>
                  </a:lnTo>
                  <a:close/>
                  <a:moveTo>
                    <a:pt x="18" y="370"/>
                  </a:moveTo>
                  <a:lnTo>
                    <a:pt x="246" y="370"/>
                  </a:lnTo>
                  <a:lnTo>
                    <a:pt x="246" y="18"/>
                  </a:lnTo>
                  <a:lnTo>
                    <a:pt x="18" y="18"/>
                  </a:lnTo>
                  <a:lnTo>
                    <a:pt x="18" y="370"/>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3" name="Rectangle 64">
              <a:extLst>
                <a:ext uri="{FF2B5EF4-FFF2-40B4-BE49-F238E27FC236}">
                  <a16:creationId xmlns:a16="http://schemas.microsoft.com/office/drawing/2014/main" id="{9B3F5304-4A16-BBC1-2D9A-A08920C1E59C}"/>
                </a:ext>
              </a:extLst>
            </p:cNvPr>
            <p:cNvSpPr>
              <a:spLocks noChangeArrowheads="1"/>
            </p:cNvSpPr>
            <p:nvPr/>
          </p:nvSpPr>
          <p:spPr bwMode="auto">
            <a:xfrm>
              <a:off x="3548858" y="1824037"/>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grpSp>
      <p:sp>
        <p:nvSpPr>
          <p:cNvPr id="114" name="Arrow: Striped Right 164">
            <a:extLst>
              <a:ext uri="{FF2B5EF4-FFF2-40B4-BE49-F238E27FC236}">
                <a16:creationId xmlns:a16="http://schemas.microsoft.com/office/drawing/2014/main" id="{39E6786A-D139-D644-F61D-7533793B3AEA}"/>
              </a:ext>
            </a:extLst>
          </p:cNvPr>
          <p:cNvSpPr/>
          <p:nvPr/>
        </p:nvSpPr>
        <p:spPr bwMode="auto">
          <a:xfrm>
            <a:off x="1168400" y="2859792"/>
            <a:ext cx="1230910" cy="457865"/>
          </a:xfrm>
          <a:prstGeom prst="stripedRightArrow">
            <a:avLst/>
          </a:prstGeom>
          <a:solidFill>
            <a:srgbClr val="0B2357"/>
          </a:solidFill>
          <a:ln w="9525" cap="flat" cmpd="sng" algn="ctr">
            <a:noFill/>
            <a:prstDash val="solid"/>
            <a:round/>
            <a:headEnd type="none" w="med" len="med"/>
            <a:tailEnd type="none" w="med" len="med"/>
          </a:ln>
          <a:effectLst/>
        </p:spPr>
        <p:txBody>
          <a:bodyPr rot="0" spcFirstLastPara="0" vertOverflow="overflow" horzOverflow="overflow" vert="horz" wrap="square" lIns="89953" tIns="89953" rIns="89953" bIns="89953" numCol="1" spcCol="0" rtlCol="0" fromWordArt="0" anchor="ctr" anchorCtr="0" forceAA="0" compatLnSpc="1">
            <a:prstTxWarp prst="textNoShape">
              <a:avLst/>
            </a:prstTxWarp>
            <a:noAutofit/>
          </a:bodyPr>
          <a:lstStyle/>
          <a:p>
            <a:pPr algn="ctr" defTabSz="1018665" fontAlgn="base">
              <a:spcBef>
                <a:spcPct val="0"/>
              </a:spcBef>
              <a:spcAft>
                <a:spcPts val="600"/>
              </a:spcAft>
            </a:pPr>
            <a:r>
              <a:rPr lang="fr-FR" sz="900" b="1" dirty="0">
                <a:solidFill>
                  <a:schemeClr val="bg1"/>
                </a:solidFill>
                <a:latin typeface="Ubuntu" panose="020B0504030602030204" pitchFamily="34" charset="0"/>
              </a:rPr>
              <a:t>OSER</a:t>
            </a:r>
            <a:endParaRPr lang="fr-FR" sz="900" b="1" dirty="0">
              <a:solidFill>
                <a:schemeClr val="bg1"/>
              </a:solidFill>
              <a:latin typeface="EYInterstate Light"/>
            </a:endParaRPr>
          </a:p>
        </p:txBody>
      </p:sp>
      <p:sp>
        <p:nvSpPr>
          <p:cNvPr id="115" name="Rectangle 2">
            <a:extLst>
              <a:ext uri="{FF2B5EF4-FFF2-40B4-BE49-F238E27FC236}">
                <a16:creationId xmlns:a16="http://schemas.microsoft.com/office/drawing/2014/main" id="{21542797-971E-5DFC-D203-7E4E0CA3CDC0}"/>
              </a:ext>
            </a:extLst>
          </p:cNvPr>
          <p:cNvSpPr txBox="1">
            <a:spLocks noChangeArrowheads="1"/>
          </p:cNvSpPr>
          <p:nvPr/>
        </p:nvSpPr>
        <p:spPr bwMode="auto">
          <a:xfrm>
            <a:off x="226605" y="3855417"/>
            <a:ext cx="5515777" cy="12422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defPPr>
              <a:defRPr lang="fr-FR"/>
            </a:defPPr>
            <a:lvl1pPr marL="144000" indent="-144000" algn="just">
              <a:spcBef>
                <a:spcPts val="1200"/>
              </a:spcBef>
              <a:buClr>
                <a:srgbClr val="FFC000"/>
              </a:buClr>
              <a:buSzPct val="75000"/>
              <a:buFont typeface="Wingdings 3" panose="05040102010807070707" pitchFamily="18" charset="2"/>
              <a:buChar char=""/>
              <a:defRPr sz="1100" b="1" i="0">
                <a:solidFill>
                  <a:schemeClr val="tx1"/>
                </a:solidFill>
                <a:effectLst/>
                <a:latin typeface="EYInterstate Regular" panose="02000503020000020004" pitchFamily="2" charset="0"/>
              </a:defRPr>
            </a:lvl1pPr>
            <a:lvl2pPr lvl="1">
              <a:defRPr sz="1100">
                <a:solidFill>
                  <a:schemeClr val="bg1"/>
                </a:solidFill>
              </a:defRPr>
            </a:lvl2pPr>
            <a:lvl3pPr lvl="2">
              <a:defRPr sz="1100">
                <a:solidFill>
                  <a:schemeClr val="bg1"/>
                </a:solidFill>
              </a:defRPr>
            </a:lvl3pPr>
          </a:lstStyle>
          <a:p>
            <a:pPr marL="360363" indent="-184150">
              <a:spcBef>
                <a:spcPts val="0"/>
              </a:spcBef>
              <a:spcAft>
                <a:spcPts val="600"/>
              </a:spcAft>
              <a:buClrTx/>
              <a:buSzPct val="100000"/>
              <a:buFont typeface="Arial" panose="020B0604020202020204" pitchFamily="34" charset="0"/>
              <a:buChar char="•"/>
              <a:defRPr/>
            </a:pPr>
            <a:r>
              <a:rPr lang="fr-FR" b="0" kern="0" dirty="0">
                <a:solidFill>
                  <a:srgbClr val="0B2357"/>
                </a:solidFill>
                <a:latin typeface="Ubuntu" panose="020B0504030602030204" pitchFamily="34" charset="0"/>
              </a:rPr>
              <a:t>AXEREAL face aux défis d’un </a:t>
            </a:r>
            <a:r>
              <a:rPr lang="fr-FR" kern="0" dirty="0">
                <a:solidFill>
                  <a:srgbClr val="0B2357"/>
                </a:solidFill>
                <a:latin typeface="Ubuntu" panose="020B0504030602030204" pitchFamily="34" charset="0"/>
              </a:rPr>
              <a:t>secteur en mutation</a:t>
            </a:r>
            <a:r>
              <a:rPr lang="fr-FR" b="0" kern="0" dirty="0">
                <a:solidFill>
                  <a:srgbClr val="0B2357"/>
                </a:solidFill>
                <a:latin typeface="Ubuntu" panose="020B0504030602030204" pitchFamily="34" charset="0"/>
              </a:rPr>
              <a:t>, marqué par des </a:t>
            </a:r>
            <a:r>
              <a:rPr lang="fr-FR" kern="0" dirty="0">
                <a:solidFill>
                  <a:srgbClr val="0B2357"/>
                </a:solidFill>
                <a:latin typeface="Ubuntu" panose="020B0504030602030204" pitchFamily="34" charset="0"/>
              </a:rPr>
              <a:t>évolutions réglementaires, technologiques et une concurrence accrue.</a:t>
            </a:r>
          </a:p>
          <a:p>
            <a:pPr marL="360363" indent="-184150">
              <a:spcBef>
                <a:spcPts val="0"/>
              </a:spcBef>
              <a:spcAft>
                <a:spcPts val="600"/>
              </a:spcAft>
              <a:buClrTx/>
              <a:buSzPct val="100000"/>
              <a:buFont typeface="Arial" panose="020B0604020202020204" pitchFamily="34" charset="0"/>
              <a:buChar char="•"/>
              <a:defRPr/>
            </a:pPr>
            <a:r>
              <a:rPr lang="fr-FR" kern="0" dirty="0">
                <a:solidFill>
                  <a:srgbClr val="0B2357"/>
                </a:solidFill>
                <a:latin typeface="Ubuntu" panose="020B0504030602030204" pitchFamily="34" charset="0"/>
              </a:rPr>
              <a:t>Enjeux stratégiques </a:t>
            </a:r>
            <a:r>
              <a:rPr lang="fr-FR" b="0" kern="0" dirty="0">
                <a:solidFill>
                  <a:srgbClr val="0B2357"/>
                </a:solidFill>
                <a:latin typeface="Ubuntu" panose="020B0504030602030204" pitchFamily="34" charset="0"/>
              </a:rPr>
              <a:t>: Renforcer la </a:t>
            </a:r>
            <a:r>
              <a:rPr lang="fr-FR" kern="0" dirty="0">
                <a:solidFill>
                  <a:srgbClr val="0B2357"/>
                </a:solidFill>
                <a:latin typeface="Ubuntu" panose="020B0504030602030204" pitchFamily="34" charset="0"/>
              </a:rPr>
              <a:t>compétitivité</a:t>
            </a:r>
            <a:r>
              <a:rPr lang="fr-FR" b="0" kern="0" dirty="0">
                <a:solidFill>
                  <a:srgbClr val="0B2357"/>
                </a:solidFill>
                <a:latin typeface="Ubuntu" panose="020B0504030602030204" pitchFamily="34" charset="0"/>
              </a:rPr>
              <a:t> et moderniser le SI pour soutenir la </a:t>
            </a:r>
            <a:r>
              <a:rPr lang="fr-FR" kern="0" dirty="0">
                <a:solidFill>
                  <a:srgbClr val="0B2357"/>
                </a:solidFill>
                <a:latin typeface="Ubuntu" panose="020B0504030602030204" pitchFamily="34" charset="0"/>
              </a:rPr>
              <a:t>transformation de la DSI</a:t>
            </a:r>
            <a:r>
              <a:rPr lang="fr-FR" b="0" kern="0" dirty="0">
                <a:solidFill>
                  <a:srgbClr val="0B2357"/>
                </a:solidFill>
                <a:latin typeface="Ubuntu" panose="020B0504030602030204" pitchFamily="34" charset="0"/>
              </a:rPr>
              <a:t>, améliorer </a:t>
            </a:r>
            <a:r>
              <a:rPr lang="fr-FR" kern="0" dirty="0">
                <a:solidFill>
                  <a:srgbClr val="0B2357"/>
                </a:solidFill>
                <a:latin typeface="Ubuntu" panose="020B0504030602030204" pitchFamily="34" charset="0"/>
              </a:rPr>
              <a:t>l'efficacité opérationnelle </a:t>
            </a:r>
            <a:r>
              <a:rPr lang="fr-FR" b="0" kern="0" dirty="0">
                <a:solidFill>
                  <a:srgbClr val="0B2357"/>
                </a:solidFill>
                <a:latin typeface="Ubuntu" panose="020B0504030602030204" pitchFamily="34" charset="0"/>
              </a:rPr>
              <a:t>et optimiser </a:t>
            </a:r>
            <a:r>
              <a:rPr lang="fr-FR" kern="0" dirty="0">
                <a:solidFill>
                  <a:srgbClr val="0B2357"/>
                </a:solidFill>
                <a:latin typeface="Ubuntu" panose="020B0504030602030204" pitchFamily="34" charset="0"/>
              </a:rPr>
              <a:t>l'expérience client</a:t>
            </a:r>
            <a:r>
              <a:rPr lang="fr-FR" b="0" kern="0" dirty="0">
                <a:solidFill>
                  <a:srgbClr val="0B2357"/>
                </a:solidFill>
                <a:latin typeface="Ubuntu" panose="020B0504030602030204" pitchFamily="34" charset="0"/>
              </a:rPr>
              <a:t>.</a:t>
            </a:r>
          </a:p>
          <a:p>
            <a:pPr marL="360363" indent="-184150">
              <a:spcBef>
                <a:spcPts val="0"/>
              </a:spcBef>
              <a:spcAft>
                <a:spcPts val="600"/>
              </a:spcAft>
              <a:buClrTx/>
              <a:buSzPct val="100000"/>
              <a:buFont typeface="Arial" panose="020B0604020202020204" pitchFamily="34" charset="0"/>
              <a:buChar char="•"/>
              <a:defRPr/>
            </a:pPr>
            <a:endParaRPr lang="fr-FR" kern="0" dirty="0">
              <a:solidFill>
                <a:srgbClr val="0B2357"/>
              </a:solidFill>
              <a:latin typeface="Ubuntu" panose="020B0504030602030204" pitchFamily="34" charset="0"/>
            </a:endParaRPr>
          </a:p>
        </p:txBody>
      </p:sp>
      <p:sp>
        <p:nvSpPr>
          <p:cNvPr id="116" name="Isosceles Triangle 48">
            <a:extLst>
              <a:ext uri="{FF2B5EF4-FFF2-40B4-BE49-F238E27FC236}">
                <a16:creationId xmlns:a16="http://schemas.microsoft.com/office/drawing/2014/main" id="{01E220FF-4426-F9D9-F44D-68E5DE3D8E81}"/>
              </a:ext>
            </a:extLst>
          </p:cNvPr>
          <p:cNvSpPr/>
          <p:nvPr/>
        </p:nvSpPr>
        <p:spPr bwMode="auto">
          <a:xfrm rot="10800000">
            <a:off x="2637143" y="3660289"/>
            <a:ext cx="490748" cy="180545"/>
          </a:xfrm>
          <a:custGeom>
            <a:avLst/>
            <a:gdLst>
              <a:gd name="connsiteX0" fmla="*/ 594118 w 597614"/>
              <a:gd name="connsiteY0" fmla="*/ 292100 h 292100"/>
              <a:gd name="connsiteX1" fmla="*/ 597614 w 597614"/>
              <a:gd name="connsiteY1" fmla="*/ 292100 h 292100"/>
              <a:gd name="connsiteX2" fmla="*/ 594118 w 597614"/>
              <a:gd name="connsiteY2" fmla="*/ 292100 h 292100"/>
              <a:gd name="connsiteX3" fmla="*/ 4190 w 597614"/>
              <a:gd name="connsiteY3" fmla="*/ 288005 h 292100"/>
              <a:gd name="connsiteX4" fmla="*/ 3496 w 597614"/>
              <a:gd name="connsiteY4" fmla="*/ 292100 h 292100"/>
              <a:gd name="connsiteX5" fmla="*/ 0 w 597614"/>
              <a:gd name="connsiteY5" fmla="*/ 292100 h 292100"/>
              <a:gd name="connsiteX6" fmla="*/ 4190 w 597614"/>
              <a:gd name="connsiteY6" fmla="*/ 288005 h 292100"/>
              <a:gd name="connsiteX7" fmla="*/ 298807 w 597614"/>
              <a:gd name="connsiteY7" fmla="*/ 0 h 292100"/>
              <a:gd name="connsiteX8" fmla="*/ 469961 w 597614"/>
              <a:gd name="connsiteY8" fmla="*/ 167313 h 292100"/>
              <a:gd name="connsiteX9" fmla="*/ 298807 w 597614"/>
              <a:gd name="connsiteY9" fmla="*/ 134940 h 292100"/>
              <a:gd name="connsiteX10" fmla="*/ 127653 w 597614"/>
              <a:gd name="connsiteY10" fmla="*/ 167313 h 292100"/>
              <a:gd name="connsiteX11" fmla="*/ 298807 w 597614"/>
              <a:gd name="connsiteY11" fmla="*/ 0 h 292100"/>
              <a:gd name="connsiteX0" fmla="*/ 4190 w 469961"/>
              <a:gd name="connsiteY0" fmla="*/ 288005 h 292100"/>
              <a:gd name="connsiteX1" fmla="*/ 3496 w 469961"/>
              <a:gd name="connsiteY1" fmla="*/ 292100 h 292100"/>
              <a:gd name="connsiteX2" fmla="*/ 0 w 469961"/>
              <a:gd name="connsiteY2" fmla="*/ 292100 h 292100"/>
              <a:gd name="connsiteX3" fmla="*/ 4190 w 469961"/>
              <a:gd name="connsiteY3" fmla="*/ 288005 h 292100"/>
              <a:gd name="connsiteX4" fmla="*/ 298807 w 469961"/>
              <a:gd name="connsiteY4" fmla="*/ 0 h 292100"/>
              <a:gd name="connsiteX5" fmla="*/ 469961 w 469961"/>
              <a:gd name="connsiteY5" fmla="*/ 167313 h 292100"/>
              <a:gd name="connsiteX6" fmla="*/ 298807 w 469961"/>
              <a:gd name="connsiteY6" fmla="*/ 134940 h 292100"/>
              <a:gd name="connsiteX7" fmla="*/ 127653 w 469961"/>
              <a:gd name="connsiteY7" fmla="*/ 167313 h 292100"/>
              <a:gd name="connsiteX8" fmla="*/ 298807 w 469961"/>
              <a:gd name="connsiteY8" fmla="*/ 0 h 292100"/>
              <a:gd name="connsiteX0" fmla="*/ 0 w 469961"/>
              <a:gd name="connsiteY0" fmla="*/ 292100 h 292100"/>
              <a:gd name="connsiteX1" fmla="*/ 3496 w 469961"/>
              <a:gd name="connsiteY1" fmla="*/ 292100 h 292100"/>
              <a:gd name="connsiteX2" fmla="*/ 0 w 469961"/>
              <a:gd name="connsiteY2" fmla="*/ 292100 h 292100"/>
              <a:gd name="connsiteX3" fmla="*/ 298807 w 469961"/>
              <a:gd name="connsiteY3" fmla="*/ 0 h 292100"/>
              <a:gd name="connsiteX4" fmla="*/ 469961 w 469961"/>
              <a:gd name="connsiteY4" fmla="*/ 167313 h 292100"/>
              <a:gd name="connsiteX5" fmla="*/ 298807 w 469961"/>
              <a:gd name="connsiteY5" fmla="*/ 134940 h 292100"/>
              <a:gd name="connsiteX6" fmla="*/ 127653 w 469961"/>
              <a:gd name="connsiteY6" fmla="*/ 167313 h 292100"/>
              <a:gd name="connsiteX7" fmla="*/ 298807 w 469961"/>
              <a:gd name="connsiteY7" fmla="*/ 0 h 292100"/>
              <a:gd name="connsiteX0" fmla="*/ 171154 w 342308"/>
              <a:gd name="connsiteY0" fmla="*/ 0 h 167313"/>
              <a:gd name="connsiteX1" fmla="*/ 342308 w 342308"/>
              <a:gd name="connsiteY1" fmla="*/ 167313 h 167313"/>
              <a:gd name="connsiteX2" fmla="*/ 171154 w 342308"/>
              <a:gd name="connsiteY2" fmla="*/ 134940 h 167313"/>
              <a:gd name="connsiteX3" fmla="*/ 0 w 342308"/>
              <a:gd name="connsiteY3" fmla="*/ 167313 h 167313"/>
              <a:gd name="connsiteX4" fmla="*/ 171154 w 342308"/>
              <a:gd name="connsiteY4" fmla="*/ 0 h 16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08" h="167313">
                <a:moveTo>
                  <a:pt x="171154" y="0"/>
                </a:moveTo>
                <a:lnTo>
                  <a:pt x="342308" y="167313"/>
                </a:lnTo>
                <a:cubicBezTo>
                  <a:pt x="293928" y="146807"/>
                  <a:pt x="234870" y="134940"/>
                  <a:pt x="171154" y="134940"/>
                </a:cubicBezTo>
                <a:cubicBezTo>
                  <a:pt x="107438" y="134940"/>
                  <a:pt x="48380" y="146807"/>
                  <a:pt x="0" y="167313"/>
                </a:cubicBezTo>
                <a:lnTo>
                  <a:pt x="171154" y="0"/>
                </a:lnTo>
                <a:close/>
              </a:path>
            </a:pathLst>
          </a:custGeom>
          <a:solidFill>
            <a:srgbClr val="0B2357"/>
          </a:solidFill>
          <a:ln>
            <a:noFill/>
          </a:ln>
          <a:effectLst/>
        </p:spPr>
        <p:txBody>
          <a:bodyPr rot="10800000"/>
          <a:lstStyle/>
          <a:p>
            <a:pPr algn="ctr"/>
            <a:endParaRPr lang="en-GB" err="1">
              <a:solidFill>
                <a:srgbClr val="002A45"/>
              </a:solidFill>
            </a:endParaRPr>
          </a:p>
        </p:txBody>
      </p:sp>
      <p:pic>
        <p:nvPicPr>
          <p:cNvPr id="118" name="Graphique 117" descr="Ville avec un remplissage uni">
            <a:extLst>
              <a:ext uri="{FF2B5EF4-FFF2-40B4-BE49-F238E27FC236}">
                <a16:creationId xmlns:a16="http://schemas.microsoft.com/office/drawing/2014/main" id="{C82CA884-2299-539B-0721-A1807424FB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313" y="2561351"/>
            <a:ext cx="878140" cy="878140"/>
          </a:xfrm>
          <a:prstGeom prst="rect">
            <a:avLst/>
          </a:prstGeom>
        </p:spPr>
      </p:pic>
      <p:sp>
        <p:nvSpPr>
          <p:cNvPr id="119" name="Rectangle 2">
            <a:extLst>
              <a:ext uri="{FF2B5EF4-FFF2-40B4-BE49-F238E27FC236}">
                <a16:creationId xmlns:a16="http://schemas.microsoft.com/office/drawing/2014/main" id="{C7FC3AFC-3E53-10FB-1E22-AD50CD924139}"/>
              </a:ext>
            </a:extLst>
          </p:cNvPr>
          <p:cNvSpPr txBox="1">
            <a:spLocks noChangeArrowheads="1"/>
          </p:cNvSpPr>
          <p:nvPr/>
        </p:nvSpPr>
        <p:spPr bwMode="auto">
          <a:xfrm>
            <a:off x="3786531" y="2658026"/>
            <a:ext cx="2102633" cy="888311"/>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defPPr>
              <a:defRPr lang="fr-FR"/>
            </a:defPPr>
            <a:lvl1pPr marL="144000" indent="-144000" algn="just">
              <a:spcBef>
                <a:spcPts val="1200"/>
              </a:spcBef>
              <a:buClr>
                <a:srgbClr val="FFC000"/>
              </a:buClr>
              <a:buSzPct val="75000"/>
              <a:buFont typeface="Wingdings 3" panose="05040102010807070707" pitchFamily="18" charset="2"/>
              <a:buChar char=""/>
              <a:defRPr sz="1100" b="1" i="0">
                <a:solidFill>
                  <a:schemeClr val="tx1"/>
                </a:solidFill>
                <a:effectLst/>
                <a:latin typeface="EYInterstate Regular" panose="02000503020000020004" pitchFamily="2" charset="0"/>
              </a:defRPr>
            </a:lvl1pPr>
            <a:lvl2pPr lvl="1">
              <a:defRPr sz="1100">
                <a:solidFill>
                  <a:schemeClr val="bg1"/>
                </a:solidFill>
              </a:defRPr>
            </a:lvl2pPr>
            <a:lvl3pPr lvl="2">
              <a:defRPr sz="1100">
                <a:solidFill>
                  <a:schemeClr val="bg1"/>
                </a:solidFill>
              </a:defRPr>
            </a:lvl3pPr>
          </a:lstStyle>
          <a:p>
            <a:pPr>
              <a:buClr>
                <a:srgbClr val="002A45"/>
              </a:buClr>
              <a:buSzPct val="80000"/>
              <a:buFont typeface="Wingdings 3" panose="05040102010807070707" pitchFamily="18" charset="2"/>
              <a:buChar char="u"/>
              <a:defRPr/>
            </a:pPr>
            <a:r>
              <a:rPr lang="fr-FR" dirty="0">
                <a:solidFill>
                  <a:srgbClr val="0B2357"/>
                </a:solidFill>
                <a:latin typeface="Ubuntu" panose="020B0504030602030204" pitchFamily="34" charset="0"/>
              </a:rPr>
              <a:t>Conformité Réglementaire</a:t>
            </a:r>
          </a:p>
          <a:p>
            <a:pPr>
              <a:buClr>
                <a:srgbClr val="002A45"/>
              </a:buClr>
              <a:buSzPct val="80000"/>
              <a:buFont typeface="Wingdings 3" panose="05040102010807070707" pitchFamily="18" charset="2"/>
              <a:buChar char="u"/>
              <a:defRPr/>
            </a:pPr>
            <a:r>
              <a:rPr lang="fr-FR" dirty="0">
                <a:solidFill>
                  <a:srgbClr val="0B2357"/>
                </a:solidFill>
                <a:latin typeface="Ubuntu" panose="020B0504030602030204" pitchFamily="34" charset="0"/>
              </a:rPr>
              <a:t>Positionnement Compétitif</a:t>
            </a:r>
          </a:p>
          <a:p>
            <a:pPr>
              <a:buClr>
                <a:srgbClr val="002A45"/>
              </a:buClr>
              <a:buSzPct val="80000"/>
              <a:buFont typeface="Wingdings 3" panose="05040102010807070707" pitchFamily="18" charset="2"/>
              <a:buChar char="u"/>
              <a:defRPr/>
            </a:pPr>
            <a:r>
              <a:rPr lang="fr-FR" dirty="0">
                <a:solidFill>
                  <a:srgbClr val="0B2357"/>
                </a:solidFill>
                <a:latin typeface="Ubuntu" panose="020B0504030602030204" pitchFamily="34" charset="0"/>
              </a:rPr>
              <a:t>Technologie Avancée</a:t>
            </a:r>
          </a:p>
        </p:txBody>
      </p:sp>
      <p:sp>
        <p:nvSpPr>
          <p:cNvPr id="121" name="Rectangle 120">
            <a:extLst>
              <a:ext uri="{FF2B5EF4-FFF2-40B4-BE49-F238E27FC236}">
                <a16:creationId xmlns:a16="http://schemas.microsoft.com/office/drawing/2014/main" id="{7A671871-1219-944A-4138-7171F7D8E5DC}"/>
              </a:ext>
            </a:extLst>
          </p:cNvPr>
          <p:cNvSpPr/>
          <p:nvPr/>
        </p:nvSpPr>
        <p:spPr>
          <a:xfrm>
            <a:off x="8144566" y="1909429"/>
            <a:ext cx="1810111" cy="307777"/>
          </a:xfrm>
          <a:prstGeom prst="rect">
            <a:avLst/>
          </a:prstGeom>
        </p:spPr>
        <p:txBody>
          <a:bodyPr wrap="none">
            <a:spAutoFit/>
          </a:bodyPr>
          <a:lstStyle/>
          <a:p>
            <a:r>
              <a:rPr lang="fr-FR" sz="1400" b="1" dirty="0">
                <a:solidFill>
                  <a:schemeClr val="bg1"/>
                </a:solidFill>
                <a:latin typeface="Ubuntu" panose="020B0504030602030204" pitchFamily="34" charset="0"/>
              </a:rPr>
              <a:t>Objectifs et besoin</a:t>
            </a:r>
          </a:p>
        </p:txBody>
      </p:sp>
    </p:spTree>
    <p:extLst>
      <p:ext uri="{BB962C8B-B14F-4D97-AF65-F5344CB8AC3E}">
        <p14:creationId xmlns:p14="http://schemas.microsoft.com/office/powerpoint/2010/main" val="281440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D06A5-6250-71D2-8CB6-006509A49336}"/>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9D0DEF23-CD6A-BFFD-5304-5D2DA4280DE0}"/>
              </a:ext>
            </a:extLst>
          </p:cNvPr>
          <p:cNvSpPr/>
          <p:nvPr/>
        </p:nvSpPr>
        <p:spPr>
          <a:xfrm>
            <a:off x="3928535"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kumimoji="0" lang="fr-FR" sz="1400" i="0" u="none" strike="noStrike" kern="0" cap="none" spc="0" normalizeH="0" baseline="0" noProof="0" dirty="0">
                <a:ln>
                  <a:noFill/>
                </a:ln>
                <a:solidFill>
                  <a:srgbClr val="002A45"/>
                </a:solidFill>
                <a:effectLst/>
                <a:uLnTx/>
                <a:uFillTx/>
                <a:latin typeface="Ubuntu" panose="020B0504030602030204" pitchFamily="34" charset="0"/>
                <a:cs typeface="Arial" panose="020B0604020202020204" pitchFamily="34" charset="0"/>
              </a:rPr>
              <a:t>Analyse des données collectées et évaluation </a:t>
            </a:r>
          </a:p>
        </p:txBody>
      </p:sp>
      <p:sp>
        <p:nvSpPr>
          <p:cNvPr id="2" name="Espace réservé du texte 1">
            <a:extLst>
              <a:ext uri="{FF2B5EF4-FFF2-40B4-BE49-F238E27FC236}">
                <a16:creationId xmlns:a16="http://schemas.microsoft.com/office/drawing/2014/main" id="{EDB72365-3303-FB4D-ED82-A9892E3904E8}"/>
              </a:ext>
            </a:extLst>
          </p:cNvPr>
          <p:cNvSpPr>
            <a:spLocks noGrp="1"/>
          </p:cNvSpPr>
          <p:nvPr>
            <p:ph type="body" sz="quarter" idx="14"/>
          </p:nvPr>
        </p:nvSpPr>
        <p:spPr/>
        <p:txBody>
          <a:bodyPr/>
          <a:lstStyle/>
          <a:p>
            <a:r>
              <a:rPr lang="fr-FR" dirty="0"/>
              <a:t>2. DÉMARCHE DE L’INTERVENTION</a:t>
            </a:r>
          </a:p>
        </p:txBody>
      </p:sp>
      <p:sp>
        <p:nvSpPr>
          <p:cNvPr id="3" name="Titre 2">
            <a:extLst>
              <a:ext uri="{FF2B5EF4-FFF2-40B4-BE49-F238E27FC236}">
                <a16:creationId xmlns:a16="http://schemas.microsoft.com/office/drawing/2014/main" id="{22E3F105-B964-045D-B5B3-03DB2D49CAA1}"/>
              </a:ext>
            </a:extLst>
          </p:cNvPr>
          <p:cNvSpPr>
            <a:spLocks noGrp="1"/>
          </p:cNvSpPr>
          <p:nvPr>
            <p:ph type="title"/>
          </p:nvPr>
        </p:nvSpPr>
        <p:spPr/>
        <p:txBody>
          <a:bodyPr>
            <a:normAutofit/>
          </a:bodyPr>
          <a:lstStyle/>
          <a:p>
            <a:r>
              <a:rPr lang="fr-FR" dirty="0">
                <a:solidFill>
                  <a:srgbClr val="002060"/>
                </a:solidFill>
                <a:latin typeface="Ubuntu Medium" panose="020B0604030602030204" pitchFamily="34" charset="0"/>
              </a:rPr>
              <a:t>Proposition basée sur notre expérience et le contexte de l’intervention</a:t>
            </a:r>
          </a:p>
        </p:txBody>
      </p:sp>
      <p:sp>
        <p:nvSpPr>
          <p:cNvPr id="4" name="Espace réservé du numéro de diapositive 3">
            <a:extLst>
              <a:ext uri="{FF2B5EF4-FFF2-40B4-BE49-F238E27FC236}">
                <a16:creationId xmlns:a16="http://schemas.microsoft.com/office/drawing/2014/main" id="{2DF70D49-ADA6-EE1C-8E28-D648D083D76F}"/>
              </a:ext>
            </a:extLst>
          </p:cNvPr>
          <p:cNvSpPr>
            <a:spLocks noGrp="1"/>
          </p:cNvSpPr>
          <p:nvPr>
            <p:ph type="sldNum" sz="quarter" idx="16"/>
          </p:nvPr>
        </p:nvSpPr>
        <p:spPr/>
        <p:txBody>
          <a:bodyPr/>
          <a:lstStyle/>
          <a:p>
            <a:pPr>
              <a:defRPr/>
            </a:pPr>
            <a:fld id="{172ACC00-F50A-441B-B5FA-D02ED19B2723}" type="slidenum">
              <a:rPr lang="fr-FR" smtClean="0"/>
              <a:t>4</a:t>
            </a:fld>
            <a:endParaRPr lang="fr-FR"/>
          </a:p>
        </p:txBody>
      </p:sp>
      <p:sp>
        <p:nvSpPr>
          <p:cNvPr id="13" name="Rectangle 12">
            <a:extLst>
              <a:ext uri="{FF2B5EF4-FFF2-40B4-BE49-F238E27FC236}">
                <a16:creationId xmlns:a16="http://schemas.microsoft.com/office/drawing/2014/main" id="{6869F033-EE2D-6743-183E-2355B006931F}"/>
              </a:ext>
            </a:extLst>
          </p:cNvPr>
          <p:cNvSpPr/>
          <p:nvPr/>
        </p:nvSpPr>
        <p:spPr>
          <a:xfrm>
            <a:off x="1726516"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lang="fr-FR" sz="1400" dirty="0">
                <a:solidFill>
                  <a:srgbClr val="002A45"/>
                </a:solidFill>
                <a:latin typeface="Ubuntu" panose="020B0504030602030204" pitchFamily="34" charset="0"/>
              </a:rPr>
              <a:t>Collecte d’information</a:t>
            </a:r>
          </a:p>
        </p:txBody>
      </p:sp>
      <p:sp>
        <p:nvSpPr>
          <p:cNvPr id="12" name="Rectangle 11">
            <a:extLst>
              <a:ext uri="{FF2B5EF4-FFF2-40B4-BE49-F238E27FC236}">
                <a16:creationId xmlns:a16="http://schemas.microsoft.com/office/drawing/2014/main" id="{1FDF2831-7C4D-6DCB-84B9-298C92A2F9D0}"/>
              </a:ext>
            </a:extLst>
          </p:cNvPr>
          <p:cNvSpPr/>
          <p:nvPr/>
        </p:nvSpPr>
        <p:spPr>
          <a:xfrm>
            <a:off x="1726517"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rIns="36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Remplir les questionnaires d’audit </a:t>
            </a:r>
          </a:p>
          <a:p>
            <a:pPr algn="ctr" defTabSz="913920">
              <a:spcAft>
                <a:spcPts val="600"/>
              </a:spcAft>
              <a:buClr>
                <a:schemeClr val="bg2"/>
              </a:buClr>
            </a:pPr>
            <a:r>
              <a:rPr lang="fr-FR" sz="1100" dirty="0">
                <a:solidFill>
                  <a:srgbClr val="002A45"/>
                </a:solidFill>
                <a:latin typeface="Ubuntu" panose="020B0504030602030204" pitchFamily="34" charset="0"/>
                <a:cs typeface="Arial" panose="020B0604020202020204" pitchFamily="34" charset="0"/>
              </a:rPr>
              <a:t>D</a:t>
            </a:r>
            <a:r>
              <a:rPr lang="fr-FR" sz="1100" kern="0" dirty="0">
                <a:solidFill>
                  <a:srgbClr val="002A45"/>
                </a:solidFill>
                <a:latin typeface="Ubuntu" panose="020B0504030602030204" pitchFamily="34" charset="0"/>
                <a:cs typeface="Arial" panose="020B0604020202020204" pitchFamily="34" charset="0"/>
              </a:rPr>
              <a:t>emander des informations complémentaires</a:t>
            </a:r>
          </a:p>
        </p:txBody>
      </p:sp>
      <p:sp>
        <p:nvSpPr>
          <p:cNvPr id="14" name="Triangle 13">
            <a:extLst>
              <a:ext uri="{FF2B5EF4-FFF2-40B4-BE49-F238E27FC236}">
                <a16:creationId xmlns:a16="http://schemas.microsoft.com/office/drawing/2014/main" id="{4BDAFA1E-6E4D-138D-96B0-CF2D85662306}"/>
              </a:ext>
            </a:extLst>
          </p:cNvPr>
          <p:cNvSpPr/>
          <p:nvPr/>
        </p:nvSpPr>
        <p:spPr>
          <a:xfrm rot="10800000">
            <a:off x="2513184"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15" name="Connecteur droit 67">
            <a:extLst>
              <a:ext uri="{FF2B5EF4-FFF2-40B4-BE49-F238E27FC236}">
                <a16:creationId xmlns:a16="http://schemas.microsoft.com/office/drawing/2014/main" id="{54E19102-D741-0304-AB8F-8C8BE06E6338}"/>
              </a:ext>
            </a:extLst>
          </p:cNvPr>
          <p:cNvCxnSpPr>
            <a:cxnSpLocks/>
          </p:cNvCxnSpPr>
          <p:nvPr/>
        </p:nvCxnSpPr>
        <p:spPr>
          <a:xfrm>
            <a:off x="1726516"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16" name="Rectangle 15">
            <a:extLst>
              <a:ext uri="{FF2B5EF4-FFF2-40B4-BE49-F238E27FC236}">
                <a16:creationId xmlns:a16="http://schemas.microsoft.com/office/drawing/2014/main" id="{CCE1A6DE-A429-B104-3A39-936531ACDB7F}"/>
              </a:ext>
            </a:extLst>
          </p:cNvPr>
          <p:cNvSpPr/>
          <p:nvPr/>
        </p:nvSpPr>
        <p:spPr bwMode="auto">
          <a:xfrm>
            <a:off x="2611910"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kumimoji="0" lang="fr-FR" u="none" strike="noStrike" cap="none" normalizeH="0" baseline="0" dirty="0">
                <a:ln>
                  <a:noFill/>
                </a:ln>
                <a:solidFill>
                  <a:srgbClr val="002A45"/>
                </a:solidFill>
                <a:effectLst/>
                <a:latin typeface="Ubuntu" panose="020B0504030602030204" pitchFamily="34" charset="0"/>
              </a:rPr>
              <a:t>1</a:t>
            </a:r>
          </a:p>
        </p:txBody>
      </p:sp>
      <p:sp>
        <p:nvSpPr>
          <p:cNvPr id="17" name="Rectangle 16">
            <a:extLst>
              <a:ext uri="{FF2B5EF4-FFF2-40B4-BE49-F238E27FC236}">
                <a16:creationId xmlns:a16="http://schemas.microsoft.com/office/drawing/2014/main" id="{8EF92868-1FE4-BE19-B90F-47E4EBA35780}"/>
              </a:ext>
            </a:extLst>
          </p:cNvPr>
          <p:cNvSpPr/>
          <p:nvPr/>
        </p:nvSpPr>
        <p:spPr>
          <a:xfrm>
            <a:off x="6130553"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Partager les constats avec l’équipe </a:t>
            </a:r>
            <a:endParaRPr lang="fr-FR" sz="1100" dirty="0">
              <a:solidFill>
                <a:srgbClr val="002A45"/>
              </a:solidFill>
              <a:latin typeface="Ubuntu" panose="020B0504030602030204" pitchFamily="34" charset="0"/>
              <a:cs typeface="Arial" panose="020B0604020202020204" pitchFamily="34" charset="0"/>
            </a:endParaRPr>
          </a:p>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Identifier les pistes d’amélioration</a:t>
            </a:r>
          </a:p>
        </p:txBody>
      </p:sp>
      <p:sp>
        <p:nvSpPr>
          <p:cNvPr id="18" name="Rectangle 17">
            <a:extLst>
              <a:ext uri="{FF2B5EF4-FFF2-40B4-BE49-F238E27FC236}">
                <a16:creationId xmlns:a16="http://schemas.microsoft.com/office/drawing/2014/main" id="{8F62AB63-F71A-C3D0-52E5-8C879A2DF0AD}"/>
              </a:ext>
            </a:extLst>
          </p:cNvPr>
          <p:cNvSpPr/>
          <p:nvPr/>
        </p:nvSpPr>
        <p:spPr>
          <a:xfrm>
            <a:off x="6130553"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lang="fr-FR" sz="1400" dirty="0">
                <a:solidFill>
                  <a:srgbClr val="002A45"/>
                </a:solidFill>
                <a:latin typeface="Ubuntu" panose="020B0504030602030204" pitchFamily="34" charset="0"/>
                <a:cs typeface="Arial" panose="020B0604020202020204" pitchFamily="34" charset="0"/>
              </a:rPr>
              <a:t>Échange et réflexion</a:t>
            </a:r>
            <a:endParaRPr kumimoji="0" lang="fr-FR" sz="1400" i="0" u="none" strike="noStrike" kern="0" cap="none" spc="0" normalizeH="0" baseline="0" noProof="0" dirty="0">
              <a:ln>
                <a:noFill/>
              </a:ln>
              <a:solidFill>
                <a:srgbClr val="002A45"/>
              </a:solidFill>
              <a:effectLst/>
              <a:uLnTx/>
              <a:uFillTx/>
              <a:latin typeface="Ubuntu" panose="020B0504030602030204" pitchFamily="34" charset="0"/>
              <a:cs typeface="Arial" panose="020B0604020202020204" pitchFamily="34" charset="0"/>
            </a:endParaRPr>
          </a:p>
        </p:txBody>
      </p:sp>
      <p:sp>
        <p:nvSpPr>
          <p:cNvPr id="19" name="Triangle 44">
            <a:extLst>
              <a:ext uri="{FF2B5EF4-FFF2-40B4-BE49-F238E27FC236}">
                <a16:creationId xmlns:a16="http://schemas.microsoft.com/office/drawing/2014/main" id="{FD944492-AB22-560E-8FB4-EAABE46C2FEE}"/>
              </a:ext>
            </a:extLst>
          </p:cNvPr>
          <p:cNvSpPr/>
          <p:nvPr/>
        </p:nvSpPr>
        <p:spPr>
          <a:xfrm rot="10800000">
            <a:off x="6917220"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20" name="Connecteur droit 67">
            <a:extLst>
              <a:ext uri="{FF2B5EF4-FFF2-40B4-BE49-F238E27FC236}">
                <a16:creationId xmlns:a16="http://schemas.microsoft.com/office/drawing/2014/main" id="{D4DCAB63-1DF7-BEAE-B37A-4AB8DE7FEA72}"/>
              </a:ext>
            </a:extLst>
          </p:cNvPr>
          <p:cNvCxnSpPr>
            <a:cxnSpLocks/>
          </p:cNvCxnSpPr>
          <p:nvPr/>
        </p:nvCxnSpPr>
        <p:spPr>
          <a:xfrm>
            <a:off x="6122448"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21" name="Rectangle 20">
            <a:extLst>
              <a:ext uri="{FF2B5EF4-FFF2-40B4-BE49-F238E27FC236}">
                <a16:creationId xmlns:a16="http://schemas.microsoft.com/office/drawing/2014/main" id="{5FE58BA9-2ABF-E79F-19CD-08E2A4CB37CB}"/>
              </a:ext>
            </a:extLst>
          </p:cNvPr>
          <p:cNvSpPr/>
          <p:nvPr/>
        </p:nvSpPr>
        <p:spPr bwMode="auto">
          <a:xfrm>
            <a:off x="7015946"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lang="fr-FR" dirty="0">
                <a:solidFill>
                  <a:srgbClr val="002A45"/>
                </a:solidFill>
                <a:latin typeface="Ubuntu" panose="020B0504030602030204" pitchFamily="34" charset="0"/>
              </a:rPr>
              <a:t>3</a:t>
            </a:r>
            <a:endParaRPr kumimoji="0" lang="fr-FR" u="none" strike="noStrike" cap="none" normalizeH="0" baseline="0" dirty="0">
              <a:ln>
                <a:noFill/>
              </a:ln>
              <a:solidFill>
                <a:srgbClr val="002A45"/>
              </a:solidFill>
              <a:effectLst/>
              <a:latin typeface="Ubuntu" panose="020B0504030602030204" pitchFamily="34" charset="0"/>
            </a:endParaRPr>
          </a:p>
        </p:txBody>
      </p:sp>
      <p:sp>
        <p:nvSpPr>
          <p:cNvPr id="23" name="Rectangle 22">
            <a:extLst>
              <a:ext uri="{FF2B5EF4-FFF2-40B4-BE49-F238E27FC236}">
                <a16:creationId xmlns:a16="http://schemas.microsoft.com/office/drawing/2014/main" id="{3C268E12-EB16-EC39-2E61-9B31FBA23DF9}"/>
              </a:ext>
            </a:extLst>
          </p:cNvPr>
          <p:cNvSpPr/>
          <p:nvPr/>
        </p:nvSpPr>
        <p:spPr>
          <a:xfrm>
            <a:off x="8332571"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 Regrouper les constats</a:t>
            </a:r>
          </a:p>
          <a:p>
            <a:pPr algn="ctr" defTabSz="913920">
              <a:spcAft>
                <a:spcPts val="600"/>
              </a:spcAft>
              <a:buClr>
                <a:schemeClr val="bg2"/>
              </a:buClr>
            </a:pPr>
            <a:r>
              <a:rPr lang="fr-FR" sz="1100" dirty="0">
                <a:solidFill>
                  <a:srgbClr val="002A45"/>
                </a:solidFill>
                <a:latin typeface="Ubuntu" panose="020B0504030602030204" pitchFamily="34" charset="0"/>
                <a:cs typeface="Arial" panose="020B0604020202020204" pitchFamily="34" charset="0"/>
              </a:rPr>
              <a:t>C</a:t>
            </a:r>
            <a:r>
              <a:rPr lang="fr-FR" sz="1100" kern="0" dirty="0">
                <a:solidFill>
                  <a:srgbClr val="002A45"/>
                </a:solidFill>
                <a:latin typeface="Ubuntu" panose="020B0504030602030204" pitchFamily="34" charset="0"/>
                <a:cs typeface="Arial" panose="020B0604020202020204" pitchFamily="34" charset="0"/>
              </a:rPr>
              <a:t>lasser les initiatives par priorité</a:t>
            </a:r>
          </a:p>
        </p:txBody>
      </p:sp>
      <p:sp>
        <p:nvSpPr>
          <p:cNvPr id="24" name="Rectangle 23">
            <a:extLst>
              <a:ext uri="{FF2B5EF4-FFF2-40B4-BE49-F238E27FC236}">
                <a16:creationId xmlns:a16="http://schemas.microsoft.com/office/drawing/2014/main" id="{D885C1FA-DA72-6DCC-E068-58417C118588}"/>
              </a:ext>
            </a:extLst>
          </p:cNvPr>
          <p:cNvSpPr/>
          <p:nvPr/>
        </p:nvSpPr>
        <p:spPr>
          <a:xfrm>
            <a:off x="8332571"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lang="fr-FR" sz="1400" dirty="0">
                <a:solidFill>
                  <a:srgbClr val="002A45"/>
                </a:solidFill>
                <a:latin typeface="Ubuntu" panose="020B0504030602030204" pitchFamily="34" charset="0"/>
                <a:cs typeface="Arial" panose="020B0604020202020204" pitchFamily="34" charset="0"/>
              </a:rPr>
              <a:t>Synthèse et recommandations</a:t>
            </a:r>
          </a:p>
        </p:txBody>
      </p:sp>
      <p:sp>
        <p:nvSpPr>
          <p:cNvPr id="25" name="Triangle 49">
            <a:extLst>
              <a:ext uri="{FF2B5EF4-FFF2-40B4-BE49-F238E27FC236}">
                <a16:creationId xmlns:a16="http://schemas.microsoft.com/office/drawing/2014/main" id="{5A911439-C207-1406-B1F5-9D9B096FDADA}"/>
              </a:ext>
            </a:extLst>
          </p:cNvPr>
          <p:cNvSpPr/>
          <p:nvPr/>
        </p:nvSpPr>
        <p:spPr>
          <a:xfrm rot="10800000">
            <a:off x="9119238"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26" name="Connecteur droit 67">
            <a:extLst>
              <a:ext uri="{FF2B5EF4-FFF2-40B4-BE49-F238E27FC236}">
                <a16:creationId xmlns:a16="http://schemas.microsoft.com/office/drawing/2014/main" id="{1DC11149-4631-314D-D909-BB3F32E37326}"/>
              </a:ext>
            </a:extLst>
          </p:cNvPr>
          <p:cNvCxnSpPr>
            <a:cxnSpLocks/>
          </p:cNvCxnSpPr>
          <p:nvPr/>
        </p:nvCxnSpPr>
        <p:spPr>
          <a:xfrm>
            <a:off x="8319026"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27" name="Rectangle 26">
            <a:extLst>
              <a:ext uri="{FF2B5EF4-FFF2-40B4-BE49-F238E27FC236}">
                <a16:creationId xmlns:a16="http://schemas.microsoft.com/office/drawing/2014/main" id="{583E1567-71E8-7918-A68F-7D1AE7CF692E}"/>
              </a:ext>
            </a:extLst>
          </p:cNvPr>
          <p:cNvSpPr/>
          <p:nvPr/>
        </p:nvSpPr>
        <p:spPr bwMode="auto">
          <a:xfrm>
            <a:off x="9217964"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lang="fr-FR" dirty="0">
                <a:solidFill>
                  <a:srgbClr val="002A45"/>
                </a:solidFill>
                <a:latin typeface="Ubuntu" panose="020B0504030602030204" pitchFamily="34" charset="0"/>
              </a:rPr>
              <a:t>4</a:t>
            </a:r>
            <a:endParaRPr kumimoji="0" lang="fr-FR" u="none" strike="noStrike" cap="none" normalizeH="0" baseline="0" dirty="0">
              <a:ln>
                <a:noFill/>
              </a:ln>
              <a:solidFill>
                <a:srgbClr val="002A45"/>
              </a:solidFill>
              <a:effectLst/>
              <a:latin typeface="Ubuntu" panose="020B0504030602030204" pitchFamily="34" charset="0"/>
            </a:endParaRPr>
          </a:p>
        </p:txBody>
      </p:sp>
      <p:sp>
        <p:nvSpPr>
          <p:cNvPr id="34" name="Rectangle 33">
            <a:extLst>
              <a:ext uri="{FF2B5EF4-FFF2-40B4-BE49-F238E27FC236}">
                <a16:creationId xmlns:a16="http://schemas.microsoft.com/office/drawing/2014/main" id="{A8CD9C16-5412-0473-5810-2383E433282D}"/>
              </a:ext>
            </a:extLst>
          </p:cNvPr>
          <p:cNvSpPr/>
          <p:nvPr/>
        </p:nvSpPr>
        <p:spPr>
          <a:xfrm>
            <a:off x="3926885"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Analyser les données collectées</a:t>
            </a:r>
          </a:p>
          <a:p>
            <a:pPr algn="ctr" defTabSz="913920">
              <a:spcAft>
                <a:spcPts val="600"/>
              </a:spcAft>
              <a:buClr>
                <a:schemeClr val="bg2"/>
              </a:buClr>
            </a:pPr>
            <a:r>
              <a:rPr lang="fr-FR" sz="1100" dirty="0">
                <a:solidFill>
                  <a:srgbClr val="002A45"/>
                </a:solidFill>
                <a:latin typeface="Ubuntu" panose="020B0504030602030204" pitchFamily="34" charset="0"/>
                <a:cs typeface="Arial" panose="020B0604020202020204" pitchFamily="34" charset="0"/>
              </a:rPr>
              <a:t>Établir les constats</a:t>
            </a:r>
            <a:endParaRPr lang="fr-FR" sz="1100" kern="0" dirty="0">
              <a:solidFill>
                <a:srgbClr val="002A45"/>
              </a:solidFill>
              <a:latin typeface="Ubuntu" panose="020B0504030602030204" pitchFamily="34" charset="0"/>
              <a:cs typeface="Arial" panose="020B0604020202020204" pitchFamily="34" charset="0"/>
            </a:endParaRPr>
          </a:p>
        </p:txBody>
      </p:sp>
      <p:sp>
        <p:nvSpPr>
          <p:cNvPr id="36" name="Triangle 54">
            <a:extLst>
              <a:ext uri="{FF2B5EF4-FFF2-40B4-BE49-F238E27FC236}">
                <a16:creationId xmlns:a16="http://schemas.microsoft.com/office/drawing/2014/main" id="{F7C23FEC-316E-AA60-12E8-AA295C2B326E}"/>
              </a:ext>
            </a:extLst>
          </p:cNvPr>
          <p:cNvSpPr/>
          <p:nvPr/>
        </p:nvSpPr>
        <p:spPr>
          <a:xfrm rot="10800000">
            <a:off x="4713553"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37" name="Connecteur droit 67">
            <a:extLst>
              <a:ext uri="{FF2B5EF4-FFF2-40B4-BE49-F238E27FC236}">
                <a16:creationId xmlns:a16="http://schemas.microsoft.com/office/drawing/2014/main" id="{D89BA345-A43D-D14C-CAC4-36491C43D0D2}"/>
              </a:ext>
            </a:extLst>
          </p:cNvPr>
          <p:cNvCxnSpPr>
            <a:cxnSpLocks/>
          </p:cNvCxnSpPr>
          <p:nvPr/>
        </p:nvCxnSpPr>
        <p:spPr>
          <a:xfrm>
            <a:off x="3926884"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38" name="Rectangle 37">
            <a:extLst>
              <a:ext uri="{FF2B5EF4-FFF2-40B4-BE49-F238E27FC236}">
                <a16:creationId xmlns:a16="http://schemas.microsoft.com/office/drawing/2014/main" id="{F85A2E9C-C7B9-B43A-759F-4CF2D0E7FBD9}"/>
              </a:ext>
            </a:extLst>
          </p:cNvPr>
          <p:cNvSpPr/>
          <p:nvPr/>
        </p:nvSpPr>
        <p:spPr bwMode="auto">
          <a:xfrm>
            <a:off x="4812278"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kumimoji="0" lang="fr-FR" u="none" strike="noStrike" cap="none" normalizeH="0" baseline="0" dirty="0">
                <a:ln>
                  <a:noFill/>
                </a:ln>
                <a:solidFill>
                  <a:srgbClr val="002A45"/>
                </a:solidFill>
                <a:effectLst/>
                <a:latin typeface="Ubuntu" panose="020B0504030602030204" pitchFamily="34" charset="0"/>
              </a:rPr>
              <a:t>2</a:t>
            </a:r>
          </a:p>
        </p:txBody>
      </p:sp>
    </p:spTree>
    <p:extLst>
      <p:ext uri="{BB962C8B-B14F-4D97-AF65-F5344CB8AC3E}">
        <p14:creationId xmlns:p14="http://schemas.microsoft.com/office/powerpoint/2010/main" val="317419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40DA1B9-0FE2-7646-A8A3-772366685F46}"/>
              </a:ext>
            </a:extLst>
          </p:cNvPr>
          <p:cNvSpPr/>
          <p:nvPr/>
        </p:nvSpPr>
        <p:spPr>
          <a:xfrm>
            <a:off x="2715778"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ITIL</a:t>
            </a:r>
          </a:p>
        </p:txBody>
      </p:sp>
      <p:sp>
        <p:nvSpPr>
          <p:cNvPr id="15" name="Rectangle 14">
            <a:extLst>
              <a:ext uri="{FF2B5EF4-FFF2-40B4-BE49-F238E27FC236}">
                <a16:creationId xmlns:a16="http://schemas.microsoft.com/office/drawing/2014/main" id="{65929853-6483-B892-7663-1E99F73A390E}"/>
              </a:ext>
            </a:extLst>
          </p:cNvPr>
          <p:cNvSpPr/>
          <p:nvPr/>
        </p:nvSpPr>
        <p:spPr>
          <a:xfrm>
            <a:off x="2715778"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Gestion des Incidents | Gestion des Problèmes | Gestion des Changements</a:t>
            </a:r>
          </a:p>
        </p:txBody>
      </p:sp>
      <p:sp>
        <p:nvSpPr>
          <p:cNvPr id="2" name="Espace réservé du texte 1">
            <a:extLst>
              <a:ext uri="{FF2B5EF4-FFF2-40B4-BE49-F238E27FC236}">
                <a16:creationId xmlns:a16="http://schemas.microsoft.com/office/drawing/2014/main" id="{876A1D0A-04E3-B8CF-4290-50C0C58FB779}"/>
              </a:ext>
            </a:extLst>
          </p:cNvPr>
          <p:cNvSpPr>
            <a:spLocks noGrp="1"/>
          </p:cNvSpPr>
          <p:nvPr>
            <p:ph type="body" sz="quarter" idx="14"/>
          </p:nvPr>
        </p:nvSpPr>
        <p:spPr>
          <a:xfrm>
            <a:off x="455946" y="44624"/>
            <a:ext cx="8225938" cy="259107"/>
          </a:xfrm>
        </p:spPr>
        <p:txBody>
          <a:bodyPr/>
          <a:lstStyle/>
          <a:p>
            <a:r>
              <a:rPr lang="fr-FR" dirty="0"/>
              <a:t>2. DÉMARCHE DE L’INTERVENTION : Adaptation du model au contexte de cette Analyse rapide </a:t>
            </a:r>
          </a:p>
          <a:p>
            <a:endParaRPr lang="fr-FR" dirty="0"/>
          </a:p>
        </p:txBody>
      </p:sp>
      <p:sp>
        <p:nvSpPr>
          <p:cNvPr id="3" name="Titre 2">
            <a:extLst>
              <a:ext uri="{FF2B5EF4-FFF2-40B4-BE49-F238E27FC236}">
                <a16:creationId xmlns:a16="http://schemas.microsoft.com/office/drawing/2014/main" id="{FE6B592A-9F35-4159-5270-E88818B3BC37}"/>
              </a:ext>
            </a:extLst>
          </p:cNvPr>
          <p:cNvSpPr>
            <a:spLocks noGrp="1"/>
          </p:cNvSpPr>
          <p:nvPr>
            <p:ph type="title"/>
          </p:nvPr>
        </p:nvSpPr>
        <p:spPr>
          <a:xfrm>
            <a:off x="455945" y="303731"/>
            <a:ext cx="11411590" cy="432048"/>
          </a:xfrm>
        </p:spPr>
        <p:txBody>
          <a:bodyPr>
            <a:noAutofit/>
          </a:bodyPr>
          <a:lstStyle/>
          <a:p>
            <a:r>
              <a:rPr lang="fr-FR" sz="1400" dirty="0"/>
              <a:t>Notre évaluation rapide de la maturité s’appuie sur des questionnaires d’audit et des questions Complémentaires </a:t>
            </a:r>
          </a:p>
        </p:txBody>
      </p:sp>
      <p:sp>
        <p:nvSpPr>
          <p:cNvPr id="4" name="Espace réservé du numéro de diapositive 3">
            <a:extLst>
              <a:ext uri="{FF2B5EF4-FFF2-40B4-BE49-F238E27FC236}">
                <a16:creationId xmlns:a16="http://schemas.microsoft.com/office/drawing/2014/main" id="{FAB671D5-3C59-1356-C9CA-A31FA08C8709}"/>
              </a:ext>
            </a:extLst>
          </p:cNvPr>
          <p:cNvSpPr>
            <a:spLocks noGrp="1"/>
          </p:cNvSpPr>
          <p:nvPr>
            <p:ph type="sldNum" sz="quarter" idx="16"/>
          </p:nvPr>
        </p:nvSpPr>
        <p:spPr/>
        <p:txBody>
          <a:bodyPr/>
          <a:lstStyle/>
          <a:p>
            <a:pPr>
              <a:defRPr/>
            </a:pPr>
            <a:fld id="{172ACC00-F50A-441B-B5FA-D02ED19B2723}" type="slidenum">
              <a:rPr lang="fr-FR" smtClean="0"/>
              <a:t>5</a:t>
            </a:fld>
            <a:endParaRPr lang="fr-FR"/>
          </a:p>
        </p:txBody>
      </p:sp>
      <p:sp>
        <p:nvSpPr>
          <p:cNvPr id="7" name="Rectangle 6">
            <a:extLst>
              <a:ext uri="{FF2B5EF4-FFF2-40B4-BE49-F238E27FC236}">
                <a16:creationId xmlns:a16="http://schemas.microsoft.com/office/drawing/2014/main" id="{FAB54C4F-A717-31FB-1DAB-A57B102A9C0D}"/>
              </a:ext>
            </a:extLst>
          </p:cNvPr>
          <p:cNvSpPr/>
          <p:nvPr/>
        </p:nvSpPr>
        <p:spPr>
          <a:xfrm>
            <a:off x="9474635"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Opérations</a:t>
            </a:r>
          </a:p>
        </p:txBody>
      </p:sp>
      <p:sp>
        <p:nvSpPr>
          <p:cNvPr id="8" name="Rectangle 7">
            <a:extLst>
              <a:ext uri="{FF2B5EF4-FFF2-40B4-BE49-F238E27FC236}">
                <a16:creationId xmlns:a16="http://schemas.microsoft.com/office/drawing/2014/main" id="{CE6AB9B6-608B-C286-B265-3D4E0015E9A6}"/>
              </a:ext>
            </a:extLst>
          </p:cNvPr>
          <p:cNvSpPr/>
          <p:nvPr/>
        </p:nvSpPr>
        <p:spPr>
          <a:xfrm>
            <a:off x="9474635"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Exploitation | Gestion des Infrastructures | Implémentation du Cloud</a:t>
            </a:r>
          </a:p>
        </p:txBody>
      </p:sp>
      <p:sp>
        <p:nvSpPr>
          <p:cNvPr id="12" name="Rectangle 11">
            <a:extLst>
              <a:ext uri="{FF2B5EF4-FFF2-40B4-BE49-F238E27FC236}">
                <a16:creationId xmlns:a16="http://schemas.microsoft.com/office/drawing/2014/main" id="{5AEBFD14-04C2-A42D-C904-0DD2478C349E}"/>
              </a:ext>
            </a:extLst>
          </p:cNvPr>
          <p:cNvSpPr/>
          <p:nvPr/>
        </p:nvSpPr>
        <p:spPr>
          <a:xfrm>
            <a:off x="454359"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CIO OFFICE</a:t>
            </a:r>
          </a:p>
        </p:txBody>
      </p:sp>
      <p:sp>
        <p:nvSpPr>
          <p:cNvPr id="13" name="Rectangle 12">
            <a:extLst>
              <a:ext uri="{FF2B5EF4-FFF2-40B4-BE49-F238E27FC236}">
                <a16:creationId xmlns:a16="http://schemas.microsoft.com/office/drawing/2014/main" id="{91CD28A6-528F-F1A6-E0A0-7C46354ED501}"/>
              </a:ext>
            </a:extLst>
          </p:cNvPr>
          <p:cNvSpPr/>
          <p:nvPr/>
        </p:nvSpPr>
        <p:spPr>
          <a:xfrm>
            <a:off x="454359"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Processus du Pilotage budgétaire | Gestion de la demande | Pilotage des portefeuille projets</a:t>
            </a:r>
          </a:p>
        </p:txBody>
      </p:sp>
      <p:sp>
        <p:nvSpPr>
          <p:cNvPr id="16" name="Rectangle 15">
            <a:extLst>
              <a:ext uri="{FF2B5EF4-FFF2-40B4-BE49-F238E27FC236}">
                <a16:creationId xmlns:a16="http://schemas.microsoft.com/office/drawing/2014/main" id="{43475AD8-1DC9-30D4-4080-9ABE24361520}"/>
              </a:ext>
            </a:extLst>
          </p:cNvPr>
          <p:cNvSpPr/>
          <p:nvPr/>
        </p:nvSpPr>
        <p:spPr>
          <a:xfrm>
            <a:off x="4977197"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Développement et d’Intégration</a:t>
            </a:r>
          </a:p>
        </p:txBody>
      </p:sp>
      <p:sp>
        <p:nvSpPr>
          <p:cNvPr id="17" name="Rectangle 16">
            <a:extLst>
              <a:ext uri="{FF2B5EF4-FFF2-40B4-BE49-F238E27FC236}">
                <a16:creationId xmlns:a16="http://schemas.microsoft.com/office/drawing/2014/main" id="{384C4E2A-325A-BAD8-3AF6-9A355F7911D4}"/>
              </a:ext>
            </a:extLst>
          </p:cNvPr>
          <p:cNvSpPr/>
          <p:nvPr/>
        </p:nvSpPr>
        <p:spPr>
          <a:xfrm>
            <a:off x="4977197"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Développement d'Applications | Intégration de Progiciels</a:t>
            </a:r>
          </a:p>
        </p:txBody>
      </p:sp>
      <p:sp>
        <p:nvSpPr>
          <p:cNvPr id="38" name="Rectangle 37">
            <a:extLst>
              <a:ext uri="{FF2B5EF4-FFF2-40B4-BE49-F238E27FC236}">
                <a16:creationId xmlns:a16="http://schemas.microsoft.com/office/drawing/2014/main" id="{6BD93EC6-9E93-06CC-F255-925D6687FEB6}"/>
              </a:ext>
            </a:extLst>
          </p:cNvPr>
          <p:cNvSpPr/>
          <p:nvPr/>
        </p:nvSpPr>
        <p:spPr>
          <a:xfrm>
            <a:off x="454359"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Architecture</a:t>
            </a:r>
          </a:p>
        </p:txBody>
      </p:sp>
      <p:sp>
        <p:nvSpPr>
          <p:cNvPr id="39" name="Rectangle 38">
            <a:extLst>
              <a:ext uri="{FF2B5EF4-FFF2-40B4-BE49-F238E27FC236}">
                <a16:creationId xmlns:a16="http://schemas.microsoft.com/office/drawing/2014/main" id="{24DA8D93-01D6-D46F-C90C-893BAE93D960}"/>
              </a:ext>
            </a:extLst>
          </p:cNvPr>
          <p:cNvSpPr/>
          <p:nvPr/>
        </p:nvSpPr>
        <p:spPr>
          <a:xfrm>
            <a:off x="454359"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Architecture d'Entreprise (TOGAF) | Architecture Applicative | Architecture Cloud | Architecture Data </a:t>
            </a:r>
          </a:p>
        </p:txBody>
      </p:sp>
      <p:sp>
        <p:nvSpPr>
          <p:cNvPr id="40" name="Rectangle 39">
            <a:extLst>
              <a:ext uri="{FF2B5EF4-FFF2-40B4-BE49-F238E27FC236}">
                <a16:creationId xmlns:a16="http://schemas.microsoft.com/office/drawing/2014/main" id="{BB49F039-7C30-D2CC-835A-B9AEEF0D544D}"/>
              </a:ext>
            </a:extLst>
          </p:cNvPr>
          <p:cNvSpPr/>
          <p:nvPr/>
        </p:nvSpPr>
        <p:spPr>
          <a:xfrm>
            <a:off x="2715778"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Gestion des fournisseurs</a:t>
            </a:r>
          </a:p>
        </p:txBody>
      </p:sp>
      <p:sp>
        <p:nvSpPr>
          <p:cNvPr id="41" name="Rectangle 40">
            <a:extLst>
              <a:ext uri="{FF2B5EF4-FFF2-40B4-BE49-F238E27FC236}">
                <a16:creationId xmlns:a16="http://schemas.microsoft.com/office/drawing/2014/main" id="{152FB05E-DCDE-2040-C3AA-B25AF65A83F8}"/>
              </a:ext>
            </a:extLst>
          </p:cNvPr>
          <p:cNvSpPr/>
          <p:nvPr/>
        </p:nvSpPr>
        <p:spPr>
          <a:xfrm>
            <a:off x="2715778"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Gestion des Fournisseurs | Software Asset Management (SAM) </a:t>
            </a:r>
          </a:p>
        </p:txBody>
      </p:sp>
      <p:sp>
        <p:nvSpPr>
          <p:cNvPr id="42" name="Rectangle 41">
            <a:extLst>
              <a:ext uri="{FF2B5EF4-FFF2-40B4-BE49-F238E27FC236}">
                <a16:creationId xmlns:a16="http://schemas.microsoft.com/office/drawing/2014/main" id="{81BD08CD-5BF8-98AA-A9A6-E078F9BA2493}"/>
              </a:ext>
            </a:extLst>
          </p:cNvPr>
          <p:cNvSpPr/>
          <p:nvPr/>
        </p:nvSpPr>
        <p:spPr>
          <a:xfrm>
            <a:off x="4977197"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Innovation et Modernisation</a:t>
            </a:r>
          </a:p>
        </p:txBody>
      </p:sp>
      <p:sp>
        <p:nvSpPr>
          <p:cNvPr id="43" name="Rectangle 42">
            <a:extLst>
              <a:ext uri="{FF2B5EF4-FFF2-40B4-BE49-F238E27FC236}">
                <a16:creationId xmlns:a16="http://schemas.microsoft.com/office/drawing/2014/main" id="{BBED0369-482D-5868-3512-CA7E01C1B033}"/>
              </a:ext>
            </a:extLst>
          </p:cNvPr>
          <p:cNvSpPr/>
          <p:nvPr/>
        </p:nvSpPr>
        <p:spPr>
          <a:xfrm>
            <a:off x="4977197"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Dette Technique | Modernité technologique | Gestion Innovation </a:t>
            </a:r>
          </a:p>
        </p:txBody>
      </p:sp>
      <p:sp>
        <p:nvSpPr>
          <p:cNvPr id="44" name="Rectangle 43">
            <a:extLst>
              <a:ext uri="{FF2B5EF4-FFF2-40B4-BE49-F238E27FC236}">
                <a16:creationId xmlns:a16="http://schemas.microsoft.com/office/drawing/2014/main" id="{31F8DCC9-69EE-A8E5-A586-5716F7F9EC01}"/>
              </a:ext>
            </a:extLst>
          </p:cNvPr>
          <p:cNvSpPr/>
          <p:nvPr/>
        </p:nvSpPr>
        <p:spPr>
          <a:xfrm>
            <a:off x="7238616" y="4038601"/>
            <a:ext cx="20410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Data, IA et Digitalisation</a:t>
            </a:r>
          </a:p>
        </p:txBody>
      </p:sp>
      <p:sp>
        <p:nvSpPr>
          <p:cNvPr id="45" name="Rectangle 44">
            <a:extLst>
              <a:ext uri="{FF2B5EF4-FFF2-40B4-BE49-F238E27FC236}">
                <a16:creationId xmlns:a16="http://schemas.microsoft.com/office/drawing/2014/main" id="{2324C015-116E-E120-86D7-11B508966BDF}"/>
              </a:ext>
            </a:extLst>
          </p:cNvPr>
          <p:cNvSpPr/>
          <p:nvPr/>
        </p:nvSpPr>
        <p:spPr>
          <a:xfrm>
            <a:off x="7238616"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Data | IA | Digitalisation</a:t>
            </a:r>
          </a:p>
        </p:txBody>
      </p:sp>
      <p:sp>
        <p:nvSpPr>
          <p:cNvPr id="46" name="Rectangle 45">
            <a:extLst>
              <a:ext uri="{FF2B5EF4-FFF2-40B4-BE49-F238E27FC236}">
                <a16:creationId xmlns:a16="http://schemas.microsoft.com/office/drawing/2014/main" id="{9383AAD6-694E-E716-E777-5FCB797A44EC}"/>
              </a:ext>
            </a:extLst>
          </p:cNvPr>
          <p:cNvSpPr/>
          <p:nvPr/>
        </p:nvSpPr>
        <p:spPr>
          <a:xfrm>
            <a:off x="9500035"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Digital  Workplace</a:t>
            </a:r>
          </a:p>
        </p:txBody>
      </p:sp>
      <p:sp>
        <p:nvSpPr>
          <p:cNvPr id="47" name="Rectangle 46">
            <a:extLst>
              <a:ext uri="{FF2B5EF4-FFF2-40B4-BE49-F238E27FC236}">
                <a16:creationId xmlns:a16="http://schemas.microsoft.com/office/drawing/2014/main" id="{8D810D2A-8770-A5BB-4182-D458BC3313A4}"/>
              </a:ext>
            </a:extLst>
          </p:cNvPr>
          <p:cNvSpPr/>
          <p:nvPr/>
        </p:nvSpPr>
        <p:spPr>
          <a:xfrm>
            <a:off x="9500035"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Digital Workplace | Support de Proximité | Gestion des Flottes | Gestion des Postes de Travail  | Gestion du Réseau de Télécommunication </a:t>
            </a:r>
          </a:p>
        </p:txBody>
      </p:sp>
      <p:sp>
        <p:nvSpPr>
          <p:cNvPr id="48" name="Rectangle : avec coin rogné 47">
            <a:extLst>
              <a:ext uri="{FF2B5EF4-FFF2-40B4-BE49-F238E27FC236}">
                <a16:creationId xmlns:a16="http://schemas.microsoft.com/office/drawing/2014/main" id="{CFC8202C-0901-AE04-9F28-3A70B2E9DEC3}"/>
              </a:ext>
            </a:extLst>
          </p:cNvPr>
          <p:cNvSpPr/>
          <p:nvPr/>
        </p:nvSpPr>
        <p:spPr>
          <a:xfrm>
            <a:off x="435045" y="874537"/>
            <a:ext cx="11080603" cy="565457"/>
          </a:xfrm>
          <a:prstGeom prst="snip1Rect">
            <a:avLst>
              <a:gd name="adj" fmla="val 11707"/>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fr-FR" sz="1400" dirty="0">
                <a:latin typeface="Ubuntu" panose="020B0504030602030204" pitchFamily="34" charset="0"/>
              </a:rPr>
              <a:t>En plus de l’analyse globale nous avons structuré ce diagnostic rapide autour de 10 axes stratégiques pour une analyse ciblée.</a:t>
            </a:r>
          </a:p>
        </p:txBody>
      </p:sp>
      <p:sp>
        <p:nvSpPr>
          <p:cNvPr id="58" name="Rectangle 57">
            <a:extLst>
              <a:ext uri="{FF2B5EF4-FFF2-40B4-BE49-F238E27FC236}">
                <a16:creationId xmlns:a16="http://schemas.microsoft.com/office/drawing/2014/main" id="{390B88C3-8893-C41A-84C8-63B0CC2727A3}"/>
              </a:ext>
            </a:extLst>
          </p:cNvPr>
          <p:cNvSpPr/>
          <p:nvPr/>
        </p:nvSpPr>
        <p:spPr>
          <a:xfrm>
            <a:off x="7213216" y="1630401"/>
            <a:ext cx="20410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Agilité de l’organisation</a:t>
            </a:r>
          </a:p>
        </p:txBody>
      </p:sp>
      <p:sp>
        <p:nvSpPr>
          <p:cNvPr id="59" name="Rectangle 58">
            <a:extLst>
              <a:ext uri="{FF2B5EF4-FFF2-40B4-BE49-F238E27FC236}">
                <a16:creationId xmlns:a16="http://schemas.microsoft.com/office/drawing/2014/main" id="{B9DECA0C-38D8-BA56-1490-151AEE2D42C7}"/>
              </a:ext>
            </a:extLst>
          </p:cNvPr>
          <p:cNvSpPr/>
          <p:nvPr/>
        </p:nvSpPr>
        <p:spPr>
          <a:xfrm>
            <a:off x="7240221"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Agilité | DEVSECOPS | Agilité à l'Échelle</a:t>
            </a:r>
          </a:p>
        </p:txBody>
      </p:sp>
    </p:spTree>
    <p:extLst>
      <p:ext uri="{BB962C8B-B14F-4D97-AF65-F5344CB8AC3E}">
        <p14:creationId xmlns:p14="http://schemas.microsoft.com/office/powerpoint/2010/main" val="227620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999228E-A6A5-E2B5-7B5E-776929A26047}"/>
              </a:ext>
            </a:extLst>
          </p:cNvPr>
          <p:cNvSpPr>
            <a:spLocks noGrp="1"/>
          </p:cNvSpPr>
          <p:nvPr>
            <p:ph type="body" sz="quarter" idx="14"/>
          </p:nvPr>
        </p:nvSpPr>
        <p:spPr/>
        <p:txBody>
          <a:bodyPr vert="horz" lIns="91440" tIns="45720" rIns="91440" bIns="45720" rtlCol="0" anchor="t">
            <a:noAutofit/>
          </a:bodyPr>
          <a:lstStyle/>
          <a:p>
            <a:r>
              <a:rPr lang="fr-FR" dirty="0"/>
              <a:t>3. </a:t>
            </a:r>
            <a:r>
              <a:rPr lang="fr-FR" sz="1400" b="0" dirty="0"/>
              <a:t>SYNTHÈSE DES CONSTATS : </a:t>
            </a:r>
            <a:r>
              <a:rPr lang="fr-FR" dirty="0"/>
              <a:t>Analyse budgétaire</a:t>
            </a:r>
            <a:endParaRPr lang="en-US" dirty="0"/>
          </a:p>
        </p:txBody>
      </p:sp>
      <p:sp>
        <p:nvSpPr>
          <p:cNvPr id="3" name="Titre 2">
            <a:extLst>
              <a:ext uri="{FF2B5EF4-FFF2-40B4-BE49-F238E27FC236}">
                <a16:creationId xmlns:a16="http://schemas.microsoft.com/office/drawing/2014/main" id="{09F00D9C-F8CA-0FB0-71FA-D78B2B11F0EE}"/>
              </a:ext>
            </a:extLst>
          </p:cNvPr>
          <p:cNvSpPr>
            <a:spLocks noGrp="1"/>
          </p:cNvSpPr>
          <p:nvPr>
            <p:ph type="title"/>
          </p:nvPr>
        </p:nvSpPr>
        <p:spPr/>
        <p:txBody>
          <a:bodyPr>
            <a:normAutofit/>
          </a:bodyPr>
          <a:lstStyle/>
          <a:p>
            <a:r>
              <a:rPr lang="fr-FR" dirty="0"/>
              <a:t>Un budget </a:t>
            </a:r>
            <a:r>
              <a:rPr lang="fr-FR" dirty="0" err="1"/>
              <a:t>iT</a:t>
            </a:r>
            <a:r>
              <a:rPr lang="fr-FR" dirty="0"/>
              <a:t> et Digital relativement bas sur les deux dernières années</a:t>
            </a:r>
            <a:endParaRPr lang="en-US" dirty="0"/>
          </a:p>
        </p:txBody>
      </p:sp>
      <p:sp>
        <p:nvSpPr>
          <p:cNvPr id="4" name="Slide Number Placeholder 3">
            <a:extLst>
              <a:ext uri="{FF2B5EF4-FFF2-40B4-BE49-F238E27FC236}">
                <a16:creationId xmlns:a16="http://schemas.microsoft.com/office/drawing/2014/main" id="{A8077DF1-BF94-211D-3745-AE3DC1789EEE}"/>
              </a:ext>
            </a:extLst>
          </p:cNvPr>
          <p:cNvSpPr>
            <a:spLocks noGrp="1"/>
          </p:cNvSpPr>
          <p:nvPr>
            <p:ph type="sldNum" sz="quarter" idx="16"/>
          </p:nvPr>
        </p:nvSpPr>
        <p:spPr>
          <a:xfrm>
            <a:off x="13209169" y="7546917"/>
            <a:ext cx="216000" cy="216000"/>
          </a:xfrm>
        </p:spPr>
        <p:txBody>
          <a:bodyPr/>
          <a:lstStyle/>
          <a:p>
            <a:pPr>
              <a:defRPr/>
            </a:pPr>
            <a:fld id="{172ACC00-F50A-441B-B5FA-D02ED19B2723}" type="slidenum">
              <a:rPr lang="fr-FR" smtClean="0"/>
              <a:t>6</a:t>
            </a:fld>
            <a:endParaRPr lang="fr-FR"/>
          </a:p>
        </p:txBody>
      </p:sp>
      <p:sp>
        <p:nvSpPr>
          <p:cNvPr id="25" name="Rectangle 24">
            <a:extLst>
              <a:ext uri="{FF2B5EF4-FFF2-40B4-BE49-F238E27FC236}">
                <a16:creationId xmlns:a16="http://schemas.microsoft.com/office/drawing/2014/main" id="{80E58934-EAEB-9EE7-A361-B2331C617426}"/>
              </a:ext>
            </a:extLst>
          </p:cNvPr>
          <p:cNvSpPr/>
          <p:nvPr/>
        </p:nvSpPr>
        <p:spPr>
          <a:xfrm>
            <a:off x="550863" y="836613"/>
            <a:ext cx="11304000" cy="795293"/>
          </a:xfrm>
          <a:prstGeom prst="rect">
            <a:avLst/>
          </a:prstGeom>
          <a:solidFill>
            <a:schemeClr val="bg1">
              <a:lumMod val="95000"/>
            </a:schemeClr>
          </a:solidFill>
          <a:ln w="1270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92000" tIns="45720" rIns="432000" bIns="45720"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r>
              <a:rPr lang="fr-FR" sz="1400" dirty="0">
                <a:solidFill>
                  <a:schemeClr val="bg2">
                    <a:lumMod val="75000"/>
                  </a:schemeClr>
                </a:solidFill>
                <a:latin typeface="Ubuntu"/>
              </a:rPr>
              <a:t>Le budget IT et digital, déjà restreint par rapport aux standards sectoriels et à la taille, subira une réduction en 2024/2025, reflétant le contexte économique et la préparation du programme OSER.</a:t>
            </a:r>
          </a:p>
        </p:txBody>
      </p:sp>
      <p:pic>
        <p:nvPicPr>
          <p:cNvPr id="27" name="Graphique 26" descr="Mille avec un remplissage uni">
            <a:extLst>
              <a:ext uri="{FF2B5EF4-FFF2-40B4-BE49-F238E27FC236}">
                <a16:creationId xmlns:a16="http://schemas.microsoft.com/office/drawing/2014/main" id="{4C4E5951-BAB9-BFD6-2AD5-398BC4F0B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3" y="1036259"/>
            <a:ext cx="396000" cy="396000"/>
          </a:xfrm>
          <a:prstGeom prst="rect">
            <a:avLst/>
          </a:prstGeom>
        </p:spPr>
      </p:pic>
      <p:sp>
        <p:nvSpPr>
          <p:cNvPr id="53" name="Slide Number Placeholder 3">
            <a:extLst>
              <a:ext uri="{FF2B5EF4-FFF2-40B4-BE49-F238E27FC236}">
                <a16:creationId xmlns:a16="http://schemas.microsoft.com/office/drawing/2014/main" id="{258A780E-259D-D740-1125-CAB74D929197}"/>
              </a:ext>
            </a:extLst>
          </p:cNvPr>
          <p:cNvSpPr txBox="1">
            <a:spLocks/>
          </p:cNvSpPr>
          <p:nvPr/>
        </p:nvSpPr>
        <p:spPr bwMode="auto">
          <a:xfrm>
            <a:off x="11543945" y="6451981"/>
            <a:ext cx="216000" cy="216000"/>
          </a:xfrm>
          <a:prstGeom prst="roundRect">
            <a:avLst>
              <a:gd name="adj" fmla="val 16667"/>
            </a:avLst>
          </a:prstGeom>
          <a:solidFill>
            <a:srgbClr val="44C3C2"/>
          </a:solidFill>
        </p:spPr>
        <p:txBody>
          <a:bodyPr vert="horz" lIns="36000" tIns="36000" rIns="36000" bIns="36000" rtlCol="0" anchor="ctr"/>
          <a:lstStyle>
            <a:defPPr>
              <a:defRPr lang="fr-FR"/>
            </a:defPPr>
            <a:lvl1pPr marL="0" algn="ctr" defTabSz="914400">
              <a:defRPr sz="7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172ACC00-F50A-441B-B5FA-D02ED19B2723}" type="slidenum">
              <a:rPr lang="fr-FR" smtClean="0"/>
              <a:pPr>
                <a:defRPr/>
              </a:pPr>
              <a:t>6</a:t>
            </a:fld>
            <a:endParaRPr lang="fr-FR"/>
          </a:p>
        </p:txBody>
      </p:sp>
      <p:sp>
        <p:nvSpPr>
          <p:cNvPr id="23" name="Rectangle 22">
            <a:extLst>
              <a:ext uri="{FF2B5EF4-FFF2-40B4-BE49-F238E27FC236}">
                <a16:creationId xmlns:a16="http://schemas.microsoft.com/office/drawing/2014/main" id="{8660AB1E-938E-6DF1-3F66-7FE3D41C8D43}"/>
              </a:ext>
            </a:extLst>
          </p:cNvPr>
          <p:cNvSpPr/>
          <p:nvPr/>
        </p:nvSpPr>
        <p:spPr>
          <a:xfrm>
            <a:off x="902652" y="1981511"/>
            <a:ext cx="5294352" cy="4030297"/>
          </a:xfrm>
          <a:prstGeom prst="rect">
            <a:avLst/>
          </a:prstGeom>
          <a:noFill/>
          <a:ln w="127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a:endParaRPr lang="fr-FR"/>
          </a:p>
        </p:txBody>
      </p:sp>
      <p:graphicFrame>
        <p:nvGraphicFramePr>
          <p:cNvPr id="58" name="Graphique 57">
            <a:extLst>
              <a:ext uri="{FF2B5EF4-FFF2-40B4-BE49-F238E27FC236}">
                <a16:creationId xmlns:a16="http://schemas.microsoft.com/office/drawing/2014/main" id="{9FED559A-9A03-2AFA-9CAB-6ED4A933FD31}"/>
              </a:ext>
            </a:extLst>
          </p:cNvPr>
          <p:cNvGraphicFramePr/>
          <p:nvPr>
            <p:extLst>
              <p:ext uri="{D42A27DB-BD31-4B8C-83A1-F6EECF244321}">
                <p14:modId xmlns:p14="http://schemas.microsoft.com/office/powerpoint/2010/main" val="4183828412"/>
              </p:ext>
            </p:extLst>
          </p:nvPr>
        </p:nvGraphicFramePr>
        <p:xfrm>
          <a:off x="894844" y="2318196"/>
          <a:ext cx="5294352" cy="3693612"/>
        </p:xfrm>
        <a:graphic>
          <a:graphicData uri="http://schemas.openxmlformats.org/drawingml/2006/chart">
            <c:chart xmlns:c="http://schemas.openxmlformats.org/drawingml/2006/chart" xmlns:r="http://schemas.openxmlformats.org/officeDocument/2006/relationships" r:id="rId5"/>
          </a:graphicData>
        </a:graphic>
      </p:graphicFrame>
      <p:sp>
        <p:nvSpPr>
          <p:cNvPr id="60" name="ZoneTexte 59">
            <a:extLst>
              <a:ext uri="{FF2B5EF4-FFF2-40B4-BE49-F238E27FC236}">
                <a16:creationId xmlns:a16="http://schemas.microsoft.com/office/drawing/2014/main" id="{A8AC9E50-DDF8-4CBD-B217-6C89AE8C8AF6}"/>
              </a:ext>
            </a:extLst>
          </p:cNvPr>
          <p:cNvSpPr txBox="1"/>
          <p:nvPr/>
        </p:nvSpPr>
        <p:spPr>
          <a:xfrm>
            <a:off x="1631768" y="1783042"/>
            <a:ext cx="3836120" cy="276999"/>
          </a:xfrm>
          <a:prstGeom prst="rect">
            <a:avLst/>
          </a:prstGeom>
          <a:solidFill>
            <a:schemeClr val="bg1"/>
          </a:solidFill>
        </p:spPr>
        <p:txBody>
          <a:bodyPr wrap="square">
            <a:spAutoFit/>
          </a:bodyPr>
          <a:lstStyle/>
          <a:p>
            <a:pPr algn="ctr" rtl="0">
              <a:defRPr sz="1862" b="0" i="0" u="none" strike="noStrike" kern="1200" spc="0" baseline="0">
                <a:solidFill>
                  <a:srgbClr val="00548A"/>
                </a:solidFill>
                <a:latin typeface="Ubuntu" panose="020B0504030602030204" pitchFamily="34" charset="0"/>
                <a:ea typeface="+mn-ea"/>
                <a:cs typeface="+mn-cs"/>
              </a:defRPr>
            </a:pPr>
            <a:r>
              <a:rPr lang="fr-FR" sz="1200" dirty="0">
                <a:solidFill>
                  <a:schemeClr val="bg2"/>
                </a:solidFill>
              </a:rPr>
              <a:t>Comparaison</a:t>
            </a:r>
            <a:r>
              <a:rPr lang="fr-FR" sz="1200" baseline="0" dirty="0">
                <a:solidFill>
                  <a:schemeClr val="bg2"/>
                </a:solidFill>
              </a:rPr>
              <a:t> de CA et du Budget de l’IT (M€)</a:t>
            </a:r>
            <a:endParaRPr lang="fr-FR" sz="1200" dirty="0">
              <a:solidFill>
                <a:schemeClr val="bg2"/>
              </a:solidFill>
            </a:endParaRPr>
          </a:p>
        </p:txBody>
      </p:sp>
      <p:sp>
        <p:nvSpPr>
          <p:cNvPr id="5" name="Rectangle 4">
            <a:extLst>
              <a:ext uri="{FF2B5EF4-FFF2-40B4-BE49-F238E27FC236}">
                <a16:creationId xmlns:a16="http://schemas.microsoft.com/office/drawing/2014/main" id="{7B63E77D-94D6-5225-32CE-94D787904C4F}"/>
              </a:ext>
            </a:extLst>
          </p:cNvPr>
          <p:cNvSpPr/>
          <p:nvPr/>
        </p:nvSpPr>
        <p:spPr>
          <a:xfrm>
            <a:off x="7618566" y="2132664"/>
            <a:ext cx="3572254" cy="374198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6" name="ZoneTexte 5">
            <a:extLst>
              <a:ext uri="{FF2B5EF4-FFF2-40B4-BE49-F238E27FC236}">
                <a16:creationId xmlns:a16="http://schemas.microsoft.com/office/drawing/2014/main" id="{42E6D481-F435-623E-917A-82890FB0186F}"/>
              </a:ext>
            </a:extLst>
          </p:cNvPr>
          <p:cNvSpPr txBox="1"/>
          <p:nvPr/>
        </p:nvSpPr>
        <p:spPr>
          <a:xfrm>
            <a:off x="7887587" y="5942351"/>
            <a:ext cx="2825112" cy="430887"/>
          </a:xfrm>
          <a:prstGeom prst="rect">
            <a:avLst/>
          </a:prstGeom>
          <a:solidFill>
            <a:srgbClr val="FFFD78"/>
          </a:solidFill>
          <a:ln>
            <a:solidFill>
              <a:schemeClr val="bg1">
                <a:lumMod val="50000"/>
              </a:schemeClr>
            </a:solidFill>
          </a:ln>
        </p:spPr>
        <p:txBody>
          <a:bodyPr wrap="square" rtlCol="0">
            <a:spAutoFit/>
          </a:bodyPr>
          <a:lstStyle/>
          <a:p>
            <a:pPr algn="ctr"/>
            <a:r>
              <a:rPr lang="fr-FR" sz="1100" b="1" dirty="0">
                <a:latin typeface="Ubuntu" panose="020B0504030602030204" pitchFamily="34" charset="0"/>
              </a:rPr>
              <a:t>Un budget IT et digital limité par rapport aux standards du secteur.</a:t>
            </a:r>
          </a:p>
        </p:txBody>
      </p:sp>
      <p:sp>
        <p:nvSpPr>
          <p:cNvPr id="7" name="Rectangle 6">
            <a:extLst>
              <a:ext uri="{FF2B5EF4-FFF2-40B4-BE49-F238E27FC236}">
                <a16:creationId xmlns:a16="http://schemas.microsoft.com/office/drawing/2014/main" id="{74B3628C-19A7-0250-377E-956B93899C06}"/>
              </a:ext>
            </a:extLst>
          </p:cNvPr>
          <p:cNvSpPr/>
          <p:nvPr/>
        </p:nvSpPr>
        <p:spPr>
          <a:xfrm>
            <a:off x="7934525" y="2830411"/>
            <a:ext cx="1876388" cy="307778"/>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dirty="0">
                <a:solidFill>
                  <a:schemeClr val="tx1"/>
                </a:solidFill>
                <a:latin typeface="Ubuntu" panose="020B0504030602030204" pitchFamily="34" charset="0"/>
              </a:rPr>
              <a:t>Petites et moyennes entreprises</a:t>
            </a:r>
          </a:p>
        </p:txBody>
      </p:sp>
      <p:sp>
        <p:nvSpPr>
          <p:cNvPr id="8" name="Rectangle 7">
            <a:extLst>
              <a:ext uri="{FF2B5EF4-FFF2-40B4-BE49-F238E27FC236}">
                <a16:creationId xmlns:a16="http://schemas.microsoft.com/office/drawing/2014/main" id="{F63C2F62-F8BE-46E6-5807-4563C8C5CBC7}"/>
              </a:ext>
            </a:extLst>
          </p:cNvPr>
          <p:cNvSpPr/>
          <p:nvPr/>
        </p:nvSpPr>
        <p:spPr>
          <a:xfrm>
            <a:off x="7934525" y="3221898"/>
            <a:ext cx="1876388" cy="307778"/>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Grandes entreprises</a:t>
            </a:r>
          </a:p>
        </p:txBody>
      </p:sp>
      <p:sp>
        <p:nvSpPr>
          <p:cNvPr id="9" name="Rectangle 8">
            <a:extLst>
              <a:ext uri="{FF2B5EF4-FFF2-40B4-BE49-F238E27FC236}">
                <a16:creationId xmlns:a16="http://schemas.microsoft.com/office/drawing/2014/main" id="{35BF0643-B241-4391-5BE2-5D69578B2FB2}"/>
              </a:ext>
            </a:extLst>
          </p:cNvPr>
          <p:cNvSpPr/>
          <p:nvPr/>
        </p:nvSpPr>
        <p:spPr>
          <a:xfrm>
            <a:off x="7934525" y="4022773"/>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Secteur de la technologie</a:t>
            </a:r>
          </a:p>
        </p:txBody>
      </p:sp>
      <p:sp>
        <p:nvSpPr>
          <p:cNvPr id="10" name="Rectangle 9">
            <a:extLst>
              <a:ext uri="{FF2B5EF4-FFF2-40B4-BE49-F238E27FC236}">
                <a16:creationId xmlns:a16="http://schemas.microsoft.com/office/drawing/2014/main" id="{E27E0C01-A1D2-4A2B-120C-BB2630E6017F}"/>
              </a:ext>
            </a:extLst>
          </p:cNvPr>
          <p:cNvSpPr/>
          <p:nvPr/>
        </p:nvSpPr>
        <p:spPr>
          <a:xfrm>
            <a:off x="7934525" y="4373365"/>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Secteur financier</a:t>
            </a:r>
          </a:p>
        </p:txBody>
      </p:sp>
      <p:sp>
        <p:nvSpPr>
          <p:cNvPr id="13" name="Rectangle 12">
            <a:extLst>
              <a:ext uri="{FF2B5EF4-FFF2-40B4-BE49-F238E27FC236}">
                <a16:creationId xmlns:a16="http://schemas.microsoft.com/office/drawing/2014/main" id="{ECEEFF98-051E-BDE0-8687-08CCB1017EC5}"/>
              </a:ext>
            </a:extLst>
          </p:cNvPr>
          <p:cNvSpPr/>
          <p:nvPr/>
        </p:nvSpPr>
        <p:spPr>
          <a:xfrm>
            <a:off x="9969319" y="2830412"/>
            <a:ext cx="857276" cy="307777"/>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4% - 7% </a:t>
            </a:r>
          </a:p>
        </p:txBody>
      </p:sp>
      <p:sp>
        <p:nvSpPr>
          <p:cNvPr id="14" name="Rectangle 13">
            <a:extLst>
              <a:ext uri="{FF2B5EF4-FFF2-40B4-BE49-F238E27FC236}">
                <a16:creationId xmlns:a16="http://schemas.microsoft.com/office/drawing/2014/main" id="{7F5EC74D-4D59-EFA2-7BAC-183BF9C2E2EB}"/>
              </a:ext>
            </a:extLst>
          </p:cNvPr>
          <p:cNvSpPr/>
          <p:nvPr/>
        </p:nvSpPr>
        <p:spPr>
          <a:xfrm>
            <a:off x="9969319" y="3226713"/>
            <a:ext cx="857276" cy="307777"/>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5% - 10%</a:t>
            </a:r>
          </a:p>
        </p:txBody>
      </p:sp>
      <p:sp>
        <p:nvSpPr>
          <p:cNvPr id="15" name="Rectangle 14">
            <a:extLst>
              <a:ext uri="{FF2B5EF4-FFF2-40B4-BE49-F238E27FC236}">
                <a16:creationId xmlns:a16="http://schemas.microsoft.com/office/drawing/2014/main" id="{690D8B05-04E8-851B-5920-CB8B2AA2044E}"/>
              </a:ext>
            </a:extLst>
          </p:cNvPr>
          <p:cNvSpPr/>
          <p:nvPr/>
        </p:nvSpPr>
        <p:spPr>
          <a:xfrm>
            <a:off x="9969319" y="4027588"/>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a:solidFill>
                  <a:schemeClr val="tx1"/>
                </a:solidFill>
                <a:latin typeface="Ubuntu" panose="020B0504030602030204" pitchFamily="34" charset="0"/>
              </a:rPr>
              <a:t>20%</a:t>
            </a:r>
          </a:p>
        </p:txBody>
      </p:sp>
      <p:sp>
        <p:nvSpPr>
          <p:cNvPr id="16" name="Rectangle 15">
            <a:extLst>
              <a:ext uri="{FF2B5EF4-FFF2-40B4-BE49-F238E27FC236}">
                <a16:creationId xmlns:a16="http://schemas.microsoft.com/office/drawing/2014/main" id="{EBE0042D-D3ED-3A79-4E0C-74055D6141A6}"/>
              </a:ext>
            </a:extLst>
          </p:cNvPr>
          <p:cNvSpPr/>
          <p:nvPr/>
        </p:nvSpPr>
        <p:spPr>
          <a:xfrm>
            <a:off x="9969319" y="4374071"/>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7% - 10%</a:t>
            </a:r>
          </a:p>
        </p:txBody>
      </p:sp>
      <p:sp>
        <p:nvSpPr>
          <p:cNvPr id="17" name="Rectangle 16">
            <a:extLst>
              <a:ext uri="{FF2B5EF4-FFF2-40B4-BE49-F238E27FC236}">
                <a16:creationId xmlns:a16="http://schemas.microsoft.com/office/drawing/2014/main" id="{60CDC482-76B5-AB92-2425-E1FB8FE39694}"/>
              </a:ext>
            </a:extLst>
          </p:cNvPr>
          <p:cNvSpPr/>
          <p:nvPr/>
        </p:nvSpPr>
        <p:spPr>
          <a:xfrm>
            <a:off x="7934525" y="4715740"/>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Secteur de la santé </a:t>
            </a:r>
          </a:p>
        </p:txBody>
      </p:sp>
      <p:sp>
        <p:nvSpPr>
          <p:cNvPr id="18" name="Rectangle 17">
            <a:extLst>
              <a:ext uri="{FF2B5EF4-FFF2-40B4-BE49-F238E27FC236}">
                <a16:creationId xmlns:a16="http://schemas.microsoft.com/office/drawing/2014/main" id="{E33542BC-8160-0310-BF69-7C6E9016145E}"/>
              </a:ext>
            </a:extLst>
          </p:cNvPr>
          <p:cNvSpPr/>
          <p:nvPr/>
        </p:nvSpPr>
        <p:spPr>
          <a:xfrm>
            <a:off x="9969319" y="4720555"/>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a:solidFill>
                  <a:schemeClr val="tx1"/>
                </a:solidFill>
                <a:latin typeface="Ubuntu" panose="020B0504030602030204" pitchFamily="34" charset="0"/>
              </a:rPr>
              <a:t>5% - 8%</a:t>
            </a:r>
          </a:p>
        </p:txBody>
      </p:sp>
      <p:sp>
        <p:nvSpPr>
          <p:cNvPr id="19" name="ZoneTexte 18">
            <a:extLst>
              <a:ext uri="{FF2B5EF4-FFF2-40B4-BE49-F238E27FC236}">
                <a16:creationId xmlns:a16="http://schemas.microsoft.com/office/drawing/2014/main" id="{660735D0-AB21-E03F-7452-7F701465475F}"/>
              </a:ext>
            </a:extLst>
          </p:cNvPr>
          <p:cNvSpPr txBox="1"/>
          <p:nvPr/>
        </p:nvSpPr>
        <p:spPr>
          <a:xfrm>
            <a:off x="7973852" y="1946792"/>
            <a:ext cx="2861681" cy="276999"/>
          </a:xfrm>
          <a:prstGeom prst="rect">
            <a:avLst/>
          </a:prstGeom>
          <a:solidFill>
            <a:schemeClr val="bg1"/>
          </a:solidFill>
          <a:ln>
            <a:solidFill>
              <a:schemeClr val="bg2"/>
            </a:solidFill>
            <a:prstDash val="sysDot"/>
          </a:ln>
        </p:spPr>
        <p:txBody>
          <a:bodyPr wrap="none" rtlCol="0">
            <a:spAutoFit/>
          </a:bodyPr>
          <a:lstStyle/>
          <a:p>
            <a:r>
              <a:rPr lang="fr-FR" sz="1200" b="1" dirty="0">
                <a:solidFill>
                  <a:schemeClr val="bg2"/>
                </a:solidFill>
                <a:latin typeface="Ubuntu" panose="020B0504030602030204" pitchFamily="34" charset="0"/>
              </a:rPr>
              <a:t>Benchmarks des coûts IT et Digitaux</a:t>
            </a:r>
          </a:p>
        </p:txBody>
      </p:sp>
      <p:sp>
        <p:nvSpPr>
          <p:cNvPr id="20" name="ZoneTexte 19">
            <a:extLst>
              <a:ext uri="{FF2B5EF4-FFF2-40B4-BE49-F238E27FC236}">
                <a16:creationId xmlns:a16="http://schemas.microsoft.com/office/drawing/2014/main" id="{EDA8E369-30A4-3111-3FCB-9476FA1099B1}"/>
              </a:ext>
            </a:extLst>
          </p:cNvPr>
          <p:cNvSpPr txBox="1"/>
          <p:nvPr/>
        </p:nvSpPr>
        <p:spPr>
          <a:xfrm>
            <a:off x="8211899" y="2477547"/>
            <a:ext cx="2385589" cy="261610"/>
          </a:xfrm>
          <a:prstGeom prst="rect">
            <a:avLst/>
          </a:prstGeom>
          <a:noFill/>
        </p:spPr>
        <p:txBody>
          <a:bodyPr wrap="none" rtlCol="0">
            <a:spAutoFit/>
          </a:bodyPr>
          <a:lstStyle/>
          <a:p>
            <a:r>
              <a:rPr lang="fr-FR" sz="1100" b="1" i="1">
                <a:solidFill>
                  <a:schemeClr val="bg2"/>
                </a:solidFill>
                <a:latin typeface="Ubuntu" panose="020B0504030602030204" pitchFamily="34" charset="0"/>
              </a:rPr>
              <a:t>Benchmark par taille d’entreprise</a:t>
            </a:r>
          </a:p>
        </p:txBody>
      </p:sp>
      <p:sp>
        <p:nvSpPr>
          <p:cNvPr id="21" name="ZoneTexte 20">
            <a:extLst>
              <a:ext uri="{FF2B5EF4-FFF2-40B4-BE49-F238E27FC236}">
                <a16:creationId xmlns:a16="http://schemas.microsoft.com/office/drawing/2014/main" id="{1EF9355C-105A-ABB0-27AC-68EC389C0EEE}"/>
              </a:ext>
            </a:extLst>
          </p:cNvPr>
          <p:cNvSpPr txBox="1"/>
          <p:nvPr/>
        </p:nvSpPr>
        <p:spPr>
          <a:xfrm>
            <a:off x="8550132" y="3716962"/>
            <a:ext cx="1709122" cy="261610"/>
          </a:xfrm>
          <a:prstGeom prst="rect">
            <a:avLst/>
          </a:prstGeom>
          <a:noFill/>
        </p:spPr>
        <p:txBody>
          <a:bodyPr wrap="none" rtlCol="0">
            <a:spAutoFit/>
          </a:bodyPr>
          <a:lstStyle/>
          <a:p>
            <a:r>
              <a:rPr lang="fr-FR" sz="1100" b="1" i="1">
                <a:solidFill>
                  <a:schemeClr val="bg2"/>
                </a:solidFill>
                <a:latin typeface="Ubuntu" panose="020B0504030602030204" pitchFamily="34" charset="0"/>
              </a:rPr>
              <a:t>Benchmark par Secteur</a:t>
            </a:r>
          </a:p>
        </p:txBody>
      </p:sp>
      <p:cxnSp>
        <p:nvCxnSpPr>
          <p:cNvPr id="22" name="Connecteur droit 21">
            <a:extLst>
              <a:ext uri="{FF2B5EF4-FFF2-40B4-BE49-F238E27FC236}">
                <a16:creationId xmlns:a16="http://schemas.microsoft.com/office/drawing/2014/main" id="{1727CB2D-8C11-43BC-E77E-34D028717CC9}"/>
              </a:ext>
            </a:extLst>
          </p:cNvPr>
          <p:cNvCxnSpPr>
            <a:cxnSpLocks/>
          </p:cNvCxnSpPr>
          <p:nvPr/>
        </p:nvCxnSpPr>
        <p:spPr>
          <a:xfrm>
            <a:off x="7806392" y="5620099"/>
            <a:ext cx="167460" cy="322252"/>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8F20B256-4D04-96B9-06C9-2B6DDBECEF8A}"/>
              </a:ext>
            </a:extLst>
          </p:cNvPr>
          <p:cNvSpPr/>
          <p:nvPr/>
        </p:nvSpPr>
        <p:spPr>
          <a:xfrm>
            <a:off x="7513816" y="5188455"/>
            <a:ext cx="3781752" cy="443371"/>
          </a:xfrm>
          <a:prstGeom prst="rect">
            <a:avLst/>
          </a:prstGeom>
          <a:solidFill>
            <a:srgbClr val="FFFD78">
              <a:alpha val="27059"/>
            </a:srgbClr>
          </a:solidFill>
          <a:ln w="6350">
            <a:solidFill>
              <a:schemeClr val="tx1">
                <a:lumMod val="95000"/>
                <a:lumOff val="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26" name="Rectangle 25">
            <a:extLst>
              <a:ext uri="{FF2B5EF4-FFF2-40B4-BE49-F238E27FC236}">
                <a16:creationId xmlns:a16="http://schemas.microsoft.com/office/drawing/2014/main" id="{24DCA8C5-921C-4E87-DBFB-7533EB59EB76}"/>
              </a:ext>
            </a:extLst>
          </p:cNvPr>
          <p:cNvSpPr/>
          <p:nvPr/>
        </p:nvSpPr>
        <p:spPr>
          <a:xfrm>
            <a:off x="7934525" y="5256750"/>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dirty="0">
                <a:solidFill>
                  <a:schemeClr val="tx1"/>
                </a:solidFill>
                <a:latin typeface="Ubuntu" panose="020B0504030602030204" pitchFamily="34" charset="0"/>
              </a:rPr>
              <a:t>secteur agricole et agroalimentaire</a:t>
            </a:r>
          </a:p>
        </p:txBody>
      </p:sp>
      <p:sp>
        <p:nvSpPr>
          <p:cNvPr id="28" name="Rectangle 27">
            <a:extLst>
              <a:ext uri="{FF2B5EF4-FFF2-40B4-BE49-F238E27FC236}">
                <a16:creationId xmlns:a16="http://schemas.microsoft.com/office/drawing/2014/main" id="{DE5088F2-5F2C-141C-DFD4-4D9F69635766}"/>
              </a:ext>
            </a:extLst>
          </p:cNvPr>
          <p:cNvSpPr/>
          <p:nvPr/>
        </p:nvSpPr>
        <p:spPr>
          <a:xfrm>
            <a:off x="9969319" y="5261565"/>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1% - 3%</a:t>
            </a:r>
          </a:p>
        </p:txBody>
      </p:sp>
      <p:sp>
        <p:nvSpPr>
          <p:cNvPr id="32" name="Rectangle 31">
            <a:extLst>
              <a:ext uri="{FF2B5EF4-FFF2-40B4-BE49-F238E27FC236}">
                <a16:creationId xmlns:a16="http://schemas.microsoft.com/office/drawing/2014/main" id="{52008C25-CB9F-78E4-0AA5-E7C9B6DDEB0B}"/>
              </a:ext>
            </a:extLst>
          </p:cNvPr>
          <p:cNvSpPr/>
          <p:nvPr/>
        </p:nvSpPr>
        <p:spPr>
          <a:xfrm>
            <a:off x="7514614" y="3196121"/>
            <a:ext cx="3781752" cy="363353"/>
          </a:xfrm>
          <a:prstGeom prst="rect">
            <a:avLst/>
          </a:prstGeom>
          <a:solidFill>
            <a:srgbClr val="FF0000">
              <a:alpha val="20000"/>
            </a:srgbClr>
          </a:solidFill>
          <a:ln w="6350">
            <a:solidFill>
              <a:schemeClr val="tx1">
                <a:lumMod val="95000"/>
                <a:lumOff val="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Tree>
    <p:extLst>
      <p:ext uri="{BB962C8B-B14F-4D97-AF65-F5344CB8AC3E}">
        <p14:creationId xmlns:p14="http://schemas.microsoft.com/office/powerpoint/2010/main" val="390818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999228E-A6A5-E2B5-7B5E-776929A26047}"/>
              </a:ext>
            </a:extLst>
          </p:cNvPr>
          <p:cNvSpPr>
            <a:spLocks noGrp="1"/>
          </p:cNvSpPr>
          <p:nvPr>
            <p:ph type="body" sz="quarter" idx="14"/>
          </p:nvPr>
        </p:nvSpPr>
        <p:spPr/>
        <p:txBody>
          <a:bodyPr vert="horz" lIns="91440" tIns="45720" rIns="91440" bIns="45720" rtlCol="0" anchor="t">
            <a:noAutofit/>
          </a:bodyPr>
          <a:lstStyle/>
          <a:p>
            <a:r>
              <a:rPr lang="fr-FR" dirty="0"/>
              <a:t>3. </a:t>
            </a:r>
            <a:r>
              <a:rPr lang="fr-FR" sz="1400" b="0" dirty="0"/>
              <a:t>SYNTHÈSE DES CONSTATS : </a:t>
            </a:r>
            <a:r>
              <a:rPr lang="fr-FR" dirty="0"/>
              <a:t>Analyse budgétaire</a:t>
            </a:r>
            <a:endParaRPr lang="en-US" dirty="0"/>
          </a:p>
        </p:txBody>
      </p:sp>
      <p:sp>
        <p:nvSpPr>
          <p:cNvPr id="3" name="Titre 2">
            <a:extLst>
              <a:ext uri="{FF2B5EF4-FFF2-40B4-BE49-F238E27FC236}">
                <a16:creationId xmlns:a16="http://schemas.microsoft.com/office/drawing/2014/main" id="{09F00D9C-F8CA-0FB0-71FA-D78B2B11F0EE}"/>
              </a:ext>
            </a:extLst>
          </p:cNvPr>
          <p:cNvSpPr>
            <a:spLocks noGrp="1"/>
          </p:cNvSpPr>
          <p:nvPr>
            <p:ph type="title"/>
          </p:nvPr>
        </p:nvSpPr>
        <p:spPr/>
        <p:txBody>
          <a:bodyPr>
            <a:normAutofit/>
          </a:bodyPr>
          <a:lstStyle/>
          <a:p>
            <a:r>
              <a:rPr lang="fr-FR" dirty="0"/>
              <a:t>Un budget SI sous-doté sur ses fondamentaux (budget 25) </a:t>
            </a:r>
          </a:p>
        </p:txBody>
      </p:sp>
      <p:sp>
        <p:nvSpPr>
          <p:cNvPr id="4" name="Slide Number Placeholder 3">
            <a:extLst>
              <a:ext uri="{FF2B5EF4-FFF2-40B4-BE49-F238E27FC236}">
                <a16:creationId xmlns:a16="http://schemas.microsoft.com/office/drawing/2014/main" id="{A8077DF1-BF94-211D-3745-AE3DC1789EEE}"/>
              </a:ext>
            </a:extLst>
          </p:cNvPr>
          <p:cNvSpPr>
            <a:spLocks noGrp="1"/>
          </p:cNvSpPr>
          <p:nvPr>
            <p:ph type="sldNum" sz="quarter" idx="16"/>
          </p:nvPr>
        </p:nvSpPr>
        <p:spPr/>
        <p:txBody>
          <a:bodyPr/>
          <a:lstStyle/>
          <a:p>
            <a:pPr>
              <a:defRPr/>
            </a:pPr>
            <a:fld id="{172ACC00-F50A-441B-B5FA-D02ED19B2723}" type="slidenum">
              <a:rPr lang="fr-FR" smtClean="0"/>
              <a:t>7</a:t>
            </a:fld>
            <a:endParaRPr lang="fr-FR"/>
          </a:p>
        </p:txBody>
      </p:sp>
      <p:cxnSp>
        <p:nvCxnSpPr>
          <p:cNvPr id="46" name="Connecteur droit 45">
            <a:extLst>
              <a:ext uri="{FF2B5EF4-FFF2-40B4-BE49-F238E27FC236}">
                <a16:creationId xmlns:a16="http://schemas.microsoft.com/office/drawing/2014/main" id="{1798781B-DEF2-953A-5B1A-91BAB69DDDD1}"/>
              </a:ext>
            </a:extLst>
          </p:cNvPr>
          <p:cNvCxnSpPr>
            <a:cxnSpLocks/>
            <a:stCxn id="28" idx="3"/>
            <a:endCxn id="15" idx="1"/>
          </p:cNvCxnSpPr>
          <p:nvPr/>
        </p:nvCxnSpPr>
        <p:spPr>
          <a:xfrm>
            <a:off x="2837578" y="5000642"/>
            <a:ext cx="544307" cy="5591"/>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B8BF975C-63C7-6A05-FA17-CFD70A9898F3}"/>
              </a:ext>
            </a:extLst>
          </p:cNvPr>
          <p:cNvCxnSpPr>
            <a:cxnSpLocks/>
            <a:stCxn id="27" idx="3"/>
            <a:endCxn id="16" idx="1"/>
          </p:cNvCxnSpPr>
          <p:nvPr/>
        </p:nvCxnSpPr>
        <p:spPr>
          <a:xfrm>
            <a:off x="2837578" y="4409699"/>
            <a:ext cx="544307" cy="628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0061B832-D94F-CC7C-0914-5284D3FCE920}"/>
              </a:ext>
            </a:extLst>
          </p:cNvPr>
          <p:cNvCxnSpPr>
            <a:cxnSpLocks/>
            <a:stCxn id="26" idx="3"/>
            <a:endCxn id="17" idx="1"/>
          </p:cNvCxnSpPr>
          <p:nvPr/>
        </p:nvCxnSpPr>
        <p:spPr>
          <a:xfrm>
            <a:off x="2837578" y="3818757"/>
            <a:ext cx="544307" cy="263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C7C28CA3-4738-EDB6-0A8F-75310BEA2ACB}"/>
              </a:ext>
            </a:extLst>
          </p:cNvPr>
          <p:cNvCxnSpPr>
            <a:cxnSpLocks/>
            <a:stCxn id="31" idx="3"/>
            <a:endCxn id="21" idx="1"/>
          </p:cNvCxnSpPr>
          <p:nvPr/>
        </p:nvCxnSpPr>
        <p:spPr>
          <a:xfrm flipV="1">
            <a:off x="2837578" y="3225419"/>
            <a:ext cx="544307" cy="2396"/>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9526E811-80E5-40FD-6EA0-4CC06663680A}"/>
              </a:ext>
            </a:extLst>
          </p:cNvPr>
          <p:cNvCxnSpPr>
            <a:cxnSpLocks/>
            <a:stCxn id="32" idx="3"/>
            <a:endCxn id="44" idx="1"/>
          </p:cNvCxnSpPr>
          <p:nvPr/>
        </p:nvCxnSpPr>
        <p:spPr>
          <a:xfrm>
            <a:off x="2837578" y="2636873"/>
            <a:ext cx="544307" cy="2736"/>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4ECADFA0-08BA-EC2B-C658-352CC83D5920}"/>
              </a:ext>
            </a:extLst>
          </p:cNvPr>
          <p:cNvCxnSpPr>
            <a:cxnSpLocks/>
            <a:stCxn id="29" idx="3"/>
            <a:endCxn id="23" idx="1"/>
          </p:cNvCxnSpPr>
          <p:nvPr/>
        </p:nvCxnSpPr>
        <p:spPr>
          <a:xfrm flipV="1">
            <a:off x="2837578" y="5590332"/>
            <a:ext cx="544307" cy="1253"/>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099C4FE-F729-9025-6FF4-8C25164CDA1D}"/>
              </a:ext>
            </a:extLst>
          </p:cNvPr>
          <p:cNvSpPr/>
          <p:nvPr/>
        </p:nvSpPr>
        <p:spPr>
          <a:xfrm rot="21275692">
            <a:off x="574705" y="1347009"/>
            <a:ext cx="200054" cy="177701"/>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B51B20A-9992-8A0C-7C84-2B0048236D1F}"/>
              </a:ext>
            </a:extLst>
          </p:cNvPr>
          <p:cNvSpPr/>
          <p:nvPr/>
        </p:nvSpPr>
        <p:spPr>
          <a:xfrm>
            <a:off x="803220" y="3629269"/>
            <a:ext cx="2034358" cy="378976"/>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CIO Office</a:t>
            </a:r>
          </a:p>
        </p:txBody>
      </p:sp>
      <p:sp>
        <p:nvSpPr>
          <p:cNvPr id="27" name="Rectangle 26">
            <a:extLst>
              <a:ext uri="{FF2B5EF4-FFF2-40B4-BE49-F238E27FC236}">
                <a16:creationId xmlns:a16="http://schemas.microsoft.com/office/drawing/2014/main" id="{177DC880-3744-EE71-B5DE-26A62D9F5D59}"/>
              </a:ext>
            </a:extLst>
          </p:cNvPr>
          <p:cNvSpPr/>
          <p:nvPr/>
        </p:nvSpPr>
        <p:spPr>
          <a:xfrm>
            <a:off x="803220" y="4220211"/>
            <a:ext cx="2034358" cy="378976"/>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Data et Analytics  </a:t>
            </a:r>
          </a:p>
        </p:txBody>
      </p:sp>
      <p:sp>
        <p:nvSpPr>
          <p:cNvPr id="28" name="Rectangle 27">
            <a:extLst>
              <a:ext uri="{FF2B5EF4-FFF2-40B4-BE49-F238E27FC236}">
                <a16:creationId xmlns:a16="http://schemas.microsoft.com/office/drawing/2014/main" id="{4D5740FC-0493-EC14-D289-18D768252325}"/>
              </a:ext>
            </a:extLst>
          </p:cNvPr>
          <p:cNvSpPr/>
          <p:nvPr/>
        </p:nvSpPr>
        <p:spPr>
          <a:xfrm>
            <a:off x="803220" y="4811153"/>
            <a:ext cx="2034358" cy="378977"/>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Postes de travail Et Service support</a:t>
            </a:r>
          </a:p>
        </p:txBody>
      </p:sp>
      <p:sp>
        <p:nvSpPr>
          <p:cNvPr id="29" name="Rectangle 28">
            <a:extLst>
              <a:ext uri="{FF2B5EF4-FFF2-40B4-BE49-F238E27FC236}">
                <a16:creationId xmlns:a16="http://schemas.microsoft.com/office/drawing/2014/main" id="{782A4C01-9DCE-E6E9-DD94-F94542BBD197}"/>
              </a:ext>
            </a:extLst>
          </p:cNvPr>
          <p:cNvSpPr/>
          <p:nvPr/>
        </p:nvSpPr>
        <p:spPr>
          <a:xfrm>
            <a:off x="803220" y="5402096"/>
            <a:ext cx="2034358" cy="378978"/>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Sécurité informatique </a:t>
            </a:r>
          </a:p>
        </p:txBody>
      </p:sp>
      <p:sp>
        <p:nvSpPr>
          <p:cNvPr id="31" name="Rectangle 30">
            <a:extLst>
              <a:ext uri="{FF2B5EF4-FFF2-40B4-BE49-F238E27FC236}">
                <a16:creationId xmlns:a16="http://schemas.microsoft.com/office/drawing/2014/main" id="{F5362DF5-1D28-37B0-618B-1160FD5E1725}"/>
              </a:ext>
            </a:extLst>
          </p:cNvPr>
          <p:cNvSpPr/>
          <p:nvPr/>
        </p:nvSpPr>
        <p:spPr>
          <a:xfrm>
            <a:off x="803220" y="3038327"/>
            <a:ext cx="2034358" cy="378976"/>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Applications </a:t>
            </a:r>
            <a:endParaRPr lang="fr-FR" sz="1050" dirty="0">
              <a:solidFill>
                <a:schemeClr val="bg2"/>
              </a:solidFill>
            </a:endParaRPr>
          </a:p>
        </p:txBody>
      </p:sp>
      <p:sp>
        <p:nvSpPr>
          <p:cNvPr id="32" name="Rectangle 31">
            <a:extLst>
              <a:ext uri="{FF2B5EF4-FFF2-40B4-BE49-F238E27FC236}">
                <a16:creationId xmlns:a16="http://schemas.microsoft.com/office/drawing/2014/main" id="{1CB19CB4-9073-52EF-6C24-60C00520AFF5}"/>
              </a:ext>
            </a:extLst>
          </p:cNvPr>
          <p:cNvSpPr/>
          <p:nvPr/>
        </p:nvSpPr>
        <p:spPr>
          <a:xfrm>
            <a:off x="803220" y="2447384"/>
            <a:ext cx="2034358" cy="378977"/>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Projets Capex</a:t>
            </a:r>
          </a:p>
        </p:txBody>
      </p:sp>
      <p:sp>
        <p:nvSpPr>
          <p:cNvPr id="33" name="Rectangle 32">
            <a:extLst>
              <a:ext uri="{FF2B5EF4-FFF2-40B4-BE49-F238E27FC236}">
                <a16:creationId xmlns:a16="http://schemas.microsoft.com/office/drawing/2014/main" id="{A77F0BB4-A45B-72A3-E0E3-CFD844542C51}"/>
              </a:ext>
            </a:extLst>
          </p:cNvPr>
          <p:cNvSpPr/>
          <p:nvPr/>
        </p:nvSpPr>
        <p:spPr>
          <a:xfrm>
            <a:off x="797742" y="1853930"/>
            <a:ext cx="2034358" cy="381488"/>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Infrastructure et opération IT </a:t>
            </a:r>
            <a:endParaRPr lang="fr-FR" sz="1050" dirty="0">
              <a:solidFill>
                <a:schemeClr val="bg2"/>
              </a:solidFill>
              <a:latin typeface="Ubuntu"/>
            </a:endParaRPr>
          </a:p>
        </p:txBody>
      </p:sp>
      <p:sp>
        <p:nvSpPr>
          <p:cNvPr id="42" name="Rectangle 41">
            <a:extLst>
              <a:ext uri="{FF2B5EF4-FFF2-40B4-BE49-F238E27FC236}">
                <a16:creationId xmlns:a16="http://schemas.microsoft.com/office/drawing/2014/main" id="{27B5E43D-4E08-B7E4-EA62-DECF98D3BBE4}"/>
              </a:ext>
            </a:extLst>
          </p:cNvPr>
          <p:cNvSpPr/>
          <p:nvPr/>
        </p:nvSpPr>
        <p:spPr>
          <a:xfrm>
            <a:off x="3043794" y="1494142"/>
            <a:ext cx="1693409" cy="4423108"/>
          </a:xfrm>
          <a:prstGeom prst="rect">
            <a:avLst/>
          </a:prstGeom>
          <a:no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b"/>
          <a:lstStyle/>
          <a:p>
            <a:pPr marL="0" algn="ctr" defTabSz="914400" rtl="0"/>
            <a:endParaRPr lang="fr-FR" sz="1600">
              <a:solidFill>
                <a:schemeClr val="bg2"/>
              </a:solidFill>
              <a:latin typeface="Ubuntu"/>
            </a:endParaRPr>
          </a:p>
        </p:txBody>
      </p:sp>
      <p:sp>
        <p:nvSpPr>
          <p:cNvPr id="23" name="Rectangle 22">
            <a:extLst>
              <a:ext uri="{FF2B5EF4-FFF2-40B4-BE49-F238E27FC236}">
                <a16:creationId xmlns:a16="http://schemas.microsoft.com/office/drawing/2014/main" id="{A122A75B-18E5-8762-D36E-3619A2929B84}"/>
              </a:ext>
            </a:extLst>
          </p:cNvPr>
          <p:cNvSpPr/>
          <p:nvPr/>
        </p:nvSpPr>
        <p:spPr>
          <a:xfrm>
            <a:off x="3381885" y="5492978"/>
            <a:ext cx="1017224" cy="194707"/>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bg2"/>
                </a:solidFill>
                <a:latin typeface="Ubuntu" panose="020B0504030602030204" pitchFamily="34" charset="0"/>
                <a:ea typeface="+mn-lt"/>
                <a:cs typeface="+mn-lt"/>
              </a:rPr>
              <a:t>5% - 10%</a:t>
            </a:r>
          </a:p>
        </p:txBody>
      </p:sp>
      <p:sp>
        <p:nvSpPr>
          <p:cNvPr id="13" name="Rectangle 12">
            <a:extLst>
              <a:ext uri="{FF2B5EF4-FFF2-40B4-BE49-F238E27FC236}">
                <a16:creationId xmlns:a16="http://schemas.microsoft.com/office/drawing/2014/main" id="{A69EE831-C754-C3DB-4AFE-06B06E4E76D2}"/>
              </a:ext>
            </a:extLst>
          </p:cNvPr>
          <p:cNvSpPr/>
          <p:nvPr/>
        </p:nvSpPr>
        <p:spPr>
          <a:xfrm>
            <a:off x="3381885" y="1947319"/>
            <a:ext cx="1017224" cy="194710"/>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30% - 40%</a:t>
            </a:r>
          </a:p>
        </p:txBody>
      </p:sp>
      <p:sp>
        <p:nvSpPr>
          <p:cNvPr id="15" name="Rectangle 14">
            <a:extLst>
              <a:ext uri="{FF2B5EF4-FFF2-40B4-BE49-F238E27FC236}">
                <a16:creationId xmlns:a16="http://schemas.microsoft.com/office/drawing/2014/main" id="{A14EF9A7-BC3D-F7BC-D569-7300CA54F1AF}"/>
              </a:ext>
            </a:extLst>
          </p:cNvPr>
          <p:cNvSpPr/>
          <p:nvPr/>
        </p:nvSpPr>
        <p:spPr>
          <a:xfrm>
            <a:off x="3381885" y="4908879"/>
            <a:ext cx="1017224" cy="194707"/>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50" b="1" dirty="0">
                <a:solidFill>
                  <a:schemeClr val="bg2"/>
                </a:solidFill>
                <a:latin typeface="Ubuntu"/>
                <a:ea typeface="+mn-lt"/>
                <a:cs typeface="+mn-lt"/>
              </a:rPr>
              <a:t>12% -  20%</a:t>
            </a:r>
          </a:p>
        </p:txBody>
      </p:sp>
      <p:sp>
        <p:nvSpPr>
          <p:cNvPr id="16" name="Rectangle 15">
            <a:extLst>
              <a:ext uri="{FF2B5EF4-FFF2-40B4-BE49-F238E27FC236}">
                <a16:creationId xmlns:a16="http://schemas.microsoft.com/office/drawing/2014/main" id="{D6AFBBBA-A1E4-9ECD-D3CE-ECC6004A500B}"/>
              </a:ext>
            </a:extLst>
          </p:cNvPr>
          <p:cNvSpPr/>
          <p:nvPr/>
        </p:nvSpPr>
        <p:spPr>
          <a:xfrm>
            <a:off x="3381885" y="4318625"/>
            <a:ext cx="1017224" cy="194707"/>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5% - 10%</a:t>
            </a:r>
          </a:p>
        </p:txBody>
      </p:sp>
      <p:sp>
        <p:nvSpPr>
          <p:cNvPr id="17" name="Rectangle 16">
            <a:extLst>
              <a:ext uri="{FF2B5EF4-FFF2-40B4-BE49-F238E27FC236}">
                <a16:creationId xmlns:a16="http://schemas.microsoft.com/office/drawing/2014/main" id="{1B7D7DF9-AC95-2E50-FD47-0F093375F5A0}"/>
              </a:ext>
            </a:extLst>
          </p:cNvPr>
          <p:cNvSpPr/>
          <p:nvPr/>
        </p:nvSpPr>
        <p:spPr>
          <a:xfrm>
            <a:off x="3381885" y="3724032"/>
            <a:ext cx="1017224" cy="194709"/>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5% - 10%</a:t>
            </a:r>
          </a:p>
        </p:txBody>
      </p:sp>
      <p:sp>
        <p:nvSpPr>
          <p:cNvPr id="21" name="Rectangle 20">
            <a:extLst>
              <a:ext uri="{FF2B5EF4-FFF2-40B4-BE49-F238E27FC236}">
                <a16:creationId xmlns:a16="http://schemas.microsoft.com/office/drawing/2014/main" id="{9B86BE3C-B39D-C9AA-C03B-242814476AF2}"/>
              </a:ext>
            </a:extLst>
          </p:cNvPr>
          <p:cNvSpPr/>
          <p:nvPr/>
        </p:nvSpPr>
        <p:spPr>
          <a:xfrm>
            <a:off x="3381885" y="3128064"/>
            <a:ext cx="1017224" cy="194709"/>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bg2"/>
                </a:solidFill>
                <a:latin typeface="Ubuntu" panose="020B0504030602030204" pitchFamily="34" charset="0"/>
                <a:ea typeface="+mn-lt"/>
                <a:cs typeface="+mn-lt"/>
              </a:rPr>
              <a:t> 10% - 15%</a:t>
            </a:r>
          </a:p>
        </p:txBody>
      </p:sp>
      <p:sp>
        <p:nvSpPr>
          <p:cNvPr id="44" name="Rectangle 43">
            <a:extLst>
              <a:ext uri="{FF2B5EF4-FFF2-40B4-BE49-F238E27FC236}">
                <a16:creationId xmlns:a16="http://schemas.microsoft.com/office/drawing/2014/main" id="{3F6A6E88-C182-1080-91A0-DB797163CF7F}"/>
              </a:ext>
            </a:extLst>
          </p:cNvPr>
          <p:cNvSpPr/>
          <p:nvPr/>
        </p:nvSpPr>
        <p:spPr>
          <a:xfrm>
            <a:off x="3381885" y="2542254"/>
            <a:ext cx="1017224" cy="194710"/>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bg2"/>
                </a:solidFill>
                <a:latin typeface="Ubuntu" panose="020B0504030602030204" pitchFamily="34" charset="0"/>
                <a:ea typeface="+mn-lt"/>
                <a:cs typeface="+mn-lt"/>
              </a:rPr>
              <a:t>20% - 30%</a:t>
            </a:r>
          </a:p>
        </p:txBody>
      </p:sp>
      <p:sp>
        <p:nvSpPr>
          <p:cNvPr id="63" name="Rectangle 62">
            <a:extLst>
              <a:ext uri="{FF2B5EF4-FFF2-40B4-BE49-F238E27FC236}">
                <a16:creationId xmlns:a16="http://schemas.microsoft.com/office/drawing/2014/main" id="{457FB791-284D-4EE3-597C-C0021692352E}"/>
              </a:ext>
            </a:extLst>
          </p:cNvPr>
          <p:cNvSpPr/>
          <p:nvPr/>
        </p:nvSpPr>
        <p:spPr>
          <a:xfrm>
            <a:off x="3217788" y="1247005"/>
            <a:ext cx="1345420" cy="473101"/>
          </a:xfrm>
          <a:prstGeom prst="rect">
            <a:avLst/>
          </a:prstGeom>
          <a:solidFill>
            <a:schemeClr val="bg1"/>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Benchmark répartition des coûts IT</a:t>
            </a:r>
          </a:p>
        </p:txBody>
      </p:sp>
      <p:sp>
        <p:nvSpPr>
          <p:cNvPr id="74" name="Rectangle 73">
            <a:extLst>
              <a:ext uri="{FF2B5EF4-FFF2-40B4-BE49-F238E27FC236}">
                <a16:creationId xmlns:a16="http://schemas.microsoft.com/office/drawing/2014/main" id="{B6224B32-D03F-3860-7ED4-1B60FD5F5CEC}"/>
              </a:ext>
            </a:extLst>
          </p:cNvPr>
          <p:cNvSpPr/>
          <p:nvPr/>
        </p:nvSpPr>
        <p:spPr>
          <a:xfrm>
            <a:off x="4965139" y="1494142"/>
            <a:ext cx="1693409" cy="4423108"/>
          </a:xfrm>
          <a:prstGeom prst="rect">
            <a:avLst/>
          </a:prstGeom>
          <a:no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b"/>
          <a:lstStyle/>
          <a:p>
            <a:pPr marL="0" algn="ctr" defTabSz="914400" rtl="0"/>
            <a:endParaRPr lang="fr-FR" sz="1600">
              <a:solidFill>
                <a:schemeClr val="bg2"/>
              </a:solidFill>
              <a:latin typeface="Ubuntu"/>
            </a:endParaRPr>
          </a:p>
        </p:txBody>
      </p:sp>
      <p:sp>
        <p:nvSpPr>
          <p:cNvPr id="75" name="Rectangle 74">
            <a:extLst>
              <a:ext uri="{FF2B5EF4-FFF2-40B4-BE49-F238E27FC236}">
                <a16:creationId xmlns:a16="http://schemas.microsoft.com/office/drawing/2014/main" id="{7FE5A704-5E70-4D9A-C3E3-260F06947107}"/>
              </a:ext>
            </a:extLst>
          </p:cNvPr>
          <p:cNvSpPr/>
          <p:nvPr/>
        </p:nvSpPr>
        <p:spPr>
          <a:xfrm>
            <a:off x="5303231" y="5492978"/>
            <a:ext cx="1017224" cy="194703"/>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4.92%</a:t>
            </a:r>
          </a:p>
        </p:txBody>
      </p:sp>
      <p:sp>
        <p:nvSpPr>
          <p:cNvPr id="76" name="Rectangle 75">
            <a:extLst>
              <a:ext uri="{FF2B5EF4-FFF2-40B4-BE49-F238E27FC236}">
                <a16:creationId xmlns:a16="http://schemas.microsoft.com/office/drawing/2014/main" id="{52C4B474-5715-241F-B66A-5FA73A055C4D}"/>
              </a:ext>
            </a:extLst>
          </p:cNvPr>
          <p:cNvSpPr/>
          <p:nvPr/>
        </p:nvSpPr>
        <p:spPr>
          <a:xfrm>
            <a:off x="5303231" y="1947319"/>
            <a:ext cx="1017224" cy="194710"/>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28.97%</a:t>
            </a:r>
          </a:p>
        </p:txBody>
      </p:sp>
      <p:sp>
        <p:nvSpPr>
          <p:cNvPr id="77" name="Rectangle 76">
            <a:extLst>
              <a:ext uri="{FF2B5EF4-FFF2-40B4-BE49-F238E27FC236}">
                <a16:creationId xmlns:a16="http://schemas.microsoft.com/office/drawing/2014/main" id="{C51B0A7E-5EAB-F4A6-933F-0EB062AF11F1}"/>
              </a:ext>
            </a:extLst>
          </p:cNvPr>
          <p:cNvSpPr/>
          <p:nvPr/>
        </p:nvSpPr>
        <p:spPr>
          <a:xfrm>
            <a:off x="5303231" y="4908879"/>
            <a:ext cx="1017224" cy="194705"/>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0%</a:t>
            </a:r>
          </a:p>
        </p:txBody>
      </p:sp>
      <p:sp>
        <p:nvSpPr>
          <p:cNvPr id="78" name="Rectangle 77">
            <a:extLst>
              <a:ext uri="{FF2B5EF4-FFF2-40B4-BE49-F238E27FC236}">
                <a16:creationId xmlns:a16="http://schemas.microsoft.com/office/drawing/2014/main" id="{89B5611C-22FF-56FD-00C7-DE7945CEE6A5}"/>
              </a:ext>
            </a:extLst>
          </p:cNvPr>
          <p:cNvSpPr/>
          <p:nvPr/>
        </p:nvSpPr>
        <p:spPr>
          <a:xfrm>
            <a:off x="5303231" y="4318625"/>
            <a:ext cx="1017224" cy="194707"/>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1.84%</a:t>
            </a:r>
          </a:p>
        </p:txBody>
      </p:sp>
      <p:sp>
        <p:nvSpPr>
          <p:cNvPr id="79" name="Rectangle 78">
            <a:extLst>
              <a:ext uri="{FF2B5EF4-FFF2-40B4-BE49-F238E27FC236}">
                <a16:creationId xmlns:a16="http://schemas.microsoft.com/office/drawing/2014/main" id="{D84D0632-2217-741A-DBBF-82592825BA1E}"/>
              </a:ext>
            </a:extLst>
          </p:cNvPr>
          <p:cNvSpPr/>
          <p:nvPr/>
        </p:nvSpPr>
        <p:spPr>
          <a:xfrm>
            <a:off x="5303231" y="3724032"/>
            <a:ext cx="1017224" cy="194708"/>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1.17%</a:t>
            </a:r>
          </a:p>
        </p:txBody>
      </p:sp>
      <p:sp>
        <p:nvSpPr>
          <p:cNvPr id="81" name="Rectangle 80">
            <a:extLst>
              <a:ext uri="{FF2B5EF4-FFF2-40B4-BE49-F238E27FC236}">
                <a16:creationId xmlns:a16="http://schemas.microsoft.com/office/drawing/2014/main" id="{73E490BC-F2FC-770A-A2BE-43CD6FEEACC4}"/>
              </a:ext>
            </a:extLst>
          </p:cNvPr>
          <p:cNvSpPr/>
          <p:nvPr/>
        </p:nvSpPr>
        <p:spPr>
          <a:xfrm>
            <a:off x="5303231" y="3128064"/>
            <a:ext cx="1017224" cy="194710"/>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36.36%</a:t>
            </a:r>
          </a:p>
        </p:txBody>
      </p:sp>
      <p:sp>
        <p:nvSpPr>
          <p:cNvPr id="82" name="Rectangle 81">
            <a:extLst>
              <a:ext uri="{FF2B5EF4-FFF2-40B4-BE49-F238E27FC236}">
                <a16:creationId xmlns:a16="http://schemas.microsoft.com/office/drawing/2014/main" id="{EBAEE419-15C3-66EA-DE89-93CDD612D70B}"/>
              </a:ext>
            </a:extLst>
          </p:cNvPr>
          <p:cNvSpPr/>
          <p:nvPr/>
        </p:nvSpPr>
        <p:spPr>
          <a:xfrm>
            <a:off x="5303231" y="2542253"/>
            <a:ext cx="1017224" cy="194711"/>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26.74%</a:t>
            </a:r>
          </a:p>
        </p:txBody>
      </p:sp>
      <p:sp>
        <p:nvSpPr>
          <p:cNvPr id="83" name="Rectangle 82">
            <a:extLst>
              <a:ext uri="{FF2B5EF4-FFF2-40B4-BE49-F238E27FC236}">
                <a16:creationId xmlns:a16="http://schemas.microsoft.com/office/drawing/2014/main" id="{E4B5E4DF-D390-CC71-6F67-827411916547}"/>
              </a:ext>
            </a:extLst>
          </p:cNvPr>
          <p:cNvSpPr/>
          <p:nvPr/>
        </p:nvSpPr>
        <p:spPr>
          <a:xfrm>
            <a:off x="5139134" y="1247005"/>
            <a:ext cx="1345420" cy="473101"/>
          </a:xfrm>
          <a:prstGeom prst="rect">
            <a:avLst/>
          </a:prstGeom>
          <a:solidFill>
            <a:schemeClr val="bg1"/>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2"/>
                </a:solidFill>
                <a:latin typeface="Ubuntu" panose="020B0504030602030204" pitchFamily="34" charset="0"/>
                <a:ea typeface="+mn-lt"/>
                <a:cs typeface="+mn-lt"/>
              </a:rPr>
              <a:t>Répartition</a:t>
            </a:r>
          </a:p>
        </p:txBody>
      </p:sp>
      <p:sp>
        <p:nvSpPr>
          <p:cNvPr id="5" name="Rectangle 4">
            <a:extLst>
              <a:ext uri="{FF2B5EF4-FFF2-40B4-BE49-F238E27FC236}">
                <a16:creationId xmlns:a16="http://schemas.microsoft.com/office/drawing/2014/main" id="{33516701-87CF-D0A6-9AA1-71BB7B301A06}"/>
              </a:ext>
            </a:extLst>
          </p:cNvPr>
          <p:cNvSpPr/>
          <p:nvPr/>
        </p:nvSpPr>
        <p:spPr>
          <a:xfrm>
            <a:off x="550863" y="1243013"/>
            <a:ext cx="2281237" cy="422464"/>
          </a:xfrm>
          <a:prstGeom prst="rect">
            <a:avLst/>
          </a:prstGeom>
          <a:solidFill>
            <a:schemeClr val="bg2"/>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b="1">
                <a:solidFill>
                  <a:schemeClr val="bg1"/>
                </a:solidFill>
                <a:latin typeface="Ubuntu"/>
                <a:ea typeface="Calibri"/>
                <a:cs typeface="Calibri"/>
              </a:rPr>
              <a:t>Postes de dépense IT</a:t>
            </a:r>
          </a:p>
        </p:txBody>
      </p:sp>
      <p:cxnSp>
        <p:nvCxnSpPr>
          <p:cNvPr id="104" name="Connecteur en angle 103">
            <a:extLst>
              <a:ext uri="{FF2B5EF4-FFF2-40B4-BE49-F238E27FC236}">
                <a16:creationId xmlns:a16="http://schemas.microsoft.com/office/drawing/2014/main" id="{25CF589D-DF72-E081-674F-D922AC8206CA}"/>
              </a:ext>
            </a:extLst>
          </p:cNvPr>
          <p:cNvCxnSpPr>
            <a:cxnSpLocks/>
            <a:stCxn id="102" idx="2"/>
            <a:endCxn id="33" idx="1"/>
          </p:cNvCxnSpPr>
          <p:nvPr/>
        </p:nvCxnSpPr>
        <p:spPr>
          <a:xfrm rot="16200000" flipH="1">
            <a:off x="480242" y="1727173"/>
            <a:ext cx="520359" cy="114641"/>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eur en angle 108">
            <a:extLst>
              <a:ext uri="{FF2B5EF4-FFF2-40B4-BE49-F238E27FC236}">
                <a16:creationId xmlns:a16="http://schemas.microsoft.com/office/drawing/2014/main" id="{0917A7B5-D453-B65F-D3D9-A5CE55324E31}"/>
              </a:ext>
            </a:extLst>
          </p:cNvPr>
          <p:cNvCxnSpPr>
            <a:cxnSpLocks/>
            <a:stCxn id="102" idx="2"/>
            <a:endCxn id="31" idx="1"/>
          </p:cNvCxnSpPr>
          <p:nvPr/>
        </p:nvCxnSpPr>
        <p:spPr>
          <a:xfrm rot="16200000" flipH="1">
            <a:off x="-108590" y="2316005"/>
            <a:ext cx="1703500"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eur en angle 109">
            <a:extLst>
              <a:ext uri="{FF2B5EF4-FFF2-40B4-BE49-F238E27FC236}">
                <a16:creationId xmlns:a16="http://schemas.microsoft.com/office/drawing/2014/main" id="{AE2E77F6-86B6-D58D-95A4-138F9E764268}"/>
              </a:ext>
            </a:extLst>
          </p:cNvPr>
          <p:cNvCxnSpPr>
            <a:cxnSpLocks/>
            <a:stCxn id="102" idx="2"/>
            <a:endCxn id="32" idx="1"/>
          </p:cNvCxnSpPr>
          <p:nvPr/>
        </p:nvCxnSpPr>
        <p:spPr>
          <a:xfrm rot="16200000" flipH="1">
            <a:off x="186881" y="2020534"/>
            <a:ext cx="1112558"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en angle 110">
            <a:extLst>
              <a:ext uri="{FF2B5EF4-FFF2-40B4-BE49-F238E27FC236}">
                <a16:creationId xmlns:a16="http://schemas.microsoft.com/office/drawing/2014/main" id="{C433894D-FC7A-47DB-DC24-639B5BA8BA67}"/>
              </a:ext>
            </a:extLst>
          </p:cNvPr>
          <p:cNvCxnSpPr>
            <a:cxnSpLocks/>
            <a:stCxn id="102" idx="2"/>
            <a:endCxn id="27" idx="1"/>
          </p:cNvCxnSpPr>
          <p:nvPr/>
        </p:nvCxnSpPr>
        <p:spPr>
          <a:xfrm rot="16200000" flipH="1">
            <a:off x="-699532" y="2906947"/>
            <a:ext cx="2885384"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en angle 111">
            <a:extLst>
              <a:ext uri="{FF2B5EF4-FFF2-40B4-BE49-F238E27FC236}">
                <a16:creationId xmlns:a16="http://schemas.microsoft.com/office/drawing/2014/main" id="{5426D7EA-9828-985D-8E5B-CAA4EF795451}"/>
              </a:ext>
            </a:extLst>
          </p:cNvPr>
          <p:cNvCxnSpPr>
            <a:cxnSpLocks/>
            <a:stCxn id="102" idx="2"/>
            <a:endCxn id="26" idx="1"/>
          </p:cNvCxnSpPr>
          <p:nvPr/>
        </p:nvCxnSpPr>
        <p:spPr>
          <a:xfrm rot="16200000" flipH="1">
            <a:off x="-404061" y="2611476"/>
            <a:ext cx="2294442"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eur en angle 112">
            <a:extLst>
              <a:ext uri="{FF2B5EF4-FFF2-40B4-BE49-F238E27FC236}">
                <a16:creationId xmlns:a16="http://schemas.microsoft.com/office/drawing/2014/main" id="{2FDDC1C0-9FFC-9535-9AEA-5943FB874DC9}"/>
              </a:ext>
            </a:extLst>
          </p:cNvPr>
          <p:cNvCxnSpPr>
            <a:cxnSpLocks/>
            <a:stCxn id="102" idx="2"/>
            <a:endCxn id="28" idx="1"/>
          </p:cNvCxnSpPr>
          <p:nvPr/>
        </p:nvCxnSpPr>
        <p:spPr>
          <a:xfrm rot="16200000" flipH="1">
            <a:off x="-995003" y="3202418"/>
            <a:ext cx="3476327"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en angle 113">
            <a:extLst>
              <a:ext uri="{FF2B5EF4-FFF2-40B4-BE49-F238E27FC236}">
                <a16:creationId xmlns:a16="http://schemas.microsoft.com/office/drawing/2014/main" id="{86EEE653-87DA-59DB-855C-117C0E6FCAA1}"/>
              </a:ext>
            </a:extLst>
          </p:cNvPr>
          <p:cNvCxnSpPr>
            <a:cxnSpLocks/>
            <a:stCxn id="102" idx="2"/>
            <a:endCxn id="29" idx="1"/>
          </p:cNvCxnSpPr>
          <p:nvPr/>
        </p:nvCxnSpPr>
        <p:spPr>
          <a:xfrm rot="16200000" flipH="1">
            <a:off x="-1290475" y="3497890"/>
            <a:ext cx="4067270"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3EB151E-C44E-2FF0-EB07-2AC44A80FA1E}"/>
              </a:ext>
            </a:extLst>
          </p:cNvPr>
          <p:cNvCxnSpPr>
            <a:cxnSpLocks/>
            <a:stCxn id="13" idx="3"/>
            <a:endCxn id="76" idx="1"/>
          </p:cNvCxnSpPr>
          <p:nvPr/>
        </p:nvCxnSpPr>
        <p:spPr>
          <a:xfrm>
            <a:off x="4399109" y="2044674"/>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83F774F7-988C-8205-F73F-B44B887D2075}"/>
              </a:ext>
            </a:extLst>
          </p:cNvPr>
          <p:cNvCxnSpPr>
            <a:cxnSpLocks/>
            <a:stCxn id="16" idx="3"/>
            <a:endCxn id="78" idx="1"/>
          </p:cNvCxnSpPr>
          <p:nvPr/>
        </p:nvCxnSpPr>
        <p:spPr>
          <a:xfrm>
            <a:off x="4399109" y="4415979"/>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363F734-9A21-B4C7-BDC1-95AE84C822CF}"/>
              </a:ext>
            </a:extLst>
          </p:cNvPr>
          <p:cNvCxnSpPr>
            <a:cxnSpLocks/>
            <a:stCxn id="17" idx="3"/>
            <a:endCxn id="79" idx="1"/>
          </p:cNvCxnSpPr>
          <p:nvPr/>
        </p:nvCxnSpPr>
        <p:spPr>
          <a:xfrm flipV="1">
            <a:off x="4399109" y="3821386"/>
            <a:ext cx="904122" cy="1"/>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2F4D86E-ED8E-26DD-72E6-5A4F391552B6}"/>
              </a:ext>
            </a:extLst>
          </p:cNvPr>
          <p:cNvCxnSpPr>
            <a:cxnSpLocks/>
            <a:stCxn id="21" idx="3"/>
            <a:endCxn id="81" idx="1"/>
          </p:cNvCxnSpPr>
          <p:nvPr/>
        </p:nvCxnSpPr>
        <p:spPr>
          <a:xfrm>
            <a:off x="4399109" y="3225419"/>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D13F1CF-8604-7F71-F111-1844273FA40B}"/>
              </a:ext>
            </a:extLst>
          </p:cNvPr>
          <p:cNvCxnSpPr>
            <a:cxnSpLocks/>
            <a:stCxn id="44" idx="3"/>
            <a:endCxn id="82" idx="1"/>
          </p:cNvCxnSpPr>
          <p:nvPr/>
        </p:nvCxnSpPr>
        <p:spPr>
          <a:xfrm>
            <a:off x="4399109" y="2639609"/>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0C09C90E-5087-63A1-82CE-2E2CE705AD1F}"/>
              </a:ext>
            </a:extLst>
          </p:cNvPr>
          <p:cNvCxnSpPr>
            <a:cxnSpLocks/>
            <a:stCxn id="23" idx="3"/>
            <a:endCxn id="75" idx="1"/>
          </p:cNvCxnSpPr>
          <p:nvPr/>
        </p:nvCxnSpPr>
        <p:spPr>
          <a:xfrm flipV="1">
            <a:off x="4399109" y="5590330"/>
            <a:ext cx="904122" cy="2"/>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9614F289-B7BA-319A-F93B-BEF704D3F106}"/>
              </a:ext>
            </a:extLst>
          </p:cNvPr>
          <p:cNvCxnSpPr>
            <a:cxnSpLocks/>
            <a:stCxn id="15" idx="3"/>
            <a:endCxn id="77" idx="1"/>
          </p:cNvCxnSpPr>
          <p:nvPr/>
        </p:nvCxnSpPr>
        <p:spPr>
          <a:xfrm flipV="1">
            <a:off x="4399109" y="5006232"/>
            <a:ext cx="904122" cy="1"/>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09" name="ZoneTexte 208">
            <a:extLst>
              <a:ext uri="{FF2B5EF4-FFF2-40B4-BE49-F238E27FC236}">
                <a16:creationId xmlns:a16="http://schemas.microsoft.com/office/drawing/2014/main" id="{71D5C1E2-A61B-6EA0-D744-D646C099B99B}"/>
              </a:ext>
            </a:extLst>
          </p:cNvPr>
          <p:cNvSpPr txBox="1"/>
          <p:nvPr/>
        </p:nvSpPr>
        <p:spPr>
          <a:xfrm>
            <a:off x="7009035" y="1950065"/>
            <a:ext cx="4642910" cy="50618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solidFill>
                  <a:srgbClr val="002060"/>
                </a:solidFill>
                <a:latin typeface="Ubuntu" panose="020B0504030602030204" pitchFamily="34" charset="0"/>
              </a:rPr>
              <a:t>Projets Capex : Aligné avec le haut du benchmark. Veiller à la rentabilité des projets stratégiques.</a:t>
            </a:r>
          </a:p>
        </p:txBody>
      </p:sp>
      <p:sp>
        <p:nvSpPr>
          <p:cNvPr id="237" name="ZoneTexte 236">
            <a:extLst>
              <a:ext uri="{FF2B5EF4-FFF2-40B4-BE49-F238E27FC236}">
                <a16:creationId xmlns:a16="http://schemas.microsoft.com/office/drawing/2014/main" id="{9400445B-05D9-3EAD-CD9D-A7F9312DC83B}"/>
              </a:ext>
            </a:extLst>
          </p:cNvPr>
          <p:cNvSpPr txBox="1"/>
          <p:nvPr/>
        </p:nvSpPr>
        <p:spPr>
          <a:xfrm>
            <a:off x="7009035" y="2530982"/>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Applications : Surinvestissement majeur (&gt;2x benchmark). Priorité à la rationalisation (audit, réduction des doublons, renégociation des licences).</a:t>
            </a:r>
          </a:p>
        </p:txBody>
      </p:sp>
      <p:sp>
        <p:nvSpPr>
          <p:cNvPr id="238" name="Rectangle 237">
            <a:extLst>
              <a:ext uri="{FF2B5EF4-FFF2-40B4-BE49-F238E27FC236}">
                <a16:creationId xmlns:a16="http://schemas.microsoft.com/office/drawing/2014/main" id="{C9C18BE6-9A71-1A1F-034C-2E5B10B196C1}"/>
              </a:ext>
            </a:extLst>
          </p:cNvPr>
          <p:cNvSpPr/>
          <p:nvPr/>
        </p:nvSpPr>
        <p:spPr>
          <a:xfrm>
            <a:off x="6995226" y="1093807"/>
            <a:ext cx="4642910" cy="285490"/>
          </a:xfrm>
          <a:prstGeom prst="rect">
            <a:avLst/>
          </a:prstGeom>
          <a:solidFill>
            <a:schemeClr val="bg2"/>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bg1"/>
                </a:solidFill>
                <a:latin typeface="Ubuntu" panose="020B0504030602030204" pitchFamily="34" charset="0"/>
                <a:ea typeface="+mn-lt"/>
                <a:cs typeface="+mn-lt"/>
              </a:rPr>
              <a:t>Observations</a:t>
            </a:r>
          </a:p>
        </p:txBody>
      </p:sp>
      <p:sp>
        <p:nvSpPr>
          <p:cNvPr id="240" name="ZoneTexte 239">
            <a:extLst>
              <a:ext uri="{FF2B5EF4-FFF2-40B4-BE49-F238E27FC236}">
                <a16:creationId xmlns:a16="http://schemas.microsoft.com/office/drawing/2014/main" id="{23B9DAD2-954D-AD6D-5223-59D2C112940F}"/>
              </a:ext>
            </a:extLst>
          </p:cNvPr>
          <p:cNvSpPr txBox="1"/>
          <p:nvPr/>
        </p:nvSpPr>
        <p:spPr>
          <a:xfrm>
            <a:off x="6995226" y="1453786"/>
            <a:ext cx="4642910" cy="421544"/>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solidFill>
                  <a:srgbClr val="002060"/>
                </a:solidFill>
                <a:latin typeface="Ubuntu" panose="020B0504030602030204" pitchFamily="34" charset="0"/>
              </a:rPr>
              <a:t>Les dépenses en Infrastructure et opération IT sont proche du benchmark. Cela semble Maintenir robustesse et scalabilité.</a:t>
            </a:r>
          </a:p>
        </p:txBody>
      </p:sp>
      <p:cxnSp>
        <p:nvCxnSpPr>
          <p:cNvPr id="230" name="Connecteur droit 229">
            <a:extLst>
              <a:ext uri="{FF2B5EF4-FFF2-40B4-BE49-F238E27FC236}">
                <a16:creationId xmlns:a16="http://schemas.microsoft.com/office/drawing/2014/main" id="{E187BB8D-8BF3-9046-FE71-1395C58B015E}"/>
              </a:ext>
            </a:extLst>
          </p:cNvPr>
          <p:cNvCxnSpPr>
            <a:cxnSpLocks/>
            <a:stCxn id="33" idx="3"/>
            <a:endCxn id="13" idx="1"/>
          </p:cNvCxnSpPr>
          <p:nvPr/>
        </p:nvCxnSpPr>
        <p:spPr>
          <a:xfrm>
            <a:off x="2832100" y="2044674"/>
            <a:ext cx="549785"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28E80482-46E4-2BB1-0D9D-72C21CEB1E87}"/>
              </a:ext>
            </a:extLst>
          </p:cNvPr>
          <p:cNvSpPr txBox="1"/>
          <p:nvPr/>
        </p:nvSpPr>
        <p:spPr>
          <a:xfrm>
            <a:off x="7009035" y="3242016"/>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CIO Office : Allocation insuffisante, limitant la gouvernance et le pilotage stratégique. Revoir les ressources pour aligner IT et métiers.</a:t>
            </a:r>
          </a:p>
        </p:txBody>
      </p:sp>
      <p:sp>
        <p:nvSpPr>
          <p:cNvPr id="47" name="ZoneTexte 46">
            <a:extLst>
              <a:ext uri="{FF2B5EF4-FFF2-40B4-BE49-F238E27FC236}">
                <a16:creationId xmlns:a16="http://schemas.microsoft.com/office/drawing/2014/main" id="{7C7E2528-EF99-31B7-FBA7-6C18C2C36CA8}"/>
              </a:ext>
            </a:extLst>
          </p:cNvPr>
          <p:cNvSpPr txBox="1"/>
          <p:nvPr/>
        </p:nvSpPr>
        <p:spPr>
          <a:xfrm>
            <a:off x="7009035" y="3953050"/>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Data &amp; Analytics  : Sous-investissement critique. Renforcer les outils analytiques et développer une stratégie data pour soutenir les priorités métiers.</a:t>
            </a:r>
          </a:p>
        </p:txBody>
      </p:sp>
      <p:sp>
        <p:nvSpPr>
          <p:cNvPr id="50" name="ZoneTexte 49">
            <a:extLst>
              <a:ext uri="{FF2B5EF4-FFF2-40B4-BE49-F238E27FC236}">
                <a16:creationId xmlns:a16="http://schemas.microsoft.com/office/drawing/2014/main" id="{B3143412-A1D5-E8AA-39C5-89A4FE46F94B}"/>
              </a:ext>
            </a:extLst>
          </p:cNvPr>
          <p:cNvSpPr txBox="1"/>
          <p:nvPr/>
        </p:nvSpPr>
        <p:spPr>
          <a:xfrm>
            <a:off x="7009035" y="4668389"/>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Postes de travail/support : Anomalie à corriger. Investir dans le support utilisateur pour améliorer productivité et adoption des outils.</a:t>
            </a:r>
          </a:p>
        </p:txBody>
      </p:sp>
      <p:sp>
        <p:nvSpPr>
          <p:cNvPr id="51" name="ZoneTexte 50">
            <a:extLst>
              <a:ext uri="{FF2B5EF4-FFF2-40B4-BE49-F238E27FC236}">
                <a16:creationId xmlns:a16="http://schemas.microsoft.com/office/drawing/2014/main" id="{E77FC9E3-8F43-C0A4-6BFB-E507C9CB0A96}"/>
              </a:ext>
            </a:extLst>
          </p:cNvPr>
          <p:cNvSpPr txBox="1"/>
          <p:nvPr/>
        </p:nvSpPr>
        <p:spPr>
          <a:xfrm>
            <a:off x="7009035" y="5383728"/>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Sécurité : Légèrement bas, augmenter pour anticiper l’évolution des cybermenaces.</a:t>
            </a:r>
          </a:p>
        </p:txBody>
      </p:sp>
    </p:spTree>
    <p:extLst>
      <p:ext uri="{BB962C8B-B14F-4D97-AF65-F5344CB8AC3E}">
        <p14:creationId xmlns:p14="http://schemas.microsoft.com/office/powerpoint/2010/main" val="367699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63CD7A8-50E5-1401-1FB7-5F9BAB0AE22C}"/>
              </a:ext>
            </a:extLst>
          </p:cNvPr>
          <p:cNvSpPr>
            <a:spLocks noGrp="1"/>
          </p:cNvSpPr>
          <p:nvPr>
            <p:ph type="body" sz="quarter" idx="14"/>
          </p:nvPr>
        </p:nvSpPr>
        <p:spPr/>
        <p:txBody>
          <a:bodyPr/>
          <a:lstStyle/>
          <a:p>
            <a:r>
              <a:rPr lang="fr-FR" dirty="0"/>
              <a:t>SYNTHÈSE DES CONSTATS : pyramide des âges </a:t>
            </a:r>
          </a:p>
          <a:p>
            <a:endParaRPr lang="fr-FR" dirty="0"/>
          </a:p>
        </p:txBody>
      </p:sp>
      <p:sp>
        <p:nvSpPr>
          <p:cNvPr id="3" name="Titre 2">
            <a:extLst>
              <a:ext uri="{FF2B5EF4-FFF2-40B4-BE49-F238E27FC236}">
                <a16:creationId xmlns:a16="http://schemas.microsoft.com/office/drawing/2014/main" id="{10912A70-A9CA-8291-0BC9-65C3E4FCD2B3}"/>
              </a:ext>
            </a:extLst>
          </p:cNvPr>
          <p:cNvSpPr>
            <a:spLocks noGrp="1"/>
          </p:cNvSpPr>
          <p:nvPr>
            <p:ph type="title"/>
          </p:nvPr>
        </p:nvSpPr>
        <p:spPr>
          <a:xfrm>
            <a:off x="455945" y="303731"/>
            <a:ext cx="11734468" cy="432048"/>
          </a:xfrm>
        </p:spPr>
        <p:txBody>
          <a:bodyPr>
            <a:noAutofit/>
          </a:bodyPr>
          <a:lstStyle/>
          <a:p>
            <a:r>
              <a:rPr lang="fr-FR" dirty="0"/>
              <a:t>Une pyramide des âges déséquilibrée avec des risques de renouvellement des compétences</a:t>
            </a:r>
          </a:p>
        </p:txBody>
      </p:sp>
      <p:sp>
        <p:nvSpPr>
          <p:cNvPr id="4" name="Espace réservé du numéro de diapositive 3">
            <a:extLst>
              <a:ext uri="{FF2B5EF4-FFF2-40B4-BE49-F238E27FC236}">
                <a16:creationId xmlns:a16="http://schemas.microsoft.com/office/drawing/2014/main" id="{4FAEF753-D8BA-B3BA-EC9E-46BD7092E1DF}"/>
              </a:ext>
            </a:extLst>
          </p:cNvPr>
          <p:cNvSpPr>
            <a:spLocks noGrp="1"/>
          </p:cNvSpPr>
          <p:nvPr>
            <p:ph type="sldNum" sz="quarter" idx="16"/>
          </p:nvPr>
        </p:nvSpPr>
        <p:spPr/>
        <p:txBody>
          <a:bodyPr/>
          <a:lstStyle/>
          <a:p>
            <a:pPr>
              <a:defRPr/>
            </a:pPr>
            <a:fld id="{172ACC00-F50A-441B-B5FA-D02ED19B2723}" type="slidenum">
              <a:rPr lang="fr-FR" smtClean="0"/>
              <a:t>8</a:t>
            </a:fld>
            <a:endParaRPr lang="fr-FR"/>
          </a:p>
        </p:txBody>
      </p:sp>
      <mc:AlternateContent xmlns:mc="http://schemas.openxmlformats.org/markup-compatibility/2006" xmlns:cx2="http://schemas.microsoft.com/office/drawing/2015/10/21/chartex">
        <mc:Choice Requires="cx2">
          <p:graphicFrame>
            <p:nvGraphicFramePr>
              <p:cNvPr id="11" name="Graphique 10">
                <a:extLst>
                  <a:ext uri="{FF2B5EF4-FFF2-40B4-BE49-F238E27FC236}">
                    <a16:creationId xmlns:a16="http://schemas.microsoft.com/office/drawing/2014/main" id="{FD329258-8413-F9E4-D230-9F2550076BB4}"/>
                  </a:ext>
                </a:extLst>
              </p:cNvPr>
              <p:cNvGraphicFramePr/>
              <p:nvPr>
                <p:extLst>
                  <p:ext uri="{D42A27DB-BD31-4B8C-83A1-F6EECF244321}">
                    <p14:modId xmlns:p14="http://schemas.microsoft.com/office/powerpoint/2010/main" val="3457985911"/>
                  </p:ext>
                </p:extLst>
              </p:nvPr>
            </p:nvGraphicFramePr>
            <p:xfrm>
              <a:off x="814379" y="1707735"/>
              <a:ext cx="5084885" cy="44100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Graphique 10">
                <a:extLst>
                  <a:ext uri="{FF2B5EF4-FFF2-40B4-BE49-F238E27FC236}">
                    <a16:creationId xmlns:a16="http://schemas.microsoft.com/office/drawing/2014/main" id="{FD329258-8413-F9E4-D230-9F2550076BB4}"/>
                  </a:ext>
                </a:extLst>
              </p:cNvPr>
              <p:cNvPicPr>
                <a:picLocks noGrp="1" noRot="1" noChangeAspect="1" noMove="1" noResize="1" noEditPoints="1" noAdjustHandles="1" noChangeArrowheads="1" noChangeShapeType="1"/>
              </p:cNvPicPr>
              <p:nvPr/>
            </p:nvPicPr>
            <p:blipFill>
              <a:blip r:embed="rId3"/>
              <a:stretch>
                <a:fillRect/>
              </a:stretch>
            </p:blipFill>
            <p:spPr>
              <a:xfrm>
                <a:off x="814379" y="1707735"/>
                <a:ext cx="5084885" cy="4410037"/>
              </a:xfrm>
              <a:prstGeom prst="rect">
                <a:avLst/>
              </a:prstGeom>
            </p:spPr>
          </p:pic>
        </mc:Fallback>
      </mc:AlternateContent>
      <p:sp>
        <p:nvSpPr>
          <p:cNvPr id="12" name="Rectangle : avec coin rogné 11">
            <a:extLst>
              <a:ext uri="{FF2B5EF4-FFF2-40B4-BE49-F238E27FC236}">
                <a16:creationId xmlns:a16="http://schemas.microsoft.com/office/drawing/2014/main" id="{68A58BCC-D6C5-018C-DDFE-8DF9D48DDEDD}"/>
              </a:ext>
            </a:extLst>
          </p:cNvPr>
          <p:cNvSpPr/>
          <p:nvPr/>
        </p:nvSpPr>
        <p:spPr>
          <a:xfrm>
            <a:off x="814380" y="1077522"/>
            <a:ext cx="5084884"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Répartition des effectifs interne de la DSI par tranches d’âge</a:t>
            </a:r>
          </a:p>
        </p:txBody>
      </p:sp>
      <p:sp>
        <p:nvSpPr>
          <p:cNvPr id="13" name="Rectangle 12">
            <a:extLst>
              <a:ext uri="{FF2B5EF4-FFF2-40B4-BE49-F238E27FC236}">
                <a16:creationId xmlns:a16="http://schemas.microsoft.com/office/drawing/2014/main" id="{4B2740BB-2BA7-3E22-B684-C5BAB1E948A6}"/>
              </a:ext>
            </a:extLst>
          </p:cNvPr>
          <p:cNvSpPr/>
          <p:nvPr/>
        </p:nvSpPr>
        <p:spPr>
          <a:xfrm>
            <a:off x="6291149" y="1699184"/>
            <a:ext cx="5084884" cy="44100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fr-FR" sz="1600" dirty="0">
                <a:solidFill>
                  <a:srgbClr val="0B847F"/>
                </a:solidFill>
                <a:latin typeface="Ubuntu" panose="020B0504030602030204" pitchFamily="34" charset="0"/>
              </a:rPr>
              <a:t>Sous-représentation des jeunes talents : Seulement 11% des effectifs sont âgés de 20-30 ans, contre 20-25% en moyenne dans le secteur.</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Concentration des effectifs expérimentés : 38% des ETP se situent dans la tranche 40-50 ans, représentant une force clé mais à équilibrer.</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Risque de perte de compétences : 29% des effectifs ont plus de 50 ans, nécessitant un plan de transfert des connaissances.</a:t>
            </a:r>
          </a:p>
        </p:txBody>
      </p:sp>
      <p:sp>
        <p:nvSpPr>
          <p:cNvPr id="16" name="Rectangle : avec coin rogné 15">
            <a:extLst>
              <a:ext uri="{FF2B5EF4-FFF2-40B4-BE49-F238E27FC236}">
                <a16:creationId xmlns:a16="http://schemas.microsoft.com/office/drawing/2014/main" id="{61FEC5C7-E17E-FF19-4F47-EF6F3EEF5C7E}"/>
              </a:ext>
            </a:extLst>
          </p:cNvPr>
          <p:cNvSpPr/>
          <p:nvPr/>
        </p:nvSpPr>
        <p:spPr>
          <a:xfrm>
            <a:off x="6291148" y="1077522"/>
            <a:ext cx="5084884"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Observations</a:t>
            </a:r>
          </a:p>
        </p:txBody>
      </p:sp>
    </p:spTree>
    <p:extLst>
      <p:ext uri="{BB962C8B-B14F-4D97-AF65-F5344CB8AC3E}">
        <p14:creationId xmlns:p14="http://schemas.microsoft.com/office/powerpoint/2010/main" val="30773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1E597-E99C-1B95-FBC3-76EEAA9F8921}"/>
            </a:ext>
          </a:extLst>
        </p:cNvPr>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A0383FE-EB52-D3C5-0307-2C576A37AC79}"/>
              </a:ext>
            </a:extLst>
          </p:cNvPr>
          <p:cNvSpPr>
            <a:spLocks noGrp="1"/>
          </p:cNvSpPr>
          <p:nvPr>
            <p:ph type="body" sz="quarter" idx="14"/>
          </p:nvPr>
        </p:nvSpPr>
        <p:spPr/>
        <p:txBody>
          <a:bodyPr/>
          <a:lstStyle/>
          <a:p>
            <a:r>
              <a:rPr lang="fr-FR" dirty="0"/>
              <a:t>SYNTHÈSE DES CONSTATS : pyramide des âges </a:t>
            </a:r>
          </a:p>
          <a:p>
            <a:endParaRPr lang="fr-FR" dirty="0"/>
          </a:p>
        </p:txBody>
      </p:sp>
      <p:sp>
        <p:nvSpPr>
          <p:cNvPr id="3" name="Titre 2">
            <a:extLst>
              <a:ext uri="{FF2B5EF4-FFF2-40B4-BE49-F238E27FC236}">
                <a16:creationId xmlns:a16="http://schemas.microsoft.com/office/drawing/2014/main" id="{82C83D29-24FB-0FCA-5570-9C79415CC456}"/>
              </a:ext>
            </a:extLst>
          </p:cNvPr>
          <p:cNvSpPr>
            <a:spLocks noGrp="1"/>
          </p:cNvSpPr>
          <p:nvPr>
            <p:ph type="title"/>
          </p:nvPr>
        </p:nvSpPr>
        <p:spPr/>
        <p:txBody>
          <a:bodyPr>
            <a:normAutofit/>
          </a:bodyPr>
          <a:lstStyle/>
          <a:p>
            <a:r>
              <a:rPr lang="fr-FR" dirty="0"/>
              <a:t>Un ratio externe/interne très bas limitant flexibilité et innovation </a:t>
            </a:r>
          </a:p>
        </p:txBody>
      </p:sp>
      <p:sp>
        <p:nvSpPr>
          <p:cNvPr id="4" name="Espace réservé du numéro de diapositive 3">
            <a:extLst>
              <a:ext uri="{FF2B5EF4-FFF2-40B4-BE49-F238E27FC236}">
                <a16:creationId xmlns:a16="http://schemas.microsoft.com/office/drawing/2014/main" id="{BC9A81B8-C568-959C-3F29-E74D31D39524}"/>
              </a:ext>
            </a:extLst>
          </p:cNvPr>
          <p:cNvSpPr>
            <a:spLocks noGrp="1"/>
          </p:cNvSpPr>
          <p:nvPr>
            <p:ph type="sldNum" sz="quarter" idx="16"/>
          </p:nvPr>
        </p:nvSpPr>
        <p:spPr/>
        <p:txBody>
          <a:bodyPr/>
          <a:lstStyle/>
          <a:p>
            <a:pPr>
              <a:defRPr/>
            </a:pPr>
            <a:fld id="{172ACC00-F50A-441B-B5FA-D02ED19B2723}" type="slidenum">
              <a:rPr lang="fr-FR" smtClean="0"/>
              <a:t>9</a:t>
            </a:fld>
            <a:endParaRPr lang="fr-FR"/>
          </a:p>
        </p:txBody>
      </p:sp>
      <mc:AlternateContent xmlns:mc="http://schemas.openxmlformats.org/markup-compatibility/2006" xmlns:cx2="http://schemas.microsoft.com/office/drawing/2015/10/21/chartex">
        <mc:Choice Requires="cx2">
          <p:graphicFrame>
            <p:nvGraphicFramePr>
              <p:cNvPr id="11" name="Graphique 10">
                <a:extLst>
                  <a:ext uri="{FF2B5EF4-FFF2-40B4-BE49-F238E27FC236}">
                    <a16:creationId xmlns:a16="http://schemas.microsoft.com/office/drawing/2014/main" id="{0A173002-F0B1-A908-F91D-A8802406ECBF}"/>
                  </a:ext>
                </a:extLst>
              </p:cNvPr>
              <p:cNvGraphicFramePr/>
              <p:nvPr>
                <p:extLst>
                  <p:ext uri="{D42A27DB-BD31-4B8C-83A1-F6EECF244321}">
                    <p14:modId xmlns:p14="http://schemas.microsoft.com/office/powerpoint/2010/main" val="3734024813"/>
                  </p:ext>
                </p:extLst>
              </p:nvPr>
            </p:nvGraphicFramePr>
            <p:xfrm>
              <a:off x="814379" y="1707735"/>
              <a:ext cx="5084885" cy="44100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Graphique 10">
                <a:extLst>
                  <a:ext uri="{FF2B5EF4-FFF2-40B4-BE49-F238E27FC236}">
                    <a16:creationId xmlns:a16="http://schemas.microsoft.com/office/drawing/2014/main" id="{0A173002-F0B1-A908-F91D-A8802406ECBF}"/>
                  </a:ext>
                </a:extLst>
              </p:cNvPr>
              <p:cNvPicPr>
                <a:picLocks noGrp="1" noRot="1" noChangeAspect="1" noMove="1" noResize="1" noEditPoints="1" noAdjustHandles="1" noChangeArrowheads="1" noChangeShapeType="1"/>
              </p:cNvPicPr>
              <p:nvPr/>
            </p:nvPicPr>
            <p:blipFill>
              <a:blip r:embed="rId3"/>
              <a:stretch>
                <a:fillRect/>
              </a:stretch>
            </p:blipFill>
            <p:spPr>
              <a:xfrm>
                <a:off x="814379" y="1707735"/>
                <a:ext cx="5084885" cy="4410037"/>
              </a:xfrm>
              <a:prstGeom prst="rect">
                <a:avLst/>
              </a:prstGeom>
            </p:spPr>
          </p:pic>
        </mc:Fallback>
      </mc:AlternateContent>
      <p:sp>
        <p:nvSpPr>
          <p:cNvPr id="12" name="Rectangle : avec coin rogné 11">
            <a:extLst>
              <a:ext uri="{FF2B5EF4-FFF2-40B4-BE49-F238E27FC236}">
                <a16:creationId xmlns:a16="http://schemas.microsoft.com/office/drawing/2014/main" id="{72FCB253-7DAB-5441-A0F7-5030291B5394}"/>
              </a:ext>
            </a:extLst>
          </p:cNvPr>
          <p:cNvSpPr/>
          <p:nvPr/>
        </p:nvSpPr>
        <p:spPr>
          <a:xfrm>
            <a:off x="814380" y="1077522"/>
            <a:ext cx="5084883"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Répartition des effectifs interne de la DSI par tranches d’âge</a:t>
            </a:r>
          </a:p>
        </p:txBody>
      </p:sp>
      <p:sp>
        <p:nvSpPr>
          <p:cNvPr id="13" name="Rectangle 12">
            <a:extLst>
              <a:ext uri="{FF2B5EF4-FFF2-40B4-BE49-F238E27FC236}">
                <a16:creationId xmlns:a16="http://schemas.microsoft.com/office/drawing/2014/main" id="{36585E7F-FB41-2182-267F-895CDDD80DD9}"/>
              </a:ext>
            </a:extLst>
          </p:cNvPr>
          <p:cNvSpPr/>
          <p:nvPr/>
        </p:nvSpPr>
        <p:spPr>
          <a:xfrm>
            <a:off x="6291149" y="1699184"/>
            <a:ext cx="5084884" cy="4410037"/>
          </a:xfrm>
          <a:prstGeom prst="rect">
            <a:avLst/>
          </a:prstGeom>
          <a:solidFill>
            <a:schemeClr val="bg1">
              <a:lumMod val="95000"/>
            </a:schemeClr>
          </a:solidFill>
          <a:ln>
            <a:solidFill>
              <a:srgbClr val="0B847F"/>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fr-FR" sz="1600" dirty="0">
                <a:solidFill>
                  <a:srgbClr val="0B847F"/>
                </a:solidFill>
                <a:latin typeface="Ubuntu" panose="020B0504030602030204" pitchFamily="34" charset="0"/>
              </a:rPr>
              <a:t>Le ratio externe/interne est stable et équilibré pour une DSI classique, mais paraît bas dans un contexte de transformation numérique nécessitant des expertises spécifiques et temporaires.</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Un ratio légèrement plus élevé (environ 25%) favoriserait flexibilité, innovation et couverture des compétences manquantes.</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Avec ce ratio actuel, il est crucial d’accompagner la montée en compétences des équipes pour répondre aux enjeux technologiques.</a:t>
            </a:r>
          </a:p>
        </p:txBody>
      </p:sp>
      <p:sp>
        <p:nvSpPr>
          <p:cNvPr id="16" name="Rectangle : avec coin rogné 15">
            <a:extLst>
              <a:ext uri="{FF2B5EF4-FFF2-40B4-BE49-F238E27FC236}">
                <a16:creationId xmlns:a16="http://schemas.microsoft.com/office/drawing/2014/main" id="{6C4D4F57-F964-E413-116D-9C94DC3A40F7}"/>
              </a:ext>
            </a:extLst>
          </p:cNvPr>
          <p:cNvSpPr/>
          <p:nvPr/>
        </p:nvSpPr>
        <p:spPr>
          <a:xfrm>
            <a:off x="6291148" y="1077522"/>
            <a:ext cx="5084884"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Observations</a:t>
            </a:r>
          </a:p>
        </p:txBody>
      </p:sp>
      <p:graphicFrame>
        <p:nvGraphicFramePr>
          <p:cNvPr id="5" name="Graphique 4">
            <a:extLst>
              <a:ext uri="{FF2B5EF4-FFF2-40B4-BE49-F238E27FC236}">
                <a16:creationId xmlns:a16="http://schemas.microsoft.com/office/drawing/2014/main" id="{75D515C0-D2F4-5C93-0F0F-4CC888F48515}"/>
              </a:ext>
            </a:extLst>
          </p:cNvPr>
          <p:cNvGraphicFramePr/>
          <p:nvPr>
            <p:extLst>
              <p:ext uri="{D42A27DB-BD31-4B8C-83A1-F6EECF244321}">
                <p14:modId xmlns:p14="http://schemas.microsoft.com/office/powerpoint/2010/main" val="2411071170"/>
              </p:ext>
            </p:extLst>
          </p:nvPr>
        </p:nvGraphicFramePr>
        <p:xfrm>
          <a:off x="814379" y="2307805"/>
          <a:ext cx="5084884" cy="36936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92262425"/>
      </p:ext>
    </p:extLst>
  </p:cSld>
  <p:clrMapOvr>
    <a:masterClrMapping/>
  </p:clrMapOvr>
</p:sld>
</file>

<file path=ppt/theme/theme1.xml><?xml version="1.0" encoding="utf-8"?>
<a:theme xmlns:a="http://schemas.openxmlformats.org/drawingml/2006/main" name="Thème Office">
  <a:themeElements>
    <a:clrScheme name="Qwanza">
      <a:dk1>
        <a:srgbClr val="000000"/>
      </a:dk1>
      <a:lt1>
        <a:srgbClr val="FFFFFF"/>
      </a:lt1>
      <a:dk2>
        <a:srgbClr val="0EB0AA"/>
      </a:dk2>
      <a:lt2>
        <a:srgbClr val="00548A"/>
      </a:lt2>
      <a:accent1>
        <a:srgbClr val="0EB0AA"/>
      </a:accent1>
      <a:accent2>
        <a:srgbClr val="C0504D"/>
      </a:accent2>
      <a:accent3>
        <a:srgbClr val="9BBB59"/>
      </a:accent3>
      <a:accent4>
        <a:srgbClr val="8064A2"/>
      </a:accent4>
      <a:accent5>
        <a:srgbClr val="4BACC6"/>
      </a:accent5>
      <a:accent6>
        <a:srgbClr val="F79646"/>
      </a:accent6>
      <a:hlink>
        <a:srgbClr val="0EB0AA"/>
      </a:hlink>
      <a:folHlink>
        <a:srgbClr val="00548A"/>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a:solidFill>
          <a:schemeClr val="accent1"/>
        </a:solidFill>
      </a:spPr>
      <a:bodyPr rtlCol="0" anchor="ctr"/>
      <a:lstStyle>
        <a:defPPr algn="ctr">
          <a:defRPr sz="1600" dirty="0" err="1" smtClean="0">
            <a:latin typeface="Ubuntu" panose="020B0504030602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08733AD372784AACAD04E5E59FF356" ma:contentTypeVersion="4" ma:contentTypeDescription="Crée un document." ma:contentTypeScope="" ma:versionID="776f485e99595fc3409b0808da6ba46e">
  <xsd:schema xmlns:xsd="http://www.w3.org/2001/XMLSchema" xmlns:xs="http://www.w3.org/2001/XMLSchema" xmlns:p="http://schemas.microsoft.com/office/2006/metadata/properties" xmlns:ns2="b30a2748-652b-4737-90ad-3339b4b3e9f5" targetNamespace="http://schemas.microsoft.com/office/2006/metadata/properties" ma:root="true" ma:fieldsID="ddc0a8f7c4b6ddb2737fe856ce801f3e" ns2:_="">
    <xsd:import namespace="b30a2748-652b-4737-90ad-3339b4b3e9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a2748-652b-4737-90ad-3339b4b3e9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F18D16-23C2-4869-A024-D96D13F659FD}">
  <ds:schemaRefs>
    <ds:schemaRef ds:uri="http://schemas.microsoft.com/sharepoint/v3/contenttype/forms"/>
  </ds:schemaRefs>
</ds:datastoreItem>
</file>

<file path=customXml/itemProps2.xml><?xml version="1.0" encoding="utf-8"?>
<ds:datastoreItem xmlns:ds="http://schemas.openxmlformats.org/officeDocument/2006/customXml" ds:itemID="{95D1C301-1A62-4B39-913E-464D8D3D5DA5}"/>
</file>

<file path=customXml/itemProps3.xml><?xml version="1.0" encoding="utf-8"?>
<ds:datastoreItem xmlns:ds="http://schemas.openxmlformats.org/officeDocument/2006/customXml" ds:itemID="{778AF745-907D-4483-9E05-1DC109E97425}">
  <ds:schemaRefs>
    <ds:schemaRef ds:uri="b30a2748-652b-4737-90ad-3339b4b3e9f5"/>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66</TotalTime>
  <Words>5331</Words>
  <Application>Microsoft Office PowerPoint</Application>
  <PresentationFormat>Personnalisé</PresentationFormat>
  <Paragraphs>991</Paragraphs>
  <Slides>25</Slides>
  <Notes>2</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1</vt:i4>
      </vt:variant>
      <vt:variant>
        <vt:lpstr>Titres des diapositives</vt:lpstr>
      </vt:variant>
      <vt:variant>
        <vt:i4>25</vt:i4>
      </vt:variant>
    </vt:vector>
  </HeadingPairs>
  <TitlesOfParts>
    <vt:vector size="36" baseType="lpstr">
      <vt:lpstr>Arial</vt:lpstr>
      <vt:lpstr>Calibri</vt:lpstr>
      <vt:lpstr>EYInterstate Light</vt:lpstr>
      <vt:lpstr>ITC Avant Garde Std Bk</vt:lpstr>
      <vt:lpstr>Poppins</vt:lpstr>
      <vt:lpstr>Ubuntu</vt:lpstr>
      <vt:lpstr>Ubuntu Light</vt:lpstr>
      <vt:lpstr>Ubuntu Medium</vt:lpstr>
      <vt:lpstr>Wingdings 3</vt:lpstr>
      <vt:lpstr>Thème Office</vt:lpstr>
      <vt:lpstr>Feuille de calcul Microsoft Excel</vt:lpstr>
      <vt:lpstr>Présentation PowerPoint</vt:lpstr>
      <vt:lpstr>Sommaire</vt:lpstr>
      <vt:lpstr>Diagnostiquer son organisation : un levier clé pour rester à la pointe et accompagner son évolution</vt:lpstr>
      <vt:lpstr>Proposition basée sur notre expérience et le contexte de l’intervention</vt:lpstr>
      <vt:lpstr>Notre évaluation rapide de la maturité s’appuie sur des questionnaires d’audit et des questions Complémentaires </vt:lpstr>
      <vt:lpstr>Un budget iT et Digital relativement bas sur les deux dernières années</vt:lpstr>
      <vt:lpstr>Un budget SI sous-doté sur ses fondamentaux (budget 25) </vt:lpstr>
      <vt:lpstr>Une pyramide des âges déséquilibrée avec des risques de renouvellement des compétences</vt:lpstr>
      <vt:lpstr>Un ratio externe/interne très bas limitant flexibilité et innovation </vt:lpstr>
      <vt:lpstr>La DSI dispose d’importantes opportunités pour aligner sa maturité avec la taille d’Axereal.</vt:lpstr>
      <vt:lpstr>CIO Office : Pilotage Budgétaire, Gestion de la Demande et Portefeuille Projets</vt:lpstr>
      <vt:lpstr> Itil : Gestion des Incidents, Gestion des Problèmes et Gestion des Changements</vt:lpstr>
      <vt:lpstr> Développement et Intégration : Développement d'Applications et Intégration de Progiciels</vt:lpstr>
      <vt:lpstr> Agility : Agilité, DEVSECOPS et Agilité à l'Échelle</vt:lpstr>
      <vt:lpstr> Les Opérations : Exploitation, Infrastructures, Cloud</vt:lpstr>
      <vt:lpstr> Architecture : Architecture Applicative, Architecture Cloud, Architecture Data  </vt:lpstr>
      <vt:lpstr>Gestion des Fournisseurs : Gestion des Fournisseurs et Software Asset Management (SAM)</vt:lpstr>
      <vt:lpstr>modernisation et innovation : Dette Technique, Modernité technologique et Gestion Innovation</vt:lpstr>
      <vt:lpstr>Postes de travail et flottes : Digital Workplace, Support de Proximité, Gestion des Flottes, Gestion des Postes de Travail et Réseau de Télécom</vt:lpstr>
      <vt:lpstr>Data, IA et digitalisation</vt:lpstr>
      <vt:lpstr>Points Critiques globaux et initiatives à lancer au plus tôt</vt:lpstr>
      <vt:lpstr>Points Critiques Spécifiques à Intégrer dans la Roadmap en urgence</vt:lpstr>
      <vt:lpstr>Présentation PowerPoint</vt:lpstr>
      <vt:lpstr>Les fichiers de données du diagnostic flash </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philippe albrecht</dc:creator>
  <cp:keywords/>
  <dc:description/>
  <cp:lastModifiedBy>Nidhal ERRACHID</cp:lastModifiedBy>
  <cp:revision>85</cp:revision>
  <cp:lastPrinted>2023-08-01T11:30:12Z</cp:lastPrinted>
  <dcterms:created xsi:type="dcterms:W3CDTF">2021-10-20T10:11:09Z</dcterms:created>
  <dcterms:modified xsi:type="dcterms:W3CDTF">2025-01-26T23:01:58Z</dcterms:modified>
  <cp:category/>
  <dc:identifier/>
  <cp:contentStatus/>
  <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0x0101008508733AD372784AACAD04E5E59FF356</vt:lpwstr>
  </property>
  <property fmtid="{D5CDD505-2E9C-101B-9397-08002B2CF9AE}" pid="3" name="MediaServiceImageTags">
    <vt:lpwstr/>
  </property>
</Properties>
</file>