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6AC"/>
    <a:srgbClr val="64B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F263-3F71-2C30-86C6-A689BD7CF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43A5E-1EB2-4988-B829-62D338EE8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95D1-1EDB-AFA0-4516-E85D6AB8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037F-CE27-4538-E18D-FE903E90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E510-8201-D708-5C1F-579FB9EC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28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6CB5-79E4-313B-C1D5-86CB14C3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7A61-313C-3A80-BC0D-45A95353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BEC35-D39A-C1E2-A8F5-C52C775C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E34D-0EE4-0EE0-FFA3-9DE1D20D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2150-C080-89F0-9337-7743795D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B28FD-3285-2344-5414-0EF82D47F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4E7B7-211E-8C75-7629-EC94D0FAF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AF7E-E8E7-150C-0AB2-694207B8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BD4D-BCE4-D180-7E68-7A402EA4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5962-560B-027A-0128-56FF62A4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65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3169-E7C9-B878-7B8B-EED0B588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F65C-8A1F-3FB7-2433-127A9009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5448-FC60-3B5F-7334-5ECF61B9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4EEF-4DBD-A4FA-E8B8-3ED7170D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67ED-AEF4-79C1-8C77-8075C118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8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5920-95B8-CC38-1C64-D49F51A9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E0BA-991D-C04E-DEE5-32782627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1E34B-B7AB-477E-D56E-A3DB6715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7C966-8EB8-EBF9-8059-47774F7A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3FF4-A9F1-4CCE-05E4-5E63610E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ECF8-65DF-82EB-7D33-B8BE2050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15DF-CCD2-7F04-3F4A-513EA6EE4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0614-8B0A-591A-84E6-5FA4F445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B541-9211-0040-0231-40CEDA2F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6362-7DDC-A8D5-C3E5-8E049327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FF298-B927-84C4-8DE1-0ED85AC9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4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A66E-794C-1375-7876-FA9D4B87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172D-778C-AF56-8E9E-7C8B66ECB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0FAE7-E03D-AA3F-030D-480989FA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D7E16-DB33-9808-0BEE-418270A66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307BF-1D5E-8275-E4A9-A71B53865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0D0A7-DB19-8653-F8A9-4A656F2F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8FFE6-8719-379E-832F-10694EF8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0C7EF-579F-1584-10F3-EDF94F58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3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F96F-097C-ADDF-AFF6-B47D6052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5161E-A995-DE70-65EA-49ECFD7B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1AA48-B1C5-6A82-2873-03857BDC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65513-B853-C7DC-F919-1B161300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1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7297-F001-4875-F7A3-1DA42C9D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EEF01-4419-44A1-6231-68DE1FD7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ED1A-7522-956B-C5C4-0DBCFD47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8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FF78-D62D-2FCF-2E5A-DAA70331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7EAB-6ABC-EF9D-15EB-84E288BF6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D4B77-76A1-3895-8D71-B63CAF35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F0D9-7408-255A-63F3-9CF9FEC3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2FFD2-C28B-B41A-D684-42D90CD0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35349-8CC0-E9A6-135E-7651E0BA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20DA-93DF-0703-F045-5CD2934C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9511D-2CBD-024A-89A3-40BA52498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D42BF-1332-5315-CE5C-9E9451CB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58DFD-0224-C845-700B-E543D888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0A5F3-4913-E837-F5E1-F5FAABF8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053C-F678-136D-A9F5-DD011C0E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C5A10-F784-41E8-AF69-6445A8DF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B0EA-5DED-2CE4-2590-E59081B3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3C21-6C65-4C20-7C92-8A22737B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7982-7C32-4D59-952E-4DF21550F1A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E27D-8B3A-8C3B-37DB-1AE97C2A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4ED2-1FB6-E95F-4857-7FD21D3F7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C6E56-05DE-487C-AD0A-0A61F65D9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3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908781-0621-3DC5-E236-00F7C8B8F1BD}"/>
              </a:ext>
            </a:extLst>
          </p:cNvPr>
          <p:cNvSpPr/>
          <p:nvPr/>
        </p:nvSpPr>
        <p:spPr>
          <a:xfrm>
            <a:off x="5006661" y="578076"/>
            <a:ext cx="1204113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ndara Light" panose="020E0502030303020204" pitchFamily="34" charset="0"/>
              </a:rPr>
              <a:t>DEPT</a:t>
            </a:r>
            <a:endParaRPr lang="en-IN" sz="1600" dirty="0">
              <a:latin typeface="Candara Light" panose="020E05020303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68396E-78F7-F5BE-79FF-FB6C058B4ABE}"/>
              </a:ext>
            </a:extLst>
          </p:cNvPr>
          <p:cNvSpPr/>
          <p:nvPr/>
        </p:nvSpPr>
        <p:spPr>
          <a:xfrm>
            <a:off x="4947815" y="1321876"/>
            <a:ext cx="1321809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ndara Light" panose="020E0502030303020204" pitchFamily="34" charset="0"/>
              </a:rPr>
              <a:t>COURSE</a:t>
            </a:r>
            <a:endParaRPr lang="en-IN" sz="1600" dirty="0">
              <a:latin typeface="Candara Light" panose="020E0502030303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37D260-2A8C-82E4-CAAA-B19E493DD211}"/>
              </a:ext>
            </a:extLst>
          </p:cNvPr>
          <p:cNvSpPr/>
          <p:nvPr/>
        </p:nvSpPr>
        <p:spPr>
          <a:xfrm>
            <a:off x="4947816" y="2065676"/>
            <a:ext cx="1321809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ndara Light" panose="020E0502030303020204" pitchFamily="34" charset="0"/>
              </a:rPr>
              <a:t>CLASS</a:t>
            </a:r>
            <a:endParaRPr lang="en-IN" sz="1600" dirty="0">
              <a:latin typeface="Candara Light" panose="020E0502030303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5CB56-7856-0FD7-540D-26FBB14AA6A6}"/>
              </a:ext>
            </a:extLst>
          </p:cNvPr>
          <p:cNvSpPr/>
          <p:nvPr/>
        </p:nvSpPr>
        <p:spPr>
          <a:xfrm>
            <a:off x="4723742" y="2783730"/>
            <a:ext cx="1769957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 Light" panose="020E0502030303020204" pitchFamily="34" charset="0"/>
              </a:rPr>
              <a:t>CLASS ALLOTMENT</a:t>
            </a:r>
            <a:endParaRPr lang="en-IN" sz="1400" dirty="0">
              <a:latin typeface="Candara Light" panose="020E05020303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4F055F-27B0-C78F-7309-90D08012BFCA}"/>
              </a:ext>
            </a:extLst>
          </p:cNvPr>
          <p:cNvSpPr/>
          <p:nvPr/>
        </p:nvSpPr>
        <p:spPr>
          <a:xfrm>
            <a:off x="2141536" y="1524092"/>
            <a:ext cx="1769957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 Light" panose="020E0502030303020204" pitchFamily="34" charset="0"/>
              </a:rPr>
              <a:t>STUDENT</a:t>
            </a:r>
            <a:endParaRPr lang="en-IN" sz="1400" dirty="0">
              <a:latin typeface="Candara Light" panose="020E0502030303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BEB95A-AFBF-F9C7-2861-C6D45C61FF95}"/>
              </a:ext>
            </a:extLst>
          </p:cNvPr>
          <p:cNvSpPr/>
          <p:nvPr/>
        </p:nvSpPr>
        <p:spPr>
          <a:xfrm>
            <a:off x="7230962" y="1524091"/>
            <a:ext cx="1769957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 Light" panose="020E0502030303020204" pitchFamily="34" charset="0"/>
              </a:rPr>
              <a:t>FACULTY</a:t>
            </a:r>
            <a:endParaRPr lang="en-IN" sz="1400" dirty="0">
              <a:latin typeface="Candara Light" panose="020E0502030303020204" pitchFamily="34" charset="0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A6C0B59-0707-CD26-FCE3-AA782A650A23}"/>
              </a:ext>
            </a:extLst>
          </p:cNvPr>
          <p:cNvCxnSpPr>
            <a:cxnSpLocks/>
            <a:stCxn id="14" idx="0"/>
            <a:endCxn id="4" idx="3"/>
          </p:cNvCxnSpPr>
          <p:nvPr/>
        </p:nvCxnSpPr>
        <p:spPr>
          <a:xfrm rot="16200000" flipV="1">
            <a:off x="6786544" y="194693"/>
            <a:ext cx="753628" cy="1905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FC4D530-DF0A-28CC-24B2-6390A296C8B0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rot="5400000" flipH="1" flipV="1">
            <a:off x="3639774" y="157205"/>
            <a:ext cx="753629" cy="1980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9CE9A6-85B3-E392-7F8A-8E986B94C8C0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5608721" y="2450449"/>
            <a:ext cx="0" cy="33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D0DB478-9952-F88F-2600-7097AA32DEED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3812566" y="1122813"/>
            <a:ext cx="349198" cy="1921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2A14DF1-657A-628C-21F7-CD5ACC52D4C4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rot="10800000" flipV="1">
            <a:off x="6493700" y="1716477"/>
            <a:ext cx="737263" cy="1259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EBBB3A-B57A-C29E-CB78-D287C040477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5608720" y="1706649"/>
            <a:ext cx="1" cy="3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E52699-E4FF-9ED5-3640-0E0D88B7D336}"/>
              </a:ext>
            </a:extLst>
          </p:cNvPr>
          <p:cNvSpPr/>
          <p:nvPr/>
        </p:nvSpPr>
        <p:spPr>
          <a:xfrm>
            <a:off x="7230963" y="3335142"/>
            <a:ext cx="1769957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 Light" panose="020E0502030303020204" pitchFamily="34" charset="0"/>
              </a:rPr>
              <a:t>FACULTY TT</a:t>
            </a:r>
            <a:endParaRPr lang="en-IN" sz="1400" dirty="0">
              <a:latin typeface="Candara Light" panose="020E0502030303020204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F2A5D53-FD50-A4FC-9BAD-B2EC5A0F94EB}"/>
              </a:ext>
            </a:extLst>
          </p:cNvPr>
          <p:cNvSpPr/>
          <p:nvPr/>
        </p:nvSpPr>
        <p:spPr>
          <a:xfrm>
            <a:off x="4723738" y="4521715"/>
            <a:ext cx="1769957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 Light" panose="020E0502030303020204" pitchFamily="34" charset="0"/>
              </a:rPr>
              <a:t>TIME TABLE</a:t>
            </a:r>
            <a:endParaRPr lang="en-IN" sz="1400" dirty="0">
              <a:latin typeface="Candara Light" panose="020E0502030303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528CEFB-3B8F-6D5A-66AE-CA1977A9B878}"/>
              </a:ext>
            </a:extLst>
          </p:cNvPr>
          <p:cNvSpPr/>
          <p:nvPr/>
        </p:nvSpPr>
        <p:spPr>
          <a:xfrm>
            <a:off x="2141537" y="3335143"/>
            <a:ext cx="1769957" cy="384773"/>
          </a:xfrm>
          <a:prstGeom prst="roundRect">
            <a:avLst/>
          </a:prstGeom>
          <a:solidFill>
            <a:srgbClr val="5AC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 Light" panose="020E0502030303020204" pitchFamily="34" charset="0"/>
              </a:rPr>
              <a:t>STUDENT TT</a:t>
            </a:r>
            <a:endParaRPr lang="en-IN" sz="1400" dirty="0">
              <a:latin typeface="Candara Light" panose="020E0502030303020204" pitchFamily="34" charset="0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7F22D5E-D275-B256-10B1-3618A7C97729}"/>
              </a:ext>
            </a:extLst>
          </p:cNvPr>
          <p:cNvCxnSpPr>
            <a:cxnSpLocks/>
            <a:stCxn id="14" idx="2"/>
            <a:endCxn id="78" idx="0"/>
          </p:cNvCxnSpPr>
          <p:nvPr/>
        </p:nvCxnSpPr>
        <p:spPr>
          <a:xfrm rot="16200000" flipH="1">
            <a:off x="7402802" y="2622002"/>
            <a:ext cx="14262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7E307D2-B4B0-F883-51F3-22B093FB228B}"/>
              </a:ext>
            </a:extLst>
          </p:cNvPr>
          <p:cNvCxnSpPr>
            <a:cxnSpLocks/>
            <a:stCxn id="13" idx="2"/>
            <a:endCxn id="80" idx="0"/>
          </p:cNvCxnSpPr>
          <p:nvPr/>
        </p:nvCxnSpPr>
        <p:spPr>
          <a:xfrm rot="16200000" flipH="1">
            <a:off x="2313376" y="2622003"/>
            <a:ext cx="14262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6C95EE-532F-AF92-A59B-ED122BFF8840}"/>
              </a:ext>
            </a:extLst>
          </p:cNvPr>
          <p:cNvCxnSpPr>
            <a:cxnSpLocks/>
            <a:stCxn id="78" idx="1"/>
            <a:endCxn id="79" idx="3"/>
          </p:cNvCxnSpPr>
          <p:nvPr/>
        </p:nvCxnSpPr>
        <p:spPr>
          <a:xfrm rot="10800000" flipV="1">
            <a:off x="6493695" y="3527528"/>
            <a:ext cx="737268" cy="1186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5D6A5BC-75AD-F08E-C992-B6DBA7309058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3911494" y="3527530"/>
            <a:ext cx="812244" cy="1186572"/>
          </a:xfrm>
          <a:prstGeom prst="bentConnector3">
            <a:avLst>
              <a:gd name="adj1" fmla="val 4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D1C4D5C-62A5-F296-984B-D459001C0938}"/>
              </a:ext>
            </a:extLst>
          </p:cNvPr>
          <p:cNvCxnSpPr>
            <a:cxnSpLocks/>
            <a:stCxn id="78" idx="1"/>
            <a:endCxn id="11" idx="3"/>
          </p:cNvCxnSpPr>
          <p:nvPr/>
        </p:nvCxnSpPr>
        <p:spPr>
          <a:xfrm rot="10800000">
            <a:off x="6493699" y="2976117"/>
            <a:ext cx="737264" cy="551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7EC61E51-42DC-7D9B-6F79-CCE3ADE096BD}"/>
              </a:ext>
            </a:extLst>
          </p:cNvPr>
          <p:cNvCxnSpPr>
            <a:cxnSpLocks/>
            <a:stCxn id="80" idx="3"/>
            <a:endCxn id="10" idx="1"/>
          </p:cNvCxnSpPr>
          <p:nvPr/>
        </p:nvCxnSpPr>
        <p:spPr>
          <a:xfrm flipV="1">
            <a:off x="3911494" y="2258063"/>
            <a:ext cx="1036322" cy="1269467"/>
          </a:xfrm>
          <a:prstGeom prst="bentConnector3">
            <a:avLst>
              <a:gd name="adj1" fmla="val 38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621432A-943B-22D4-B1E1-5933F8D74FEC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5608718" y="962849"/>
            <a:ext cx="2" cy="3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9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230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 Shafeek</dc:creator>
  <cp:lastModifiedBy>Akram Shafeek</cp:lastModifiedBy>
  <cp:revision>2</cp:revision>
  <dcterms:created xsi:type="dcterms:W3CDTF">2023-06-16T17:25:04Z</dcterms:created>
  <dcterms:modified xsi:type="dcterms:W3CDTF">2023-06-16T21:15:55Z</dcterms:modified>
</cp:coreProperties>
</file>