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0F6"/>
    <a:srgbClr val="347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0E50-DEA5-0864-D7F9-6C916BE4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5CAFB-44FD-4004-E843-66E8573F8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FD9B-990F-3F21-67B0-9805CB33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614D-D77E-1FE1-E738-4CD5143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59AE-C319-C8B3-7740-6853D3C6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5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D1CC-189E-916D-1109-D0F5A8B6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810CC-801E-A60D-E4F8-A645C4097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DAAF-3FEF-FEF2-17DC-EB86EDA1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6C1A-4A43-2B0F-72DB-5AE6BCE9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0320-85D2-D672-25B1-614B520B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0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0305F-BCAF-CF2F-6DE3-477C44B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6AB8A-58E8-B879-F77B-B65A82C7A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9796-23C1-5D9F-2155-757CC297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EAC4-015B-6E2F-B748-9A3B2D7F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18BF-E289-1E5C-A8A7-FD04BDCE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3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2B2-331A-E799-BE6F-863815D2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28FB-BF38-8D3C-AE30-64D15134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2CEB-436F-D8F1-F706-E2EC73EB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7AFF-5137-A199-AACB-62668BCA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93CB-82C3-16D2-8F1A-73C7213D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39B4-A425-5B95-FAE7-71A24F6D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49B1-5B7B-2F8F-B083-4783C4CBC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8422-C6A2-2D34-4C1B-784ED747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7C76-5817-4E45-C31A-FC08D9EC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4FF29-FF08-5C1A-7B35-EDC63EA2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6CE3-4441-A5CD-6EAF-6C2F45DD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582E-FD33-8243-5B7B-EF3B9ADB5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624A3-E1B6-18D9-15B2-FD17CBA0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C11D0-C79B-49E0-B319-E69657DB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0988B-398A-B34C-18F8-C57328B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C741-4D76-4209-1ABF-FE8D6D1A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7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C04A-0701-4158-B72C-84B77DE1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6F7D-A24B-E427-88A7-6BD92A2F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814A-07D3-6575-7BB1-FAD9659E0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3AAB8-A3FE-6CA6-723E-4B62701B8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98645-105C-2AA4-FDDB-68869C845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4E60A-BE30-45C5-1E2D-B8FB6AFF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BA0B2-7427-BFDD-E91B-2D34F534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5928-C11A-ABF1-9998-0CB3DCE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9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E1DE-4669-D44F-9601-EF803218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BA586-F481-3761-C469-5658C096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EBB05-AB7C-F86C-B2E3-2942FA79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E1766-7C90-ABF4-2893-38645762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7BBA4-9280-3414-9240-A1EAA1BA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6D3EB-F7A1-0F1C-6B06-0756D1D3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F2E34-D14C-6153-6FAE-C909FE79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2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AEFF-D439-EF34-F198-EF4F5713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B643-E41A-5769-2480-CA15E0F2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996C-A6B7-43E3-B890-CE5796C5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D83F2-2362-553B-937F-A8850B54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30796-13F4-AB23-DFCB-8DD78FEF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05D2-529A-E494-3ADB-386B3872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E35C-C5C9-7992-40A3-F5287B6A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24BC8-5749-2F01-9333-44E3F43F3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99514-019C-087E-3E8C-C87826B0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03CD6-C908-0B33-EE53-68A60FB0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82F57-A17D-2EB4-C8B5-F86AAEC1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817DE-9D4B-99FB-C0CF-2B9BB1AC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CAD4D-54C9-3168-61E9-3785ABD5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3CDAD-6F2B-738D-021D-03EE2DF5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F83E-9EC8-48A3-52A8-2175B36C9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A4EF-DFE3-4372-A614-5D3141871E49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7420-9FBF-8A5F-E5AE-FAAC8E448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881C-80F2-FA0C-D018-B0F92E417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A30C-C6D3-4029-A5E9-68274662C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45F4890-083D-FFA3-6069-9199A12B56E7}"/>
              </a:ext>
            </a:extLst>
          </p:cNvPr>
          <p:cNvGrpSpPr/>
          <p:nvPr/>
        </p:nvGrpSpPr>
        <p:grpSpPr>
          <a:xfrm>
            <a:off x="549811" y="188675"/>
            <a:ext cx="10350561" cy="4050491"/>
            <a:chOff x="33764" y="107193"/>
            <a:chExt cx="10350561" cy="40504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4475A71-9240-C4E6-F10C-CE43245FCB99}"/>
                </a:ext>
              </a:extLst>
            </p:cNvPr>
            <p:cNvSpPr/>
            <p:nvPr/>
          </p:nvSpPr>
          <p:spPr>
            <a:xfrm>
              <a:off x="1958659" y="107193"/>
              <a:ext cx="825374" cy="349483"/>
            </a:xfrm>
            <a:prstGeom prst="roundRect">
              <a:avLst/>
            </a:prstGeom>
            <a:solidFill>
              <a:srgbClr val="A4A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 SemiLight" panose="020B0502040204020203" pitchFamily="34" charset="0"/>
                </a:rPr>
                <a:t>APP</a:t>
              </a:r>
              <a:endParaRPr lang="en-IN" sz="1400" dirty="0">
                <a:latin typeface="Bahnschrift SemiLight" panose="020B0502040204020203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E304E4-3C87-7399-7FD4-36B51ACED5C3}"/>
                </a:ext>
              </a:extLst>
            </p:cNvPr>
            <p:cNvGrpSpPr/>
            <p:nvPr/>
          </p:nvGrpSpPr>
          <p:grpSpPr>
            <a:xfrm>
              <a:off x="2762953" y="2666241"/>
              <a:ext cx="3931840" cy="349483"/>
              <a:chOff x="2635125" y="3290906"/>
              <a:chExt cx="3931840" cy="34948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1E36913-9618-EA78-87DB-36F71AC64E2F}"/>
                  </a:ext>
                </a:extLst>
              </p:cNvPr>
              <p:cNvSpPr/>
              <p:nvPr/>
            </p:nvSpPr>
            <p:spPr>
              <a:xfrm>
                <a:off x="2635125" y="3290906"/>
                <a:ext cx="1113576" cy="349483"/>
              </a:xfrm>
              <a:prstGeom prst="roundRect">
                <a:avLst/>
              </a:prstGeom>
              <a:solidFill>
                <a:srgbClr val="A4A0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Bahnschrift SemiLight" panose="020B0502040204020203" pitchFamily="34" charset="0"/>
                  </a:rPr>
                  <a:t>HEADER</a:t>
                </a:r>
                <a:endParaRPr lang="en-IN" sz="1200" dirty="0">
                  <a:latin typeface="Bahnschrift SemiLight" panose="020B0502040204020203" pitchFamily="34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17778CD-ABDF-4C4F-08CD-1F3290D5D52A}"/>
                  </a:ext>
                </a:extLst>
              </p:cNvPr>
              <p:cNvSpPr/>
              <p:nvPr/>
            </p:nvSpPr>
            <p:spPr>
              <a:xfrm>
                <a:off x="4044257" y="3290906"/>
                <a:ext cx="1113576" cy="349483"/>
              </a:xfrm>
              <a:prstGeom prst="roundRect">
                <a:avLst/>
              </a:prstGeom>
              <a:solidFill>
                <a:srgbClr val="A4A0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Bahnschrift SemiLight" panose="020B0502040204020203" pitchFamily="34" charset="0"/>
                  </a:rPr>
                  <a:t>SIDENAV</a:t>
                </a:r>
                <a:endParaRPr lang="en-IN" sz="1200" dirty="0">
                  <a:latin typeface="Bahnschrift SemiLight" panose="020B0502040204020203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A0928E-0847-BA37-6D99-7F74A973C48F}"/>
                  </a:ext>
                </a:extLst>
              </p:cNvPr>
              <p:cNvSpPr/>
              <p:nvPr/>
            </p:nvSpPr>
            <p:spPr>
              <a:xfrm>
                <a:off x="5453389" y="3290906"/>
                <a:ext cx="1113576" cy="349483"/>
              </a:xfrm>
              <a:prstGeom prst="roundRect">
                <a:avLst/>
              </a:prstGeom>
              <a:solidFill>
                <a:srgbClr val="A4A0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Bahnschrift SemiLight" panose="020B0502040204020203" pitchFamily="34" charset="0"/>
                  </a:rPr>
                  <a:t>ROUTES</a:t>
                </a:r>
                <a:endParaRPr lang="en-IN" sz="1200" dirty="0">
                  <a:latin typeface="Bahnschrift SemiLight" panose="020B0502040204020203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024F7F-6AE8-8E72-5D0E-7B38B15D6F55}"/>
                </a:ext>
              </a:extLst>
            </p:cNvPr>
            <p:cNvGrpSpPr/>
            <p:nvPr/>
          </p:nvGrpSpPr>
          <p:grpSpPr>
            <a:xfrm>
              <a:off x="2476691" y="3808201"/>
              <a:ext cx="7907634" cy="349483"/>
              <a:chOff x="2537234" y="2020138"/>
              <a:chExt cx="7907634" cy="34948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0EF9774-6A4C-B70E-4254-CA069B2192F0}"/>
                  </a:ext>
                </a:extLst>
              </p:cNvPr>
              <p:cNvSpPr/>
              <p:nvPr/>
            </p:nvSpPr>
            <p:spPr>
              <a:xfrm>
                <a:off x="2537234" y="2020138"/>
                <a:ext cx="1113576" cy="349483"/>
              </a:xfrm>
              <a:prstGeom prst="roundRect">
                <a:avLst/>
              </a:prstGeom>
              <a:solidFill>
                <a:srgbClr val="A4A0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Bahnschrift SemiLight" panose="020B0502040204020203" pitchFamily="34" charset="0"/>
                  </a:rPr>
                  <a:t>CALENDAR</a:t>
                </a:r>
                <a:endParaRPr lang="en-IN" sz="1200" dirty="0">
                  <a:latin typeface="Bahnschrift SemiLight" panose="020B0502040204020203" pitchFamily="34" charset="0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1C32024-72BF-698D-DFE7-E5D9E8DAFB2B}"/>
                  </a:ext>
                </a:extLst>
              </p:cNvPr>
              <p:cNvSpPr/>
              <p:nvPr/>
            </p:nvSpPr>
            <p:spPr>
              <a:xfrm>
                <a:off x="3776050" y="2020138"/>
                <a:ext cx="1113576" cy="349483"/>
              </a:xfrm>
              <a:prstGeom prst="roundRect">
                <a:avLst/>
              </a:prstGeom>
              <a:solidFill>
                <a:srgbClr val="A4A0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Bahnschrift SemiLight" panose="020B0502040204020203" pitchFamily="34" charset="0"/>
                  </a:rPr>
                  <a:t>DATABASE</a:t>
                </a:r>
                <a:endParaRPr lang="en-IN" sz="1200" dirty="0">
                  <a:latin typeface="Bahnschrift SemiLight" panose="020B0502040204020203" pitchFamily="34" charset="0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EBFB3E35-47B8-329B-A212-DF5535CA9A5C}"/>
                  </a:ext>
                </a:extLst>
              </p:cNvPr>
              <p:cNvSpPr/>
              <p:nvPr/>
            </p:nvSpPr>
            <p:spPr>
              <a:xfrm>
                <a:off x="5014866" y="2020138"/>
                <a:ext cx="1113576" cy="349483"/>
              </a:xfrm>
              <a:prstGeom prst="roundRect">
                <a:avLst/>
              </a:prstGeom>
              <a:solidFill>
                <a:srgbClr val="A4A0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Bahnschrift SemiLight" panose="020B0502040204020203" pitchFamily="34" charset="0"/>
                  </a:rPr>
                  <a:t>CLASS</a:t>
                </a:r>
                <a:endParaRPr lang="en-IN" sz="1200" dirty="0">
                  <a:latin typeface="Bahnschrift SemiLight" panose="020B0502040204020203" pitchFamily="34" charset="0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7F6EB6E-79E2-9E23-5971-F5149AE4F8E9}"/>
                  </a:ext>
                </a:extLst>
              </p:cNvPr>
              <p:cNvSpPr/>
              <p:nvPr/>
            </p:nvSpPr>
            <p:spPr>
              <a:xfrm>
                <a:off x="6253682" y="2020138"/>
                <a:ext cx="1113576" cy="349483"/>
              </a:xfrm>
              <a:prstGeom prst="roundRect">
                <a:avLst/>
              </a:prstGeom>
              <a:solidFill>
                <a:srgbClr val="A4A0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Bahnschrift SemiLight" panose="020B0502040204020203" pitchFamily="34" charset="0"/>
                  </a:rPr>
                  <a:t>TIMETABLE</a:t>
                </a:r>
                <a:endParaRPr lang="en-IN" sz="1200" dirty="0">
                  <a:latin typeface="Bahnschrift SemiLight" panose="020B0502040204020203" pitchFamily="34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B24EF7B-83D8-5DF9-A4D8-D801314BC812}"/>
                  </a:ext>
                </a:extLst>
              </p:cNvPr>
              <p:cNvSpPr/>
              <p:nvPr/>
            </p:nvSpPr>
            <p:spPr>
              <a:xfrm>
                <a:off x="7492497" y="2020138"/>
                <a:ext cx="1841625" cy="349483"/>
              </a:xfrm>
              <a:prstGeom prst="roundRect">
                <a:avLst/>
              </a:prstGeom>
              <a:solidFill>
                <a:srgbClr val="A4A0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Bahnschrift SemiLight" panose="020B0502040204020203" pitchFamily="34" charset="0"/>
                  </a:rPr>
                  <a:t>SIGNUP APPROVALS</a:t>
                </a:r>
                <a:endParaRPr lang="en-IN" sz="1200" dirty="0">
                  <a:latin typeface="Bahnschrift SemiLight" panose="020B0502040204020203" pitchFamily="34" charset="0"/>
                </a:endParaRP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63DEF2B2-B683-E18D-4194-972F0EBB763B}"/>
                  </a:ext>
                </a:extLst>
              </p:cNvPr>
              <p:cNvSpPr/>
              <p:nvPr/>
            </p:nvSpPr>
            <p:spPr>
              <a:xfrm>
                <a:off x="9459361" y="2020138"/>
                <a:ext cx="985507" cy="349483"/>
              </a:xfrm>
              <a:prstGeom prst="roundRect">
                <a:avLst/>
              </a:prstGeom>
              <a:solidFill>
                <a:srgbClr val="A4A0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Bahnschrift SemiLight" panose="020B0502040204020203" pitchFamily="34" charset="0"/>
                  </a:rPr>
                  <a:t>PROFILE</a:t>
                </a:r>
                <a:endParaRPr lang="en-IN" sz="1200" dirty="0">
                  <a:latin typeface="Bahnschrift SemiLight" panose="020B0502040204020203" pitchFamily="34" charset="0"/>
                </a:endParaRPr>
              </a:p>
            </p:txBody>
          </p:sp>
        </p:grp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6A21E6D-D973-B37D-1F9F-B54750330221}"/>
                </a:ext>
              </a:extLst>
            </p:cNvPr>
            <p:cNvSpPr/>
            <p:nvPr/>
          </p:nvSpPr>
          <p:spPr>
            <a:xfrm>
              <a:off x="1814559" y="760651"/>
              <a:ext cx="1113576" cy="349483"/>
            </a:xfrm>
            <a:prstGeom prst="roundRect">
              <a:avLst/>
            </a:prstGeom>
            <a:solidFill>
              <a:srgbClr val="A4A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ROUTES</a:t>
              </a:r>
              <a:endParaRPr lang="en-IN" sz="12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3932194-83C4-479D-5D75-68EEF704B657}"/>
                </a:ext>
              </a:extLst>
            </p:cNvPr>
            <p:cNvSpPr/>
            <p:nvPr/>
          </p:nvSpPr>
          <p:spPr>
            <a:xfrm>
              <a:off x="33764" y="2666242"/>
              <a:ext cx="1113576" cy="349483"/>
            </a:xfrm>
            <a:prstGeom prst="roundRect">
              <a:avLst/>
            </a:prstGeom>
            <a:solidFill>
              <a:srgbClr val="A4A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LOGIN</a:t>
              </a:r>
              <a:endParaRPr lang="en-IN" sz="12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2B549209-5EF8-6A7F-5DCB-823A3A738D73}"/>
                </a:ext>
              </a:extLst>
            </p:cNvPr>
            <p:cNvSpPr/>
            <p:nvPr/>
          </p:nvSpPr>
          <p:spPr>
            <a:xfrm>
              <a:off x="1344106" y="2666240"/>
              <a:ext cx="1113576" cy="349483"/>
            </a:xfrm>
            <a:prstGeom prst="roundRect">
              <a:avLst/>
            </a:prstGeom>
            <a:solidFill>
              <a:srgbClr val="A4A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SIGNUP</a:t>
              </a:r>
              <a:endParaRPr lang="en-IN" sz="12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7E1A926-7810-9A39-3C25-F29045299D4C}"/>
                </a:ext>
              </a:extLst>
            </p:cNvPr>
            <p:cNvSpPr/>
            <p:nvPr/>
          </p:nvSpPr>
          <p:spPr>
            <a:xfrm>
              <a:off x="710132" y="1891877"/>
              <a:ext cx="1368205" cy="349483"/>
            </a:xfrm>
            <a:prstGeom prst="roundRect">
              <a:avLst/>
            </a:prstGeom>
            <a:solidFill>
              <a:srgbClr val="A4A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LOGIN/SIGNUP</a:t>
              </a:r>
              <a:endParaRPr lang="en-IN" sz="12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A18EBCE-BF45-C240-1F17-71C87EEDE0EC}"/>
                </a:ext>
              </a:extLst>
            </p:cNvPr>
            <p:cNvSpPr/>
            <p:nvPr/>
          </p:nvSpPr>
          <p:spPr>
            <a:xfrm>
              <a:off x="3715507" y="1891877"/>
              <a:ext cx="1113576" cy="349483"/>
            </a:xfrm>
            <a:prstGeom prst="roundRect">
              <a:avLst/>
            </a:prstGeom>
            <a:solidFill>
              <a:srgbClr val="A4A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ADMIN</a:t>
              </a:r>
              <a:endParaRPr lang="en-IN" sz="1200" dirty="0">
                <a:latin typeface="Bahnschrift SemiLight" panose="020B0502040204020203" pitchFamily="34" charset="0"/>
              </a:endParaRPr>
            </a:p>
          </p:txBody>
        </p: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2C994B39-C468-03C9-1377-0F96FB152438}"/>
                </a:ext>
              </a:extLst>
            </p:cNvPr>
            <p:cNvCxnSpPr>
              <a:stCxn id="4" idx="2"/>
              <a:endCxn id="67" idx="0"/>
            </p:cNvCxnSpPr>
            <p:nvPr/>
          </p:nvCxnSpPr>
          <p:spPr>
            <a:xfrm rot="16200000" flipH="1">
              <a:off x="2219359" y="608662"/>
              <a:ext cx="303975" cy="1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F77E4A95-0BEA-60EE-3FBF-CE664ED049C7}"/>
                </a:ext>
              </a:extLst>
            </p:cNvPr>
            <p:cNvCxnSpPr>
              <a:cxnSpLocks/>
              <a:stCxn id="18" idx="2"/>
              <a:endCxn id="25" idx="0"/>
            </p:cNvCxnSpPr>
            <p:nvPr/>
          </p:nvCxnSpPr>
          <p:spPr>
            <a:xfrm rot="5400000">
              <a:off x="4189504" y="1859699"/>
              <a:ext cx="792477" cy="3104526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AC439762-8194-1805-35D8-0B1AB1E513DE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rot="5400000">
              <a:off x="4808912" y="2479107"/>
              <a:ext cx="792477" cy="1865710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0F3704A-C99F-CF71-2C1E-960D86A206FF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 rot="5400000">
              <a:off x="5428320" y="3098515"/>
              <a:ext cx="792477" cy="626894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9BD1ACF5-FCDB-2EB7-48C3-893C569C2695}"/>
                </a:ext>
              </a:extLst>
            </p:cNvPr>
            <p:cNvCxnSpPr>
              <a:cxnSpLocks/>
              <a:stCxn id="18" idx="2"/>
              <a:endCxn id="28" idx="0"/>
            </p:cNvCxnSpPr>
            <p:nvPr/>
          </p:nvCxnSpPr>
          <p:spPr>
            <a:xfrm rot="16200000" flipH="1">
              <a:off x="6047728" y="3106001"/>
              <a:ext cx="792477" cy="6119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7433BCE6-1C0B-F81E-11D6-F7CDCE000EFA}"/>
                </a:ext>
              </a:extLst>
            </p:cNvPr>
            <p:cNvCxnSpPr>
              <a:stCxn id="18" idx="2"/>
              <a:endCxn id="29" idx="0"/>
            </p:cNvCxnSpPr>
            <p:nvPr/>
          </p:nvCxnSpPr>
          <p:spPr>
            <a:xfrm rot="16200000" flipH="1">
              <a:off x="6849148" y="2304581"/>
              <a:ext cx="792477" cy="2214762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45EBD8A2-5583-86DE-FEC0-B4DB64CAC535}"/>
                </a:ext>
              </a:extLst>
            </p:cNvPr>
            <p:cNvCxnSpPr>
              <a:cxnSpLocks/>
              <a:stCxn id="85" idx="2"/>
              <a:endCxn id="8" idx="0"/>
            </p:cNvCxnSpPr>
            <p:nvPr/>
          </p:nvCxnSpPr>
          <p:spPr>
            <a:xfrm rot="16200000" flipH="1">
              <a:off x="4288144" y="2225511"/>
              <a:ext cx="424881" cy="456578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or: Elbow 166">
              <a:extLst>
                <a:ext uri="{FF2B5EF4-FFF2-40B4-BE49-F238E27FC236}">
                  <a16:creationId xmlns:a16="http://schemas.microsoft.com/office/drawing/2014/main" id="{B9062856-E104-88D2-F1CD-01809851DA01}"/>
                </a:ext>
              </a:extLst>
            </p:cNvPr>
            <p:cNvCxnSpPr>
              <a:cxnSpLocks/>
              <a:stCxn id="85" idx="2"/>
              <a:endCxn id="18" idx="0"/>
            </p:cNvCxnSpPr>
            <p:nvPr/>
          </p:nvCxnSpPr>
          <p:spPr>
            <a:xfrm rot="16200000" flipH="1">
              <a:off x="4992710" y="1520945"/>
              <a:ext cx="424881" cy="1865710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or: Elbow 168">
              <a:extLst>
                <a:ext uri="{FF2B5EF4-FFF2-40B4-BE49-F238E27FC236}">
                  <a16:creationId xmlns:a16="http://schemas.microsoft.com/office/drawing/2014/main" id="{5317E2BD-72E6-F553-D003-E7940782C158}"/>
                </a:ext>
              </a:extLst>
            </p:cNvPr>
            <p:cNvCxnSpPr>
              <a:cxnSpLocks/>
              <a:stCxn id="85" idx="2"/>
              <a:endCxn id="7" idx="0"/>
            </p:cNvCxnSpPr>
            <p:nvPr/>
          </p:nvCxnSpPr>
          <p:spPr>
            <a:xfrm rot="5400000">
              <a:off x="3583578" y="1977523"/>
              <a:ext cx="424881" cy="952554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7C261A51-BCA1-102B-CA78-86EA281D3AD3}"/>
                </a:ext>
              </a:extLst>
            </p:cNvPr>
            <p:cNvCxnSpPr>
              <a:stCxn id="67" idx="2"/>
              <a:endCxn id="72" idx="0"/>
            </p:cNvCxnSpPr>
            <p:nvPr/>
          </p:nvCxnSpPr>
          <p:spPr>
            <a:xfrm rot="5400000">
              <a:off x="1491920" y="1012449"/>
              <a:ext cx="781743" cy="977112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50E8381E-3704-8B42-FDE0-F067A15608DB}"/>
                </a:ext>
              </a:extLst>
            </p:cNvPr>
            <p:cNvCxnSpPr>
              <a:cxnSpLocks/>
              <a:stCxn id="67" idx="2"/>
              <a:endCxn id="85" idx="0"/>
            </p:cNvCxnSpPr>
            <p:nvPr/>
          </p:nvCxnSpPr>
          <p:spPr>
            <a:xfrm rot="16200000" flipH="1">
              <a:off x="2930950" y="550531"/>
              <a:ext cx="781743" cy="1900948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6AFEDA8F-A8E6-42FF-A116-5D21895C5949}"/>
                </a:ext>
              </a:extLst>
            </p:cNvPr>
            <p:cNvCxnSpPr>
              <a:stCxn id="72" idx="2"/>
              <a:endCxn id="69" idx="0"/>
            </p:cNvCxnSpPr>
            <p:nvPr/>
          </p:nvCxnSpPr>
          <p:spPr>
            <a:xfrm rot="16200000" flipH="1">
              <a:off x="1435124" y="2200470"/>
              <a:ext cx="424880" cy="506659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66CC60CC-802F-E3B0-7819-1FF55BDB89EF}"/>
                </a:ext>
              </a:extLst>
            </p:cNvPr>
            <p:cNvCxnSpPr>
              <a:stCxn id="72" idx="2"/>
              <a:endCxn id="68" idx="0"/>
            </p:cNvCxnSpPr>
            <p:nvPr/>
          </p:nvCxnSpPr>
          <p:spPr>
            <a:xfrm rot="5400000">
              <a:off x="779953" y="2051960"/>
              <a:ext cx="424882" cy="803683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D4C64406-1F74-E6C1-7D8E-5DF31992FE0D}"/>
              </a:ext>
            </a:extLst>
          </p:cNvPr>
          <p:cNvCxnSpPr>
            <a:stCxn id="18" idx="2"/>
            <a:endCxn id="197" idx="0"/>
          </p:cNvCxnSpPr>
          <p:nvPr/>
        </p:nvCxnSpPr>
        <p:spPr>
          <a:xfrm rot="16200000" flipH="1">
            <a:off x="8134597" y="1616660"/>
            <a:ext cx="792477" cy="375356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7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 Shafeek</dc:creator>
  <cp:lastModifiedBy>Akram Shafeek</cp:lastModifiedBy>
  <cp:revision>10</cp:revision>
  <dcterms:created xsi:type="dcterms:W3CDTF">2023-06-18T08:51:40Z</dcterms:created>
  <dcterms:modified xsi:type="dcterms:W3CDTF">2023-06-18T09:49:22Z</dcterms:modified>
</cp:coreProperties>
</file>