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C46E9-15AE-4C56-96CC-594088188440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22D94-58A8-4677-8BD2-079A78619DEF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RESTful</a:t>
          </a:r>
          <a:r>
            <a:rPr lang="en-US" dirty="0" smtClean="0"/>
            <a:t> API</a:t>
          </a:r>
          <a:endParaRPr lang="en-US" dirty="0"/>
        </a:p>
      </dgm:t>
    </dgm:pt>
    <dgm:pt modelId="{02538545-F742-4C01-BFE7-B76F56D4F2F0}" type="parTrans" cxnId="{EF248A16-0656-467F-B130-5199E764BDAC}">
      <dgm:prSet/>
      <dgm:spPr/>
      <dgm:t>
        <a:bodyPr/>
        <a:lstStyle/>
        <a:p>
          <a:endParaRPr lang="en-US"/>
        </a:p>
      </dgm:t>
    </dgm:pt>
    <dgm:pt modelId="{7EE1BF4D-42A6-4843-8364-7967D0DCF2DA}" type="sibTrans" cxnId="{EF248A16-0656-467F-B130-5199E764BDAC}">
      <dgm:prSet/>
      <dgm:spPr/>
      <dgm:t>
        <a:bodyPr/>
        <a:lstStyle/>
        <a:p>
          <a:endParaRPr lang="en-US"/>
        </a:p>
      </dgm:t>
    </dgm:pt>
    <dgm:pt modelId="{031D7755-D6A6-4CAF-AAF6-EA648CEFE32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Big Marble Website</a:t>
          </a:r>
          <a:endParaRPr lang="en-US" b="1" dirty="0"/>
        </a:p>
      </dgm:t>
    </dgm:pt>
    <dgm:pt modelId="{97111CE1-2B63-4C70-BF91-BF9D532C91A8}" type="parTrans" cxnId="{0F79A28B-5043-4F5D-AFFB-0D6D3F589CC5}">
      <dgm:prSet/>
      <dgm:spPr/>
      <dgm:t>
        <a:bodyPr/>
        <a:lstStyle/>
        <a:p>
          <a:endParaRPr lang="en-US"/>
        </a:p>
      </dgm:t>
    </dgm:pt>
    <dgm:pt modelId="{66B43D29-2AD7-4C87-A9AA-B5A432CF0A91}" type="sibTrans" cxnId="{0F79A28B-5043-4F5D-AFFB-0D6D3F589CC5}">
      <dgm:prSet/>
      <dgm:spPr/>
      <dgm:t>
        <a:bodyPr/>
        <a:lstStyle/>
        <a:p>
          <a:endParaRPr lang="en-US"/>
        </a:p>
      </dgm:t>
    </dgm:pt>
    <dgm:pt modelId="{3C908CE8-6E2A-4BA4-B71A-416945C731C6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Big Marble Twitter Account</a:t>
          </a:r>
          <a:endParaRPr lang="en-US" dirty="0"/>
        </a:p>
      </dgm:t>
    </dgm:pt>
    <dgm:pt modelId="{55549E92-8231-4410-891D-8F1769E24529}" type="parTrans" cxnId="{CC1A8C44-4E81-4BD5-B36C-1FB1A32F2BE3}">
      <dgm:prSet/>
      <dgm:spPr/>
      <dgm:t>
        <a:bodyPr/>
        <a:lstStyle/>
        <a:p>
          <a:endParaRPr lang="en-US"/>
        </a:p>
      </dgm:t>
    </dgm:pt>
    <dgm:pt modelId="{CEF566EE-81FB-4DC1-BB9C-F015386EF641}" type="sibTrans" cxnId="{CC1A8C44-4E81-4BD5-B36C-1FB1A32F2BE3}">
      <dgm:prSet/>
      <dgm:spPr/>
      <dgm:t>
        <a:bodyPr/>
        <a:lstStyle/>
        <a:p>
          <a:endParaRPr lang="en-US"/>
        </a:p>
      </dgm:t>
    </dgm:pt>
    <dgm:pt modelId="{4382C1A6-CA44-43C2-A969-4B2DD53F3B08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Anything your heart desires!</a:t>
          </a:r>
          <a:endParaRPr lang="en-US" b="1" dirty="0"/>
        </a:p>
      </dgm:t>
    </dgm:pt>
    <dgm:pt modelId="{6922451B-A710-4DC3-9287-80B152A5A54D}" type="parTrans" cxnId="{5EFC318E-0E45-4AE3-ABE1-035A1E48067B}">
      <dgm:prSet/>
      <dgm:spPr/>
      <dgm:t>
        <a:bodyPr/>
        <a:lstStyle/>
        <a:p>
          <a:endParaRPr lang="en-US"/>
        </a:p>
      </dgm:t>
    </dgm:pt>
    <dgm:pt modelId="{D65B75A0-5FD6-48F5-8B41-56747E5C967E}" type="sibTrans" cxnId="{5EFC318E-0E45-4AE3-ABE1-035A1E48067B}">
      <dgm:prSet/>
      <dgm:spPr/>
      <dgm:t>
        <a:bodyPr/>
        <a:lstStyle/>
        <a:p>
          <a:endParaRPr lang="en-US"/>
        </a:p>
      </dgm:t>
    </dgm:pt>
    <dgm:pt modelId="{F89AA110-82AF-4B47-A1F7-F9FC0A31159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SQL Database</a:t>
          </a:r>
          <a:endParaRPr lang="en-US" dirty="0"/>
        </a:p>
      </dgm:t>
    </dgm:pt>
    <dgm:pt modelId="{D45AD806-51CE-480F-9C3B-BB8B8E95361A}" type="parTrans" cxnId="{DBCF8597-F7DD-4344-8852-9A8A44C8F55B}">
      <dgm:prSet/>
      <dgm:spPr/>
      <dgm:t>
        <a:bodyPr/>
        <a:lstStyle/>
        <a:p>
          <a:endParaRPr lang="en-US"/>
        </a:p>
      </dgm:t>
    </dgm:pt>
    <dgm:pt modelId="{0A257561-89C0-454F-8327-FEA44E4DDAB7}" type="sibTrans" cxnId="{DBCF8597-F7DD-4344-8852-9A8A44C8F55B}">
      <dgm:prSet/>
      <dgm:spPr/>
      <dgm:t>
        <a:bodyPr/>
        <a:lstStyle/>
        <a:p>
          <a:endParaRPr lang="en-US"/>
        </a:p>
      </dgm:t>
    </dgm:pt>
    <dgm:pt modelId="{2A0DC766-5439-486B-95F4-BBEC3413188E}" type="pres">
      <dgm:prSet presAssocID="{287C46E9-15AE-4C56-96CC-59408818844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0ACDF21-941F-4ADF-9321-CF2B94447885}" type="pres">
      <dgm:prSet presAssocID="{C2C22D94-58A8-4677-8BD2-079A78619DEF}" presName="singleCycle" presStyleCnt="0"/>
      <dgm:spPr/>
    </dgm:pt>
    <dgm:pt modelId="{A7233150-1FEA-4379-BC3E-CF382FB24FBB}" type="pres">
      <dgm:prSet presAssocID="{C2C22D94-58A8-4677-8BD2-079A78619DEF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45A8C107-9327-4E4F-8DF0-A17A1CA117F0}" type="pres">
      <dgm:prSet presAssocID="{97111CE1-2B63-4C70-BF91-BF9D532C91A8}" presName="Name56" presStyleLbl="parChTrans1D2" presStyleIdx="0" presStyleCnt="4"/>
      <dgm:spPr/>
      <dgm:t>
        <a:bodyPr/>
        <a:lstStyle/>
        <a:p>
          <a:endParaRPr lang="en-US"/>
        </a:p>
      </dgm:t>
    </dgm:pt>
    <dgm:pt modelId="{7677A07E-B194-4C42-89A6-EB8702CC2322}" type="pres">
      <dgm:prSet presAssocID="{031D7755-D6A6-4CAF-AAF6-EA648CEFE324}" presName="text0" presStyleLbl="node1" presStyleIdx="1" presStyleCnt="5" custRadScaleRad="130858" custRadScaleInc="112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05336-9A3C-4272-9CB0-07D67CB2F0EA}" type="pres">
      <dgm:prSet presAssocID="{6922451B-A710-4DC3-9287-80B152A5A54D}" presName="Name56" presStyleLbl="parChTrans1D2" presStyleIdx="1" presStyleCnt="4"/>
      <dgm:spPr/>
      <dgm:t>
        <a:bodyPr/>
        <a:lstStyle/>
        <a:p>
          <a:endParaRPr lang="en-US"/>
        </a:p>
      </dgm:t>
    </dgm:pt>
    <dgm:pt modelId="{7A34193B-C47C-43EE-AD9B-6DE30F307392}" type="pres">
      <dgm:prSet presAssocID="{4382C1A6-CA44-43C2-A969-4B2DD53F3B08}" presName="text0" presStyleLbl="node1" presStyleIdx="2" presStyleCnt="5" custRadScaleRad="129642" custRadScaleInc="862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302FF-210F-4CC5-8325-8C817972E678}" type="pres">
      <dgm:prSet presAssocID="{55549E92-8231-4410-891D-8F1769E24529}" presName="Name56" presStyleLbl="parChTrans1D2" presStyleIdx="2" presStyleCnt="4"/>
      <dgm:spPr/>
      <dgm:t>
        <a:bodyPr/>
        <a:lstStyle/>
        <a:p>
          <a:endParaRPr lang="en-US"/>
        </a:p>
      </dgm:t>
    </dgm:pt>
    <dgm:pt modelId="{2671C09E-065C-44CD-8E0C-B20D2F8B7A35}" type="pres">
      <dgm:prSet presAssocID="{3C908CE8-6E2A-4BA4-B71A-416945C731C6}" presName="text0" presStyleLbl="node1" presStyleIdx="3" presStyleCnt="5" custRadScaleRad="101083" custRadScaleInc="-203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3E834-75BA-4786-9C81-AA1B3CF323B2}" type="pres">
      <dgm:prSet presAssocID="{D45AD806-51CE-480F-9C3B-BB8B8E95361A}" presName="Name56" presStyleLbl="parChTrans1D2" presStyleIdx="3" presStyleCnt="4"/>
      <dgm:spPr/>
      <dgm:t>
        <a:bodyPr/>
        <a:lstStyle/>
        <a:p>
          <a:endParaRPr lang="en-US"/>
        </a:p>
      </dgm:t>
    </dgm:pt>
    <dgm:pt modelId="{02E9ACCF-485B-4CC8-9B1D-6E5CFEA10E6B}" type="pres">
      <dgm:prSet presAssocID="{F89AA110-82AF-4B47-A1F7-F9FC0A311593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3DDD9B-2045-495D-81F5-0B6BE13B3C9B}" type="presOf" srcId="{F89AA110-82AF-4B47-A1F7-F9FC0A311593}" destId="{02E9ACCF-485B-4CC8-9B1D-6E5CFEA10E6B}" srcOrd="0" destOrd="0" presId="urn:microsoft.com/office/officeart/2008/layout/RadialCluster"/>
    <dgm:cxn modelId="{CC8459FC-70DB-4E65-9426-9066B5A10759}" type="presOf" srcId="{C2C22D94-58A8-4677-8BD2-079A78619DEF}" destId="{A7233150-1FEA-4379-BC3E-CF382FB24FBB}" srcOrd="0" destOrd="0" presId="urn:microsoft.com/office/officeart/2008/layout/RadialCluster"/>
    <dgm:cxn modelId="{0F79A28B-5043-4F5D-AFFB-0D6D3F589CC5}" srcId="{C2C22D94-58A8-4677-8BD2-079A78619DEF}" destId="{031D7755-D6A6-4CAF-AAF6-EA648CEFE324}" srcOrd="0" destOrd="0" parTransId="{97111CE1-2B63-4C70-BF91-BF9D532C91A8}" sibTransId="{66B43D29-2AD7-4C87-A9AA-B5A432CF0A91}"/>
    <dgm:cxn modelId="{4E176CF2-CE9D-479A-B3F2-09A43C072D88}" type="presOf" srcId="{3C908CE8-6E2A-4BA4-B71A-416945C731C6}" destId="{2671C09E-065C-44CD-8E0C-B20D2F8B7A35}" srcOrd="0" destOrd="0" presId="urn:microsoft.com/office/officeart/2008/layout/RadialCluster"/>
    <dgm:cxn modelId="{759E8CFA-A3A0-49A8-B587-08B7D836DC5D}" type="presOf" srcId="{D45AD806-51CE-480F-9C3B-BB8B8E95361A}" destId="{53C3E834-75BA-4786-9C81-AA1B3CF323B2}" srcOrd="0" destOrd="0" presId="urn:microsoft.com/office/officeart/2008/layout/RadialCluster"/>
    <dgm:cxn modelId="{B480055A-0EC8-4A1A-8D0F-7F58DD66234B}" type="presOf" srcId="{97111CE1-2B63-4C70-BF91-BF9D532C91A8}" destId="{45A8C107-9327-4E4F-8DF0-A17A1CA117F0}" srcOrd="0" destOrd="0" presId="urn:microsoft.com/office/officeart/2008/layout/RadialCluster"/>
    <dgm:cxn modelId="{8F93DFA4-E2D4-4D81-BC76-0D0F1426BEAD}" type="presOf" srcId="{6922451B-A710-4DC3-9287-80B152A5A54D}" destId="{C5D05336-9A3C-4272-9CB0-07D67CB2F0EA}" srcOrd="0" destOrd="0" presId="urn:microsoft.com/office/officeart/2008/layout/RadialCluster"/>
    <dgm:cxn modelId="{CC1A8C44-4E81-4BD5-B36C-1FB1A32F2BE3}" srcId="{C2C22D94-58A8-4677-8BD2-079A78619DEF}" destId="{3C908CE8-6E2A-4BA4-B71A-416945C731C6}" srcOrd="2" destOrd="0" parTransId="{55549E92-8231-4410-891D-8F1769E24529}" sibTransId="{CEF566EE-81FB-4DC1-BB9C-F015386EF641}"/>
    <dgm:cxn modelId="{1358DAE2-19AA-4FDE-B094-7A154CEE86F4}" type="presOf" srcId="{55549E92-8231-4410-891D-8F1769E24529}" destId="{9A9302FF-210F-4CC5-8325-8C817972E678}" srcOrd="0" destOrd="0" presId="urn:microsoft.com/office/officeart/2008/layout/RadialCluster"/>
    <dgm:cxn modelId="{68D5D25A-B0B2-4D9E-A863-A8F405A52441}" type="presOf" srcId="{287C46E9-15AE-4C56-96CC-594088188440}" destId="{2A0DC766-5439-486B-95F4-BBEC3413188E}" srcOrd="0" destOrd="0" presId="urn:microsoft.com/office/officeart/2008/layout/RadialCluster"/>
    <dgm:cxn modelId="{19307B9F-55D8-4D15-AB0E-F4E30B4360DB}" type="presOf" srcId="{4382C1A6-CA44-43C2-A969-4B2DD53F3B08}" destId="{7A34193B-C47C-43EE-AD9B-6DE30F307392}" srcOrd="0" destOrd="0" presId="urn:microsoft.com/office/officeart/2008/layout/RadialCluster"/>
    <dgm:cxn modelId="{DBCF8597-F7DD-4344-8852-9A8A44C8F55B}" srcId="{C2C22D94-58A8-4677-8BD2-079A78619DEF}" destId="{F89AA110-82AF-4B47-A1F7-F9FC0A311593}" srcOrd="3" destOrd="0" parTransId="{D45AD806-51CE-480F-9C3B-BB8B8E95361A}" sibTransId="{0A257561-89C0-454F-8327-FEA44E4DDAB7}"/>
    <dgm:cxn modelId="{88EDD733-5F6E-44D6-912F-2C5794F15AC8}" type="presOf" srcId="{031D7755-D6A6-4CAF-AAF6-EA648CEFE324}" destId="{7677A07E-B194-4C42-89A6-EB8702CC2322}" srcOrd="0" destOrd="0" presId="urn:microsoft.com/office/officeart/2008/layout/RadialCluster"/>
    <dgm:cxn modelId="{5EFC318E-0E45-4AE3-ABE1-035A1E48067B}" srcId="{C2C22D94-58A8-4677-8BD2-079A78619DEF}" destId="{4382C1A6-CA44-43C2-A969-4B2DD53F3B08}" srcOrd="1" destOrd="0" parTransId="{6922451B-A710-4DC3-9287-80B152A5A54D}" sibTransId="{D65B75A0-5FD6-48F5-8B41-56747E5C967E}"/>
    <dgm:cxn modelId="{EF248A16-0656-467F-B130-5199E764BDAC}" srcId="{287C46E9-15AE-4C56-96CC-594088188440}" destId="{C2C22D94-58A8-4677-8BD2-079A78619DEF}" srcOrd="0" destOrd="0" parTransId="{02538545-F742-4C01-BFE7-B76F56D4F2F0}" sibTransId="{7EE1BF4D-42A6-4843-8364-7967D0DCF2DA}"/>
    <dgm:cxn modelId="{C426B7DC-9119-4171-881A-D1D87A3B03EF}" type="presParOf" srcId="{2A0DC766-5439-486B-95F4-BBEC3413188E}" destId="{70ACDF21-941F-4ADF-9321-CF2B94447885}" srcOrd="0" destOrd="0" presId="urn:microsoft.com/office/officeart/2008/layout/RadialCluster"/>
    <dgm:cxn modelId="{92E8D472-63A5-41A8-9D99-2B90F736AA11}" type="presParOf" srcId="{70ACDF21-941F-4ADF-9321-CF2B94447885}" destId="{A7233150-1FEA-4379-BC3E-CF382FB24FBB}" srcOrd="0" destOrd="0" presId="urn:microsoft.com/office/officeart/2008/layout/RadialCluster"/>
    <dgm:cxn modelId="{F4A576EC-B6CD-4901-9AAF-F9A903BAE01F}" type="presParOf" srcId="{70ACDF21-941F-4ADF-9321-CF2B94447885}" destId="{45A8C107-9327-4E4F-8DF0-A17A1CA117F0}" srcOrd="1" destOrd="0" presId="urn:microsoft.com/office/officeart/2008/layout/RadialCluster"/>
    <dgm:cxn modelId="{49A89F8A-EE82-48AF-83CC-74CE5590097E}" type="presParOf" srcId="{70ACDF21-941F-4ADF-9321-CF2B94447885}" destId="{7677A07E-B194-4C42-89A6-EB8702CC2322}" srcOrd="2" destOrd="0" presId="urn:microsoft.com/office/officeart/2008/layout/RadialCluster"/>
    <dgm:cxn modelId="{566F59ED-73EB-414A-B8B4-037DB6B1FAF9}" type="presParOf" srcId="{70ACDF21-941F-4ADF-9321-CF2B94447885}" destId="{C5D05336-9A3C-4272-9CB0-07D67CB2F0EA}" srcOrd="3" destOrd="0" presId="urn:microsoft.com/office/officeart/2008/layout/RadialCluster"/>
    <dgm:cxn modelId="{6718F159-0171-4CC6-BDF5-26817AC549AF}" type="presParOf" srcId="{70ACDF21-941F-4ADF-9321-CF2B94447885}" destId="{7A34193B-C47C-43EE-AD9B-6DE30F307392}" srcOrd="4" destOrd="0" presId="urn:microsoft.com/office/officeart/2008/layout/RadialCluster"/>
    <dgm:cxn modelId="{7158701B-F4AA-4DD0-9DC4-4C9716317CE9}" type="presParOf" srcId="{70ACDF21-941F-4ADF-9321-CF2B94447885}" destId="{9A9302FF-210F-4CC5-8325-8C817972E678}" srcOrd="5" destOrd="0" presId="urn:microsoft.com/office/officeart/2008/layout/RadialCluster"/>
    <dgm:cxn modelId="{459F8032-456E-46D0-BE3E-2FC37982EB98}" type="presParOf" srcId="{70ACDF21-941F-4ADF-9321-CF2B94447885}" destId="{2671C09E-065C-44CD-8E0C-B20D2F8B7A35}" srcOrd="6" destOrd="0" presId="urn:microsoft.com/office/officeart/2008/layout/RadialCluster"/>
    <dgm:cxn modelId="{C66F4B02-7954-4679-9F33-26E4FD3C9A2A}" type="presParOf" srcId="{70ACDF21-941F-4ADF-9321-CF2B94447885}" destId="{53C3E834-75BA-4786-9C81-AA1B3CF323B2}" srcOrd="7" destOrd="0" presId="urn:microsoft.com/office/officeart/2008/layout/RadialCluster"/>
    <dgm:cxn modelId="{FB96A519-6F17-4AC6-B2D0-663D6CDB532B}" type="presParOf" srcId="{70ACDF21-941F-4ADF-9321-CF2B94447885}" destId="{02E9ACCF-485B-4CC8-9B1D-6E5CFEA10E6B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33150-1FEA-4379-BC3E-CF382FB24FBB}">
      <dsp:nvSpPr>
        <dsp:cNvPr id="0" name=""/>
        <dsp:cNvSpPr/>
      </dsp:nvSpPr>
      <dsp:spPr>
        <a:xfrm>
          <a:off x="3435905" y="1584087"/>
          <a:ext cx="1357788" cy="1357788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RESTful</a:t>
          </a:r>
          <a:r>
            <a:rPr lang="en-US" sz="2800" kern="1200" dirty="0" smtClean="0"/>
            <a:t> API</a:t>
          </a:r>
          <a:endParaRPr lang="en-US" sz="2800" kern="1200" dirty="0"/>
        </a:p>
      </dsp:txBody>
      <dsp:txXfrm>
        <a:off x="3502187" y="1650369"/>
        <a:ext cx="1225224" cy="1225224"/>
      </dsp:txXfrm>
    </dsp:sp>
    <dsp:sp modelId="{45A8C107-9327-4E4F-8DF0-A17A1CA117F0}">
      <dsp:nvSpPr>
        <dsp:cNvPr id="0" name=""/>
        <dsp:cNvSpPr/>
      </dsp:nvSpPr>
      <dsp:spPr>
        <a:xfrm rot="19232586">
          <a:off x="4691463" y="1419127"/>
          <a:ext cx="8971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71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7A07E-B194-4C42-89A6-EB8702CC2322}">
      <dsp:nvSpPr>
        <dsp:cNvPr id="0" name=""/>
        <dsp:cNvSpPr/>
      </dsp:nvSpPr>
      <dsp:spPr>
        <a:xfrm>
          <a:off x="5486399" y="304812"/>
          <a:ext cx="909718" cy="909718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Big Marble Website</a:t>
          </a:r>
          <a:endParaRPr lang="en-US" sz="1700" b="1" kern="1200" dirty="0"/>
        </a:p>
      </dsp:txBody>
      <dsp:txXfrm>
        <a:off x="5530808" y="349221"/>
        <a:ext cx="820900" cy="820900"/>
      </dsp:txXfrm>
    </dsp:sp>
    <dsp:sp modelId="{C5D05336-9A3C-4272-9CB0-07D67CB2F0EA}">
      <dsp:nvSpPr>
        <dsp:cNvPr id="0" name=""/>
        <dsp:cNvSpPr/>
      </dsp:nvSpPr>
      <dsp:spPr>
        <a:xfrm rot="2327967">
          <a:off x="4695631" y="3087283"/>
          <a:ext cx="8888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88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4193B-C47C-43EE-AD9B-6DE30F307392}">
      <dsp:nvSpPr>
        <dsp:cNvPr id="0" name=""/>
        <dsp:cNvSpPr/>
      </dsp:nvSpPr>
      <dsp:spPr>
        <a:xfrm>
          <a:off x="5486396" y="3276601"/>
          <a:ext cx="909718" cy="909718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Anything your heart desires!</a:t>
          </a:r>
          <a:endParaRPr lang="en-US" sz="1300" b="1" kern="1200" dirty="0"/>
        </a:p>
      </dsp:txBody>
      <dsp:txXfrm>
        <a:off x="5530805" y="3321010"/>
        <a:ext cx="820900" cy="820900"/>
      </dsp:txXfrm>
    </dsp:sp>
    <dsp:sp modelId="{9A9302FF-210F-4CC5-8325-8C817972E678}">
      <dsp:nvSpPr>
        <dsp:cNvPr id="0" name=""/>
        <dsp:cNvSpPr/>
      </dsp:nvSpPr>
      <dsp:spPr>
        <a:xfrm rot="21495537">
          <a:off x="4793534" y="2231817"/>
          <a:ext cx="693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303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1C09E-065C-44CD-8E0C-B20D2F8B7A35}">
      <dsp:nvSpPr>
        <dsp:cNvPr id="0" name=""/>
        <dsp:cNvSpPr/>
      </dsp:nvSpPr>
      <dsp:spPr>
        <a:xfrm>
          <a:off x="5486408" y="1752604"/>
          <a:ext cx="909718" cy="909718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Big Marble Twitter Account</a:t>
          </a:r>
          <a:endParaRPr lang="en-US" sz="1300" kern="1200" dirty="0"/>
        </a:p>
      </dsp:txBody>
      <dsp:txXfrm>
        <a:off x="5530817" y="1797013"/>
        <a:ext cx="820900" cy="820900"/>
      </dsp:txXfrm>
    </dsp:sp>
    <dsp:sp modelId="{53C3E834-75BA-4786-9C81-AA1B3CF323B2}">
      <dsp:nvSpPr>
        <dsp:cNvPr id="0" name=""/>
        <dsp:cNvSpPr/>
      </dsp:nvSpPr>
      <dsp:spPr>
        <a:xfrm rot="10800000">
          <a:off x="2761926" y="2262981"/>
          <a:ext cx="6739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397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9ACCF-485B-4CC8-9B1D-6E5CFEA10E6B}">
      <dsp:nvSpPr>
        <dsp:cNvPr id="0" name=""/>
        <dsp:cNvSpPr/>
      </dsp:nvSpPr>
      <dsp:spPr>
        <a:xfrm>
          <a:off x="1852207" y="1808122"/>
          <a:ext cx="909718" cy="909718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 Database</a:t>
          </a:r>
          <a:endParaRPr lang="en-US" sz="1500" kern="1200" dirty="0"/>
        </a:p>
      </dsp:txBody>
      <dsp:txXfrm>
        <a:off x="1896616" y="1852531"/>
        <a:ext cx="820900" cy="820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1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4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5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6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4312-1233-4660-BC1E-55C59DC20A0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8C722-0538-4390-9F8C-84989C5B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hyperlink" Target="http://bigmarble.azurewebsites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hyperlink" Target="http://bigmarble.azurewebsites.net/ap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hyperlink" Target="http://bigmarble.azurewebsites.net/api/image/?address=28500%20Clemens%20Rd,%20Westlake%20O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The Big Marble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NASA Space Apps Challenge 2013 - Cleveland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8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API –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now in a public Google Doc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01082"/>
            <a:ext cx="7010400" cy="429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464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Marble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http://bigmarble.azurewebsites.net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[TODO: screen shot of main page]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0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Ryan Wilson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Virost</a:t>
            </a:r>
            <a:endParaRPr lang="en-US" dirty="0" smtClean="0"/>
          </a:p>
          <a:p>
            <a:r>
              <a:rPr lang="en-US" dirty="0" err="1" smtClean="0"/>
              <a:t>Jeramiah</a:t>
            </a:r>
            <a:r>
              <a:rPr lang="en-US" dirty="0" smtClean="0"/>
              <a:t> </a:t>
            </a:r>
            <a:r>
              <a:rPr lang="en-US" dirty="0" err="1" smtClean="0"/>
              <a:t>Cieszynski</a:t>
            </a:r>
            <a:endParaRPr lang="en-US" dirty="0" smtClean="0"/>
          </a:p>
          <a:p>
            <a:r>
              <a:rPr lang="en-US" dirty="0" smtClean="0"/>
              <a:t>Nate Hodge</a:t>
            </a:r>
          </a:p>
          <a:p>
            <a:r>
              <a:rPr lang="en-US" dirty="0" smtClean="0"/>
              <a:t>Matt Slagle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3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Blue Marble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effectLst/>
              </a:rPr>
              <a:t>Create an app, platform or website that consolidates a collection of space imagery and makes it more accessible to more people.”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82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a way for developers to more easily access the data by creating a public-facing </a:t>
            </a:r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Provided a way for anybody to more easily access the data by creating a website</a:t>
            </a:r>
          </a:p>
          <a:p>
            <a:r>
              <a:rPr lang="en-US" dirty="0" smtClean="0"/>
              <a:t>Provided a way to push this data to the masses by creating a twitter 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26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– 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43631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07828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API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Available NOW:</a:t>
            </a:r>
          </a:p>
          <a:p>
            <a:pPr lvl="1"/>
            <a:r>
              <a:rPr lang="en-US" dirty="0" smtClean="0">
                <a:hlinkClick r:id="rId4"/>
              </a:rPr>
              <a:t>http://bigmarble.azurewebsites.net/api/</a:t>
            </a:r>
            <a:endParaRPr lang="en-US" dirty="0" smtClean="0"/>
          </a:p>
          <a:p>
            <a:r>
              <a:rPr lang="en-US" dirty="0" smtClean="0"/>
              <a:t>Thorough Documentation and Examples</a:t>
            </a:r>
          </a:p>
        </p:txBody>
      </p:sp>
    </p:spTree>
    <p:extLst>
      <p:ext uri="{BB962C8B-B14F-4D97-AF65-F5344CB8AC3E}">
        <p14:creationId xmlns:p14="http://schemas.microsoft.com/office/powerpoint/2010/main" val="162682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API –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address or location, will return all images containing that location</a:t>
            </a:r>
          </a:p>
          <a:p>
            <a:r>
              <a:rPr lang="en-US" dirty="0" smtClean="0"/>
              <a:t>Detailed information about images</a:t>
            </a:r>
          </a:p>
          <a:p>
            <a:pPr lvl="1"/>
            <a:r>
              <a:rPr lang="en-US" dirty="0" smtClean="0"/>
              <a:t>Location (Latitude and Longitude)</a:t>
            </a:r>
          </a:p>
          <a:p>
            <a:pPr lvl="1"/>
            <a:r>
              <a:rPr lang="en-US" dirty="0" smtClean="0"/>
              <a:t>Mission</a:t>
            </a:r>
          </a:p>
          <a:p>
            <a:pPr lvl="1"/>
            <a:r>
              <a:rPr lang="en-US" dirty="0" smtClean="0"/>
              <a:t>Features in Image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07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API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IEnumerable</a:t>
            </a:r>
            <a:r>
              <a:rPr lang="en-US" b="1" dirty="0"/>
              <a:t>&lt;</a:t>
            </a:r>
            <a:r>
              <a:rPr lang="en-US" b="1" dirty="0" err="1"/>
              <a:t>ImageData</a:t>
            </a:r>
            <a:r>
              <a:rPr lang="en-US" b="1" dirty="0"/>
              <a:t>&gt; </a:t>
            </a:r>
            <a:r>
              <a:rPr lang="en-US" b="1" dirty="0" err="1"/>
              <a:t>GetImagesByAddress</a:t>
            </a:r>
            <a:r>
              <a:rPr lang="en-US" b="1" dirty="0"/>
              <a:t>(string address)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Description: Returns all image data for a given street address. Uses the default range to search, with the street address as the center point.</a:t>
            </a:r>
            <a:endParaRPr lang="en-US" dirty="0" smtClean="0">
              <a:effectLst/>
            </a:endParaRPr>
          </a:p>
          <a:p>
            <a:pPr lvl="1"/>
            <a:r>
              <a:rPr lang="en-US" dirty="0" err="1"/>
              <a:t>api</a:t>
            </a:r>
            <a:r>
              <a:rPr lang="en-US" dirty="0"/>
              <a:t>/image/?address=value</a:t>
            </a:r>
            <a:endParaRPr lang="en-US" dirty="0" smtClean="0">
              <a:effectLst/>
            </a:endParaRPr>
          </a:p>
          <a:p>
            <a:pPr lvl="1"/>
            <a:r>
              <a:rPr lang="en-US" dirty="0" err="1"/>
              <a:t>url</a:t>
            </a:r>
            <a:r>
              <a:rPr lang="en-US" dirty="0"/>
              <a:t> example:</a:t>
            </a:r>
            <a:endParaRPr lang="en-US" dirty="0" smtClean="0">
              <a:effectLst/>
            </a:endParaRPr>
          </a:p>
          <a:p>
            <a:pPr lvl="1"/>
            <a:r>
              <a:rPr lang="en-US" u="sng" dirty="0">
                <a:hlinkClick r:id="rId4"/>
              </a:rPr>
              <a:t>http://bigmarble.azurewebsites.net/api/image/?address=28500%20Clemens%20Rd,%20Westlake%20OH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63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API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[TODO: Screen Shot of returned values]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90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259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Big Marble</vt:lpstr>
      <vt:lpstr>Team Members</vt:lpstr>
      <vt:lpstr>Challenge Overview</vt:lpstr>
      <vt:lpstr>Solution Overview</vt:lpstr>
      <vt:lpstr>Solution Overview – cont.</vt:lpstr>
      <vt:lpstr>Public API - Overview</vt:lpstr>
      <vt:lpstr>Public API – Functionality</vt:lpstr>
      <vt:lpstr>Public API - Example</vt:lpstr>
      <vt:lpstr>Public API - Example</vt:lpstr>
      <vt:lpstr>Public API – Documentation</vt:lpstr>
      <vt:lpstr>Big Marble Website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Marble</dc:title>
  <dc:creator>Matt</dc:creator>
  <cp:lastModifiedBy>Matt</cp:lastModifiedBy>
  <cp:revision>8</cp:revision>
  <dcterms:created xsi:type="dcterms:W3CDTF">2013-04-21T15:56:06Z</dcterms:created>
  <dcterms:modified xsi:type="dcterms:W3CDTF">2013-04-21T17:18:52Z</dcterms:modified>
</cp:coreProperties>
</file>