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4F77-ED6A-4D7A-AC04-F0246C6ED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FE02F-8E82-4226-8FB3-3F957E0F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9D73-817B-4AF5-BF59-CCA6923A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0258-AD2D-4145-A6F6-C7C15477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B97C-C927-4512-B0C3-47CF59FD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7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CD2A-A99F-4F02-825E-B1290922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70E15-A8F7-4585-996F-98AFADF9B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C68E-84AE-4FB3-BECA-9A5E708C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A9C97-B9B8-410C-926D-DB9D3FF0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0E27-8988-4A0F-B734-D13259BA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9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1669C-4A1B-4FC4-B61C-B25850FF8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91B45-CB43-4272-BD6F-AFEEDB822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4C31-EEA9-4AE3-A4AB-49C35C32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3DFBC-B99E-4B80-9E97-C35F9AED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8E32E-AAF5-4A42-A4C7-B68F44CA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47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FEB9-DFF9-4F14-B860-F7E836FB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529D-E45D-4902-A484-4B28F38D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94FA-4037-4E1A-A19F-71525935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75B2-94F0-4FD1-B07B-840C6340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EE08D-8845-44E1-AF6C-74D5E2F7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2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A852-7CE0-464B-BDC2-FE1A9BA3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4663-A89E-4300-B1AB-01026694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D714-0ADF-415C-BEB1-1516116D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4E90-D8E9-446D-A7F8-F4301FD0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3F0F-930D-44C8-87D7-AFBFDE28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40CA-D1D4-4A63-985A-40947385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AC04-7412-40C7-A79F-60B19569A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77CD6-61F3-4182-9E4A-4DE8AB497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724CF-6160-4744-A423-B916DB32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B62E1-91CF-4D61-8AA8-8F73A40A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8A-18FB-4BE1-8338-D9B255D0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83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DA79-3645-4518-A416-7AC3BEBF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66AEB-8644-4E2C-AB7F-390942290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65AFF-71CA-4F0F-8AF2-C19EDD73F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14B88-5DD3-4EFF-81C3-95EFF9497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8F5AE-38FE-4CFD-9444-24985C7B4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C1616-D8F7-46C1-B2FC-A0173A25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FF931-CB20-432C-A757-F71C1B45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7F107-94F6-4F58-AB62-0B5EA386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82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C684-B219-4DCC-A4B9-7CFF226C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C7AAA-1132-4ECA-A592-A0C81C7E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35471-0B16-4A5B-900A-86E5FCA7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D5097-3E8B-4ED5-B5E1-D0B9A4CF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8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E909E-6B7C-40B4-AAE8-21D6A86C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E45E1-D6A2-4E7F-A05A-13FA30C8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A5E0D-207B-4A2E-B58C-D50359DB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5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4ECF-8B83-4095-A8F7-451E213A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3333-1E34-4DD4-A1BE-89736C3F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15B9D-8C77-4FE7-82E4-538EEA52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94187-E1C2-40C5-90C4-DAD3630D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0DC37-B60F-43A8-8CAF-FCDFA9D0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B805C-60D5-4348-ADE1-F3A613C1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6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7D6C-6756-4F73-8014-E50CCAF8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95728-3469-4712-9A45-2CF533E29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9F4E6-565F-4116-92A6-F16FB4034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B074-1D4B-4076-ABF7-1B33293B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F5337-4BAD-4B45-A432-7A3A29EB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C933-4486-418E-98CB-F2BD3FAE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6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556A8-8EB5-4E3F-93A4-246F6C03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B289-A32B-4EF5-ABF0-4C8C4F61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92651-82CC-4635-B349-EBBFFD513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5D0B-3591-49F2-8ECA-D2B7AEE3D77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5356A-CCF7-48E8-9FCB-B6E00B6B2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DE2A-E58F-46C0-B35D-7A5588477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7352-EBD3-4DF9-BBE5-5D7DF16F7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9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7A5068A-DA4C-40AF-A944-7BAB9DE12E4A}"/>
              </a:ext>
            </a:extLst>
          </p:cNvPr>
          <p:cNvGrpSpPr/>
          <p:nvPr/>
        </p:nvGrpSpPr>
        <p:grpSpPr>
          <a:xfrm>
            <a:off x="1240971" y="606490"/>
            <a:ext cx="6167535" cy="3004457"/>
            <a:chOff x="1240971" y="606490"/>
            <a:chExt cx="6167535" cy="300445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7E12C3-C612-4FD5-8FF0-077815EF9DC5}"/>
                </a:ext>
              </a:extLst>
            </p:cNvPr>
            <p:cNvSpPr/>
            <p:nvPr/>
          </p:nvSpPr>
          <p:spPr>
            <a:xfrm>
              <a:off x="1240971" y="606490"/>
              <a:ext cx="6167535" cy="300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A31B86-B398-45A9-B856-0287520CEACF}"/>
                </a:ext>
              </a:extLst>
            </p:cNvPr>
            <p:cNvGrpSpPr/>
            <p:nvPr/>
          </p:nvGrpSpPr>
          <p:grpSpPr>
            <a:xfrm>
              <a:off x="1416826" y="733234"/>
              <a:ext cx="5862420" cy="2773614"/>
              <a:chOff x="1370173" y="733234"/>
              <a:chExt cx="5862420" cy="2773614"/>
            </a:xfrm>
          </p:grpSpPr>
          <p:pic>
            <p:nvPicPr>
              <p:cNvPr id="54" name="Picture 53" descr="Chart&#10;&#10;Description automatically generated">
                <a:extLst>
                  <a:ext uri="{FF2B5EF4-FFF2-40B4-BE49-F238E27FC236}">
                    <a16:creationId xmlns:a16="http://schemas.microsoft.com/office/drawing/2014/main" id="{94BFD45B-3EA7-4EB2-8FBE-D2B50B6DC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2528" y="812855"/>
                <a:ext cx="2600065" cy="173337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AFC1463-7C23-4B7C-961D-186FFF393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173" y="2785945"/>
                    <a:ext cx="5795241" cy="720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tan</m:t>
                                              </m:r>
                                            </m:fName>
                                            <m:e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sv-SE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AFC1463-7C23-4B7C-961D-186FFF3937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0173" y="2785945"/>
                    <a:ext cx="5795241" cy="72090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4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5523508-85CC-4FF7-A2FE-76B2284EF72A}"/>
                  </a:ext>
                </a:extLst>
              </p:cNvPr>
              <p:cNvGrpSpPr/>
              <p:nvPr/>
            </p:nvGrpSpPr>
            <p:grpSpPr>
              <a:xfrm>
                <a:off x="1529517" y="733234"/>
                <a:ext cx="3103011" cy="1987420"/>
                <a:chOff x="1403675" y="821094"/>
                <a:chExt cx="3970985" cy="274863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D34B935-60A9-4857-8A4D-8C87AAD98321}"/>
                    </a:ext>
                  </a:extLst>
                </p:cNvPr>
                <p:cNvSpPr/>
                <p:nvPr/>
              </p:nvSpPr>
              <p:spPr>
                <a:xfrm>
                  <a:off x="1403675" y="1152621"/>
                  <a:ext cx="3504228" cy="1954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99090164-3F04-4186-B992-BDF04D050CCD}"/>
                    </a:ext>
                  </a:extLst>
                </p:cNvPr>
                <p:cNvSpPr/>
                <p:nvPr/>
              </p:nvSpPr>
              <p:spPr>
                <a:xfrm flipV="1">
                  <a:off x="2516642" y="821094"/>
                  <a:ext cx="1278294" cy="1670179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E5F8197F-F3D7-4708-AEA4-82CCC047CF89}"/>
                    </a:ext>
                  </a:extLst>
                </p:cNvPr>
                <p:cNvCxnSpPr/>
                <p:nvPr/>
              </p:nvCxnSpPr>
              <p:spPr>
                <a:xfrm>
                  <a:off x="3155789" y="2528594"/>
                  <a:ext cx="0" cy="55050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8B6FE0CB-E200-4373-96A3-03851E07E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55789" y="3200400"/>
                  <a:ext cx="1752114" cy="1517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49E2694-7479-47C8-B6A9-15133E2BF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5724" y="1152621"/>
                  <a:ext cx="0" cy="192648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DEF9974-0C51-4A80-BE2E-4627E3FA4297}"/>
                    </a:ext>
                  </a:extLst>
                </p:cNvPr>
                <p:cNvSpPr txBox="1"/>
                <p:nvPr/>
              </p:nvSpPr>
              <p:spPr>
                <a:xfrm>
                  <a:off x="2806013" y="2599749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w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9DDFFC-06AD-48A4-8446-9D9EBC08AADE}"/>
                    </a:ext>
                  </a:extLst>
                </p:cNvPr>
                <p:cNvSpPr txBox="1"/>
                <p:nvPr/>
              </p:nvSpPr>
              <p:spPr>
                <a:xfrm>
                  <a:off x="5045724" y="1931195"/>
                  <a:ext cx="328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H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015AAB1-4E32-4CFB-AD15-DDFEC4CCF53C}"/>
                    </a:ext>
                  </a:extLst>
                </p:cNvPr>
                <p:cNvSpPr txBox="1"/>
                <p:nvPr/>
              </p:nvSpPr>
              <p:spPr>
                <a:xfrm>
                  <a:off x="3835926" y="3200400"/>
                  <a:ext cx="391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Sy</a:t>
                  </a:r>
                </a:p>
              </p:txBody>
            </p: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BFBAA1A0-5891-4FC4-A4D8-03A7A3068486}"/>
                    </a:ext>
                  </a:extLst>
                </p:cNvPr>
                <p:cNvSpPr/>
                <p:nvPr/>
              </p:nvSpPr>
              <p:spPr>
                <a:xfrm rot="18832749">
                  <a:off x="2695557" y="2003440"/>
                  <a:ext cx="914400" cy="914400"/>
                </a:xfrm>
                <a:prstGeom prst="arc">
                  <a:avLst>
                    <a:gd name="adj1" fmla="val 17652423"/>
                    <a:gd name="adj2" fmla="val 20399125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312D586-AC63-4200-BACD-AD9640EA6F06}"/>
                    </a:ext>
                  </a:extLst>
                </p:cNvPr>
                <p:cNvSpPr txBox="1"/>
                <p:nvPr/>
              </p:nvSpPr>
              <p:spPr>
                <a:xfrm>
                  <a:off x="2980900" y="1470551"/>
                  <a:ext cx="344964" cy="371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dirty="0"/>
                    <a:t>θ</a:t>
                  </a:r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635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FAE91-C701-4EA8-B006-41464D87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2" y="530735"/>
            <a:ext cx="5257779" cy="38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1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Hugo González</dc:creator>
  <cp:lastModifiedBy>Victor Hugo González</cp:lastModifiedBy>
  <cp:revision>2</cp:revision>
  <dcterms:created xsi:type="dcterms:W3CDTF">2022-03-11T07:52:56Z</dcterms:created>
  <dcterms:modified xsi:type="dcterms:W3CDTF">2022-03-20T20:23:44Z</dcterms:modified>
</cp:coreProperties>
</file>