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2"/>
  </p:notesMasterIdLst>
  <p:sldIdLst>
    <p:sldId id="325" r:id="rId2"/>
    <p:sldId id="424" r:id="rId3"/>
    <p:sldId id="425" r:id="rId4"/>
    <p:sldId id="409" r:id="rId5"/>
    <p:sldId id="388" r:id="rId6"/>
    <p:sldId id="415" r:id="rId7"/>
    <p:sldId id="410" r:id="rId8"/>
    <p:sldId id="333" r:id="rId9"/>
    <p:sldId id="392" r:id="rId10"/>
    <p:sldId id="393" r:id="rId11"/>
    <p:sldId id="394" r:id="rId12"/>
    <p:sldId id="416" r:id="rId13"/>
    <p:sldId id="417" r:id="rId14"/>
    <p:sldId id="422" r:id="rId15"/>
    <p:sldId id="418" r:id="rId16"/>
    <p:sldId id="419" r:id="rId17"/>
    <p:sldId id="420" r:id="rId18"/>
    <p:sldId id="423" r:id="rId19"/>
    <p:sldId id="294" r:id="rId20"/>
    <p:sldId id="295" r:id="rId21"/>
  </p:sldIdLst>
  <p:sldSz cx="12192000" cy="6858000"/>
  <p:notesSz cx="6858000" cy="9144000"/>
  <p:embeddedFontLst>
    <p:embeddedFont>
      <p:font typeface="Cambria Math" panose="02040503050406030204" pitchFamily="18" charset="0"/>
      <p:regular r:id="rId23"/>
    </p:embeddedFont>
    <p:embeddedFont>
      <p:font typeface="Roboto Slab" pitchFamily="2" charset="0"/>
      <p:regular r:id="rId24"/>
      <p:bold r:id="rId25"/>
    </p:embeddedFont>
    <p:embeddedFont>
      <p:font typeface="Segoe UI" panose="020B0502040204020203" pitchFamily="34" charset="0"/>
      <p:regular r:id="rId26"/>
      <p:bold r:id="rId27"/>
      <p:italic r:id="rId28"/>
      <p:boldItalic r:id="rId29"/>
    </p:embeddedFont>
    <p:embeddedFont>
      <p:font typeface="Ubuntu" panose="020B0504030602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6A807AB-1BC6-459A-9CE9-516560DE1317}">
          <p14:sldIdLst/>
        </p14:section>
        <p14:section name="Introduction" id="{F946DF06-BE8B-4D60-AFB6-1A582C7C0C2A}">
          <p14:sldIdLst>
            <p14:sldId id="325"/>
            <p14:sldId id="424"/>
          </p14:sldIdLst>
        </p14:section>
        <p14:section name="Contextualization" id="{BF306504-8525-482E-A3C5-35063DD3EF48}">
          <p14:sldIdLst>
            <p14:sldId id="425"/>
            <p14:sldId id="409"/>
            <p14:sldId id="388"/>
            <p14:sldId id="415"/>
            <p14:sldId id="410"/>
          </p14:sldIdLst>
        </p14:section>
        <p14:section name="State of the art" id="{55B00866-05D8-4F88-99EF-36F31C4DC374}">
          <p14:sldIdLst>
            <p14:sldId id="333"/>
            <p14:sldId id="392"/>
            <p14:sldId id="393"/>
            <p14:sldId id="394"/>
            <p14:sldId id="416"/>
            <p14:sldId id="417"/>
            <p14:sldId id="422"/>
            <p14:sldId id="418"/>
            <p14:sldId id="419"/>
            <p14:sldId id="420"/>
            <p14:sldId id="423"/>
          </p14:sldIdLst>
        </p14:section>
        <p14:section name="Conclusion et perspectives" id="{AA6728BE-BAAE-49E9-A60A-13CF6BBE82EF}">
          <p14:sldIdLst>
            <p14:sldId id="294"/>
            <p14:sldId id="295"/>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6" roundtripDataSignature="AMtx7mgzTSMBmAFMb7nBR+kU6coK+eU7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D9F7"/>
    <a:srgbClr val="702627"/>
    <a:srgbClr val="9DDBF8"/>
    <a:srgbClr val="A6383B"/>
    <a:srgbClr val="FF9900"/>
    <a:srgbClr val="FFFFFF"/>
    <a:srgbClr val="7ACFF5"/>
    <a:srgbClr val="C00000"/>
    <a:srgbClr val="98A873"/>
    <a:srgbClr val="688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BE0CB-F1FB-49F1-85EA-07E249A47E38}" v="1" dt="2025-02-21T05:59:59.765"/>
  </p1510:revLst>
</p1510:revInfo>
</file>

<file path=ppt/tableStyles.xml><?xml version="1.0" encoding="utf-8"?>
<a:tblStyleLst xmlns:a="http://schemas.openxmlformats.org/drawingml/2006/main" def="{B26D8D45-C339-4451-86DF-40C762F7E2AE}">
  <a:tblStyle styleId="{B26D8D45-C339-4451-86DF-40C762F7E2A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1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146"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149"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5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148" Type="http://schemas.openxmlformats.org/officeDocument/2006/relationships/viewProps" Target="viewProps.xml"/><Relationship Id="rId15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147" Type="http://schemas.openxmlformats.org/officeDocument/2006/relationships/presProps" Target="presProps.xml"/><Relationship Id="rId8" Type="http://schemas.openxmlformats.org/officeDocument/2006/relationships/slide" Target="slides/slide7.xml"/><Relationship Id="rId150" Type="http://schemas.openxmlformats.org/officeDocument/2006/relationships/tableStyles" Target="tableStyle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rem GOMRI" userId="S::akrem.gomri@external.totalenergies.com::e4d6de03-2399-4dfa-83f6-296440f30536" providerId="AD" clId="Web-{C04DB1F6-5034-4944-A21E-CD9CDF55E4CA}"/>
    <pc:docChg chg="modSld">
      <pc:chgData name="Akrem GOMRI" userId="S::akrem.gomri@external.totalenergies.com::e4d6de03-2399-4dfa-83f6-296440f30536" providerId="AD" clId="Web-{C04DB1F6-5034-4944-A21E-CD9CDF55E4CA}" dt="2025-02-11T10:47:08.632" v="257" actId="20577"/>
      <pc:docMkLst>
        <pc:docMk/>
      </pc:docMkLst>
      <pc:sldChg chg="modSp">
        <pc:chgData name="Akrem GOMRI" userId="S::akrem.gomri@external.totalenergies.com::e4d6de03-2399-4dfa-83f6-296440f30536" providerId="AD" clId="Web-{C04DB1F6-5034-4944-A21E-CD9CDF55E4CA}" dt="2025-02-11T10:41:39.777" v="33" actId="20577"/>
        <pc:sldMkLst>
          <pc:docMk/>
          <pc:sldMk cId="1855152514" sldId="388"/>
        </pc:sldMkLst>
        <pc:spChg chg="mod">
          <ac:chgData name="Akrem GOMRI" userId="S::akrem.gomri@external.totalenergies.com::e4d6de03-2399-4dfa-83f6-296440f30536" providerId="AD" clId="Web-{C04DB1F6-5034-4944-A21E-CD9CDF55E4CA}" dt="2025-02-11T10:41:33.074" v="22" actId="1076"/>
          <ac:spMkLst>
            <pc:docMk/>
            <pc:sldMk cId="1855152514" sldId="388"/>
            <ac:spMk id="3" creationId="{2DF72F94-B0D5-382E-C9B5-0C457E880FB4}"/>
          </ac:spMkLst>
        </pc:spChg>
        <pc:spChg chg="mod">
          <ac:chgData name="Akrem GOMRI" userId="S::akrem.gomri@external.totalenergies.com::e4d6de03-2399-4dfa-83f6-296440f30536" providerId="AD" clId="Web-{C04DB1F6-5034-4944-A21E-CD9CDF55E4CA}" dt="2025-02-11T10:41:35.261" v="23" actId="1076"/>
          <ac:spMkLst>
            <pc:docMk/>
            <pc:sldMk cId="1855152514" sldId="388"/>
            <ac:spMk id="4" creationId="{825A1554-557E-24B0-32B6-E3BE5C21F03A}"/>
          </ac:spMkLst>
        </pc:spChg>
        <pc:spChg chg="mod">
          <ac:chgData name="Akrem GOMRI" userId="S::akrem.gomri@external.totalenergies.com::e4d6de03-2399-4dfa-83f6-296440f30536" providerId="AD" clId="Web-{C04DB1F6-5034-4944-A21E-CD9CDF55E4CA}" dt="2025-02-11T10:41:33.074" v="21" actId="1076"/>
          <ac:spMkLst>
            <pc:docMk/>
            <pc:sldMk cId="1855152514" sldId="388"/>
            <ac:spMk id="6" creationId="{D06F6858-7C36-9AA1-3ECA-848F03BEAD0F}"/>
          </ac:spMkLst>
        </pc:spChg>
        <pc:spChg chg="mod">
          <ac:chgData name="Akrem GOMRI" userId="S::akrem.gomri@external.totalenergies.com::e4d6de03-2399-4dfa-83f6-296440f30536" providerId="AD" clId="Web-{C04DB1F6-5034-4944-A21E-CD9CDF55E4CA}" dt="2025-02-11T10:41:35.261" v="24" actId="1076"/>
          <ac:spMkLst>
            <pc:docMk/>
            <pc:sldMk cId="1855152514" sldId="388"/>
            <ac:spMk id="14" creationId="{693E7AA9-534C-A7D5-B413-9857F2C92865}"/>
          </ac:spMkLst>
        </pc:spChg>
      </pc:sldChg>
      <pc:sldChg chg="modSp">
        <pc:chgData name="Akrem GOMRI" userId="S::akrem.gomri@external.totalenergies.com::e4d6de03-2399-4dfa-83f6-296440f30536" providerId="AD" clId="Web-{C04DB1F6-5034-4944-A21E-CD9CDF55E4CA}" dt="2025-02-11T10:47:08.632" v="257" actId="20577"/>
        <pc:sldMkLst>
          <pc:docMk/>
          <pc:sldMk cId="326320387" sldId="409"/>
        </pc:sldMkLst>
        <pc:spChg chg="mod">
          <ac:chgData name="Akrem GOMRI" userId="S::akrem.gomri@external.totalenergies.com::e4d6de03-2399-4dfa-83f6-296440f30536" providerId="AD" clId="Web-{C04DB1F6-5034-4944-A21E-CD9CDF55E4CA}" dt="2025-02-11T10:45:18.488" v="182" actId="14100"/>
          <ac:spMkLst>
            <pc:docMk/>
            <pc:sldMk cId="326320387" sldId="409"/>
            <ac:spMk id="34" creationId="{5AD42FAD-7CA7-BDC3-B88C-11D4B6B87CB1}"/>
          </ac:spMkLst>
        </pc:spChg>
      </pc:sldChg>
    </pc:docChg>
  </pc:docChgLst>
  <pc:docChgLst>
    <pc:chgData name="Akrem GOMRI" userId="S::akrem.gomri@external.totalenergies.com::e4d6de03-2399-4dfa-83f6-296440f30536" providerId="AD" clId="Web-{8566F03D-AC6B-4E2F-A816-4D46554C7D1B}"/>
    <pc:docChg chg="addSld delSld modSld sldOrd modSection">
      <pc:chgData name="Akrem GOMRI" userId="S::akrem.gomri@external.totalenergies.com::e4d6de03-2399-4dfa-83f6-296440f30536" providerId="AD" clId="Web-{8566F03D-AC6B-4E2F-A816-4D46554C7D1B}" dt="2025-02-12T12:32:22.082" v="242"/>
      <pc:docMkLst>
        <pc:docMk/>
      </pc:docMkLst>
      <pc:sldChg chg="modSp">
        <pc:chgData name="Akrem GOMRI" userId="S::akrem.gomri@external.totalenergies.com::e4d6de03-2399-4dfa-83f6-296440f30536" providerId="AD" clId="Web-{8566F03D-AC6B-4E2F-A816-4D46554C7D1B}" dt="2025-02-12T12:18:23.767" v="4" actId="14100"/>
        <pc:sldMkLst>
          <pc:docMk/>
          <pc:sldMk cId="1855152514" sldId="388"/>
        </pc:sldMkLst>
        <pc:spChg chg="mod">
          <ac:chgData name="Akrem GOMRI" userId="S::akrem.gomri@external.totalenergies.com::e4d6de03-2399-4dfa-83f6-296440f30536" providerId="AD" clId="Web-{8566F03D-AC6B-4E2F-A816-4D46554C7D1B}" dt="2025-02-12T12:18:23.767" v="4" actId="14100"/>
          <ac:spMkLst>
            <pc:docMk/>
            <pc:sldMk cId="1855152514" sldId="388"/>
            <ac:spMk id="5" creationId="{E4957529-1FA6-383F-1918-B710D9649D1C}"/>
          </ac:spMkLst>
        </pc:spChg>
        <pc:spChg chg="mod">
          <ac:chgData name="Akrem GOMRI" userId="S::akrem.gomri@external.totalenergies.com::e4d6de03-2399-4dfa-83f6-296440f30536" providerId="AD" clId="Web-{8566F03D-AC6B-4E2F-A816-4D46554C7D1B}" dt="2025-02-12T12:18:17.298" v="3" actId="1076"/>
          <ac:spMkLst>
            <pc:docMk/>
            <pc:sldMk cId="1855152514" sldId="388"/>
            <ac:spMk id="34" creationId="{800C5A50-2113-DFC1-5CFF-066321619F45}"/>
          </ac:spMkLst>
        </pc:spChg>
      </pc:sldChg>
      <pc:sldChg chg="modSp">
        <pc:chgData name="Akrem GOMRI" userId="S::akrem.gomri@external.totalenergies.com::e4d6de03-2399-4dfa-83f6-296440f30536" providerId="AD" clId="Web-{8566F03D-AC6B-4E2F-A816-4D46554C7D1B}" dt="2025-02-12T12:31:09.503" v="234" actId="1076"/>
        <pc:sldMkLst>
          <pc:docMk/>
          <pc:sldMk cId="2563258151" sldId="392"/>
        </pc:sldMkLst>
        <pc:spChg chg="mod">
          <ac:chgData name="Akrem GOMRI" userId="S::akrem.gomri@external.totalenergies.com::e4d6de03-2399-4dfa-83f6-296440f30536" providerId="AD" clId="Web-{8566F03D-AC6B-4E2F-A816-4D46554C7D1B}" dt="2025-02-12T12:31:02.596" v="233" actId="1076"/>
          <ac:spMkLst>
            <pc:docMk/>
            <pc:sldMk cId="2563258151" sldId="392"/>
            <ac:spMk id="10" creationId="{9A7B890E-8265-7412-851D-FA6ECEE37E0B}"/>
          </ac:spMkLst>
        </pc:spChg>
        <pc:spChg chg="mod">
          <ac:chgData name="Akrem GOMRI" userId="S::akrem.gomri@external.totalenergies.com::e4d6de03-2399-4dfa-83f6-296440f30536" providerId="AD" clId="Web-{8566F03D-AC6B-4E2F-A816-4D46554C7D1B}" dt="2025-02-12T12:30:58.206" v="232" actId="14100"/>
          <ac:spMkLst>
            <pc:docMk/>
            <pc:sldMk cId="2563258151" sldId="392"/>
            <ac:spMk id="11" creationId="{39E3D179-C4B3-29EA-8CA6-2AA4750FD108}"/>
          </ac:spMkLst>
        </pc:spChg>
        <pc:spChg chg="mod">
          <ac:chgData name="Akrem GOMRI" userId="S::akrem.gomri@external.totalenergies.com::e4d6de03-2399-4dfa-83f6-296440f30536" providerId="AD" clId="Web-{8566F03D-AC6B-4E2F-A816-4D46554C7D1B}" dt="2025-02-12T12:31:09.503" v="234" actId="1076"/>
          <ac:spMkLst>
            <pc:docMk/>
            <pc:sldMk cId="2563258151" sldId="392"/>
            <ac:spMk id="19" creationId="{D1D8ACBD-C3BB-7455-3B04-FFAACABB260B}"/>
          </ac:spMkLst>
        </pc:spChg>
      </pc:sldChg>
      <pc:sldChg chg="ord">
        <pc:chgData name="Akrem GOMRI" userId="S::akrem.gomri@external.totalenergies.com::e4d6de03-2399-4dfa-83f6-296440f30536" providerId="AD" clId="Web-{8566F03D-AC6B-4E2F-A816-4D46554C7D1B}" dt="2025-02-12T12:18:45.642" v="5"/>
        <pc:sldMkLst>
          <pc:docMk/>
          <pc:sldMk cId="2273336135" sldId="393"/>
        </pc:sldMkLst>
      </pc:sldChg>
      <pc:sldChg chg="modSp">
        <pc:chgData name="Akrem GOMRI" userId="S::akrem.gomri@external.totalenergies.com::e4d6de03-2399-4dfa-83f6-296440f30536" providerId="AD" clId="Web-{8566F03D-AC6B-4E2F-A816-4D46554C7D1B}" dt="2025-02-12T12:32:22.082" v="242"/>
        <pc:sldMkLst>
          <pc:docMk/>
          <pc:sldMk cId="1233856108" sldId="394"/>
        </pc:sldMkLst>
        <pc:graphicFrameChg chg="mod modGraphic">
          <ac:chgData name="Akrem GOMRI" userId="S::akrem.gomri@external.totalenergies.com::e4d6de03-2399-4dfa-83f6-296440f30536" providerId="AD" clId="Web-{8566F03D-AC6B-4E2F-A816-4D46554C7D1B}" dt="2025-02-12T12:32:22.082" v="242"/>
          <ac:graphicFrameMkLst>
            <pc:docMk/>
            <pc:sldMk cId="1233856108" sldId="394"/>
            <ac:graphicFrameMk id="8" creationId="{5CB3E05F-395B-4066-CEC2-BB3733F0FA08}"/>
          </ac:graphicFrameMkLst>
        </pc:graphicFrameChg>
      </pc:sldChg>
      <pc:sldChg chg="modSp">
        <pc:chgData name="Akrem GOMRI" userId="S::akrem.gomri@external.totalenergies.com::e4d6de03-2399-4dfa-83f6-296440f30536" providerId="AD" clId="Web-{8566F03D-AC6B-4E2F-A816-4D46554C7D1B}" dt="2025-02-12T12:17:57.750" v="0" actId="1076"/>
        <pc:sldMkLst>
          <pc:docMk/>
          <pc:sldMk cId="326320387" sldId="409"/>
        </pc:sldMkLst>
        <pc:picChg chg="mod">
          <ac:chgData name="Akrem GOMRI" userId="S::akrem.gomri@external.totalenergies.com::e4d6de03-2399-4dfa-83f6-296440f30536" providerId="AD" clId="Web-{8566F03D-AC6B-4E2F-A816-4D46554C7D1B}" dt="2025-02-12T12:17:57.750" v="0" actId="1076"/>
          <ac:picMkLst>
            <pc:docMk/>
            <pc:sldMk cId="326320387" sldId="409"/>
            <ac:picMk id="4" creationId="{9968C1DD-B286-DF0C-DBD5-74D27446B67B}"/>
          </ac:picMkLst>
        </pc:picChg>
      </pc:sldChg>
      <pc:sldChg chg="modSp">
        <pc:chgData name="Akrem GOMRI" userId="S::akrem.gomri@external.totalenergies.com::e4d6de03-2399-4dfa-83f6-296440f30536" providerId="AD" clId="Web-{8566F03D-AC6B-4E2F-A816-4D46554C7D1B}" dt="2025-02-12T12:28:10.514" v="209" actId="20577"/>
        <pc:sldMkLst>
          <pc:docMk/>
          <pc:sldMk cId="4259528943" sldId="416"/>
        </pc:sldMkLst>
        <pc:spChg chg="mod">
          <ac:chgData name="Akrem GOMRI" userId="S::akrem.gomri@external.totalenergies.com::e4d6de03-2399-4dfa-83f6-296440f30536" providerId="AD" clId="Web-{8566F03D-AC6B-4E2F-A816-4D46554C7D1B}" dt="2025-02-12T12:27:38.967" v="207" actId="14100"/>
          <ac:spMkLst>
            <pc:docMk/>
            <pc:sldMk cId="4259528943" sldId="416"/>
            <ac:spMk id="4" creationId="{8F12E0C4-9029-64FA-A092-87A463D8E0D1}"/>
          </ac:spMkLst>
        </pc:spChg>
        <pc:spChg chg="mod">
          <ac:chgData name="Akrem GOMRI" userId="S::akrem.gomri@external.totalenergies.com::e4d6de03-2399-4dfa-83f6-296440f30536" providerId="AD" clId="Web-{8566F03D-AC6B-4E2F-A816-4D46554C7D1B}" dt="2025-02-12T12:28:10.514" v="209" actId="20577"/>
          <ac:spMkLst>
            <pc:docMk/>
            <pc:sldMk cId="4259528943" sldId="416"/>
            <ac:spMk id="15" creationId="{78DF1A8C-8B2F-AD02-C735-82F4992F8AE8}"/>
          </ac:spMkLst>
        </pc:spChg>
      </pc:sldChg>
      <pc:sldChg chg="delSp modSp">
        <pc:chgData name="Akrem GOMRI" userId="S::akrem.gomri@external.totalenergies.com::e4d6de03-2399-4dfa-83f6-296440f30536" providerId="AD" clId="Web-{8566F03D-AC6B-4E2F-A816-4D46554C7D1B}" dt="2025-02-12T12:29:11.156" v="213" actId="1076"/>
        <pc:sldMkLst>
          <pc:docMk/>
          <pc:sldMk cId="3172368097" sldId="420"/>
        </pc:sldMkLst>
        <pc:graphicFrameChg chg="mod">
          <ac:chgData name="Akrem GOMRI" userId="S::akrem.gomri@external.totalenergies.com::e4d6de03-2399-4dfa-83f6-296440f30536" providerId="AD" clId="Web-{8566F03D-AC6B-4E2F-A816-4D46554C7D1B}" dt="2025-02-12T12:29:11.156" v="213" actId="1076"/>
          <ac:graphicFrameMkLst>
            <pc:docMk/>
            <pc:sldMk cId="3172368097" sldId="420"/>
            <ac:graphicFrameMk id="6" creationId="{FC110F8F-8648-4C1C-A4D9-CDE8CC9359AA}"/>
          </ac:graphicFrameMkLst>
        </pc:graphicFrameChg>
        <pc:picChg chg="del">
          <ac:chgData name="Akrem GOMRI" userId="S::akrem.gomri@external.totalenergies.com::e4d6de03-2399-4dfa-83f6-296440f30536" providerId="AD" clId="Web-{8566F03D-AC6B-4E2F-A816-4D46554C7D1B}" dt="2025-02-12T12:29:08.516" v="212"/>
          <ac:picMkLst>
            <pc:docMk/>
            <pc:sldMk cId="3172368097" sldId="420"/>
            <ac:picMk id="3" creationId="{DCCBB21C-3580-C6E3-E3C0-546DE4A49D92}"/>
          </ac:picMkLst>
        </pc:picChg>
        <pc:picChg chg="del">
          <ac:chgData name="Akrem GOMRI" userId="S::akrem.gomri@external.totalenergies.com::e4d6de03-2399-4dfa-83f6-296440f30536" providerId="AD" clId="Web-{8566F03D-AC6B-4E2F-A816-4D46554C7D1B}" dt="2025-02-12T12:29:08.516" v="211"/>
          <ac:picMkLst>
            <pc:docMk/>
            <pc:sldMk cId="3172368097" sldId="420"/>
            <ac:picMk id="5" creationId="{5356E0D9-5577-5782-E2B4-C60B52D304E3}"/>
          </ac:picMkLst>
        </pc:picChg>
      </pc:sldChg>
      <pc:sldChg chg="del">
        <pc:chgData name="Akrem GOMRI" userId="S::akrem.gomri@external.totalenergies.com::e4d6de03-2399-4dfa-83f6-296440f30536" providerId="AD" clId="Web-{8566F03D-AC6B-4E2F-A816-4D46554C7D1B}" dt="2025-02-12T12:28:57.906" v="210"/>
        <pc:sldMkLst>
          <pc:docMk/>
          <pc:sldMk cId="2600774484" sldId="421"/>
        </pc:sldMkLst>
      </pc:sldChg>
      <pc:sldChg chg="addSp delSp modSp">
        <pc:chgData name="Akrem GOMRI" userId="S::akrem.gomri@external.totalenergies.com::e4d6de03-2399-4dfa-83f6-296440f30536" providerId="AD" clId="Web-{8566F03D-AC6B-4E2F-A816-4D46554C7D1B}" dt="2025-02-12T12:27:52.717" v="208" actId="20577"/>
        <pc:sldMkLst>
          <pc:docMk/>
          <pc:sldMk cId="2422491256" sldId="422"/>
        </pc:sldMkLst>
        <pc:spChg chg="mod">
          <ac:chgData name="Akrem GOMRI" userId="S::akrem.gomri@external.totalenergies.com::e4d6de03-2399-4dfa-83f6-296440f30536" providerId="AD" clId="Web-{8566F03D-AC6B-4E2F-A816-4D46554C7D1B}" dt="2025-02-12T12:18:56.064" v="8" actId="20577"/>
          <ac:spMkLst>
            <pc:docMk/>
            <pc:sldMk cId="2422491256" sldId="422"/>
            <ac:spMk id="7" creationId="{BCDB651B-BD07-A016-9F25-BDF400E5AC6D}"/>
          </ac:spMkLst>
        </pc:spChg>
        <pc:spChg chg="mod">
          <ac:chgData name="Akrem GOMRI" userId="S::akrem.gomri@external.totalenergies.com::e4d6de03-2399-4dfa-83f6-296440f30536" providerId="AD" clId="Web-{8566F03D-AC6B-4E2F-A816-4D46554C7D1B}" dt="2025-02-12T12:21:31.771" v="108" actId="20577"/>
          <ac:spMkLst>
            <pc:docMk/>
            <pc:sldMk cId="2422491256" sldId="422"/>
            <ac:spMk id="8" creationId="{BD255D02-FD41-A078-438F-76180A5E21D1}"/>
          </ac:spMkLst>
        </pc:spChg>
        <pc:spChg chg="mod">
          <ac:chgData name="Akrem GOMRI" userId="S::akrem.gomri@external.totalenergies.com::e4d6de03-2399-4dfa-83f6-296440f30536" providerId="AD" clId="Web-{8566F03D-AC6B-4E2F-A816-4D46554C7D1B}" dt="2025-02-12T12:22:26.710" v="155" actId="20577"/>
          <ac:spMkLst>
            <pc:docMk/>
            <pc:sldMk cId="2422491256" sldId="422"/>
            <ac:spMk id="9" creationId="{B9B1361B-F54C-8108-46F7-ADCFA7DEC082}"/>
          </ac:spMkLst>
        </pc:spChg>
        <pc:spChg chg="mod">
          <ac:chgData name="Akrem GOMRI" userId="S::akrem.gomri@external.totalenergies.com::e4d6de03-2399-4dfa-83f6-296440f30536" providerId="AD" clId="Web-{8566F03D-AC6B-4E2F-A816-4D46554C7D1B}" dt="2025-02-12T12:19:16.955" v="32" actId="20577"/>
          <ac:spMkLst>
            <pc:docMk/>
            <pc:sldMk cId="2422491256" sldId="422"/>
            <ac:spMk id="11" creationId="{6602E6BC-79B6-A9C2-EF8D-3097196C21BB}"/>
          </ac:spMkLst>
        </pc:spChg>
        <pc:spChg chg="mod">
          <ac:chgData name="Akrem GOMRI" userId="S::akrem.gomri@external.totalenergies.com::e4d6de03-2399-4dfa-83f6-296440f30536" providerId="AD" clId="Web-{8566F03D-AC6B-4E2F-A816-4D46554C7D1B}" dt="2025-02-12T12:23:31.570" v="201" actId="20577"/>
          <ac:spMkLst>
            <pc:docMk/>
            <pc:sldMk cId="2422491256" sldId="422"/>
            <ac:spMk id="12" creationId="{4B361CF3-1394-CBA0-626C-1D51CEFFB972}"/>
          </ac:spMkLst>
        </pc:spChg>
        <pc:spChg chg="mod">
          <ac:chgData name="Akrem GOMRI" userId="S::akrem.gomri@external.totalenergies.com::e4d6de03-2399-4dfa-83f6-296440f30536" providerId="AD" clId="Web-{8566F03D-AC6B-4E2F-A816-4D46554C7D1B}" dt="2025-02-12T12:27:52.717" v="208" actId="20577"/>
          <ac:spMkLst>
            <pc:docMk/>
            <pc:sldMk cId="2422491256" sldId="422"/>
            <ac:spMk id="14" creationId="{FEAF3DC8-15FF-B8FC-10BF-50A27C8E3128}"/>
          </ac:spMkLst>
        </pc:spChg>
        <pc:spChg chg="mod">
          <ac:chgData name="Akrem GOMRI" userId="S::akrem.gomri@external.totalenergies.com::e4d6de03-2399-4dfa-83f6-296440f30536" providerId="AD" clId="Web-{8566F03D-AC6B-4E2F-A816-4D46554C7D1B}" dt="2025-02-12T12:19:43.393" v="48" actId="20577"/>
          <ac:spMkLst>
            <pc:docMk/>
            <pc:sldMk cId="2422491256" sldId="422"/>
            <ac:spMk id="16" creationId="{92C23F7F-3F78-E478-0717-A23F433D7E8E}"/>
          </ac:spMkLst>
        </pc:spChg>
        <pc:spChg chg="mod">
          <ac:chgData name="Akrem GOMRI" userId="S::akrem.gomri@external.totalenergies.com::e4d6de03-2399-4dfa-83f6-296440f30536" providerId="AD" clId="Web-{8566F03D-AC6B-4E2F-A816-4D46554C7D1B}" dt="2025-02-12T12:19:38.612" v="46" actId="20577"/>
          <ac:spMkLst>
            <pc:docMk/>
            <pc:sldMk cId="2422491256" sldId="422"/>
            <ac:spMk id="17" creationId="{9D255198-EE30-3C0C-C6F5-3F4DAFB19278}"/>
          </ac:spMkLst>
        </pc:spChg>
        <pc:spChg chg="mod">
          <ac:chgData name="Akrem GOMRI" userId="S::akrem.gomri@external.totalenergies.com::e4d6de03-2399-4dfa-83f6-296440f30536" providerId="AD" clId="Web-{8566F03D-AC6B-4E2F-A816-4D46554C7D1B}" dt="2025-02-12T12:19:46.378" v="52" actId="20577"/>
          <ac:spMkLst>
            <pc:docMk/>
            <pc:sldMk cId="2422491256" sldId="422"/>
            <ac:spMk id="18" creationId="{E8DC7456-100B-1A49-C1E4-D25478439FE8}"/>
          </ac:spMkLst>
        </pc:spChg>
        <pc:spChg chg="mod">
          <ac:chgData name="Akrem GOMRI" userId="S::akrem.gomri@external.totalenergies.com::e4d6de03-2399-4dfa-83f6-296440f30536" providerId="AD" clId="Web-{8566F03D-AC6B-4E2F-A816-4D46554C7D1B}" dt="2025-02-12T12:19:57.769" v="68" actId="14100"/>
          <ac:spMkLst>
            <pc:docMk/>
            <pc:sldMk cId="2422491256" sldId="422"/>
            <ac:spMk id="19" creationId="{A892038E-32F1-2561-5B39-C519BDF1C317}"/>
          </ac:spMkLst>
        </pc:spChg>
        <pc:spChg chg="mod">
          <ac:chgData name="Akrem GOMRI" userId="S::akrem.gomri@external.totalenergies.com::e4d6de03-2399-4dfa-83f6-296440f30536" providerId="AD" clId="Web-{8566F03D-AC6B-4E2F-A816-4D46554C7D1B}" dt="2025-02-12T12:20:24.566" v="76" actId="20577"/>
          <ac:spMkLst>
            <pc:docMk/>
            <pc:sldMk cId="2422491256" sldId="422"/>
            <ac:spMk id="20" creationId="{704CFADA-27B9-DB73-523E-28B0BD0FFAE8}"/>
          </ac:spMkLst>
        </pc:spChg>
        <pc:spChg chg="mod">
          <ac:chgData name="Akrem GOMRI" userId="S::akrem.gomri@external.totalenergies.com::e4d6de03-2399-4dfa-83f6-296440f30536" providerId="AD" clId="Web-{8566F03D-AC6B-4E2F-A816-4D46554C7D1B}" dt="2025-02-12T12:20:35.457" v="81" actId="14100"/>
          <ac:spMkLst>
            <pc:docMk/>
            <pc:sldMk cId="2422491256" sldId="422"/>
            <ac:spMk id="21" creationId="{5E413EBC-2C27-4CEF-6214-D2123B456273}"/>
          </ac:spMkLst>
        </pc:spChg>
        <pc:spChg chg="mod">
          <ac:chgData name="Akrem GOMRI" userId="S::akrem.gomri@external.totalenergies.com::e4d6de03-2399-4dfa-83f6-296440f30536" providerId="AD" clId="Web-{8566F03D-AC6B-4E2F-A816-4D46554C7D1B}" dt="2025-02-12T12:21:14.911" v="102" actId="20577"/>
          <ac:spMkLst>
            <pc:docMk/>
            <pc:sldMk cId="2422491256" sldId="422"/>
            <ac:spMk id="22" creationId="{1ADE38F8-6FBC-3822-F224-D24A1FF5A6DC}"/>
          </ac:spMkLst>
        </pc:spChg>
        <pc:grpChg chg="add mod">
          <ac:chgData name="Akrem GOMRI" userId="S::akrem.gomri@external.totalenergies.com::e4d6de03-2399-4dfa-83f6-296440f30536" providerId="AD" clId="Web-{8566F03D-AC6B-4E2F-A816-4D46554C7D1B}" dt="2025-02-12T12:22:19.272" v="148" actId="1076"/>
          <ac:grpSpMkLst>
            <pc:docMk/>
            <pc:sldMk cId="2422491256" sldId="422"/>
            <ac:grpSpMk id="6" creationId="{21E23750-4CFF-F38F-B714-3820A33CFC9C}"/>
          </ac:grpSpMkLst>
        </pc:grpChg>
        <pc:grpChg chg="add mod">
          <ac:chgData name="Akrem GOMRI" userId="S::akrem.gomri@external.totalenergies.com::e4d6de03-2399-4dfa-83f6-296440f30536" providerId="AD" clId="Web-{8566F03D-AC6B-4E2F-A816-4D46554C7D1B}" dt="2025-02-12T12:23:41.774" v="202" actId="1076"/>
          <ac:grpSpMkLst>
            <pc:docMk/>
            <pc:sldMk cId="2422491256" sldId="422"/>
            <ac:grpSpMk id="10" creationId="{73C73C00-4D13-1524-C98E-29F07045702E}"/>
          </ac:grpSpMkLst>
        </pc:grpChg>
        <pc:picChg chg="del">
          <ac:chgData name="Akrem GOMRI" userId="S::akrem.gomri@external.totalenergies.com::e4d6de03-2399-4dfa-83f6-296440f30536" providerId="AD" clId="Web-{8566F03D-AC6B-4E2F-A816-4D46554C7D1B}" dt="2025-02-12T12:22:13.787" v="147"/>
          <ac:picMkLst>
            <pc:docMk/>
            <pc:sldMk cId="2422491256" sldId="422"/>
            <ac:picMk id="26" creationId="{4317CBD8-FD6E-C77E-9C54-E6729FCE0034}"/>
          </ac:picMkLst>
        </pc:picChg>
        <pc:picChg chg="del">
          <ac:chgData name="Akrem GOMRI" userId="S::akrem.gomri@external.totalenergies.com::e4d6de03-2399-4dfa-83f6-296440f30536" providerId="AD" clId="Web-{8566F03D-AC6B-4E2F-A816-4D46554C7D1B}" dt="2025-02-12T12:23:26.289" v="200"/>
          <ac:picMkLst>
            <pc:docMk/>
            <pc:sldMk cId="2422491256" sldId="422"/>
            <ac:picMk id="27" creationId="{28FF545E-6693-957D-F13C-CB1F0D3D5C14}"/>
          </ac:picMkLst>
        </pc:picChg>
      </pc:sldChg>
      <pc:sldChg chg="addSp modSp new">
        <pc:chgData name="Akrem GOMRI" userId="S::akrem.gomri@external.totalenergies.com::e4d6de03-2399-4dfa-83f6-296440f30536" providerId="AD" clId="Web-{8566F03D-AC6B-4E2F-A816-4D46554C7D1B}" dt="2025-02-12T12:29:38.407" v="225" actId="14100"/>
        <pc:sldMkLst>
          <pc:docMk/>
          <pc:sldMk cId="4077096629" sldId="423"/>
        </pc:sldMkLst>
        <pc:picChg chg="add mod">
          <ac:chgData name="Akrem GOMRI" userId="S::akrem.gomri@external.totalenergies.com::e4d6de03-2399-4dfa-83f6-296440f30536" providerId="AD" clId="Web-{8566F03D-AC6B-4E2F-A816-4D46554C7D1B}" dt="2025-02-12T12:29:32.032" v="223" actId="1076"/>
          <ac:picMkLst>
            <pc:docMk/>
            <pc:sldMk cId="4077096629" sldId="423"/>
            <ac:picMk id="3" creationId="{A44DAED7-DC29-5D00-639C-4DFBC7889638}"/>
          </ac:picMkLst>
        </pc:picChg>
        <pc:picChg chg="add mod">
          <ac:chgData name="Akrem GOMRI" userId="S::akrem.gomri@external.totalenergies.com::e4d6de03-2399-4dfa-83f6-296440f30536" providerId="AD" clId="Web-{8566F03D-AC6B-4E2F-A816-4D46554C7D1B}" dt="2025-02-12T12:29:38.407" v="225" actId="14100"/>
          <ac:picMkLst>
            <pc:docMk/>
            <pc:sldMk cId="4077096629" sldId="423"/>
            <ac:picMk id="4" creationId="{EA4E6546-54D9-D211-AF51-DDBFC726F023}"/>
          </ac:picMkLst>
        </pc:picChg>
      </pc:sldChg>
    </pc:docChg>
  </pc:docChgLst>
  <pc:docChgLst>
    <pc:chgData name="Akrem GOMRI" userId="S::akrem.gomri@external.totalenergies.com::e4d6de03-2399-4dfa-83f6-296440f30536" providerId="AD" clId="Web-{FD1CDC27-48F8-469A-B12A-5C71FBA6CF84}"/>
    <pc:docChg chg="addSld delSld modSld sldOrd modSection">
      <pc:chgData name="Akrem GOMRI" userId="S::akrem.gomri@external.totalenergies.com::e4d6de03-2399-4dfa-83f6-296440f30536" providerId="AD" clId="Web-{FD1CDC27-48F8-469A-B12A-5C71FBA6CF84}" dt="2025-02-12T09:14:12.853" v="24" actId="20577"/>
      <pc:docMkLst>
        <pc:docMk/>
      </pc:docMkLst>
      <pc:sldChg chg="add del">
        <pc:chgData name="Akrem GOMRI" userId="S::akrem.gomri@external.totalenergies.com::e4d6de03-2399-4dfa-83f6-296440f30536" providerId="AD" clId="Web-{FD1CDC27-48F8-469A-B12A-5C71FBA6CF84}" dt="2025-02-12T09:07:13.367" v="17"/>
        <pc:sldMkLst>
          <pc:docMk/>
          <pc:sldMk cId="0" sldId="257"/>
        </pc:sldMkLst>
      </pc:sldChg>
      <pc:sldChg chg="modSp">
        <pc:chgData name="Akrem GOMRI" userId="S::akrem.gomri@external.totalenergies.com::e4d6de03-2399-4dfa-83f6-296440f30536" providerId="AD" clId="Web-{FD1CDC27-48F8-469A-B12A-5C71FBA6CF84}" dt="2025-02-12T09:02:57.670" v="15" actId="14100"/>
        <pc:sldMkLst>
          <pc:docMk/>
          <pc:sldMk cId="0" sldId="294"/>
        </pc:sldMkLst>
        <pc:spChg chg="mod">
          <ac:chgData name="Akrem GOMRI" userId="S::akrem.gomri@external.totalenergies.com::e4d6de03-2399-4dfa-83f6-296440f30536" providerId="AD" clId="Web-{FD1CDC27-48F8-469A-B12A-5C71FBA6CF84}" dt="2025-02-12T09:02:57.670" v="15" actId="14100"/>
          <ac:spMkLst>
            <pc:docMk/>
            <pc:sldMk cId="0" sldId="294"/>
            <ac:spMk id="979" creationId="{00000000-0000-0000-0000-000000000000}"/>
          </ac:spMkLst>
        </pc:spChg>
        <pc:spChg chg="mod">
          <ac:chgData name="Akrem GOMRI" userId="S::akrem.gomri@external.totalenergies.com::e4d6de03-2399-4dfa-83f6-296440f30536" providerId="AD" clId="Web-{FD1CDC27-48F8-469A-B12A-5C71FBA6CF84}" dt="2025-02-12T09:00:14.835" v="8" actId="20577"/>
          <ac:spMkLst>
            <pc:docMk/>
            <pc:sldMk cId="0" sldId="294"/>
            <ac:spMk id="980" creationId="{00000000-0000-0000-0000-000000000000}"/>
          </ac:spMkLst>
        </pc:spChg>
        <pc:spChg chg="mod">
          <ac:chgData name="Akrem GOMRI" userId="S::akrem.gomri@external.totalenergies.com::e4d6de03-2399-4dfa-83f6-296440f30536" providerId="AD" clId="Web-{FD1CDC27-48F8-469A-B12A-5C71FBA6CF84}" dt="2025-02-12T09:02:52.732" v="14" actId="14100"/>
          <ac:spMkLst>
            <pc:docMk/>
            <pc:sldMk cId="0" sldId="294"/>
            <ac:spMk id="983" creationId="{00000000-0000-0000-0000-000000000000}"/>
          </ac:spMkLst>
        </pc:spChg>
      </pc:sldChg>
      <pc:sldChg chg="del mod modShow">
        <pc:chgData name="Akrem GOMRI" userId="S::akrem.gomri@external.totalenergies.com::e4d6de03-2399-4dfa-83f6-296440f30536" providerId="AD" clId="Web-{FD1CDC27-48F8-469A-B12A-5C71FBA6CF84}" dt="2025-02-12T08:58:14.127" v="3"/>
        <pc:sldMkLst>
          <pc:docMk/>
          <pc:sldMk cId="4105510762" sldId="406"/>
        </pc:sldMkLst>
      </pc:sldChg>
      <pc:sldChg chg="modSp">
        <pc:chgData name="Akrem GOMRI" userId="S::akrem.gomri@external.totalenergies.com::e4d6de03-2399-4dfa-83f6-296440f30536" providerId="AD" clId="Web-{FD1CDC27-48F8-469A-B12A-5C71FBA6CF84}" dt="2025-02-12T09:14:12.853" v="24" actId="20577"/>
        <pc:sldMkLst>
          <pc:docMk/>
          <pc:sldMk cId="326320387" sldId="409"/>
        </pc:sldMkLst>
        <pc:spChg chg="mod">
          <ac:chgData name="Akrem GOMRI" userId="S::akrem.gomri@external.totalenergies.com::e4d6de03-2399-4dfa-83f6-296440f30536" providerId="AD" clId="Web-{FD1CDC27-48F8-469A-B12A-5C71FBA6CF84}" dt="2025-02-12T09:14:12.853" v="24" actId="20577"/>
          <ac:spMkLst>
            <pc:docMk/>
            <pc:sldMk cId="326320387" sldId="409"/>
            <ac:spMk id="14" creationId="{D256FBA7-CF2E-CE0D-82EB-0A0C015FBF05}"/>
          </ac:spMkLst>
        </pc:spChg>
      </pc:sldChg>
      <pc:sldChg chg="modSp">
        <pc:chgData name="Akrem GOMRI" userId="S::akrem.gomri@external.totalenergies.com::e4d6de03-2399-4dfa-83f6-296440f30536" providerId="AD" clId="Web-{FD1CDC27-48F8-469A-B12A-5C71FBA6CF84}" dt="2025-02-12T08:56:53.436" v="0" actId="14100"/>
        <pc:sldMkLst>
          <pc:docMk/>
          <pc:sldMk cId="506051812" sldId="410"/>
        </pc:sldMkLst>
        <pc:spChg chg="mod">
          <ac:chgData name="Akrem GOMRI" userId="S::akrem.gomri@external.totalenergies.com::e4d6de03-2399-4dfa-83f6-296440f30536" providerId="AD" clId="Web-{FD1CDC27-48F8-469A-B12A-5C71FBA6CF84}" dt="2025-02-12T08:56:53.436" v="0" actId="14100"/>
          <ac:spMkLst>
            <pc:docMk/>
            <pc:sldMk cId="506051812" sldId="410"/>
            <ac:spMk id="5" creationId="{B6ACF0FB-4A11-5175-76E2-B004BBBF6FAD}"/>
          </ac:spMkLst>
        </pc:spChg>
      </pc:sldChg>
      <pc:sldChg chg="modSp">
        <pc:chgData name="Akrem GOMRI" userId="S::akrem.gomri@external.totalenergies.com::e4d6de03-2399-4dfa-83f6-296440f30536" providerId="AD" clId="Web-{FD1CDC27-48F8-469A-B12A-5C71FBA6CF84}" dt="2025-02-12T08:57:36.485" v="1" actId="1076"/>
        <pc:sldMkLst>
          <pc:docMk/>
          <pc:sldMk cId="3172368097" sldId="420"/>
        </pc:sldMkLst>
        <pc:picChg chg="mod">
          <ac:chgData name="Akrem GOMRI" userId="S::akrem.gomri@external.totalenergies.com::e4d6de03-2399-4dfa-83f6-296440f30536" providerId="AD" clId="Web-{FD1CDC27-48F8-469A-B12A-5C71FBA6CF84}" dt="2025-02-12T08:57:36.485" v="1" actId="1076"/>
          <ac:picMkLst>
            <pc:docMk/>
            <pc:sldMk cId="3172368097" sldId="420"/>
            <ac:picMk id="5" creationId="{5356E0D9-5577-5782-E2B4-C60B52D304E3}"/>
          </ac:picMkLst>
        </pc:picChg>
      </pc:sldChg>
      <pc:sldChg chg="ord">
        <pc:chgData name="Akrem GOMRI" userId="S::akrem.gomri@external.totalenergies.com::e4d6de03-2399-4dfa-83f6-296440f30536" providerId="AD" clId="Web-{FD1CDC27-48F8-469A-B12A-5C71FBA6CF84}" dt="2025-02-12T08:59:36.833" v="5"/>
        <pc:sldMkLst>
          <pc:docMk/>
          <pc:sldMk cId="2600774484" sldId="421"/>
        </pc:sldMkLst>
      </pc:sldChg>
    </pc:docChg>
  </pc:docChgLst>
  <pc:docChgLst>
    <pc:chgData name="Akrem GOMRI" userId="S::akrem.gomri@external.totalenergies.com::e4d6de03-2399-4dfa-83f6-296440f30536" providerId="AD" clId="Web-{50988C2D-97D4-439F-ACE9-7589FCD97723}"/>
    <pc:docChg chg="delSld modSld modSection">
      <pc:chgData name="Akrem GOMRI" userId="S::akrem.gomri@external.totalenergies.com::e4d6de03-2399-4dfa-83f6-296440f30536" providerId="AD" clId="Web-{50988C2D-97D4-439F-ACE9-7589FCD97723}" dt="2025-02-11T10:37:01.770" v="65"/>
      <pc:docMkLst>
        <pc:docMk/>
      </pc:docMkLst>
      <pc:sldChg chg="addSp delSp modSp mod modShow">
        <pc:chgData name="Akrem GOMRI" userId="S::akrem.gomri@external.totalenergies.com::e4d6de03-2399-4dfa-83f6-296440f30536" providerId="AD" clId="Web-{50988C2D-97D4-439F-ACE9-7589FCD97723}" dt="2025-02-11T10:37:01.770" v="65"/>
        <pc:sldMkLst>
          <pc:docMk/>
          <pc:sldMk cId="506051812" sldId="410"/>
        </pc:sldMkLst>
        <pc:spChg chg="add mod">
          <ac:chgData name="Akrem GOMRI" userId="S::akrem.gomri@external.totalenergies.com::e4d6de03-2399-4dfa-83f6-296440f30536" providerId="AD" clId="Web-{50988C2D-97D4-439F-ACE9-7589FCD97723}" dt="2025-02-11T10:31:42.905" v="7" actId="14100"/>
          <ac:spMkLst>
            <pc:docMk/>
            <pc:sldMk cId="506051812" sldId="410"/>
            <ac:spMk id="5" creationId="{B6ACF0FB-4A11-5175-76E2-B004BBBF6FAD}"/>
          </ac:spMkLst>
        </pc:spChg>
      </pc:sldChg>
      <pc:sldChg chg="addSp delSp modSp">
        <pc:chgData name="Akrem GOMRI" userId="S::akrem.gomri@external.totalenergies.com::e4d6de03-2399-4dfa-83f6-296440f30536" providerId="AD" clId="Web-{50988C2D-97D4-439F-ACE9-7589FCD97723}" dt="2025-02-11T10:36:44.848" v="63" actId="1076"/>
        <pc:sldMkLst>
          <pc:docMk/>
          <pc:sldMk cId="3261293054" sldId="414"/>
        </pc:sldMkLst>
      </pc:sldChg>
      <pc:sldChg chg="del">
        <pc:chgData name="Akrem GOMRI" userId="S::akrem.gomri@external.totalenergies.com::e4d6de03-2399-4dfa-83f6-296440f30536" providerId="AD" clId="Web-{50988C2D-97D4-439F-ACE9-7589FCD97723}" dt="2025-02-11T10:32:09.859" v="8"/>
        <pc:sldMkLst>
          <pc:docMk/>
          <pc:sldMk cId="3780501212" sldId="416"/>
        </pc:sldMkLst>
      </pc:sldChg>
    </pc:docChg>
  </pc:docChgLst>
  <pc:docChgLst>
    <pc:chgData name="Akrem GOMRI" userId="S::akrem.gomri@external.totalenergies.com::e4d6de03-2399-4dfa-83f6-296440f30536" providerId="AD" clId="Web-{94CDCB67-A231-4194-BCE2-507C2C471145}"/>
    <pc:docChg chg="addSld delSld modSld sldOrd modSection">
      <pc:chgData name="Akrem GOMRI" userId="S::akrem.gomri@external.totalenergies.com::e4d6de03-2399-4dfa-83f6-296440f30536" providerId="AD" clId="Web-{94CDCB67-A231-4194-BCE2-507C2C471145}" dt="2025-02-12T22:26:20.412" v="518"/>
      <pc:docMkLst>
        <pc:docMk/>
      </pc:docMkLst>
      <pc:sldChg chg="addSp delSp modSp">
        <pc:chgData name="Akrem GOMRI" userId="S::akrem.gomri@external.totalenergies.com::e4d6de03-2399-4dfa-83f6-296440f30536" providerId="AD" clId="Web-{94CDCB67-A231-4194-BCE2-507C2C471145}" dt="2025-02-12T22:20:12.929" v="513"/>
        <pc:sldMkLst>
          <pc:docMk/>
          <pc:sldMk cId="1855152514" sldId="388"/>
        </pc:sldMkLst>
        <pc:spChg chg="mod">
          <ac:chgData name="Akrem GOMRI" userId="S::akrem.gomri@external.totalenergies.com::e4d6de03-2399-4dfa-83f6-296440f30536" providerId="AD" clId="Web-{94CDCB67-A231-4194-BCE2-507C2C471145}" dt="2025-02-12T22:17:02.937" v="511" actId="20577"/>
          <ac:spMkLst>
            <pc:docMk/>
            <pc:sldMk cId="1855152514" sldId="388"/>
            <ac:spMk id="3" creationId="{2DF72F94-B0D5-382E-C9B5-0C457E880FB4}"/>
          </ac:spMkLst>
        </pc:spChg>
        <pc:spChg chg="mod">
          <ac:chgData name="Akrem GOMRI" userId="S::akrem.gomri@external.totalenergies.com::e4d6de03-2399-4dfa-83f6-296440f30536" providerId="AD" clId="Web-{94CDCB67-A231-4194-BCE2-507C2C471145}" dt="2025-02-12T21:31:45.279" v="168" actId="1076"/>
          <ac:spMkLst>
            <pc:docMk/>
            <pc:sldMk cId="1855152514" sldId="388"/>
            <ac:spMk id="4" creationId="{825A1554-557E-24B0-32B6-E3BE5C21F03A}"/>
          </ac:spMkLst>
        </pc:spChg>
        <pc:spChg chg="del">
          <ac:chgData name="Akrem GOMRI" userId="S::akrem.gomri@external.totalenergies.com::e4d6de03-2399-4dfa-83f6-296440f30536" providerId="AD" clId="Web-{94CDCB67-A231-4194-BCE2-507C2C471145}" dt="2025-02-12T21:26:02.937" v="102"/>
          <ac:spMkLst>
            <pc:docMk/>
            <pc:sldMk cId="1855152514" sldId="388"/>
            <ac:spMk id="5" creationId="{E4957529-1FA6-383F-1918-B710D9649D1C}"/>
          </ac:spMkLst>
        </pc:spChg>
        <pc:spChg chg="mod">
          <ac:chgData name="Akrem GOMRI" userId="S::akrem.gomri@external.totalenergies.com::e4d6de03-2399-4dfa-83f6-296440f30536" providerId="AD" clId="Web-{94CDCB67-A231-4194-BCE2-507C2C471145}" dt="2025-02-12T21:31:45.201" v="164" actId="1076"/>
          <ac:spMkLst>
            <pc:docMk/>
            <pc:sldMk cId="1855152514" sldId="388"/>
            <ac:spMk id="6" creationId="{D06F6858-7C36-9AA1-3ECA-848F03BEAD0F}"/>
          </ac:spMkLst>
        </pc:spChg>
        <pc:spChg chg="add mod">
          <ac:chgData name="Akrem GOMRI" userId="S::akrem.gomri@external.totalenergies.com::e4d6de03-2399-4dfa-83f6-296440f30536" providerId="AD" clId="Web-{94CDCB67-A231-4194-BCE2-507C2C471145}" dt="2025-02-12T21:31:45.247" v="166" actId="1076"/>
          <ac:spMkLst>
            <pc:docMk/>
            <pc:sldMk cId="1855152514" sldId="388"/>
            <ac:spMk id="7" creationId="{D609A1BF-A098-9319-CF30-FEE5491EA2D8}"/>
          </ac:spMkLst>
        </pc:spChg>
        <pc:spChg chg="add">
          <ac:chgData name="Akrem GOMRI" userId="S::akrem.gomri@external.totalenergies.com::e4d6de03-2399-4dfa-83f6-296440f30536" providerId="AD" clId="Web-{94CDCB67-A231-4194-BCE2-507C2C471145}" dt="2025-02-12T21:25:48.859" v="96"/>
          <ac:spMkLst>
            <pc:docMk/>
            <pc:sldMk cId="1855152514" sldId="388"/>
            <ac:spMk id="9" creationId="{077A5D8B-C07B-82B4-FDF6-F3DB9854E3C6}"/>
          </ac:spMkLst>
        </pc:spChg>
        <pc:spChg chg="add">
          <ac:chgData name="Akrem GOMRI" userId="S::akrem.gomri@external.totalenergies.com::e4d6de03-2399-4dfa-83f6-296440f30536" providerId="AD" clId="Web-{94CDCB67-A231-4194-BCE2-507C2C471145}" dt="2025-02-12T21:25:48.859" v="96"/>
          <ac:spMkLst>
            <pc:docMk/>
            <pc:sldMk cId="1855152514" sldId="388"/>
            <ac:spMk id="10" creationId="{D5DA84ED-7170-BCDB-2459-02C38B1CAC21}"/>
          </ac:spMkLst>
        </pc:spChg>
        <pc:spChg chg="del">
          <ac:chgData name="Akrem GOMRI" userId="S::akrem.gomri@external.totalenergies.com::e4d6de03-2399-4dfa-83f6-296440f30536" providerId="AD" clId="Web-{94CDCB67-A231-4194-BCE2-507C2C471145}" dt="2025-02-12T21:26:02.937" v="101"/>
          <ac:spMkLst>
            <pc:docMk/>
            <pc:sldMk cId="1855152514" sldId="388"/>
            <ac:spMk id="12" creationId="{8B8BC059-64DE-F363-F4B9-8C3C598AB595}"/>
          </ac:spMkLst>
        </pc:spChg>
        <pc:spChg chg="add">
          <ac:chgData name="Akrem GOMRI" userId="S::akrem.gomri@external.totalenergies.com::e4d6de03-2399-4dfa-83f6-296440f30536" providerId="AD" clId="Web-{94CDCB67-A231-4194-BCE2-507C2C471145}" dt="2025-02-12T22:20:12.929" v="513"/>
          <ac:spMkLst>
            <pc:docMk/>
            <pc:sldMk cId="1855152514" sldId="388"/>
            <ac:spMk id="13" creationId="{C3598ECE-BCB9-9A26-6B0B-8F4D70E88697}"/>
          </ac:spMkLst>
        </pc:spChg>
        <pc:spChg chg="mod">
          <ac:chgData name="Akrem GOMRI" userId="S::akrem.gomri@external.totalenergies.com::e4d6de03-2399-4dfa-83f6-296440f30536" providerId="AD" clId="Web-{94CDCB67-A231-4194-BCE2-507C2C471145}" dt="2025-02-12T21:31:45.263" v="167" actId="1076"/>
          <ac:spMkLst>
            <pc:docMk/>
            <pc:sldMk cId="1855152514" sldId="388"/>
            <ac:spMk id="14" creationId="{693E7AA9-534C-A7D5-B413-9857F2C92865}"/>
          </ac:spMkLst>
        </pc:spChg>
        <pc:spChg chg="del">
          <ac:chgData name="Akrem GOMRI" userId="S::akrem.gomri@external.totalenergies.com::e4d6de03-2399-4dfa-83f6-296440f30536" providerId="AD" clId="Web-{94CDCB67-A231-4194-BCE2-507C2C471145}" dt="2025-02-12T22:20:12.648" v="512"/>
          <ac:spMkLst>
            <pc:docMk/>
            <pc:sldMk cId="1855152514" sldId="388"/>
            <ac:spMk id="41" creationId="{0EEC7B0F-C719-56F1-E672-450C53B1B112}"/>
          </ac:spMkLst>
        </pc:spChg>
        <pc:grpChg chg="add mod">
          <ac:chgData name="Akrem GOMRI" userId="S::akrem.gomri@external.totalenergies.com::e4d6de03-2399-4dfa-83f6-296440f30536" providerId="AD" clId="Web-{94CDCB67-A231-4194-BCE2-507C2C471145}" dt="2025-02-12T21:31:45.232" v="165" actId="1076"/>
          <ac:grpSpMkLst>
            <pc:docMk/>
            <pc:sldMk cId="1855152514" sldId="388"/>
            <ac:grpSpMk id="8" creationId="{BED488F6-8C32-1714-52C0-EE372C1B71FE}"/>
          </ac:grpSpMkLst>
        </pc:grpChg>
      </pc:sldChg>
      <pc:sldChg chg="addSp delSp modSp">
        <pc:chgData name="Akrem GOMRI" userId="S::akrem.gomri@external.totalenergies.com::e4d6de03-2399-4dfa-83f6-296440f30536" providerId="AD" clId="Web-{94CDCB67-A231-4194-BCE2-507C2C471145}" dt="2025-02-12T22:07:10.036" v="510" actId="20577"/>
        <pc:sldMkLst>
          <pc:docMk/>
          <pc:sldMk cId="326320387" sldId="409"/>
        </pc:sldMkLst>
        <pc:spChg chg="add del mod">
          <ac:chgData name="Akrem GOMRI" userId="S::akrem.gomri@external.totalenergies.com::e4d6de03-2399-4dfa-83f6-296440f30536" providerId="AD" clId="Web-{94CDCB67-A231-4194-BCE2-507C2C471145}" dt="2025-02-12T21:25:46.406" v="95"/>
          <ac:spMkLst>
            <pc:docMk/>
            <pc:sldMk cId="326320387" sldId="409"/>
            <ac:spMk id="3" creationId="{D609A1BF-A098-9319-CF30-FEE5491EA2D8}"/>
          </ac:spMkLst>
        </pc:spChg>
        <pc:spChg chg="del">
          <ac:chgData name="Akrem GOMRI" userId="S::akrem.gomri@external.totalenergies.com::e4d6de03-2399-4dfa-83f6-296440f30536" providerId="AD" clId="Web-{94CDCB67-A231-4194-BCE2-507C2C471145}" dt="2025-02-12T21:24:04.777" v="54"/>
          <ac:spMkLst>
            <pc:docMk/>
            <pc:sldMk cId="326320387" sldId="409"/>
            <ac:spMk id="6" creationId="{D609A1BF-A098-9319-CF30-FEE5491EA2D8}"/>
          </ac:spMkLst>
        </pc:spChg>
        <pc:spChg chg="mod">
          <ac:chgData name="Akrem GOMRI" userId="S::akrem.gomri@external.totalenergies.com::e4d6de03-2399-4dfa-83f6-296440f30536" providerId="AD" clId="Web-{94CDCB67-A231-4194-BCE2-507C2C471145}" dt="2025-02-12T21:32:03.998" v="176" actId="1076"/>
          <ac:spMkLst>
            <pc:docMk/>
            <pc:sldMk cId="326320387" sldId="409"/>
            <ac:spMk id="7" creationId="{4F8575C8-117A-16CC-BE31-00B0754F16CD}"/>
          </ac:spMkLst>
        </pc:spChg>
        <pc:spChg chg="add">
          <ac:chgData name="Akrem GOMRI" userId="S::akrem.gomri@external.totalenergies.com::e4d6de03-2399-4dfa-83f6-296440f30536" providerId="AD" clId="Web-{94CDCB67-A231-4194-BCE2-507C2C471145}" dt="2025-02-12T21:24:10.621" v="57"/>
          <ac:spMkLst>
            <pc:docMk/>
            <pc:sldMk cId="326320387" sldId="409"/>
            <ac:spMk id="8" creationId="{077A5D8B-C07B-82B4-FDF6-F3DB9854E3C6}"/>
          </ac:spMkLst>
        </pc:spChg>
        <pc:spChg chg="add">
          <ac:chgData name="Akrem GOMRI" userId="S::akrem.gomri@external.totalenergies.com::e4d6de03-2399-4dfa-83f6-296440f30536" providerId="AD" clId="Web-{94CDCB67-A231-4194-BCE2-507C2C471145}" dt="2025-02-12T21:24:10.621" v="57"/>
          <ac:spMkLst>
            <pc:docMk/>
            <pc:sldMk cId="326320387" sldId="409"/>
            <ac:spMk id="9" creationId="{D5DA84ED-7170-BCDB-2459-02C38B1CAC21}"/>
          </ac:spMkLst>
        </pc:spChg>
        <pc:spChg chg="add mod">
          <ac:chgData name="Akrem GOMRI" userId="S::akrem.gomri@external.totalenergies.com::e4d6de03-2399-4dfa-83f6-296440f30536" providerId="AD" clId="Web-{94CDCB67-A231-4194-BCE2-507C2C471145}" dt="2025-02-12T21:33:19.360" v="206" actId="1076"/>
          <ac:spMkLst>
            <pc:docMk/>
            <pc:sldMk cId="326320387" sldId="409"/>
            <ac:spMk id="10" creationId="{3AA7EE81-90D1-437E-A78B-A500D59A35F8}"/>
          </ac:spMkLst>
        </pc:spChg>
        <pc:spChg chg="add mod">
          <ac:chgData name="Akrem GOMRI" userId="S::akrem.gomri@external.totalenergies.com::e4d6de03-2399-4dfa-83f6-296440f30536" providerId="AD" clId="Web-{94CDCB67-A231-4194-BCE2-507C2C471145}" dt="2025-02-12T22:07:10.036" v="510" actId="20577"/>
          <ac:spMkLst>
            <pc:docMk/>
            <pc:sldMk cId="326320387" sldId="409"/>
            <ac:spMk id="11" creationId="{49758E87-B7B8-975C-E80E-768FCB480FEE}"/>
          </ac:spMkLst>
        </pc:spChg>
        <pc:spChg chg="del mod">
          <ac:chgData name="Akrem GOMRI" userId="S::akrem.gomri@external.totalenergies.com::e4d6de03-2399-4dfa-83f6-296440f30536" providerId="AD" clId="Web-{94CDCB67-A231-4194-BCE2-507C2C471145}" dt="2025-02-12T21:25:00.904" v="86"/>
          <ac:spMkLst>
            <pc:docMk/>
            <pc:sldMk cId="326320387" sldId="409"/>
            <ac:spMk id="18" creationId="{3AA7EE81-90D1-437E-A78B-A500D59A35F8}"/>
          </ac:spMkLst>
        </pc:spChg>
        <pc:spChg chg="del mod">
          <ac:chgData name="Akrem GOMRI" userId="S::akrem.gomri@external.totalenergies.com::e4d6de03-2399-4dfa-83f6-296440f30536" providerId="AD" clId="Web-{94CDCB67-A231-4194-BCE2-507C2C471145}" dt="2025-02-12T21:25:00.904" v="85"/>
          <ac:spMkLst>
            <pc:docMk/>
            <pc:sldMk cId="326320387" sldId="409"/>
            <ac:spMk id="19" creationId="{49758E87-B7B8-975C-E80E-768FCB480FEE}"/>
          </ac:spMkLst>
        </pc:spChg>
        <pc:grpChg chg="add del mod">
          <ac:chgData name="Akrem GOMRI" userId="S::akrem.gomri@external.totalenergies.com::e4d6de03-2399-4dfa-83f6-296440f30536" providerId="AD" clId="Web-{94CDCB67-A231-4194-BCE2-507C2C471145}" dt="2025-02-12T21:25:46.406" v="94"/>
          <ac:grpSpMkLst>
            <pc:docMk/>
            <pc:sldMk cId="326320387" sldId="409"/>
            <ac:grpSpMk id="5" creationId="{BED488F6-8C32-1714-52C0-EE372C1B71FE}"/>
          </ac:grpSpMkLst>
        </pc:grpChg>
        <pc:grpChg chg="del">
          <ac:chgData name="Akrem GOMRI" userId="S::akrem.gomri@external.totalenergies.com::e4d6de03-2399-4dfa-83f6-296440f30536" providerId="AD" clId="Web-{94CDCB67-A231-4194-BCE2-507C2C471145}" dt="2025-02-12T21:24:04.777" v="53"/>
          <ac:grpSpMkLst>
            <pc:docMk/>
            <pc:sldMk cId="326320387" sldId="409"/>
            <ac:grpSpMk id="15" creationId="{BED488F6-8C32-1714-52C0-EE372C1B71FE}"/>
          </ac:grpSpMkLst>
        </pc:grpChg>
        <pc:picChg chg="mod">
          <ac:chgData name="Akrem GOMRI" userId="S::akrem.gomri@external.totalenergies.com::e4d6de03-2399-4dfa-83f6-296440f30536" providerId="AD" clId="Web-{94CDCB67-A231-4194-BCE2-507C2C471145}" dt="2025-02-12T21:33:04.219" v="205" actId="14100"/>
          <ac:picMkLst>
            <pc:docMk/>
            <pc:sldMk cId="326320387" sldId="409"/>
            <ac:picMk id="4" creationId="{9968C1DD-B286-DF0C-DBD5-74D27446B67B}"/>
          </ac:picMkLst>
        </pc:picChg>
      </pc:sldChg>
      <pc:sldChg chg="addSp delSp">
        <pc:chgData name="Akrem GOMRI" userId="S::akrem.gomri@external.totalenergies.com::e4d6de03-2399-4dfa-83f6-296440f30536" providerId="AD" clId="Web-{94CDCB67-A231-4194-BCE2-507C2C471145}" dt="2025-02-12T22:20:20.914" v="517"/>
        <pc:sldMkLst>
          <pc:docMk/>
          <pc:sldMk cId="506051812" sldId="410"/>
        </pc:sldMkLst>
        <pc:spChg chg="add">
          <ac:chgData name="Akrem GOMRI" userId="S::akrem.gomri@external.totalenergies.com::e4d6de03-2399-4dfa-83f6-296440f30536" providerId="AD" clId="Web-{94CDCB67-A231-4194-BCE2-507C2C471145}" dt="2025-02-12T22:20:20.914" v="517"/>
          <ac:spMkLst>
            <pc:docMk/>
            <pc:sldMk cId="506051812" sldId="410"/>
            <ac:spMk id="4" creationId="{5D1FD1B6-D1E6-87C7-2D3F-869281528888}"/>
          </ac:spMkLst>
        </pc:spChg>
        <pc:spChg chg="del">
          <ac:chgData name="Akrem GOMRI" userId="S::akrem.gomri@external.totalenergies.com::e4d6de03-2399-4dfa-83f6-296440f30536" providerId="AD" clId="Web-{94CDCB67-A231-4194-BCE2-507C2C471145}" dt="2025-02-12T22:20:20.648" v="516"/>
          <ac:spMkLst>
            <pc:docMk/>
            <pc:sldMk cId="506051812" sldId="410"/>
            <ac:spMk id="41" creationId="{379981FC-5CFD-7D2D-33AF-334FADFEA6D4}"/>
          </ac:spMkLst>
        </pc:spChg>
      </pc:sldChg>
      <pc:sldChg chg="addSp delSp">
        <pc:chgData name="Akrem GOMRI" userId="S::akrem.gomri@external.totalenergies.com::e4d6de03-2399-4dfa-83f6-296440f30536" providerId="AD" clId="Web-{94CDCB67-A231-4194-BCE2-507C2C471145}" dt="2025-02-12T22:20:17.085" v="515"/>
        <pc:sldMkLst>
          <pc:docMk/>
          <pc:sldMk cId="1448583621" sldId="415"/>
        </pc:sldMkLst>
        <pc:spChg chg="add">
          <ac:chgData name="Akrem GOMRI" userId="S::akrem.gomri@external.totalenergies.com::e4d6de03-2399-4dfa-83f6-296440f30536" providerId="AD" clId="Web-{94CDCB67-A231-4194-BCE2-507C2C471145}" dt="2025-02-12T22:20:17.085" v="515"/>
          <ac:spMkLst>
            <pc:docMk/>
            <pc:sldMk cId="1448583621" sldId="415"/>
            <ac:spMk id="5" creationId="{A7B3ACD7-CCF7-0651-ED66-F978390CC7D8}"/>
          </ac:spMkLst>
        </pc:spChg>
        <pc:spChg chg="del">
          <ac:chgData name="Akrem GOMRI" userId="S::akrem.gomri@external.totalenergies.com::e4d6de03-2399-4dfa-83f6-296440f30536" providerId="AD" clId="Web-{94CDCB67-A231-4194-BCE2-507C2C471145}" dt="2025-02-12T22:20:16.804" v="514"/>
          <ac:spMkLst>
            <pc:docMk/>
            <pc:sldMk cId="1448583621" sldId="415"/>
            <ac:spMk id="41" creationId="{A3F796A4-0219-9628-3DEF-15BD3AF7A22A}"/>
          </ac:spMkLst>
        </pc:spChg>
      </pc:sldChg>
      <pc:sldChg chg="modSp">
        <pc:chgData name="Akrem GOMRI" userId="S::akrem.gomri@external.totalenergies.com::e4d6de03-2399-4dfa-83f6-296440f30536" providerId="AD" clId="Web-{94CDCB67-A231-4194-BCE2-507C2C471145}" dt="2025-02-12T21:37:09.010" v="280" actId="1076"/>
        <pc:sldMkLst>
          <pc:docMk/>
          <pc:sldMk cId="4259528943" sldId="416"/>
        </pc:sldMkLst>
        <pc:spChg chg="mod">
          <ac:chgData name="Akrem GOMRI" userId="S::akrem.gomri@external.totalenergies.com::e4d6de03-2399-4dfa-83f6-296440f30536" providerId="AD" clId="Web-{94CDCB67-A231-4194-BCE2-507C2C471145}" dt="2025-02-12T21:37:09.010" v="280" actId="1076"/>
          <ac:spMkLst>
            <pc:docMk/>
            <pc:sldMk cId="4259528943" sldId="416"/>
            <ac:spMk id="4" creationId="{8F12E0C4-9029-64FA-A092-87A463D8E0D1}"/>
          </ac:spMkLst>
        </pc:spChg>
      </pc:sldChg>
      <pc:sldChg chg="addSp delSp modSp">
        <pc:chgData name="Akrem GOMRI" userId="S::akrem.gomri@external.totalenergies.com::e4d6de03-2399-4dfa-83f6-296440f30536" providerId="AD" clId="Web-{94CDCB67-A231-4194-BCE2-507C2C471145}" dt="2025-02-12T21:38:13.075" v="301" actId="1076"/>
        <pc:sldMkLst>
          <pc:docMk/>
          <pc:sldMk cId="2197687198" sldId="417"/>
        </pc:sldMkLst>
        <pc:spChg chg="del">
          <ac:chgData name="Akrem GOMRI" userId="S::akrem.gomri@external.totalenergies.com::e4d6de03-2399-4dfa-83f6-296440f30536" providerId="AD" clId="Web-{94CDCB67-A231-4194-BCE2-507C2C471145}" dt="2025-02-12T21:37:16.338" v="281"/>
          <ac:spMkLst>
            <pc:docMk/>
            <pc:sldMk cId="2197687198" sldId="417"/>
            <ac:spMk id="4" creationId="{FE2C90DD-B35B-3935-65F1-C12AC292FAA3}"/>
          </ac:spMkLst>
        </pc:spChg>
        <pc:spChg chg="add">
          <ac:chgData name="Akrem GOMRI" userId="S::akrem.gomri@external.totalenergies.com::e4d6de03-2399-4dfa-83f6-296440f30536" providerId="AD" clId="Web-{94CDCB67-A231-4194-BCE2-507C2C471145}" dt="2025-02-12T21:37:39.730" v="286"/>
          <ac:spMkLst>
            <pc:docMk/>
            <pc:sldMk cId="2197687198" sldId="417"/>
            <ac:spMk id="7" creationId="{B6C65031-8E9D-5CD7-9314-FAE081468C5F}"/>
          </ac:spMkLst>
        </pc:spChg>
        <pc:spChg chg="mod">
          <ac:chgData name="Akrem GOMRI" userId="S::akrem.gomri@external.totalenergies.com::e4d6de03-2399-4dfa-83f6-296440f30536" providerId="AD" clId="Web-{94CDCB67-A231-4194-BCE2-507C2C471145}" dt="2025-02-12T21:38:13.075" v="301" actId="1076"/>
          <ac:spMkLst>
            <pc:docMk/>
            <pc:sldMk cId="2197687198" sldId="417"/>
            <ac:spMk id="18" creationId="{70312B55-57D4-2BD2-5D66-43E0820A50CD}"/>
          </ac:spMkLst>
        </pc:spChg>
        <pc:picChg chg="mod">
          <ac:chgData name="Akrem GOMRI" userId="S::akrem.gomri@external.totalenergies.com::e4d6de03-2399-4dfa-83f6-296440f30536" providerId="AD" clId="Web-{94CDCB67-A231-4194-BCE2-507C2C471145}" dt="2025-02-12T21:38:08.762" v="300" actId="1076"/>
          <ac:picMkLst>
            <pc:docMk/>
            <pc:sldMk cId="2197687198" sldId="417"/>
            <ac:picMk id="5" creationId="{7C40CC09-5083-33C5-2409-D84C2B57E6CB}"/>
          </ac:picMkLst>
        </pc:picChg>
        <pc:picChg chg="mod">
          <ac:chgData name="Akrem GOMRI" userId="S::akrem.gomri@external.totalenergies.com::e4d6de03-2399-4dfa-83f6-296440f30536" providerId="AD" clId="Web-{94CDCB67-A231-4194-BCE2-507C2C471145}" dt="2025-02-12T21:38:00.996" v="298" actId="1076"/>
          <ac:picMkLst>
            <pc:docMk/>
            <pc:sldMk cId="2197687198" sldId="417"/>
            <ac:picMk id="9" creationId="{A35B0452-FEF3-AEAC-B7F0-449BC71C1A68}"/>
          </ac:picMkLst>
        </pc:picChg>
        <pc:picChg chg="mod">
          <ac:chgData name="Akrem GOMRI" userId="S::akrem.gomri@external.totalenergies.com::e4d6de03-2399-4dfa-83f6-296440f30536" providerId="AD" clId="Web-{94CDCB67-A231-4194-BCE2-507C2C471145}" dt="2025-02-12T21:37:57.871" v="296" actId="1076"/>
          <ac:picMkLst>
            <pc:docMk/>
            <pc:sldMk cId="2197687198" sldId="417"/>
            <ac:picMk id="11" creationId="{8FD98D65-C3E4-0A39-ABA5-7EB931006B28}"/>
          </ac:picMkLst>
        </pc:picChg>
        <pc:picChg chg="mod">
          <ac:chgData name="Akrem GOMRI" userId="S::akrem.gomri@external.totalenergies.com::e4d6de03-2399-4dfa-83f6-296440f30536" providerId="AD" clId="Web-{94CDCB67-A231-4194-BCE2-507C2C471145}" dt="2025-02-12T21:38:04.309" v="299" actId="1076"/>
          <ac:picMkLst>
            <pc:docMk/>
            <pc:sldMk cId="2197687198" sldId="417"/>
            <ac:picMk id="13" creationId="{EF7C5F8C-5B03-966A-F0A4-9AF2350DA739}"/>
          </ac:picMkLst>
        </pc:picChg>
      </pc:sldChg>
      <pc:sldChg chg="addSp delSp modSp">
        <pc:chgData name="Akrem GOMRI" userId="S::akrem.gomri@external.totalenergies.com::e4d6de03-2399-4dfa-83f6-296440f30536" providerId="AD" clId="Web-{94CDCB67-A231-4194-BCE2-507C2C471145}" dt="2025-02-12T21:50:06.385" v="458" actId="1076"/>
        <pc:sldMkLst>
          <pc:docMk/>
          <pc:sldMk cId="1010117467" sldId="418"/>
        </pc:sldMkLst>
        <pc:spChg chg="add mod">
          <ac:chgData name="Akrem GOMRI" userId="S::akrem.gomri@external.totalenergies.com::e4d6de03-2399-4dfa-83f6-296440f30536" providerId="AD" clId="Web-{94CDCB67-A231-4194-BCE2-507C2C471145}" dt="2025-02-12T21:38:44.638" v="314" actId="20577"/>
          <ac:spMkLst>
            <pc:docMk/>
            <pc:sldMk cId="1010117467" sldId="418"/>
            <ac:spMk id="4" creationId="{856244CD-360E-0BD6-3E98-D947E8B02CBF}"/>
          </ac:spMkLst>
        </pc:spChg>
        <pc:spChg chg="mod">
          <ac:chgData name="Akrem GOMRI" userId="S::akrem.gomri@external.totalenergies.com::e4d6de03-2399-4dfa-83f6-296440f30536" providerId="AD" clId="Web-{94CDCB67-A231-4194-BCE2-507C2C471145}" dt="2025-02-12T21:49:22.383" v="445" actId="1076"/>
          <ac:spMkLst>
            <pc:docMk/>
            <pc:sldMk cId="1010117467" sldId="418"/>
            <ac:spMk id="9" creationId="{414F3E91-4E7C-5A21-2496-87C0D30FEA15}"/>
          </ac:spMkLst>
        </pc:spChg>
        <pc:spChg chg="mod">
          <ac:chgData name="Akrem GOMRI" userId="S::akrem.gomri@external.totalenergies.com::e4d6de03-2399-4dfa-83f6-296440f30536" providerId="AD" clId="Web-{94CDCB67-A231-4194-BCE2-507C2C471145}" dt="2025-02-12T21:49:57.260" v="455" actId="20577"/>
          <ac:spMkLst>
            <pc:docMk/>
            <pc:sldMk cId="1010117467" sldId="418"/>
            <ac:spMk id="11" creationId="{76298E46-E103-35C7-BBAE-CCDCC8AECFDF}"/>
          </ac:spMkLst>
        </pc:spChg>
        <pc:spChg chg="del">
          <ac:chgData name="Akrem GOMRI" userId="S::akrem.gomri@external.totalenergies.com::e4d6de03-2399-4dfa-83f6-296440f30536" providerId="AD" clId="Web-{94CDCB67-A231-4194-BCE2-507C2C471145}" dt="2025-02-12T21:39:00.155" v="316"/>
          <ac:spMkLst>
            <pc:docMk/>
            <pc:sldMk cId="1010117467" sldId="418"/>
            <ac:spMk id="13" creationId="{9A856408-1822-9134-AAC2-1A6CD0D331D1}"/>
          </ac:spMkLst>
        </pc:spChg>
        <pc:spChg chg="del">
          <ac:chgData name="Akrem GOMRI" userId="S::akrem.gomri@external.totalenergies.com::e4d6de03-2399-4dfa-83f6-296440f30536" providerId="AD" clId="Web-{94CDCB67-A231-4194-BCE2-507C2C471145}" dt="2025-02-12T21:39:00.155" v="315"/>
          <ac:spMkLst>
            <pc:docMk/>
            <pc:sldMk cId="1010117467" sldId="418"/>
            <ac:spMk id="14" creationId="{3468EE2B-F6E5-7A7C-DBA3-2ECCB8EAD89A}"/>
          </ac:spMkLst>
        </pc:spChg>
        <pc:picChg chg="mod">
          <ac:chgData name="Akrem GOMRI" userId="S::akrem.gomri@external.totalenergies.com::e4d6de03-2399-4dfa-83f6-296440f30536" providerId="AD" clId="Web-{94CDCB67-A231-4194-BCE2-507C2C471145}" dt="2025-02-12T21:50:06.385" v="458" actId="1076"/>
          <ac:picMkLst>
            <pc:docMk/>
            <pc:sldMk cId="1010117467" sldId="418"/>
            <ac:picMk id="6" creationId="{45053470-3F79-E6BB-BC72-08470A74D6C7}"/>
          </ac:picMkLst>
        </pc:picChg>
        <pc:picChg chg="mod">
          <ac:chgData name="Akrem GOMRI" userId="S::akrem.gomri@external.totalenergies.com::e4d6de03-2399-4dfa-83f6-296440f30536" providerId="AD" clId="Web-{94CDCB67-A231-4194-BCE2-507C2C471145}" dt="2025-02-12T21:49:32.852" v="449" actId="1076"/>
          <ac:picMkLst>
            <pc:docMk/>
            <pc:sldMk cId="1010117467" sldId="418"/>
            <ac:picMk id="7" creationId="{C54F5266-3418-65CF-B652-08432C355824}"/>
          </ac:picMkLst>
        </pc:picChg>
        <pc:picChg chg="del">
          <ac:chgData name="Akrem GOMRI" userId="S::akrem.gomri@external.totalenergies.com::e4d6de03-2399-4dfa-83f6-296440f30536" providerId="AD" clId="Web-{94CDCB67-A231-4194-BCE2-507C2C471145}" dt="2025-02-12T21:38:30.763" v="302"/>
          <ac:picMkLst>
            <pc:docMk/>
            <pc:sldMk cId="1010117467" sldId="418"/>
            <ac:picMk id="8" creationId="{3E6F6BCE-12FC-11DE-A74E-BF174AC6F026}"/>
          </ac:picMkLst>
        </pc:picChg>
      </pc:sldChg>
      <pc:sldChg chg="ord">
        <pc:chgData name="Akrem GOMRI" userId="S::akrem.gomri@external.totalenergies.com::e4d6de03-2399-4dfa-83f6-296440f30536" providerId="AD" clId="Web-{94CDCB67-A231-4194-BCE2-507C2C471145}" dt="2025-02-12T22:26:20.412" v="518"/>
        <pc:sldMkLst>
          <pc:docMk/>
          <pc:sldMk cId="2422491256" sldId="422"/>
        </pc:sldMkLst>
      </pc:sldChg>
      <pc:sldChg chg="modSp">
        <pc:chgData name="Akrem GOMRI" userId="S::akrem.gomri@external.totalenergies.com::e4d6de03-2399-4dfa-83f6-296440f30536" providerId="AD" clId="Web-{94CDCB67-A231-4194-BCE2-507C2C471145}" dt="2025-02-12T21:23:38.948" v="52" actId="1076"/>
        <pc:sldMkLst>
          <pc:docMk/>
          <pc:sldMk cId="1787610378" sldId="425"/>
        </pc:sldMkLst>
        <pc:spChg chg="mod">
          <ac:chgData name="Akrem GOMRI" userId="S::akrem.gomri@external.totalenergies.com::e4d6de03-2399-4dfa-83f6-296440f30536" providerId="AD" clId="Web-{94CDCB67-A231-4194-BCE2-507C2C471145}" dt="2025-02-12T21:23:10.540" v="42" actId="14100"/>
          <ac:spMkLst>
            <pc:docMk/>
            <pc:sldMk cId="1787610378" sldId="425"/>
            <ac:spMk id="4" creationId="{7078A9B8-F11E-5A57-2B3A-4D26CF071309}"/>
          </ac:spMkLst>
        </pc:spChg>
        <pc:spChg chg="mod">
          <ac:chgData name="Akrem GOMRI" userId="S::akrem.gomri@external.totalenergies.com::e4d6de03-2399-4dfa-83f6-296440f30536" providerId="AD" clId="Web-{94CDCB67-A231-4194-BCE2-507C2C471145}" dt="2025-02-12T21:23:38.948" v="52" actId="1076"/>
          <ac:spMkLst>
            <pc:docMk/>
            <pc:sldMk cId="1787610378" sldId="425"/>
            <ac:spMk id="14" creationId="{FF9C25FA-9425-85DC-6AD6-CFBABC218AD3}"/>
          </ac:spMkLst>
        </pc:spChg>
        <pc:spChg chg="mod">
          <ac:chgData name="Akrem GOMRI" userId="S::akrem.gomri@external.totalenergies.com::e4d6de03-2399-4dfa-83f6-296440f30536" providerId="AD" clId="Web-{94CDCB67-A231-4194-BCE2-507C2C471145}" dt="2025-02-12T21:23:15.337" v="44" actId="20577"/>
          <ac:spMkLst>
            <pc:docMk/>
            <pc:sldMk cId="1787610378" sldId="425"/>
            <ac:spMk id="15" creationId="{1100C0C8-09EE-5D96-7431-8CC354814C83}"/>
          </ac:spMkLst>
        </pc:spChg>
        <pc:spChg chg="mod">
          <ac:chgData name="Akrem GOMRI" userId="S::akrem.gomri@external.totalenergies.com::e4d6de03-2399-4dfa-83f6-296440f30536" providerId="AD" clId="Web-{94CDCB67-A231-4194-BCE2-507C2C471145}" dt="2025-02-12T21:23:07.665" v="41" actId="14100"/>
          <ac:spMkLst>
            <pc:docMk/>
            <pc:sldMk cId="1787610378" sldId="425"/>
            <ac:spMk id="16" creationId="{7D7165F7-F6E7-FC81-1474-02B894B26789}"/>
          </ac:spMkLst>
        </pc:spChg>
      </pc:sldChg>
      <pc:sldChg chg="add del replId">
        <pc:chgData name="Akrem GOMRI" userId="S::akrem.gomri@external.totalenergies.com::e4d6de03-2399-4dfa-83f6-296440f30536" providerId="AD" clId="Web-{94CDCB67-A231-4194-BCE2-507C2C471145}" dt="2025-02-12T21:37:32.636" v="285"/>
        <pc:sldMkLst>
          <pc:docMk/>
          <pc:sldMk cId="1213765275" sldId="426"/>
        </pc:sldMkLst>
      </pc:sldChg>
      <pc:sldChg chg="addSp delSp modSp new del">
        <pc:chgData name="Akrem GOMRI" userId="S::akrem.gomri@external.totalenergies.com::e4d6de03-2399-4dfa-83f6-296440f30536" providerId="AD" clId="Web-{94CDCB67-A231-4194-BCE2-507C2C471145}" dt="2025-02-12T21:33:36.158" v="211"/>
        <pc:sldMkLst>
          <pc:docMk/>
          <pc:sldMk cId="2933542869" sldId="426"/>
        </pc:sldMkLst>
        <pc:spChg chg="add del mod">
          <ac:chgData name="Akrem GOMRI" userId="S::akrem.gomri@external.totalenergies.com::e4d6de03-2399-4dfa-83f6-296440f30536" providerId="AD" clId="Web-{94CDCB67-A231-4194-BCE2-507C2C471145}" dt="2025-02-12T21:31:55.435" v="171"/>
          <ac:spMkLst>
            <pc:docMk/>
            <pc:sldMk cId="2933542869" sldId="426"/>
            <ac:spMk id="3" creationId="{3AA7EE81-90D1-437E-A78B-A500D59A35F8}"/>
          </ac:spMkLst>
        </pc:spChg>
        <pc:spChg chg="add del mod">
          <ac:chgData name="Akrem GOMRI" userId="S::akrem.gomri@external.totalenergies.com::e4d6de03-2399-4dfa-83f6-296440f30536" providerId="AD" clId="Web-{94CDCB67-A231-4194-BCE2-507C2C471145}" dt="2025-02-12T21:31:55.435" v="170"/>
          <ac:spMkLst>
            <pc:docMk/>
            <pc:sldMk cId="2933542869" sldId="426"/>
            <ac:spMk id="4" creationId="{49758E87-B7B8-975C-E80E-768FCB480FEE}"/>
          </ac:spMkLst>
        </pc:spChg>
      </pc:sldChg>
      <pc:sldChg chg="add del replId">
        <pc:chgData name="Akrem GOMRI" userId="S::akrem.gomri@external.totalenergies.com::e4d6de03-2399-4dfa-83f6-296440f30536" providerId="AD" clId="Web-{94CDCB67-A231-4194-BCE2-507C2C471145}" dt="2025-02-12T21:37:29.464" v="284"/>
        <pc:sldMkLst>
          <pc:docMk/>
          <pc:sldMk cId="797566048" sldId="427"/>
        </pc:sldMkLst>
      </pc:sldChg>
    </pc:docChg>
  </pc:docChgLst>
  <pc:docChgLst>
    <pc:chgData name="Akrem GOMRI" userId="S::akrem.gomri@external.totalenergies.com::e4d6de03-2399-4dfa-83f6-296440f30536" providerId="AD" clId="Web-{718B0AA6-4526-440F-ADED-B044DD5A70DF}"/>
    <pc:docChg chg="addSld delSld modSld modMainMaster modSection">
      <pc:chgData name="Akrem GOMRI" userId="S::akrem.gomri@external.totalenergies.com::e4d6de03-2399-4dfa-83f6-296440f30536" providerId="AD" clId="Web-{718B0AA6-4526-440F-ADED-B044DD5A70DF}" dt="2025-02-12T21:05:38.446" v="98"/>
      <pc:docMkLst>
        <pc:docMk/>
      </pc:docMkLst>
      <pc:sldChg chg="modTransition">
        <pc:chgData name="Akrem GOMRI" userId="S::akrem.gomri@external.totalenergies.com::e4d6de03-2399-4dfa-83f6-296440f30536" providerId="AD" clId="Web-{718B0AA6-4526-440F-ADED-B044DD5A70DF}" dt="2025-02-12T21:05:38.446" v="98"/>
        <pc:sldMkLst>
          <pc:docMk/>
          <pc:sldMk cId="0" sldId="294"/>
        </pc:sldMkLst>
      </pc:sldChg>
      <pc:sldChg chg="modTransition">
        <pc:chgData name="Akrem GOMRI" userId="S::akrem.gomri@external.totalenergies.com::e4d6de03-2399-4dfa-83f6-296440f30536" providerId="AD" clId="Web-{718B0AA6-4526-440F-ADED-B044DD5A70DF}" dt="2025-02-12T21:05:38.446" v="98"/>
        <pc:sldMkLst>
          <pc:docMk/>
          <pc:sldMk cId="0" sldId="295"/>
        </pc:sldMkLst>
      </pc:sldChg>
      <pc:sldChg chg="modTransition">
        <pc:chgData name="Akrem GOMRI" userId="S::akrem.gomri@external.totalenergies.com::e4d6de03-2399-4dfa-83f6-296440f30536" providerId="AD" clId="Web-{718B0AA6-4526-440F-ADED-B044DD5A70DF}" dt="2025-02-12T21:05:38.446" v="98"/>
        <pc:sldMkLst>
          <pc:docMk/>
          <pc:sldMk cId="3393954171" sldId="325"/>
        </pc:sldMkLst>
      </pc:sldChg>
      <pc:sldChg chg="del">
        <pc:chgData name="Akrem GOMRI" userId="S::akrem.gomri@external.totalenergies.com::e4d6de03-2399-4dfa-83f6-296440f30536" providerId="AD" clId="Web-{718B0AA6-4526-440F-ADED-B044DD5A70DF}" dt="2025-02-12T21:04:14.333" v="85"/>
        <pc:sldMkLst>
          <pc:docMk/>
          <pc:sldMk cId="1915105008" sldId="326"/>
        </pc:sldMkLst>
      </pc:sldChg>
      <pc:sldChg chg="del">
        <pc:chgData name="Akrem GOMRI" userId="S::akrem.gomri@external.totalenergies.com::e4d6de03-2399-4dfa-83f6-296440f30536" providerId="AD" clId="Web-{718B0AA6-4526-440F-ADED-B044DD5A70DF}" dt="2025-02-12T21:04:19.052" v="86"/>
        <pc:sldMkLst>
          <pc:docMk/>
          <pc:sldMk cId="1773329228" sldId="327"/>
        </pc:sldMkLst>
      </pc:sldChg>
      <pc:sldChg chg="delSp modTransition">
        <pc:chgData name="Akrem GOMRI" userId="S::akrem.gomri@external.totalenergies.com::e4d6de03-2399-4dfa-83f6-296440f30536" providerId="AD" clId="Web-{718B0AA6-4526-440F-ADED-B044DD5A70DF}" dt="2025-02-12T21:05:38.446" v="98"/>
        <pc:sldMkLst>
          <pc:docMk/>
          <pc:sldMk cId="968959149" sldId="333"/>
        </pc:sldMkLst>
        <pc:spChg chg="del">
          <ac:chgData name="Akrem GOMRI" userId="S::akrem.gomri@external.totalenergies.com::e4d6de03-2399-4dfa-83f6-296440f30536" providerId="AD" clId="Web-{718B0AA6-4526-440F-ADED-B044DD5A70DF}" dt="2025-02-12T21:04:22.865" v="87"/>
          <ac:spMkLst>
            <pc:docMk/>
            <pc:sldMk cId="968959149" sldId="333"/>
            <ac:spMk id="6" creationId="{D5776771-39BF-1D0C-2297-731E8F91FCB4}"/>
          </ac:spMkLst>
        </pc:spChg>
      </pc:sldChg>
      <pc:sldChg chg="del">
        <pc:chgData name="Akrem GOMRI" userId="S::akrem.gomri@external.totalenergies.com::e4d6de03-2399-4dfa-83f6-296440f30536" providerId="AD" clId="Web-{718B0AA6-4526-440F-ADED-B044DD5A70DF}" dt="2025-02-12T21:04:28.865" v="91"/>
        <pc:sldMkLst>
          <pc:docMk/>
          <pc:sldMk cId="1811516788" sldId="334"/>
        </pc:sldMkLst>
      </pc:sldChg>
      <pc:sldChg chg="modTransition">
        <pc:chgData name="Akrem GOMRI" userId="S::akrem.gomri@external.totalenergies.com::e4d6de03-2399-4dfa-83f6-296440f30536" providerId="AD" clId="Web-{718B0AA6-4526-440F-ADED-B044DD5A70DF}" dt="2025-02-12T21:05:38.446" v="98"/>
        <pc:sldMkLst>
          <pc:docMk/>
          <pc:sldMk cId="1855152514" sldId="388"/>
        </pc:sldMkLst>
      </pc:sldChg>
      <pc:sldChg chg="delSp modTransition">
        <pc:chgData name="Akrem GOMRI" userId="S::akrem.gomri@external.totalenergies.com::e4d6de03-2399-4dfa-83f6-296440f30536" providerId="AD" clId="Web-{718B0AA6-4526-440F-ADED-B044DD5A70DF}" dt="2025-02-12T21:05:38.446" v="98"/>
        <pc:sldMkLst>
          <pc:docMk/>
          <pc:sldMk cId="2563258151" sldId="392"/>
        </pc:sldMkLst>
        <pc:spChg chg="del">
          <ac:chgData name="Akrem GOMRI" userId="S::akrem.gomri@external.totalenergies.com::e4d6de03-2399-4dfa-83f6-296440f30536" providerId="AD" clId="Web-{718B0AA6-4526-440F-ADED-B044DD5A70DF}" dt="2025-02-12T21:04:24.130" v="88"/>
          <ac:spMkLst>
            <pc:docMk/>
            <pc:sldMk cId="2563258151" sldId="392"/>
            <ac:spMk id="6" creationId="{E1982B79-438F-0C6B-B4B7-15FECA62A276}"/>
          </ac:spMkLst>
        </pc:spChg>
      </pc:sldChg>
      <pc:sldChg chg="delSp modTransition">
        <pc:chgData name="Akrem GOMRI" userId="S::akrem.gomri@external.totalenergies.com::e4d6de03-2399-4dfa-83f6-296440f30536" providerId="AD" clId="Web-{718B0AA6-4526-440F-ADED-B044DD5A70DF}" dt="2025-02-12T21:05:38.446" v="98"/>
        <pc:sldMkLst>
          <pc:docMk/>
          <pc:sldMk cId="2273336135" sldId="393"/>
        </pc:sldMkLst>
        <pc:spChg chg="del">
          <ac:chgData name="Akrem GOMRI" userId="S::akrem.gomri@external.totalenergies.com::e4d6de03-2399-4dfa-83f6-296440f30536" providerId="AD" clId="Web-{718B0AA6-4526-440F-ADED-B044DD5A70DF}" dt="2025-02-12T21:04:25.662" v="89"/>
          <ac:spMkLst>
            <pc:docMk/>
            <pc:sldMk cId="2273336135" sldId="393"/>
            <ac:spMk id="6" creationId="{3AED3576-19D3-288D-34ED-B1244C3B7FEE}"/>
          </ac:spMkLst>
        </pc:spChg>
      </pc:sldChg>
      <pc:sldChg chg="delSp modTransition">
        <pc:chgData name="Akrem GOMRI" userId="S::akrem.gomri@external.totalenergies.com::e4d6de03-2399-4dfa-83f6-296440f30536" providerId="AD" clId="Web-{718B0AA6-4526-440F-ADED-B044DD5A70DF}" dt="2025-02-12T21:05:38.446" v="98"/>
        <pc:sldMkLst>
          <pc:docMk/>
          <pc:sldMk cId="1233856108" sldId="394"/>
        </pc:sldMkLst>
        <pc:spChg chg="del">
          <ac:chgData name="Akrem GOMRI" userId="S::akrem.gomri@external.totalenergies.com::e4d6de03-2399-4dfa-83f6-296440f30536" providerId="AD" clId="Web-{718B0AA6-4526-440F-ADED-B044DD5A70DF}" dt="2025-02-12T21:04:27.677" v="90"/>
          <ac:spMkLst>
            <pc:docMk/>
            <pc:sldMk cId="1233856108" sldId="394"/>
            <ac:spMk id="6" creationId="{7BB5D02A-74F9-DDFF-177D-A2D8A3397765}"/>
          </ac:spMkLst>
        </pc:spChg>
      </pc:sldChg>
      <pc:sldChg chg="del">
        <pc:chgData name="Akrem GOMRI" userId="S::akrem.gomri@external.totalenergies.com::e4d6de03-2399-4dfa-83f6-296440f30536" providerId="AD" clId="Web-{718B0AA6-4526-440F-ADED-B044DD5A70DF}" dt="2025-02-12T21:04:41.600" v="95"/>
        <pc:sldMkLst>
          <pc:docMk/>
          <pc:sldMk cId="1364892232" sldId="407"/>
        </pc:sldMkLst>
      </pc:sldChg>
      <pc:sldChg chg="delSp del">
        <pc:chgData name="Akrem GOMRI" userId="S::akrem.gomri@external.totalenergies.com::e4d6de03-2399-4dfa-83f6-296440f30536" providerId="AD" clId="Web-{718B0AA6-4526-440F-ADED-B044DD5A70DF}" dt="2025-02-12T21:04:40.147" v="94"/>
        <pc:sldMkLst>
          <pc:docMk/>
          <pc:sldMk cId="2879932337" sldId="408"/>
        </pc:sldMkLst>
        <pc:spChg chg="del">
          <ac:chgData name="Akrem GOMRI" userId="S::akrem.gomri@external.totalenergies.com::e4d6de03-2399-4dfa-83f6-296440f30536" providerId="AD" clId="Web-{718B0AA6-4526-440F-ADED-B044DD5A70DF}" dt="2025-02-12T21:04:39.240" v="93"/>
          <ac:spMkLst>
            <pc:docMk/>
            <pc:sldMk cId="2879932337" sldId="408"/>
            <ac:spMk id="2" creationId="{50EDFDED-3FDE-149F-FCAA-14E4B77BDB57}"/>
          </ac:spMkLst>
        </pc:spChg>
      </pc:sldChg>
      <pc:sldChg chg="modTransition">
        <pc:chgData name="Akrem GOMRI" userId="S::akrem.gomri@external.totalenergies.com::e4d6de03-2399-4dfa-83f6-296440f30536" providerId="AD" clId="Web-{718B0AA6-4526-440F-ADED-B044DD5A70DF}" dt="2025-02-12T21:05:38.446" v="98"/>
        <pc:sldMkLst>
          <pc:docMk/>
          <pc:sldMk cId="326320387" sldId="409"/>
        </pc:sldMkLst>
      </pc:sldChg>
      <pc:sldChg chg="modTransition">
        <pc:chgData name="Akrem GOMRI" userId="S::akrem.gomri@external.totalenergies.com::e4d6de03-2399-4dfa-83f6-296440f30536" providerId="AD" clId="Web-{718B0AA6-4526-440F-ADED-B044DD5A70DF}" dt="2025-02-12T21:05:38.446" v="98"/>
        <pc:sldMkLst>
          <pc:docMk/>
          <pc:sldMk cId="506051812" sldId="410"/>
        </pc:sldMkLst>
      </pc:sldChg>
      <pc:sldChg chg="modTransition">
        <pc:chgData name="Akrem GOMRI" userId="S::akrem.gomri@external.totalenergies.com::e4d6de03-2399-4dfa-83f6-296440f30536" providerId="AD" clId="Web-{718B0AA6-4526-440F-ADED-B044DD5A70DF}" dt="2025-02-12T21:05:38.446" v="98"/>
        <pc:sldMkLst>
          <pc:docMk/>
          <pc:sldMk cId="1448583621" sldId="415"/>
        </pc:sldMkLst>
      </pc:sldChg>
      <pc:sldChg chg="modTransition">
        <pc:chgData name="Akrem GOMRI" userId="S::akrem.gomri@external.totalenergies.com::e4d6de03-2399-4dfa-83f6-296440f30536" providerId="AD" clId="Web-{718B0AA6-4526-440F-ADED-B044DD5A70DF}" dt="2025-02-12T21:05:38.446" v="98"/>
        <pc:sldMkLst>
          <pc:docMk/>
          <pc:sldMk cId="4259528943" sldId="416"/>
        </pc:sldMkLst>
      </pc:sldChg>
      <pc:sldChg chg="modTransition">
        <pc:chgData name="Akrem GOMRI" userId="S::akrem.gomri@external.totalenergies.com::e4d6de03-2399-4dfa-83f6-296440f30536" providerId="AD" clId="Web-{718B0AA6-4526-440F-ADED-B044DD5A70DF}" dt="2025-02-12T21:05:38.446" v="98"/>
        <pc:sldMkLst>
          <pc:docMk/>
          <pc:sldMk cId="2197687198" sldId="417"/>
        </pc:sldMkLst>
      </pc:sldChg>
      <pc:sldChg chg="modTransition">
        <pc:chgData name="Akrem GOMRI" userId="S::akrem.gomri@external.totalenergies.com::e4d6de03-2399-4dfa-83f6-296440f30536" providerId="AD" clId="Web-{718B0AA6-4526-440F-ADED-B044DD5A70DF}" dt="2025-02-12T21:05:38.446" v="98"/>
        <pc:sldMkLst>
          <pc:docMk/>
          <pc:sldMk cId="1010117467" sldId="418"/>
        </pc:sldMkLst>
      </pc:sldChg>
      <pc:sldChg chg="modTransition">
        <pc:chgData name="Akrem GOMRI" userId="S::akrem.gomri@external.totalenergies.com::e4d6de03-2399-4dfa-83f6-296440f30536" providerId="AD" clId="Web-{718B0AA6-4526-440F-ADED-B044DD5A70DF}" dt="2025-02-12T21:05:38.446" v="98"/>
        <pc:sldMkLst>
          <pc:docMk/>
          <pc:sldMk cId="3415799970" sldId="419"/>
        </pc:sldMkLst>
      </pc:sldChg>
      <pc:sldChg chg="modTransition">
        <pc:chgData name="Akrem GOMRI" userId="S::akrem.gomri@external.totalenergies.com::e4d6de03-2399-4dfa-83f6-296440f30536" providerId="AD" clId="Web-{718B0AA6-4526-440F-ADED-B044DD5A70DF}" dt="2025-02-12T21:05:38.446" v="98"/>
        <pc:sldMkLst>
          <pc:docMk/>
          <pc:sldMk cId="3172368097" sldId="420"/>
        </pc:sldMkLst>
      </pc:sldChg>
      <pc:sldChg chg="delSp modTransition">
        <pc:chgData name="Akrem GOMRI" userId="S::akrem.gomri@external.totalenergies.com::e4d6de03-2399-4dfa-83f6-296440f30536" providerId="AD" clId="Web-{718B0AA6-4526-440F-ADED-B044DD5A70DF}" dt="2025-02-12T21:05:38.446" v="98"/>
        <pc:sldMkLst>
          <pc:docMk/>
          <pc:sldMk cId="2422491256" sldId="422"/>
        </pc:sldMkLst>
        <pc:spChg chg="del">
          <ac:chgData name="Akrem GOMRI" userId="S::akrem.gomri@external.totalenergies.com::e4d6de03-2399-4dfa-83f6-296440f30536" providerId="AD" clId="Web-{718B0AA6-4526-440F-ADED-B044DD5A70DF}" dt="2025-02-12T21:04:31.740" v="92"/>
          <ac:spMkLst>
            <pc:docMk/>
            <pc:sldMk cId="2422491256" sldId="422"/>
            <ac:spMk id="28" creationId="{D5776771-39BF-1D0C-2297-731E8F91FCB4}"/>
          </ac:spMkLst>
        </pc:spChg>
      </pc:sldChg>
      <pc:sldChg chg="modTransition">
        <pc:chgData name="Akrem GOMRI" userId="S::akrem.gomri@external.totalenergies.com::e4d6de03-2399-4dfa-83f6-296440f30536" providerId="AD" clId="Web-{718B0AA6-4526-440F-ADED-B044DD5A70DF}" dt="2025-02-12T21:05:38.446" v="98"/>
        <pc:sldMkLst>
          <pc:docMk/>
          <pc:sldMk cId="4077096629" sldId="423"/>
        </pc:sldMkLst>
      </pc:sldChg>
      <pc:sldChg chg="modTransition">
        <pc:chgData name="Akrem GOMRI" userId="S::akrem.gomri@external.totalenergies.com::e4d6de03-2399-4dfa-83f6-296440f30536" providerId="AD" clId="Web-{718B0AA6-4526-440F-ADED-B044DD5A70DF}" dt="2025-02-12T21:05:38.446" v="98"/>
        <pc:sldMkLst>
          <pc:docMk/>
          <pc:sldMk cId="2370942400" sldId="424"/>
        </pc:sldMkLst>
      </pc:sldChg>
      <pc:sldChg chg="addSp delSp modSp add mod replId modTransition modShow">
        <pc:chgData name="Akrem GOMRI" userId="S::akrem.gomri@external.totalenergies.com::e4d6de03-2399-4dfa-83f6-296440f30536" providerId="AD" clId="Web-{718B0AA6-4526-440F-ADED-B044DD5A70DF}" dt="2025-02-12T21:05:38.446" v="98"/>
        <pc:sldMkLst>
          <pc:docMk/>
          <pc:sldMk cId="1787610378" sldId="425"/>
        </pc:sldMkLst>
        <pc:spChg chg="del">
          <ac:chgData name="Akrem GOMRI" userId="S::akrem.gomri@external.totalenergies.com::e4d6de03-2399-4dfa-83f6-296440f30536" providerId="AD" clId="Web-{718B0AA6-4526-440F-ADED-B044DD5A70DF}" dt="2025-02-12T20:56:44.171" v="3"/>
          <ac:spMkLst>
            <pc:docMk/>
            <pc:sldMk cId="1787610378" sldId="425"/>
            <ac:spMk id="4" creationId="{B67364F7-A8B3-A565-7E32-4DD364A4386F}"/>
          </ac:spMkLst>
        </pc:spChg>
        <pc:spChg chg="del">
          <ac:chgData name="Akrem GOMRI" userId="S::akrem.gomri@external.totalenergies.com::e4d6de03-2399-4dfa-83f6-296440f30536" providerId="AD" clId="Web-{718B0AA6-4526-440F-ADED-B044DD5A70DF}" dt="2025-02-12T20:56:44.171" v="2"/>
          <ac:spMkLst>
            <pc:docMk/>
            <pc:sldMk cId="1787610378" sldId="425"/>
            <ac:spMk id="5" creationId="{7AA909C4-B744-8864-FBDB-701FC750917E}"/>
          </ac:spMkLst>
        </pc:spChg>
        <pc:spChg chg="add">
          <ac:chgData name="Akrem GOMRI" userId="S::akrem.gomri@external.totalenergies.com::e4d6de03-2399-4dfa-83f6-296440f30536" providerId="AD" clId="Web-{718B0AA6-4526-440F-ADED-B044DD5A70DF}" dt="2025-02-12T20:56:52.172" v="4"/>
          <ac:spMkLst>
            <pc:docMk/>
            <pc:sldMk cId="1787610378" sldId="425"/>
            <ac:spMk id="7" creationId="{0088E47F-3BDE-30FD-772A-F0790D596574}"/>
          </ac:spMkLst>
        </pc:spChg>
        <pc:spChg chg="add">
          <ac:chgData name="Akrem GOMRI" userId="S::akrem.gomri@external.totalenergies.com::e4d6de03-2399-4dfa-83f6-296440f30536" providerId="AD" clId="Web-{718B0AA6-4526-440F-ADED-B044DD5A70DF}" dt="2025-02-12T20:56:52.187" v="5"/>
          <ac:spMkLst>
            <pc:docMk/>
            <pc:sldMk cId="1787610378" sldId="425"/>
            <ac:spMk id="9" creationId="{2D6E2AAD-7FF4-2D28-089C-D45426ABE611}"/>
          </ac:spMkLst>
        </pc:spChg>
        <pc:spChg chg="del">
          <ac:chgData name="Akrem GOMRI" userId="S::akrem.gomri@external.totalenergies.com::e4d6de03-2399-4dfa-83f6-296440f30536" providerId="AD" clId="Web-{718B0AA6-4526-440F-ADED-B044DD5A70DF}" dt="2025-02-12T20:56:44.171" v="1"/>
          <ac:spMkLst>
            <pc:docMk/>
            <pc:sldMk cId="1787610378" sldId="425"/>
            <ac:spMk id="11" creationId="{9B78E9CC-B19D-B279-7635-83968A2F1765}"/>
          </ac:spMkLst>
        </pc:spChg>
        <pc:spChg chg="add">
          <ac:chgData name="Akrem GOMRI" userId="S::akrem.gomri@external.totalenergies.com::e4d6de03-2399-4dfa-83f6-296440f30536" providerId="AD" clId="Web-{718B0AA6-4526-440F-ADED-B044DD5A70DF}" dt="2025-02-12T20:56:52.187" v="6"/>
          <ac:spMkLst>
            <pc:docMk/>
            <pc:sldMk cId="1787610378" sldId="425"/>
            <ac:spMk id="12" creationId="{632EB5D4-3D71-F39B-67E1-2EF6D60A5292}"/>
          </ac:spMkLst>
        </pc:spChg>
        <pc:spChg chg="add mod">
          <ac:chgData name="Akrem GOMRI" userId="S::akrem.gomri@external.totalenergies.com::e4d6de03-2399-4dfa-83f6-296440f30536" providerId="AD" clId="Web-{718B0AA6-4526-440F-ADED-B044DD5A70DF}" dt="2025-02-12T20:57:01.766" v="8" actId="1076"/>
          <ac:spMkLst>
            <pc:docMk/>
            <pc:sldMk cId="1787610378" sldId="425"/>
            <ac:spMk id="14" creationId="{FF9C25FA-9425-85DC-6AD6-CFBABC218AD3}"/>
          </ac:spMkLst>
        </pc:spChg>
        <pc:spChg chg="add mod">
          <ac:chgData name="Akrem GOMRI" userId="S::akrem.gomri@external.totalenergies.com::e4d6de03-2399-4dfa-83f6-296440f30536" providerId="AD" clId="Web-{718B0AA6-4526-440F-ADED-B044DD5A70DF}" dt="2025-02-12T20:59:31.756" v="83" actId="20577"/>
          <ac:spMkLst>
            <pc:docMk/>
            <pc:sldMk cId="1787610378" sldId="425"/>
            <ac:spMk id="15" creationId="{1100C0C8-09EE-5D96-7431-8CC354814C83}"/>
          </ac:spMkLst>
        </pc:spChg>
        <pc:spChg chg="add mod">
          <ac:chgData name="Akrem GOMRI" userId="S::akrem.gomri@external.totalenergies.com::e4d6de03-2399-4dfa-83f6-296440f30536" providerId="AD" clId="Web-{718B0AA6-4526-440F-ADED-B044DD5A70DF}" dt="2025-02-12T20:59:28.584" v="81" actId="20577"/>
          <ac:spMkLst>
            <pc:docMk/>
            <pc:sldMk cId="1787610378" sldId="425"/>
            <ac:spMk id="16" creationId="{7D7165F7-F6E7-FC81-1474-02B894B26789}"/>
          </ac:spMkLst>
        </pc:spChg>
      </pc:sldChg>
      <pc:sldChg chg="new del">
        <pc:chgData name="Akrem GOMRI" userId="S::akrem.gomri@external.totalenergies.com::e4d6de03-2399-4dfa-83f6-296440f30536" providerId="AD" clId="Web-{718B0AA6-4526-440F-ADED-B044DD5A70DF}" dt="2025-02-12T20:57:28.189" v="10"/>
        <pc:sldMkLst>
          <pc:docMk/>
          <pc:sldMk cId="3911256962" sldId="426"/>
        </pc:sldMkLst>
      </pc:sldChg>
      <pc:sldMasterChg chg="modTransition modSldLayout">
        <pc:chgData name="Akrem GOMRI" userId="S::akrem.gomri@external.totalenergies.com::e4d6de03-2399-4dfa-83f6-296440f30536" providerId="AD" clId="Web-{718B0AA6-4526-440F-ADED-B044DD5A70DF}" dt="2025-02-12T21:05:38.446" v="98"/>
        <pc:sldMasterMkLst>
          <pc:docMk/>
          <pc:sldMasterMk cId="0" sldId="2147483648"/>
        </pc:sldMasterMkLst>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49"/>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50"/>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56"/>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57"/>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58"/>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59"/>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60"/>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61"/>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62"/>
          </pc:sldLayoutMkLst>
        </pc:sldLayoutChg>
        <pc:sldLayoutChg chg="modTransition">
          <pc:chgData name="Akrem GOMRI" userId="S::akrem.gomri@external.totalenergies.com::e4d6de03-2399-4dfa-83f6-296440f30536" providerId="AD" clId="Web-{718B0AA6-4526-440F-ADED-B044DD5A70DF}" dt="2025-02-12T21:05:38.446" v="98"/>
          <pc:sldLayoutMkLst>
            <pc:docMk/>
            <pc:sldMasterMk cId="0" sldId="2147483648"/>
            <pc:sldLayoutMk cId="0" sldId="2147483663"/>
          </pc:sldLayoutMkLst>
        </pc:sldLayoutChg>
      </pc:sldMasterChg>
    </pc:docChg>
  </pc:docChgLst>
  <pc:docChgLst>
    <pc:chgData name="Akrem GOMRI" userId="S::akrem.gomri@external.totalenergies.com::e4d6de03-2399-4dfa-83f6-296440f30536" providerId="AD" clId="Web-{BAD06738-A2A3-48BF-BCF5-C5BC67D835DF}"/>
    <pc:docChg chg="addSld delSld modSld sldOrd modSection">
      <pc:chgData name="Akrem GOMRI" userId="S::akrem.gomri@external.totalenergies.com::e4d6de03-2399-4dfa-83f6-296440f30536" providerId="AD" clId="Web-{BAD06738-A2A3-48BF-BCF5-C5BC67D835DF}" dt="2025-02-12T20:49:24.414" v="221" actId="1076"/>
      <pc:docMkLst>
        <pc:docMk/>
      </pc:docMkLst>
      <pc:sldChg chg="addSp delSp modSp add del">
        <pc:chgData name="Akrem GOMRI" userId="S::akrem.gomri@external.totalenergies.com::e4d6de03-2399-4dfa-83f6-296440f30536" providerId="AD" clId="Web-{BAD06738-A2A3-48BF-BCF5-C5BC67D835DF}" dt="2025-02-12T20:41:52.633" v="114"/>
        <pc:sldMkLst>
          <pc:docMk/>
          <pc:sldMk cId="0" sldId="256"/>
        </pc:sldMkLst>
        <pc:spChg chg="add del mod">
          <ac:chgData name="Akrem GOMRI" userId="S::akrem.gomri@external.totalenergies.com::e4d6de03-2399-4dfa-83f6-296440f30536" providerId="AD" clId="Web-{BAD06738-A2A3-48BF-BCF5-C5BC67D835DF}" dt="2025-02-12T20:41:09.927" v="97"/>
          <ac:spMkLst>
            <pc:docMk/>
            <pc:sldMk cId="0" sldId="256"/>
            <ac:spMk id="2" creationId="{A07D09F5-1340-A668-1389-B84774B240BE}"/>
          </ac:spMkLst>
        </pc:spChg>
        <pc:spChg chg="add del mod">
          <ac:chgData name="Akrem GOMRI" userId="S::akrem.gomri@external.totalenergies.com::e4d6de03-2399-4dfa-83f6-296440f30536" providerId="AD" clId="Web-{BAD06738-A2A3-48BF-BCF5-C5BC67D835DF}" dt="2025-02-12T20:41:09.927" v="98"/>
          <ac:spMkLst>
            <pc:docMk/>
            <pc:sldMk cId="0" sldId="256"/>
            <ac:spMk id="3" creationId="{07D15380-FCDD-7C0F-E7B4-32A5F3427F15}"/>
          </ac:spMkLst>
        </pc:spChg>
        <pc:spChg chg="add del mod">
          <ac:chgData name="Akrem GOMRI" userId="S::akrem.gomri@external.totalenergies.com::e4d6de03-2399-4dfa-83f6-296440f30536" providerId="AD" clId="Web-{BAD06738-A2A3-48BF-BCF5-C5BC67D835DF}" dt="2025-02-12T20:41:09.927" v="99"/>
          <ac:spMkLst>
            <pc:docMk/>
            <pc:sldMk cId="0" sldId="256"/>
            <ac:spMk id="6" creationId="{B486AD92-7D5E-A6C5-38D4-027CA2A29C1A}"/>
          </ac:spMkLst>
        </pc:spChg>
        <pc:spChg chg="del">
          <ac:chgData name="Akrem GOMRI" userId="S::akrem.gomri@external.totalenergies.com::e4d6de03-2399-4dfa-83f6-296440f30536" providerId="AD" clId="Web-{BAD06738-A2A3-48BF-BCF5-C5BC67D835DF}" dt="2025-02-12T20:38:18.493" v="0"/>
          <ac:spMkLst>
            <pc:docMk/>
            <pc:sldMk cId="0" sldId="256"/>
            <ac:spMk id="8" creationId="{D436ACFD-0675-5A33-480D-9ADA7A4561D4}"/>
          </ac:spMkLst>
        </pc:spChg>
        <pc:spChg chg="add del">
          <ac:chgData name="Akrem GOMRI" userId="S::akrem.gomri@external.totalenergies.com::e4d6de03-2399-4dfa-83f6-296440f30536" providerId="AD" clId="Web-{BAD06738-A2A3-48BF-BCF5-C5BC67D835DF}" dt="2025-02-12T20:41:09.927" v="95"/>
          <ac:spMkLst>
            <pc:docMk/>
            <pc:sldMk cId="0" sldId="256"/>
            <ac:spMk id="176" creationId="{00000000-0000-0000-0000-000000000000}"/>
          </ac:spMkLst>
        </pc:spChg>
        <pc:picChg chg="add del">
          <ac:chgData name="Akrem GOMRI" userId="S::akrem.gomri@external.totalenergies.com::e4d6de03-2399-4dfa-83f6-296440f30536" providerId="AD" clId="Web-{BAD06738-A2A3-48BF-BCF5-C5BC67D835DF}" dt="2025-02-12T20:41:09.927" v="96"/>
          <ac:picMkLst>
            <pc:docMk/>
            <pc:sldMk cId="0" sldId="256"/>
            <ac:picMk id="5" creationId="{459E2807-88A3-B9DE-47A0-98727C71FF91}"/>
          </ac:picMkLst>
        </pc:picChg>
      </pc:sldChg>
      <pc:sldChg chg="add del">
        <pc:chgData name="Akrem GOMRI" userId="S::akrem.gomri@external.totalenergies.com::e4d6de03-2399-4dfa-83f6-296440f30536" providerId="AD" clId="Web-{BAD06738-A2A3-48BF-BCF5-C5BC67D835DF}" dt="2025-02-12T20:41:50.992" v="113"/>
        <pc:sldMkLst>
          <pc:docMk/>
          <pc:sldMk cId="0" sldId="257"/>
        </pc:sldMkLst>
      </pc:sldChg>
      <pc:sldChg chg="addSp delSp modSp modTransition">
        <pc:chgData name="Akrem GOMRI" userId="S::akrem.gomri@external.totalenergies.com::e4d6de03-2399-4dfa-83f6-296440f30536" providerId="AD" clId="Web-{BAD06738-A2A3-48BF-BCF5-C5BC67D835DF}" dt="2025-02-12T20:41:48.289" v="112"/>
        <pc:sldMkLst>
          <pc:docMk/>
          <pc:sldMk cId="3393954171" sldId="325"/>
        </pc:sldMkLst>
        <pc:spChg chg="add del">
          <ac:chgData name="Akrem GOMRI" userId="S::akrem.gomri@external.totalenergies.com::e4d6de03-2399-4dfa-83f6-296440f30536" providerId="AD" clId="Web-{BAD06738-A2A3-48BF-BCF5-C5BC67D835DF}" dt="2025-02-12T20:41:17.271" v="101"/>
          <ac:spMkLst>
            <pc:docMk/>
            <pc:sldMk cId="3393954171" sldId="325"/>
            <ac:spMk id="3" creationId="{324681ED-9D28-E667-B8B7-0D2862E1A08B}"/>
          </ac:spMkLst>
        </pc:spChg>
        <pc:spChg chg="add del">
          <ac:chgData name="Akrem GOMRI" userId="S::akrem.gomri@external.totalenergies.com::e4d6de03-2399-4dfa-83f6-296440f30536" providerId="AD" clId="Web-{BAD06738-A2A3-48BF-BCF5-C5BC67D835DF}" dt="2025-02-12T20:41:17.271" v="100"/>
          <ac:spMkLst>
            <pc:docMk/>
            <pc:sldMk cId="3393954171" sldId="325"/>
            <ac:spMk id="4" creationId="{5F1A79A7-F5E9-D87B-004C-5AA4E55F5E8D}"/>
          </ac:spMkLst>
        </pc:spChg>
        <pc:spChg chg="del mod">
          <ac:chgData name="Akrem GOMRI" userId="S::akrem.gomri@external.totalenergies.com::e4d6de03-2399-4dfa-83f6-296440f30536" providerId="AD" clId="Web-{BAD06738-A2A3-48BF-BCF5-C5BC67D835DF}" dt="2025-02-12T20:41:45.492" v="111"/>
          <ac:spMkLst>
            <pc:docMk/>
            <pc:sldMk cId="3393954171" sldId="325"/>
            <ac:spMk id="6" creationId="{0B57F0CB-3570-5FF7-9A42-64B4734D1EDF}"/>
          </ac:spMkLst>
        </pc:spChg>
        <pc:spChg chg="add mod">
          <ac:chgData name="Akrem GOMRI" userId="S::akrem.gomri@external.totalenergies.com::e4d6de03-2399-4dfa-83f6-296440f30536" providerId="AD" clId="Web-{BAD06738-A2A3-48BF-BCF5-C5BC67D835DF}" dt="2025-02-12T20:41:24.928" v="105" actId="1076"/>
          <ac:spMkLst>
            <pc:docMk/>
            <pc:sldMk cId="3393954171" sldId="325"/>
            <ac:spMk id="8" creationId="{2B86536B-72C0-E6F8-15B7-72FE2CFD7039}"/>
          </ac:spMkLst>
        </pc:spChg>
        <pc:spChg chg="add mod">
          <ac:chgData name="Akrem GOMRI" userId="S::akrem.gomri@external.totalenergies.com::e4d6de03-2399-4dfa-83f6-296440f30536" providerId="AD" clId="Web-{BAD06738-A2A3-48BF-BCF5-C5BC67D835DF}" dt="2025-02-12T20:41:24.928" v="106" actId="1076"/>
          <ac:spMkLst>
            <pc:docMk/>
            <pc:sldMk cId="3393954171" sldId="325"/>
            <ac:spMk id="10" creationId="{CE52AB7E-25BA-14EF-0BC9-CFC561A1A4F6}"/>
          </ac:spMkLst>
        </pc:spChg>
        <pc:spChg chg="add mod">
          <ac:chgData name="Akrem GOMRI" userId="S::akrem.gomri@external.totalenergies.com::e4d6de03-2399-4dfa-83f6-296440f30536" providerId="AD" clId="Web-{BAD06738-A2A3-48BF-BCF5-C5BC67D835DF}" dt="2025-02-12T20:41:42.991" v="110" actId="1076"/>
          <ac:spMkLst>
            <pc:docMk/>
            <pc:sldMk cId="3393954171" sldId="325"/>
            <ac:spMk id="12" creationId="{3DA7E8B5-FC28-2EC5-48E9-AD220A720A1E}"/>
          </ac:spMkLst>
        </pc:spChg>
        <pc:picChg chg="add del mod">
          <ac:chgData name="Akrem GOMRI" userId="S::akrem.gomri@external.totalenergies.com::e4d6de03-2399-4dfa-83f6-296440f30536" providerId="AD" clId="Web-{BAD06738-A2A3-48BF-BCF5-C5BC67D835DF}" dt="2025-02-12T20:40:45.081" v="86"/>
          <ac:picMkLst>
            <pc:docMk/>
            <pc:sldMk cId="3393954171" sldId="325"/>
            <ac:picMk id="5" creationId="{3BF4CD98-9A5C-4AA3-079B-D8E19CBBF770}"/>
          </ac:picMkLst>
        </pc:picChg>
        <pc:picChg chg="add">
          <ac:chgData name="Akrem GOMRI" userId="S::akrem.gomri@external.totalenergies.com::e4d6de03-2399-4dfa-83f6-296440f30536" providerId="AD" clId="Web-{BAD06738-A2A3-48BF-BCF5-C5BC67D835DF}" dt="2025-02-12T20:41:28.272" v="108"/>
          <ac:picMkLst>
            <pc:docMk/>
            <pc:sldMk cId="3393954171" sldId="325"/>
            <ac:picMk id="14" creationId="{A154C6AA-A864-F036-E381-B12656CD5DC8}"/>
          </ac:picMkLst>
        </pc:picChg>
      </pc:sldChg>
      <pc:sldChg chg="del">
        <pc:chgData name="Akrem GOMRI" userId="S::akrem.gomri@external.totalenergies.com::e4d6de03-2399-4dfa-83f6-296440f30536" providerId="AD" clId="Web-{BAD06738-A2A3-48BF-BCF5-C5BC67D835DF}" dt="2025-02-12T20:44:59.989" v="159"/>
        <pc:sldMkLst>
          <pc:docMk/>
          <pc:sldMk cId="4280262398" sldId="343"/>
        </pc:sldMkLst>
      </pc:sldChg>
      <pc:sldChg chg="addSp delSp modSp">
        <pc:chgData name="Akrem GOMRI" userId="S::akrem.gomri@external.totalenergies.com::e4d6de03-2399-4dfa-83f6-296440f30536" providerId="AD" clId="Web-{BAD06738-A2A3-48BF-BCF5-C5BC67D835DF}" dt="2025-02-12T20:49:24.414" v="221" actId="1076"/>
        <pc:sldMkLst>
          <pc:docMk/>
          <pc:sldMk cId="326320387" sldId="409"/>
        </pc:sldMkLst>
        <pc:spChg chg="add del">
          <ac:chgData name="Akrem GOMRI" userId="S::akrem.gomri@external.totalenergies.com::e4d6de03-2399-4dfa-83f6-296440f30536" providerId="AD" clId="Web-{BAD06738-A2A3-48BF-BCF5-C5BC67D835DF}" dt="2025-02-12T20:47:04.951" v="184"/>
          <ac:spMkLst>
            <pc:docMk/>
            <pc:sldMk cId="326320387" sldId="409"/>
            <ac:spMk id="3" creationId="{466591F9-CDB3-DF02-654D-F7E7434CDFD0}"/>
          </ac:spMkLst>
        </pc:spChg>
        <pc:spChg chg="mod">
          <ac:chgData name="Akrem GOMRI" userId="S::akrem.gomri@external.totalenergies.com::e4d6de03-2399-4dfa-83f6-296440f30536" providerId="AD" clId="Web-{BAD06738-A2A3-48BF-BCF5-C5BC67D835DF}" dt="2025-02-12T20:49:24.414" v="221" actId="1076"/>
          <ac:spMkLst>
            <pc:docMk/>
            <pc:sldMk cId="326320387" sldId="409"/>
            <ac:spMk id="41" creationId="{4DA4122C-AC17-4210-47CF-6306B655A3DB}"/>
          </ac:spMkLst>
        </pc:spChg>
      </pc:sldChg>
      <pc:sldChg chg="ord">
        <pc:chgData name="Akrem GOMRI" userId="S::akrem.gomri@external.totalenergies.com::e4d6de03-2399-4dfa-83f6-296440f30536" providerId="AD" clId="Web-{BAD06738-A2A3-48BF-BCF5-C5BC67D835DF}" dt="2025-02-12T20:47:28.515" v="187"/>
        <pc:sldMkLst>
          <pc:docMk/>
          <pc:sldMk cId="506051812" sldId="410"/>
        </pc:sldMkLst>
      </pc:sldChg>
      <pc:sldChg chg="ord">
        <pc:chgData name="Akrem GOMRI" userId="S::akrem.gomri@external.totalenergies.com::e4d6de03-2399-4dfa-83f6-296440f30536" providerId="AD" clId="Web-{BAD06738-A2A3-48BF-BCF5-C5BC67D835DF}" dt="2025-02-12T20:47:31.625" v="188"/>
        <pc:sldMkLst>
          <pc:docMk/>
          <pc:sldMk cId="1448583621" sldId="415"/>
        </pc:sldMkLst>
      </pc:sldChg>
      <pc:sldChg chg="new add del">
        <pc:chgData name="Akrem GOMRI" userId="S::akrem.gomri@external.totalenergies.com::e4d6de03-2399-4dfa-83f6-296440f30536" providerId="AD" clId="Web-{BAD06738-A2A3-48BF-BCF5-C5BC67D835DF}" dt="2025-02-12T20:41:06.895" v="94"/>
        <pc:sldMkLst>
          <pc:docMk/>
          <pc:sldMk cId="54614371" sldId="424"/>
        </pc:sldMkLst>
      </pc:sldChg>
      <pc:sldChg chg="delSp modSp add replId">
        <pc:chgData name="Akrem GOMRI" userId="S::akrem.gomri@external.totalenergies.com::e4d6de03-2399-4dfa-83f6-296440f30536" providerId="AD" clId="Web-{BAD06738-A2A3-48BF-BCF5-C5BC67D835DF}" dt="2025-02-12T20:49:07.381" v="209" actId="20577"/>
        <pc:sldMkLst>
          <pc:docMk/>
          <pc:sldMk cId="2370942400" sldId="424"/>
        </pc:sldMkLst>
        <pc:spChg chg="mod">
          <ac:chgData name="Akrem GOMRI" userId="S::akrem.gomri@external.totalenergies.com::e4d6de03-2399-4dfa-83f6-296440f30536" providerId="AD" clId="Web-{BAD06738-A2A3-48BF-BCF5-C5BC67D835DF}" dt="2025-02-12T20:42:43.855" v="124" actId="20577"/>
          <ac:spMkLst>
            <pc:docMk/>
            <pc:sldMk cId="2370942400" sldId="424"/>
            <ac:spMk id="8" creationId="{368D7DFE-4453-F26C-5D30-446EEA7DF369}"/>
          </ac:spMkLst>
        </pc:spChg>
        <pc:spChg chg="mod">
          <ac:chgData name="Akrem GOMRI" userId="S::akrem.gomri@external.totalenergies.com::e4d6de03-2399-4dfa-83f6-296440f30536" providerId="AD" clId="Web-{BAD06738-A2A3-48BF-BCF5-C5BC67D835DF}" dt="2025-02-12T20:49:07.381" v="209" actId="20577"/>
          <ac:spMkLst>
            <pc:docMk/>
            <pc:sldMk cId="2370942400" sldId="424"/>
            <ac:spMk id="10" creationId="{26E64D60-EA67-BBA2-9823-F8D91757A6C5}"/>
          </ac:spMkLst>
        </pc:spChg>
        <pc:spChg chg="del">
          <ac:chgData name="Akrem GOMRI" userId="S::akrem.gomri@external.totalenergies.com::e4d6de03-2399-4dfa-83f6-296440f30536" providerId="AD" clId="Web-{BAD06738-A2A3-48BF-BCF5-C5BC67D835DF}" dt="2025-02-12T20:44:53.442" v="158"/>
          <ac:spMkLst>
            <pc:docMk/>
            <pc:sldMk cId="2370942400" sldId="424"/>
            <ac:spMk id="12" creationId="{039E501F-4F88-3668-A93C-C64348E34CCF}"/>
          </ac:spMkLst>
        </pc:spChg>
      </pc:sldChg>
      <pc:sldChg chg="new add del">
        <pc:chgData name="Akrem GOMRI" userId="S::akrem.gomri@external.totalenergies.com::e4d6de03-2399-4dfa-83f6-296440f30536" providerId="AD" clId="Web-{BAD06738-A2A3-48BF-BCF5-C5BC67D835DF}" dt="2025-02-12T20:41:04.551" v="93"/>
        <pc:sldMkLst>
          <pc:docMk/>
          <pc:sldMk cId="3500619675" sldId="425"/>
        </pc:sldMkLst>
      </pc:sldChg>
    </pc:docChg>
  </pc:docChgLst>
  <pc:docChgLst>
    <pc:chgData name="Akrem GOMRI" userId="S::akrem.gomri@external.totalenergies.com::e4d6de03-2399-4dfa-83f6-296440f30536" providerId="AD" clId="Web-{74FCB8F7-EFB7-468C-AEA5-EB90AA38BC65}"/>
    <pc:docChg chg="addSld delSld modSld modSection">
      <pc:chgData name="Akrem GOMRI" userId="S::akrem.gomri@external.totalenergies.com::e4d6de03-2399-4dfa-83f6-296440f30536" providerId="AD" clId="Web-{74FCB8F7-EFB7-468C-AEA5-EB90AA38BC65}" dt="2025-02-11T14:57:13.559" v="138" actId="1076"/>
      <pc:docMkLst>
        <pc:docMk/>
      </pc:docMkLst>
      <pc:sldChg chg="modSp">
        <pc:chgData name="Akrem GOMRI" userId="S::akrem.gomri@external.totalenergies.com::e4d6de03-2399-4dfa-83f6-296440f30536" providerId="AD" clId="Web-{74FCB8F7-EFB7-468C-AEA5-EB90AA38BC65}" dt="2025-02-11T14:44:27.051" v="43"/>
        <pc:sldMkLst>
          <pc:docMk/>
          <pc:sldMk cId="1087540213" sldId="404"/>
        </pc:sldMkLst>
      </pc:sldChg>
      <pc:sldChg chg="modSp">
        <pc:chgData name="Akrem GOMRI" userId="S::akrem.gomri@external.totalenergies.com::e4d6de03-2399-4dfa-83f6-296440f30536" providerId="AD" clId="Web-{74FCB8F7-EFB7-468C-AEA5-EB90AA38BC65}" dt="2025-02-11T14:43:41.143" v="15" actId="14100"/>
        <pc:sldMkLst>
          <pc:docMk/>
          <pc:sldMk cId="2197687198" sldId="417"/>
        </pc:sldMkLst>
      </pc:sldChg>
      <pc:sldChg chg="addSp delSp modSp">
        <pc:chgData name="Akrem GOMRI" userId="S::akrem.gomri@external.totalenergies.com::e4d6de03-2399-4dfa-83f6-296440f30536" providerId="AD" clId="Web-{74FCB8F7-EFB7-468C-AEA5-EB90AA38BC65}" dt="2025-02-11T14:57:13.559" v="138" actId="1076"/>
        <pc:sldMkLst>
          <pc:docMk/>
          <pc:sldMk cId="3172368097" sldId="420"/>
        </pc:sldMkLst>
        <pc:spChg chg="add mod">
          <ac:chgData name="Akrem GOMRI" userId="S::akrem.gomri@external.totalenergies.com::e4d6de03-2399-4dfa-83f6-296440f30536" providerId="AD" clId="Web-{74FCB8F7-EFB7-468C-AEA5-EB90AA38BC65}" dt="2025-02-11T14:43:48.112" v="25" actId="20577"/>
          <ac:spMkLst>
            <pc:docMk/>
            <pc:sldMk cId="3172368097" sldId="420"/>
            <ac:spMk id="4" creationId="{8FD2BF6E-AC99-A84A-3520-2770D759FA96}"/>
          </ac:spMkLst>
        </pc:spChg>
        <pc:graphicFrameChg chg="add mod modGraphic">
          <ac:chgData name="Akrem GOMRI" userId="S::akrem.gomri@external.totalenergies.com::e4d6de03-2399-4dfa-83f6-296440f30536" providerId="AD" clId="Web-{74FCB8F7-EFB7-468C-AEA5-EB90AA38BC65}" dt="2025-02-11T14:57:13.559" v="138" actId="1076"/>
          <ac:graphicFrameMkLst>
            <pc:docMk/>
            <pc:sldMk cId="3172368097" sldId="420"/>
            <ac:graphicFrameMk id="6" creationId="{FC110F8F-8648-4C1C-A4D9-CDE8CC9359AA}"/>
          </ac:graphicFrameMkLst>
        </pc:graphicFrameChg>
      </pc:sldChg>
      <pc:sldChg chg="new del">
        <pc:chgData name="Akrem GOMRI" userId="S::akrem.gomri@external.totalenergies.com::e4d6de03-2399-4dfa-83f6-296440f30536" providerId="AD" clId="Web-{74FCB8F7-EFB7-468C-AEA5-EB90AA38BC65}" dt="2025-02-11T14:52:01.846" v="125"/>
        <pc:sldMkLst>
          <pc:docMk/>
          <pc:sldMk cId="3694204374" sldId="421"/>
        </pc:sldMkLst>
      </pc:sldChg>
    </pc:docChg>
  </pc:docChgLst>
  <pc:docChgLst>
    <pc:chgData name="Akrem GOMRI" userId="S::akrem.gomri@external.totalenergies.com::e4d6de03-2399-4dfa-83f6-296440f30536" providerId="AD" clId="Web-{BBAFC8E8-A327-4A54-A0F0-D41A9CBC171B}"/>
    <pc:docChg chg="addSld modSld modSection">
      <pc:chgData name="Akrem GOMRI" userId="S::akrem.gomri@external.totalenergies.com::e4d6de03-2399-4dfa-83f6-296440f30536" providerId="AD" clId="Web-{BBAFC8E8-A327-4A54-A0F0-D41A9CBC171B}" dt="2025-02-11T14:25:55.797" v="2032"/>
      <pc:docMkLst>
        <pc:docMk/>
      </pc:docMkLst>
      <pc:sldChg chg="modSp">
        <pc:chgData name="Akrem GOMRI" userId="S::akrem.gomri@external.totalenergies.com::e4d6de03-2399-4dfa-83f6-296440f30536" providerId="AD" clId="Web-{BBAFC8E8-A327-4A54-A0F0-D41A9CBC171B}" dt="2025-02-11T10:59:16.257" v="202" actId="1076"/>
        <pc:sldMkLst>
          <pc:docMk/>
          <pc:sldMk cId="1855152514" sldId="388"/>
        </pc:sldMkLst>
        <pc:spChg chg="mod">
          <ac:chgData name="Akrem GOMRI" userId="S::akrem.gomri@external.totalenergies.com::e4d6de03-2399-4dfa-83f6-296440f30536" providerId="AD" clId="Web-{BBAFC8E8-A327-4A54-A0F0-D41A9CBC171B}" dt="2025-02-11T10:59:16.257" v="201" actId="1076"/>
          <ac:spMkLst>
            <pc:docMk/>
            <pc:sldMk cId="1855152514" sldId="388"/>
            <ac:spMk id="3" creationId="{2DF72F94-B0D5-382E-C9B5-0C457E880FB4}"/>
          </ac:spMkLst>
        </pc:spChg>
        <pc:spChg chg="mod">
          <ac:chgData name="Akrem GOMRI" userId="S::akrem.gomri@external.totalenergies.com::e4d6de03-2399-4dfa-83f6-296440f30536" providerId="AD" clId="Web-{BBAFC8E8-A327-4A54-A0F0-D41A9CBC171B}" dt="2025-02-11T10:59:16.257" v="202" actId="1076"/>
          <ac:spMkLst>
            <pc:docMk/>
            <pc:sldMk cId="1855152514" sldId="388"/>
            <ac:spMk id="6" creationId="{D06F6858-7C36-9AA1-3ECA-848F03BEAD0F}"/>
          </ac:spMkLst>
        </pc:spChg>
      </pc:sldChg>
      <pc:sldChg chg="modSp">
        <pc:chgData name="Akrem GOMRI" userId="S::akrem.gomri@external.totalenergies.com::e4d6de03-2399-4dfa-83f6-296440f30536" providerId="AD" clId="Web-{BBAFC8E8-A327-4A54-A0F0-D41A9CBC171B}" dt="2025-02-11T10:59:20.663" v="208" actId="1076"/>
        <pc:sldMkLst>
          <pc:docMk/>
          <pc:sldMk cId="326320387" sldId="409"/>
        </pc:sldMkLst>
        <pc:spChg chg="mod">
          <ac:chgData name="Akrem GOMRI" userId="S::akrem.gomri@external.totalenergies.com::e4d6de03-2399-4dfa-83f6-296440f30536" providerId="AD" clId="Web-{BBAFC8E8-A327-4A54-A0F0-D41A9CBC171B}" dt="2025-02-11T10:56:16" v="181" actId="14100"/>
          <ac:spMkLst>
            <pc:docMk/>
            <pc:sldMk cId="326320387" sldId="409"/>
            <ac:spMk id="34" creationId="{5AD42FAD-7CA7-BDC3-B88C-11D4B6B87CB1}"/>
          </ac:spMkLst>
        </pc:spChg>
      </pc:sldChg>
      <pc:sldChg chg="addSp delSp modSp new">
        <pc:chgData name="Akrem GOMRI" userId="S::akrem.gomri@external.totalenergies.com::e4d6de03-2399-4dfa-83f6-296440f30536" providerId="AD" clId="Web-{BBAFC8E8-A327-4A54-A0F0-D41A9CBC171B}" dt="2025-02-11T13:35:03.751" v="1503" actId="1076"/>
        <pc:sldMkLst>
          <pc:docMk/>
          <pc:sldMk cId="4259528943" sldId="416"/>
        </pc:sldMkLst>
        <pc:spChg chg="add mod">
          <ac:chgData name="Akrem GOMRI" userId="S::akrem.gomri@external.totalenergies.com::e4d6de03-2399-4dfa-83f6-296440f30536" providerId="AD" clId="Web-{BBAFC8E8-A327-4A54-A0F0-D41A9CBC171B}" dt="2025-02-11T12:54:39.057" v="1221" actId="1076"/>
          <ac:spMkLst>
            <pc:docMk/>
            <pc:sldMk cId="4259528943" sldId="416"/>
            <ac:spMk id="4" creationId="{8F12E0C4-9029-64FA-A092-87A463D8E0D1}"/>
          </ac:spMkLst>
        </pc:spChg>
        <pc:spChg chg="add mod">
          <ac:chgData name="Akrem GOMRI" userId="S::akrem.gomri@external.totalenergies.com::e4d6de03-2399-4dfa-83f6-296440f30536" providerId="AD" clId="Web-{BBAFC8E8-A327-4A54-A0F0-D41A9CBC171B}" dt="2025-02-11T12:54:30.634" v="1214" actId="1076"/>
          <ac:spMkLst>
            <pc:docMk/>
            <pc:sldMk cId="4259528943" sldId="416"/>
            <ac:spMk id="6" creationId="{A506DE98-3593-FED2-E28A-701CD1244FC8}"/>
          </ac:spMkLst>
        </pc:spChg>
        <pc:spChg chg="add mod">
          <ac:chgData name="Akrem GOMRI" userId="S::akrem.gomri@external.totalenergies.com::e4d6de03-2399-4dfa-83f6-296440f30536" providerId="AD" clId="Web-{BBAFC8E8-A327-4A54-A0F0-D41A9CBC171B}" dt="2025-02-11T12:54:30.681" v="1216" actId="1076"/>
          <ac:spMkLst>
            <pc:docMk/>
            <pc:sldMk cId="4259528943" sldId="416"/>
            <ac:spMk id="7" creationId="{7A4D0858-5426-6EBB-E655-BAC7054FF1EF}"/>
          </ac:spMkLst>
        </pc:spChg>
        <pc:spChg chg="add mod">
          <ac:chgData name="Akrem GOMRI" userId="S::akrem.gomri@external.totalenergies.com::e4d6de03-2399-4dfa-83f6-296440f30536" providerId="AD" clId="Web-{BBAFC8E8-A327-4A54-A0F0-D41A9CBC171B}" dt="2025-02-11T12:54:30.634" v="1215" actId="1076"/>
          <ac:spMkLst>
            <pc:docMk/>
            <pc:sldMk cId="4259528943" sldId="416"/>
            <ac:spMk id="8" creationId="{3F3BF33D-9911-B644-8A1F-46E1ED7BFCC8}"/>
          </ac:spMkLst>
        </pc:spChg>
        <pc:spChg chg="add mod">
          <ac:chgData name="Akrem GOMRI" userId="S::akrem.gomri@external.totalenergies.com::e4d6de03-2399-4dfa-83f6-296440f30536" providerId="AD" clId="Web-{BBAFC8E8-A327-4A54-A0F0-D41A9CBC171B}" dt="2025-02-11T13:35:03.751" v="1503" actId="1076"/>
          <ac:spMkLst>
            <pc:docMk/>
            <pc:sldMk cId="4259528943" sldId="416"/>
            <ac:spMk id="14" creationId="{DF69A67C-AAA3-BC0E-7B55-19AA003CA7AC}"/>
          </ac:spMkLst>
        </pc:spChg>
        <pc:spChg chg="add mod">
          <ac:chgData name="Akrem GOMRI" userId="S::akrem.gomri@external.totalenergies.com::e4d6de03-2399-4dfa-83f6-296440f30536" providerId="AD" clId="Web-{BBAFC8E8-A327-4A54-A0F0-D41A9CBC171B}" dt="2025-02-11T13:14:50.552" v="1421" actId="14100"/>
          <ac:spMkLst>
            <pc:docMk/>
            <pc:sldMk cId="4259528943" sldId="416"/>
            <ac:spMk id="15" creationId="{78DF1A8C-8B2F-AD02-C735-82F4992F8AE8}"/>
          </ac:spMkLst>
        </pc:spChg>
        <pc:spChg chg="add mod">
          <ac:chgData name="Akrem GOMRI" userId="S::akrem.gomri@external.totalenergies.com::e4d6de03-2399-4dfa-83f6-296440f30536" providerId="AD" clId="Web-{BBAFC8E8-A327-4A54-A0F0-D41A9CBC171B}" dt="2025-02-11T13:32:21.621" v="1484" actId="1076"/>
          <ac:spMkLst>
            <pc:docMk/>
            <pc:sldMk cId="4259528943" sldId="416"/>
            <ac:spMk id="16" creationId="{2594E391-33EF-743D-F831-BB27B7E41121}"/>
          </ac:spMkLst>
        </pc:spChg>
        <pc:spChg chg="add mod">
          <ac:chgData name="Akrem GOMRI" userId="S::akrem.gomri@external.totalenergies.com::e4d6de03-2399-4dfa-83f6-296440f30536" providerId="AD" clId="Web-{BBAFC8E8-A327-4A54-A0F0-D41A9CBC171B}" dt="2025-02-11T13:35:01.783" v="1502" actId="1076"/>
          <ac:spMkLst>
            <pc:docMk/>
            <pc:sldMk cId="4259528943" sldId="416"/>
            <ac:spMk id="17" creationId="{8DE33AB0-9339-F493-E52C-FCC1D1847206}"/>
          </ac:spMkLst>
        </pc:spChg>
        <pc:graphicFrameChg chg="add mod modGraphic">
          <ac:chgData name="Akrem GOMRI" userId="S::akrem.gomri@external.totalenergies.com::e4d6de03-2399-4dfa-83f6-296440f30536" providerId="AD" clId="Web-{BBAFC8E8-A327-4A54-A0F0-D41A9CBC171B}" dt="2025-02-11T13:34:45.032" v="1500" actId="1076"/>
          <ac:graphicFrameMkLst>
            <pc:docMk/>
            <pc:sldMk cId="4259528943" sldId="416"/>
            <ac:graphicFrameMk id="10" creationId="{7BBDBD9C-34B9-A2DA-F674-51EC7A144371}"/>
          </ac:graphicFrameMkLst>
        </pc:graphicFrameChg>
        <pc:graphicFrameChg chg="add mod modGraphic">
          <ac:chgData name="Akrem GOMRI" userId="S::akrem.gomri@external.totalenergies.com::e4d6de03-2399-4dfa-83f6-296440f30536" providerId="AD" clId="Web-{BBAFC8E8-A327-4A54-A0F0-D41A9CBC171B}" dt="2025-02-11T13:34:31.766" v="1498" actId="1076"/>
          <ac:graphicFrameMkLst>
            <pc:docMk/>
            <pc:sldMk cId="4259528943" sldId="416"/>
            <ac:graphicFrameMk id="19" creationId="{80AA2640-D70B-49D4-A51C-1161AC949886}"/>
          </ac:graphicFrameMkLst>
        </pc:graphicFrameChg>
        <pc:picChg chg="add mod">
          <ac:chgData name="Akrem GOMRI" userId="S::akrem.gomri@external.totalenergies.com::e4d6de03-2399-4dfa-83f6-296440f30536" providerId="AD" clId="Web-{BBAFC8E8-A327-4A54-A0F0-D41A9CBC171B}" dt="2025-02-11T13:14:24.098" v="1403" actId="1076"/>
          <ac:picMkLst>
            <pc:docMk/>
            <pc:sldMk cId="4259528943" sldId="416"/>
            <ac:picMk id="3" creationId="{796E5F2D-FE32-3AF8-F790-054C8D24D011}"/>
          </ac:picMkLst>
        </pc:picChg>
      </pc:sldChg>
      <pc:sldChg chg="addSp delSp modSp add replId">
        <pc:chgData name="Akrem GOMRI" userId="S::akrem.gomri@external.totalenergies.com::e4d6de03-2399-4dfa-83f6-296440f30536" providerId="AD" clId="Web-{BBAFC8E8-A327-4A54-A0F0-D41A9CBC171B}" dt="2025-02-11T14:06:01.926" v="1970" actId="20577"/>
        <pc:sldMkLst>
          <pc:docMk/>
          <pc:sldMk cId="2197687198" sldId="417"/>
        </pc:sldMkLst>
        <pc:spChg chg="add mod">
          <ac:chgData name="Akrem GOMRI" userId="S::akrem.gomri@external.totalenergies.com::e4d6de03-2399-4dfa-83f6-296440f30536" providerId="AD" clId="Web-{BBAFC8E8-A327-4A54-A0F0-D41A9CBC171B}" dt="2025-02-11T14:04:15.423" v="1959" actId="1076"/>
          <ac:spMkLst>
            <pc:docMk/>
            <pc:sldMk cId="2197687198" sldId="417"/>
            <ac:spMk id="12" creationId="{DFDCA46B-A6D4-0C75-1DFA-63FA97ED4EBF}"/>
          </ac:spMkLst>
        </pc:spChg>
        <pc:spChg chg="add mod">
          <ac:chgData name="Akrem GOMRI" userId="S::akrem.gomri@external.totalenergies.com::e4d6de03-2399-4dfa-83f6-296440f30536" providerId="AD" clId="Web-{BBAFC8E8-A327-4A54-A0F0-D41A9CBC171B}" dt="2025-02-11T14:06:01.926" v="1970" actId="20577"/>
          <ac:spMkLst>
            <pc:docMk/>
            <pc:sldMk cId="2197687198" sldId="417"/>
            <ac:spMk id="18" creationId="{70312B55-57D4-2BD2-5D66-43E0820A50CD}"/>
          </ac:spMkLst>
        </pc:spChg>
        <pc:picChg chg="add mod">
          <ac:chgData name="Akrem GOMRI" userId="S::akrem.gomri@external.totalenergies.com::e4d6de03-2399-4dfa-83f6-296440f30536" providerId="AD" clId="Web-{BBAFC8E8-A327-4A54-A0F0-D41A9CBC171B}" dt="2025-02-11T13:49:54.564" v="1719" actId="1076"/>
          <ac:picMkLst>
            <pc:docMk/>
            <pc:sldMk cId="2197687198" sldId="417"/>
            <ac:picMk id="5" creationId="{7C40CC09-5083-33C5-2409-D84C2B57E6CB}"/>
          </ac:picMkLst>
        </pc:picChg>
        <pc:picChg chg="add mod">
          <ac:chgData name="Akrem GOMRI" userId="S::akrem.gomri@external.totalenergies.com::e4d6de03-2399-4dfa-83f6-296440f30536" providerId="AD" clId="Web-{BBAFC8E8-A327-4A54-A0F0-D41A9CBC171B}" dt="2025-02-11T13:41:26.749" v="1536" actId="1076"/>
          <ac:picMkLst>
            <pc:docMk/>
            <pc:sldMk cId="2197687198" sldId="417"/>
            <ac:picMk id="9" creationId="{A35B0452-FEF3-AEAC-B7F0-449BC71C1A68}"/>
          </ac:picMkLst>
        </pc:picChg>
        <pc:picChg chg="add mod">
          <ac:chgData name="Akrem GOMRI" userId="S::akrem.gomri@external.totalenergies.com::e4d6de03-2399-4dfa-83f6-296440f30536" providerId="AD" clId="Web-{BBAFC8E8-A327-4A54-A0F0-D41A9CBC171B}" dt="2025-02-11T13:49:52.423" v="1718" actId="1076"/>
          <ac:picMkLst>
            <pc:docMk/>
            <pc:sldMk cId="2197687198" sldId="417"/>
            <ac:picMk id="11" creationId="{8FD98D65-C3E4-0A39-ABA5-7EB931006B28}"/>
          </ac:picMkLst>
        </pc:picChg>
        <pc:picChg chg="add mod">
          <ac:chgData name="Akrem GOMRI" userId="S::akrem.gomri@external.totalenergies.com::e4d6de03-2399-4dfa-83f6-296440f30536" providerId="AD" clId="Web-{BBAFC8E8-A327-4A54-A0F0-D41A9CBC171B}" dt="2025-02-11T13:49:57.392" v="1720" actId="1076"/>
          <ac:picMkLst>
            <pc:docMk/>
            <pc:sldMk cId="2197687198" sldId="417"/>
            <ac:picMk id="13" creationId="{EF7C5F8C-5B03-966A-F0A4-9AF2350DA739}"/>
          </ac:picMkLst>
        </pc:picChg>
      </pc:sldChg>
      <pc:sldChg chg="addSp delSp modSp add replId">
        <pc:chgData name="Akrem GOMRI" userId="S::akrem.gomri@external.totalenergies.com::e4d6de03-2399-4dfa-83f6-296440f30536" providerId="AD" clId="Web-{BBAFC8E8-A327-4A54-A0F0-D41A9CBC171B}" dt="2025-02-11T14:24:58.279" v="2027" actId="14100"/>
        <pc:sldMkLst>
          <pc:docMk/>
          <pc:sldMk cId="1010117467" sldId="418"/>
        </pc:sldMkLst>
        <pc:picChg chg="add mod modCrop">
          <ac:chgData name="Akrem GOMRI" userId="S::akrem.gomri@external.totalenergies.com::e4d6de03-2399-4dfa-83f6-296440f30536" providerId="AD" clId="Web-{BBAFC8E8-A327-4A54-A0F0-D41A9CBC171B}" dt="2025-02-11T14:24:55.498" v="2026" actId="14100"/>
          <ac:picMkLst>
            <pc:docMk/>
            <pc:sldMk cId="1010117467" sldId="418"/>
            <ac:picMk id="6" creationId="{45053470-3F79-E6BB-BC72-08470A74D6C7}"/>
          </ac:picMkLst>
        </pc:picChg>
        <pc:picChg chg="add mod modCrop">
          <ac:chgData name="Akrem GOMRI" userId="S::akrem.gomri@external.totalenergies.com::e4d6de03-2399-4dfa-83f6-296440f30536" providerId="AD" clId="Web-{BBAFC8E8-A327-4A54-A0F0-D41A9CBC171B}" dt="2025-02-11T14:21:36.819" v="2007" actId="14100"/>
          <ac:picMkLst>
            <pc:docMk/>
            <pc:sldMk cId="1010117467" sldId="418"/>
            <ac:picMk id="7" creationId="{C54F5266-3418-65CF-B652-08432C355824}"/>
          </ac:picMkLst>
        </pc:picChg>
      </pc:sldChg>
      <pc:sldChg chg="addSp modSp new">
        <pc:chgData name="Akrem GOMRI" userId="S::akrem.gomri@external.totalenergies.com::e4d6de03-2399-4dfa-83f6-296440f30536" providerId="AD" clId="Web-{BBAFC8E8-A327-4A54-A0F0-D41A9CBC171B}" dt="2025-02-11T14:25:06.295" v="2031" actId="1076"/>
        <pc:sldMkLst>
          <pc:docMk/>
          <pc:sldMk cId="3415799970" sldId="419"/>
        </pc:sldMkLst>
        <pc:picChg chg="add mod">
          <ac:chgData name="Akrem GOMRI" userId="S::akrem.gomri@external.totalenergies.com::e4d6de03-2399-4dfa-83f6-296440f30536" providerId="AD" clId="Web-{BBAFC8E8-A327-4A54-A0F0-D41A9CBC171B}" dt="2025-02-11T14:25:05.873" v="2030" actId="1076"/>
          <ac:picMkLst>
            <pc:docMk/>
            <pc:sldMk cId="3415799970" sldId="419"/>
            <ac:picMk id="3" creationId="{4D826592-E440-2B72-7804-DFBC47593C63}"/>
          </ac:picMkLst>
        </pc:picChg>
        <pc:picChg chg="add mod">
          <ac:chgData name="Akrem GOMRI" userId="S::akrem.gomri@external.totalenergies.com::e4d6de03-2399-4dfa-83f6-296440f30536" providerId="AD" clId="Web-{BBAFC8E8-A327-4A54-A0F0-D41A9CBC171B}" dt="2025-02-11T14:25:06.295" v="2031" actId="1076"/>
          <ac:picMkLst>
            <pc:docMk/>
            <pc:sldMk cId="3415799970" sldId="419"/>
            <ac:picMk id="4" creationId="{6FC5BE78-8619-8431-7C9E-5D4361B8AA6B}"/>
          </ac:picMkLst>
        </pc:picChg>
        <pc:picChg chg="add">
          <ac:chgData name="Akrem GOMRI" userId="S::akrem.gomri@external.totalenergies.com::e4d6de03-2399-4dfa-83f6-296440f30536" providerId="AD" clId="Web-{BBAFC8E8-A327-4A54-A0F0-D41A9CBC171B}" dt="2025-02-11T14:25:04.232" v="2028"/>
          <ac:picMkLst>
            <pc:docMk/>
            <pc:sldMk cId="3415799970" sldId="419"/>
            <ac:picMk id="6" creationId="{B231292B-9814-B3BA-AB29-B91DF4879ED3}"/>
          </ac:picMkLst>
        </pc:picChg>
      </pc:sldChg>
      <pc:sldChg chg="new">
        <pc:chgData name="Akrem GOMRI" userId="S::akrem.gomri@external.totalenergies.com::e4d6de03-2399-4dfa-83f6-296440f30536" providerId="AD" clId="Web-{BBAFC8E8-A327-4A54-A0F0-D41A9CBC171B}" dt="2025-02-11T14:25:55.797" v="2032"/>
        <pc:sldMkLst>
          <pc:docMk/>
          <pc:sldMk cId="3172368097" sldId="420"/>
        </pc:sldMkLst>
      </pc:sldChg>
    </pc:docChg>
  </pc:docChgLst>
  <pc:docChgLst>
    <pc:chgData name="Akrem GOMRI" userId="S::akrem.gomri@external.totalenergies.com::e4d6de03-2399-4dfa-83f6-296440f30536" providerId="AD" clId="Web-{0A57D5CE-E66E-45FC-91F2-4FCADFA7E202}"/>
    <pc:docChg chg="addSld delSld modSld sldOrd delSection modSection">
      <pc:chgData name="Akrem GOMRI" userId="S::akrem.gomri@external.totalenergies.com::e4d6de03-2399-4dfa-83f6-296440f30536" providerId="AD" clId="Web-{0A57D5CE-E66E-45FC-91F2-4FCADFA7E202}" dt="2025-02-12T08:34:06.530" v="652" actId="14100"/>
      <pc:docMkLst>
        <pc:docMk/>
      </pc:docMkLst>
      <pc:sldChg chg="modSp mod modShow">
        <pc:chgData name="Akrem GOMRI" userId="S::akrem.gomri@external.totalenergies.com::e4d6de03-2399-4dfa-83f6-296440f30536" providerId="AD" clId="Web-{0A57D5CE-E66E-45FC-91F2-4FCADFA7E202}" dt="2025-02-11T22:36:06.837" v="201"/>
        <pc:sldMkLst>
          <pc:docMk/>
          <pc:sldMk cId="0" sldId="294"/>
        </pc:sldMkLst>
        <pc:spChg chg="mod">
          <ac:chgData name="Akrem GOMRI" userId="S::akrem.gomri@external.totalenergies.com::e4d6de03-2399-4dfa-83f6-296440f30536" providerId="AD" clId="Web-{0A57D5CE-E66E-45FC-91F2-4FCADFA7E202}" dt="2025-02-11T22:33:41.268" v="157" actId="1076"/>
          <ac:spMkLst>
            <pc:docMk/>
            <pc:sldMk cId="0" sldId="294"/>
            <ac:spMk id="978" creationId="{00000000-0000-0000-0000-000000000000}"/>
          </ac:spMkLst>
        </pc:spChg>
        <pc:spChg chg="mod">
          <ac:chgData name="Akrem GOMRI" userId="S::akrem.gomri@external.totalenergies.com::e4d6de03-2399-4dfa-83f6-296440f30536" providerId="AD" clId="Web-{0A57D5CE-E66E-45FC-91F2-4FCADFA7E202}" dt="2025-02-11T22:34:44.256" v="196" actId="14100"/>
          <ac:spMkLst>
            <pc:docMk/>
            <pc:sldMk cId="0" sldId="294"/>
            <ac:spMk id="979" creationId="{00000000-0000-0000-0000-000000000000}"/>
          </ac:spMkLst>
        </pc:spChg>
        <pc:spChg chg="mod">
          <ac:chgData name="Akrem GOMRI" userId="S::akrem.gomri@external.totalenergies.com::e4d6de03-2399-4dfa-83f6-296440f30536" providerId="AD" clId="Web-{0A57D5CE-E66E-45FC-91F2-4FCADFA7E202}" dt="2025-02-11T22:34:49.303" v="197" actId="14100"/>
          <ac:spMkLst>
            <pc:docMk/>
            <pc:sldMk cId="0" sldId="294"/>
            <ac:spMk id="980" creationId="{00000000-0000-0000-0000-000000000000}"/>
          </ac:spMkLst>
        </pc:spChg>
        <pc:spChg chg="mod">
          <ac:chgData name="Akrem GOMRI" userId="S::akrem.gomri@external.totalenergies.com::e4d6de03-2399-4dfa-83f6-296440f30536" providerId="AD" clId="Web-{0A57D5CE-E66E-45FC-91F2-4FCADFA7E202}" dt="2025-02-11T22:34:40.427" v="195" actId="14100"/>
          <ac:spMkLst>
            <pc:docMk/>
            <pc:sldMk cId="0" sldId="294"/>
            <ac:spMk id="983" creationId="{00000000-0000-0000-0000-000000000000}"/>
          </ac:spMkLst>
        </pc:spChg>
      </pc:sldChg>
      <pc:sldChg chg="del">
        <pc:chgData name="Akrem GOMRI" userId="S::akrem.gomri@external.totalenergies.com::e4d6de03-2399-4dfa-83f6-296440f30536" providerId="AD" clId="Web-{0A57D5CE-E66E-45FC-91F2-4FCADFA7E202}" dt="2025-02-11T23:07:24.959" v="364"/>
        <pc:sldMkLst>
          <pc:docMk/>
          <pc:sldMk cId="182497508" sldId="332"/>
        </pc:sldMkLst>
      </pc:sldChg>
      <pc:sldChg chg="modSp mod modShow">
        <pc:chgData name="Akrem GOMRI" userId="S::akrem.gomri@external.totalenergies.com::e4d6de03-2399-4dfa-83f6-296440f30536" providerId="AD" clId="Web-{0A57D5CE-E66E-45FC-91F2-4FCADFA7E202}" dt="2025-02-11T23:06:59.427" v="360"/>
        <pc:sldMkLst>
          <pc:docMk/>
          <pc:sldMk cId="968959149" sldId="333"/>
        </pc:sldMkLst>
        <pc:spChg chg="mod">
          <ac:chgData name="Akrem GOMRI" userId="S::akrem.gomri@external.totalenergies.com::e4d6de03-2399-4dfa-83f6-296440f30536" providerId="AD" clId="Web-{0A57D5CE-E66E-45FC-91F2-4FCADFA7E202}" dt="2025-02-11T22:58:11.538" v="236" actId="1076"/>
          <ac:spMkLst>
            <pc:docMk/>
            <pc:sldMk cId="968959149" sldId="333"/>
            <ac:spMk id="31" creationId="{FAF70DE2-796D-9985-EDAB-B9AC2217858D}"/>
          </ac:spMkLst>
        </pc:spChg>
        <pc:spChg chg="mod">
          <ac:chgData name="Akrem GOMRI" userId="S::akrem.gomri@external.totalenergies.com::e4d6de03-2399-4dfa-83f6-296440f30536" providerId="AD" clId="Web-{0A57D5CE-E66E-45FC-91F2-4FCADFA7E202}" dt="2025-02-11T23:00:23.557" v="277" actId="1076"/>
          <ac:spMkLst>
            <pc:docMk/>
            <pc:sldMk cId="968959149" sldId="333"/>
            <ac:spMk id="54" creationId="{6B5969FD-CBE1-5ABB-EF54-C2BF766785CC}"/>
          </ac:spMkLst>
        </pc:spChg>
        <pc:spChg chg="mod">
          <ac:chgData name="Akrem GOMRI" userId="S::akrem.gomri@external.totalenergies.com::e4d6de03-2399-4dfa-83f6-296440f30536" providerId="AD" clId="Web-{0A57D5CE-E66E-45FC-91F2-4FCADFA7E202}" dt="2025-02-11T22:58:52.679" v="251" actId="1076"/>
          <ac:spMkLst>
            <pc:docMk/>
            <pc:sldMk cId="968959149" sldId="333"/>
            <ac:spMk id="80" creationId="{8E4A3DA3-48AB-D9C5-4142-BFC7E5BC2CBC}"/>
          </ac:spMkLst>
        </pc:spChg>
        <pc:spChg chg="mod">
          <ac:chgData name="Akrem GOMRI" userId="S::akrem.gomri@external.totalenergies.com::e4d6de03-2399-4dfa-83f6-296440f30536" providerId="AD" clId="Web-{0A57D5CE-E66E-45FC-91F2-4FCADFA7E202}" dt="2025-02-11T22:58:52.679" v="250" actId="1076"/>
          <ac:spMkLst>
            <pc:docMk/>
            <pc:sldMk cId="968959149" sldId="333"/>
            <ac:spMk id="81" creationId="{F8CB4592-9DC6-56BA-5E14-9C5EF620A66B}"/>
          </ac:spMkLst>
        </pc:spChg>
        <pc:spChg chg="mod">
          <ac:chgData name="Akrem GOMRI" userId="S::akrem.gomri@external.totalenergies.com::e4d6de03-2399-4dfa-83f6-296440f30536" providerId="AD" clId="Web-{0A57D5CE-E66E-45FC-91F2-4FCADFA7E202}" dt="2025-02-11T22:58:52.679" v="249" actId="1076"/>
          <ac:spMkLst>
            <pc:docMk/>
            <pc:sldMk cId="968959149" sldId="333"/>
            <ac:spMk id="82" creationId="{F812AE2F-1FC7-5411-E829-551B67E8DE46}"/>
          </ac:spMkLst>
        </pc:spChg>
        <pc:spChg chg="mod">
          <ac:chgData name="Akrem GOMRI" userId="S::akrem.gomri@external.totalenergies.com::e4d6de03-2399-4dfa-83f6-296440f30536" providerId="AD" clId="Web-{0A57D5CE-E66E-45FC-91F2-4FCADFA7E202}" dt="2025-02-11T22:58:52.679" v="248" actId="1076"/>
          <ac:spMkLst>
            <pc:docMk/>
            <pc:sldMk cId="968959149" sldId="333"/>
            <ac:spMk id="83" creationId="{B44BB5A3-2057-4A78-8967-1C23A4FC1B79}"/>
          </ac:spMkLst>
        </pc:spChg>
        <pc:graphicFrameChg chg="mod modGraphic">
          <ac:chgData name="Akrem GOMRI" userId="S::akrem.gomri@external.totalenergies.com::e4d6de03-2399-4dfa-83f6-296440f30536" providerId="AD" clId="Web-{0A57D5CE-E66E-45FC-91F2-4FCADFA7E202}" dt="2025-02-11T23:00:24.119" v="281" actId="1076"/>
          <ac:graphicFrameMkLst>
            <pc:docMk/>
            <pc:sldMk cId="968959149" sldId="333"/>
            <ac:graphicFrameMk id="13" creationId="{BFB5A32B-8E66-323D-15A9-BB03BB6C8297}"/>
          </ac:graphicFrameMkLst>
        </pc:graphicFrameChg>
        <pc:graphicFrameChg chg="mod modGraphic">
          <ac:chgData name="Akrem GOMRI" userId="S::akrem.gomri@external.totalenergies.com::e4d6de03-2399-4dfa-83f6-296440f30536" providerId="AD" clId="Web-{0A57D5CE-E66E-45FC-91F2-4FCADFA7E202}" dt="2025-02-11T23:00:36.573" v="285" actId="1076"/>
          <ac:graphicFrameMkLst>
            <pc:docMk/>
            <pc:sldMk cId="968959149" sldId="333"/>
            <ac:graphicFrameMk id="28" creationId="{D7D3DACA-4E21-2E73-6169-6D49D9E1EED4}"/>
          </ac:graphicFrameMkLst>
        </pc:graphicFrameChg>
        <pc:graphicFrameChg chg="mod modGraphic">
          <ac:chgData name="Akrem GOMRI" userId="S::akrem.gomri@external.totalenergies.com::e4d6de03-2399-4dfa-83f6-296440f30536" providerId="AD" clId="Web-{0A57D5CE-E66E-45FC-91F2-4FCADFA7E202}" dt="2025-02-11T23:00:23.729" v="279" actId="1076"/>
          <ac:graphicFrameMkLst>
            <pc:docMk/>
            <pc:sldMk cId="968959149" sldId="333"/>
            <ac:graphicFrameMk id="59" creationId="{EE84B34F-EFA0-1203-E745-8869597E7C34}"/>
          </ac:graphicFrameMkLst>
        </pc:graphicFrameChg>
        <pc:cxnChg chg="mod">
          <ac:chgData name="Akrem GOMRI" userId="S::akrem.gomri@external.totalenergies.com::e4d6de03-2399-4dfa-83f6-296440f30536" providerId="AD" clId="Web-{0A57D5CE-E66E-45FC-91F2-4FCADFA7E202}" dt="2025-02-11T23:00:23.619" v="278" actId="1076"/>
          <ac:cxnSpMkLst>
            <pc:docMk/>
            <pc:sldMk cId="968959149" sldId="333"/>
            <ac:cxnSpMk id="56" creationId="{224DE80B-125C-028B-0040-AF57097B5AF3}"/>
          </ac:cxnSpMkLst>
        </pc:cxnChg>
        <pc:cxnChg chg="mod">
          <ac:chgData name="Akrem GOMRI" userId="S::akrem.gomri@external.totalenergies.com::e4d6de03-2399-4dfa-83f6-296440f30536" providerId="AD" clId="Web-{0A57D5CE-E66E-45FC-91F2-4FCADFA7E202}" dt="2025-02-11T23:00:23.791" v="280" actId="1076"/>
          <ac:cxnSpMkLst>
            <pc:docMk/>
            <pc:sldMk cId="968959149" sldId="333"/>
            <ac:cxnSpMk id="61" creationId="{74120085-D13B-BD67-6CF8-B94516264C71}"/>
          </ac:cxnSpMkLst>
        </pc:cxnChg>
        <pc:cxnChg chg="mod">
          <ac:chgData name="Akrem GOMRI" userId="S::akrem.gomri@external.totalenergies.com::e4d6de03-2399-4dfa-83f6-296440f30536" providerId="AD" clId="Web-{0A57D5CE-E66E-45FC-91F2-4FCADFA7E202}" dt="2025-02-11T22:58:52.679" v="251" actId="1076"/>
          <ac:cxnSpMkLst>
            <pc:docMk/>
            <pc:sldMk cId="968959149" sldId="333"/>
            <ac:cxnSpMk id="88" creationId="{8BD3E8A7-3CD8-2880-BABF-9B4BBDC1C959}"/>
          </ac:cxnSpMkLst>
        </pc:cxnChg>
        <pc:cxnChg chg="mod">
          <ac:chgData name="Akrem GOMRI" userId="S::akrem.gomri@external.totalenergies.com::e4d6de03-2399-4dfa-83f6-296440f30536" providerId="AD" clId="Web-{0A57D5CE-E66E-45FC-91F2-4FCADFA7E202}" dt="2025-02-11T22:58:52.679" v="250" actId="1076"/>
          <ac:cxnSpMkLst>
            <pc:docMk/>
            <pc:sldMk cId="968959149" sldId="333"/>
            <ac:cxnSpMk id="89" creationId="{0F4C98D8-BDE9-55EE-487E-28523C38607C}"/>
          </ac:cxnSpMkLst>
        </pc:cxnChg>
        <pc:cxnChg chg="mod">
          <ac:chgData name="Akrem GOMRI" userId="S::akrem.gomri@external.totalenergies.com::e4d6de03-2399-4dfa-83f6-296440f30536" providerId="AD" clId="Web-{0A57D5CE-E66E-45FC-91F2-4FCADFA7E202}" dt="2025-02-11T22:58:52.679" v="249" actId="1076"/>
          <ac:cxnSpMkLst>
            <pc:docMk/>
            <pc:sldMk cId="968959149" sldId="333"/>
            <ac:cxnSpMk id="92" creationId="{B5E1A4E0-8DD6-8A1F-D70F-9CE5527956EF}"/>
          </ac:cxnSpMkLst>
        </pc:cxnChg>
      </pc:sldChg>
      <pc:sldChg chg="modSp">
        <pc:chgData name="Akrem GOMRI" userId="S::akrem.gomri@external.totalenergies.com::e4d6de03-2399-4dfa-83f6-296440f30536" providerId="AD" clId="Web-{0A57D5CE-E66E-45FC-91F2-4FCADFA7E202}" dt="2025-02-11T23:04:14.829" v="337" actId="20577"/>
        <pc:sldMkLst>
          <pc:docMk/>
          <pc:sldMk cId="1811516788" sldId="334"/>
        </pc:sldMkLst>
      </pc:sldChg>
      <pc:sldChg chg="addSp delSp del">
        <pc:chgData name="Akrem GOMRI" userId="S::akrem.gomri@external.totalenergies.com::e4d6de03-2399-4dfa-83f6-296440f30536" providerId="AD" clId="Web-{0A57D5CE-E66E-45FC-91F2-4FCADFA7E202}" dt="2025-02-11T23:08:41.960" v="376"/>
        <pc:sldMkLst>
          <pc:docMk/>
          <pc:sldMk cId="1536447070" sldId="335"/>
        </pc:sldMkLst>
      </pc:sldChg>
      <pc:sldChg chg="mod modShow">
        <pc:chgData name="Akrem GOMRI" userId="S::akrem.gomri@external.totalenergies.com::e4d6de03-2399-4dfa-83f6-296440f30536" providerId="AD" clId="Web-{0A57D5CE-E66E-45FC-91F2-4FCADFA7E202}" dt="2025-02-11T23:08:26.132" v="372"/>
        <pc:sldMkLst>
          <pc:docMk/>
          <pc:sldMk cId="3490902145" sldId="336"/>
        </pc:sldMkLst>
      </pc:sldChg>
      <pc:sldChg chg="del">
        <pc:chgData name="Akrem GOMRI" userId="S::akrem.gomri@external.totalenergies.com::e4d6de03-2399-4dfa-83f6-296440f30536" providerId="AD" clId="Web-{0A57D5CE-E66E-45FC-91F2-4FCADFA7E202}" dt="2025-02-11T23:08:04.460" v="368"/>
        <pc:sldMkLst>
          <pc:docMk/>
          <pc:sldMk cId="2136780925" sldId="337"/>
        </pc:sldMkLst>
      </pc:sldChg>
      <pc:sldChg chg="addSp modSp mod modShow">
        <pc:chgData name="Akrem GOMRI" userId="S::akrem.gomri@external.totalenergies.com::e4d6de03-2399-4dfa-83f6-296440f30536" providerId="AD" clId="Web-{0A57D5CE-E66E-45FC-91F2-4FCADFA7E202}" dt="2025-02-12T08:34:06.530" v="652" actId="14100"/>
        <pc:sldMkLst>
          <pc:docMk/>
          <pc:sldMk cId="4280262398" sldId="343"/>
        </pc:sldMkLst>
        <pc:spChg chg="add mod">
          <ac:chgData name="Akrem GOMRI" userId="S::akrem.gomri@external.totalenergies.com::e4d6de03-2399-4dfa-83f6-296440f30536" providerId="AD" clId="Web-{0A57D5CE-E66E-45FC-91F2-4FCADFA7E202}" dt="2025-02-12T08:33:59.296" v="649" actId="20577"/>
          <ac:spMkLst>
            <pc:docMk/>
            <pc:sldMk cId="4280262398" sldId="343"/>
            <ac:spMk id="4" creationId="{F881CF2A-3B97-02CA-8C01-1700E4E7C6CD}"/>
          </ac:spMkLst>
        </pc:spChg>
        <pc:spChg chg="mod">
          <ac:chgData name="Akrem GOMRI" userId="S::akrem.gomri@external.totalenergies.com::e4d6de03-2399-4dfa-83f6-296440f30536" providerId="AD" clId="Web-{0A57D5CE-E66E-45FC-91F2-4FCADFA7E202}" dt="2025-02-12T08:24:41.514" v="539" actId="14100"/>
          <ac:spMkLst>
            <pc:docMk/>
            <pc:sldMk cId="4280262398" sldId="343"/>
            <ac:spMk id="5" creationId="{FDF6D827-7FFC-AAE0-31DB-70E2DF7D6664}"/>
          </ac:spMkLst>
        </pc:spChg>
        <pc:spChg chg="mod">
          <ac:chgData name="Akrem GOMRI" userId="S::akrem.gomri@external.totalenergies.com::e4d6de03-2399-4dfa-83f6-296440f30536" providerId="AD" clId="Web-{0A57D5CE-E66E-45FC-91F2-4FCADFA7E202}" dt="2025-02-12T08:34:06.530" v="652" actId="14100"/>
          <ac:spMkLst>
            <pc:docMk/>
            <pc:sldMk cId="4280262398" sldId="343"/>
            <ac:spMk id="9" creationId="{8763A5E4-A5A4-2525-4374-50DD6F713FD1}"/>
          </ac:spMkLst>
        </pc:spChg>
      </pc:sldChg>
      <pc:sldChg chg="del">
        <pc:chgData name="Akrem GOMRI" userId="S::akrem.gomri@external.totalenergies.com::e4d6de03-2399-4dfa-83f6-296440f30536" providerId="AD" clId="Web-{0A57D5CE-E66E-45FC-91F2-4FCADFA7E202}" dt="2025-02-11T23:02:48.155" v="305"/>
        <pc:sldMkLst>
          <pc:docMk/>
          <pc:sldMk cId="1099429727" sldId="350"/>
        </pc:sldMkLst>
      </pc:sldChg>
      <pc:sldChg chg="del">
        <pc:chgData name="Akrem GOMRI" userId="S::akrem.gomri@external.totalenergies.com::e4d6de03-2399-4dfa-83f6-296440f30536" providerId="AD" clId="Web-{0A57D5CE-E66E-45FC-91F2-4FCADFA7E202}" dt="2025-02-11T23:02:48.155" v="304"/>
        <pc:sldMkLst>
          <pc:docMk/>
          <pc:sldMk cId="1778991282" sldId="353"/>
        </pc:sldMkLst>
      </pc:sldChg>
      <pc:sldChg chg="mod modShow">
        <pc:chgData name="Akrem GOMRI" userId="S::akrem.gomri@external.totalenergies.com::e4d6de03-2399-4dfa-83f6-296440f30536" providerId="AD" clId="Web-{0A57D5CE-E66E-45FC-91F2-4FCADFA7E202}" dt="2025-02-11T23:07:02.020" v="361"/>
        <pc:sldMkLst>
          <pc:docMk/>
          <pc:sldMk cId="2563258151" sldId="392"/>
        </pc:sldMkLst>
      </pc:sldChg>
      <pc:sldChg chg="mod modShow">
        <pc:chgData name="Akrem GOMRI" userId="S::akrem.gomri@external.totalenergies.com::e4d6de03-2399-4dfa-83f6-296440f30536" providerId="AD" clId="Web-{0A57D5CE-E66E-45FC-91F2-4FCADFA7E202}" dt="2025-02-11T23:07:05.489" v="362"/>
        <pc:sldMkLst>
          <pc:docMk/>
          <pc:sldMk cId="2273336135" sldId="393"/>
        </pc:sldMkLst>
      </pc:sldChg>
      <pc:sldChg chg="modSp mod modShow">
        <pc:chgData name="Akrem GOMRI" userId="S::akrem.gomri@external.totalenergies.com::e4d6de03-2399-4dfa-83f6-296440f30536" providerId="AD" clId="Web-{0A57D5CE-E66E-45FC-91F2-4FCADFA7E202}" dt="2025-02-11T23:07:10.364" v="363"/>
        <pc:sldMkLst>
          <pc:docMk/>
          <pc:sldMk cId="1233856108" sldId="394"/>
        </pc:sldMkLst>
        <pc:graphicFrameChg chg="modGraphic">
          <ac:chgData name="Akrem GOMRI" userId="S::akrem.gomri@external.totalenergies.com::e4d6de03-2399-4dfa-83f6-296440f30536" providerId="AD" clId="Web-{0A57D5CE-E66E-45FC-91F2-4FCADFA7E202}" dt="2025-02-11T23:01:17.262" v="287"/>
          <ac:graphicFrameMkLst>
            <pc:docMk/>
            <pc:sldMk cId="1233856108" sldId="394"/>
            <ac:graphicFrameMk id="8" creationId="{5CB3E05F-395B-4066-CEC2-BB3733F0FA08}"/>
          </ac:graphicFrameMkLst>
        </pc:graphicFrameChg>
      </pc:sldChg>
      <pc:sldChg chg="del">
        <pc:chgData name="Akrem GOMRI" userId="S::akrem.gomri@external.totalenergies.com::e4d6de03-2399-4dfa-83f6-296440f30536" providerId="AD" clId="Web-{0A57D5CE-E66E-45FC-91F2-4FCADFA7E202}" dt="2025-02-11T23:02:48.139" v="301"/>
        <pc:sldMkLst>
          <pc:docMk/>
          <pc:sldMk cId="1616329060" sldId="395"/>
        </pc:sldMkLst>
      </pc:sldChg>
      <pc:sldChg chg="del">
        <pc:chgData name="Akrem GOMRI" userId="S::akrem.gomri@external.totalenergies.com::e4d6de03-2399-4dfa-83f6-296440f30536" providerId="AD" clId="Web-{0A57D5CE-E66E-45FC-91F2-4FCADFA7E202}" dt="2025-02-11T23:03:14.905" v="310"/>
        <pc:sldMkLst>
          <pc:docMk/>
          <pc:sldMk cId="3008676767" sldId="399"/>
        </pc:sldMkLst>
      </pc:sldChg>
      <pc:sldChg chg="del">
        <pc:chgData name="Akrem GOMRI" userId="S::akrem.gomri@external.totalenergies.com::e4d6de03-2399-4dfa-83f6-296440f30536" providerId="AD" clId="Web-{0A57D5CE-E66E-45FC-91F2-4FCADFA7E202}" dt="2025-02-11T23:03:14.921" v="311"/>
        <pc:sldMkLst>
          <pc:docMk/>
          <pc:sldMk cId="2520855014" sldId="400"/>
        </pc:sldMkLst>
      </pc:sldChg>
      <pc:sldChg chg="del">
        <pc:chgData name="Akrem GOMRI" userId="S::akrem.gomri@external.totalenergies.com::e4d6de03-2399-4dfa-83f6-296440f30536" providerId="AD" clId="Web-{0A57D5CE-E66E-45FC-91F2-4FCADFA7E202}" dt="2025-02-11T23:03:06.202" v="309"/>
        <pc:sldMkLst>
          <pc:docMk/>
          <pc:sldMk cId="280203515" sldId="401"/>
        </pc:sldMkLst>
      </pc:sldChg>
      <pc:sldChg chg="del">
        <pc:chgData name="Akrem GOMRI" userId="S::akrem.gomri@external.totalenergies.com::e4d6de03-2399-4dfa-83f6-296440f30536" providerId="AD" clId="Web-{0A57D5CE-E66E-45FC-91F2-4FCADFA7E202}" dt="2025-02-11T23:03:06.202" v="308"/>
        <pc:sldMkLst>
          <pc:docMk/>
          <pc:sldMk cId="1341615262" sldId="402"/>
        </pc:sldMkLst>
      </pc:sldChg>
      <pc:sldChg chg="del">
        <pc:chgData name="Akrem GOMRI" userId="S::akrem.gomri@external.totalenergies.com::e4d6de03-2399-4dfa-83f6-296440f30536" providerId="AD" clId="Web-{0A57D5CE-E66E-45FC-91F2-4FCADFA7E202}" dt="2025-02-11T23:03:06.202" v="307"/>
        <pc:sldMkLst>
          <pc:docMk/>
          <pc:sldMk cId="3476620322" sldId="403"/>
        </pc:sldMkLst>
      </pc:sldChg>
      <pc:sldChg chg="del">
        <pc:chgData name="Akrem GOMRI" userId="S::akrem.gomri@external.totalenergies.com::e4d6de03-2399-4dfa-83f6-296440f30536" providerId="AD" clId="Web-{0A57D5CE-E66E-45FC-91F2-4FCADFA7E202}" dt="2025-02-11T23:03:06.202" v="306"/>
        <pc:sldMkLst>
          <pc:docMk/>
          <pc:sldMk cId="1087540213" sldId="404"/>
        </pc:sldMkLst>
      </pc:sldChg>
      <pc:sldChg chg="addSp delSp modSp">
        <pc:chgData name="Akrem GOMRI" userId="S::akrem.gomri@external.totalenergies.com::e4d6de03-2399-4dfa-83f6-296440f30536" providerId="AD" clId="Web-{0A57D5CE-E66E-45FC-91F2-4FCADFA7E202}" dt="2025-02-11T23:08:17.116" v="371"/>
        <pc:sldMkLst>
          <pc:docMk/>
          <pc:sldMk cId="942350406" sldId="405"/>
        </pc:sldMkLst>
      </pc:sldChg>
      <pc:sldChg chg="mod modShow">
        <pc:chgData name="Akrem GOMRI" userId="S::akrem.gomri@external.totalenergies.com::e4d6de03-2399-4dfa-83f6-296440f30536" providerId="AD" clId="Web-{0A57D5CE-E66E-45FC-91F2-4FCADFA7E202}" dt="2025-02-11T23:03:43.281" v="318"/>
        <pc:sldMkLst>
          <pc:docMk/>
          <pc:sldMk cId="4105510762" sldId="406"/>
        </pc:sldMkLst>
      </pc:sldChg>
      <pc:sldChg chg="modSp">
        <pc:chgData name="Akrem GOMRI" userId="S::akrem.gomri@external.totalenergies.com::e4d6de03-2399-4dfa-83f6-296440f30536" providerId="AD" clId="Web-{0A57D5CE-E66E-45FC-91F2-4FCADFA7E202}" dt="2025-02-11T23:16:17.597" v="379" actId="20577"/>
        <pc:sldMkLst>
          <pc:docMk/>
          <pc:sldMk cId="1364892232" sldId="407"/>
        </pc:sldMkLst>
      </pc:sldChg>
      <pc:sldChg chg="modSp">
        <pc:chgData name="Akrem GOMRI" userId="S::akrem.gomri@external.totalenergies.com::e4d6de03-2399-4dfa-83f6-296440f30536" providerId="AD" clId="Web-{0A57D5CE-E66E-45FC-91F2-4FCADFA7E202}" dt="2025-02-11T23:16:24.410" v="380" actId="20577"/>
        <pc:sldMkLst>
          <pc:docMk/>
          <pc:sldMk cId="2879932337" sldId="408"/>
        </pc:sldMkLst>
      </pc:sldChg>
      <pc:sldChg chg="addSp modSp modTransition">
        <pc:chgData name="Akrem GOMRI" userId="S::akrem.gomri@external.totalenergies.com::e4d6de03-2399-4dfa-83f6-296440f30536" providerId="AD" clId="Web-{0A57D5CE-E66E-45FC-91F2-4FCADFA7E202}" dt="2025-02-12T08:20:32.756" v="534" actId="20577"/>
        <pc:sldMkLst>
          <pc:docMk/>
          <pc:sldMk cId="326320387" sldId="409"/>
        </pc:sldMkLst>
        <pc:spChg chg="mod">
          <ac:chgData name="Akrem GOMRI" userId="S::akrem.gomri@external.totalenergies.com::e4d6de03-2399-4dfa-83f6-296440f30536" providerId="AD" clId="Web-{0A57D5CE-E66E-45FC-91F2-4FCADFA7E202}" dt="2025-02-12T08:09:59.957" v="487" actId="20577"/>
          <ac:spMkLst>
            <pc:docMk/>
            <pc:sldMk cId="326320387" sldId="409"/>
            <ac:spMk id="6" creationId="{D609A1BF-A098-9319-CF30-FEE5491EA2D8}"/>
          </ac:spMkLst>
        </pc:spChg>
        <pc:spChg chg="mod">
          <ac:chgData name="Akrem GOMRI" userId="S::akrem.gomri@external.totalenergies.com::e4d6de03-2399-4dfa-83f6-296440f30536" providerId="AD" clId="Web-{0A57D5CE-E66E-45FC-91F2-4FCADFA7E202}" dt="2025-02-12T08:12:26.461" v="498" actId="14100"/>
          <ac:spMkLst>
            <pc:docMk/>
            <pc:sldMk cId="326320387" sldId="409"/>
            <ac:spMk id="13" creationId="{3F0B894E-FCC2-330A-5201-BBD93284B9BB}"/>
          </ac:spMkLst>
        </pc:spChg>
        <pc:spChg chg="mod">
          <ac:chgData name="Akrem GOMRI" userId="S::akrem.gomri@external.totalenergies.com::e4d6de03-2399-4dfa-83f6-296440f30536" providerId="AD" clId="Web-{0A57D5CE-E66E-45FC-91F2-4FCADFA7E202}" dt="2025-02-12T08:20:21.256" v="531" actId="20577"/>
          <ac:spMkLst>
            <pc:docMk/>
            <pc:sldMk cId="326320387" sldId="409"/>
            <ac:spMk id="14" creationId="{D256FBA7-CF2E-CE0D-82EB-0A0C015FBF05}"/>
          </ac:spMkLst>
        </pc:spChg>
        <pc:spChg chg="mod">
          <ac:chgData name="Akrem GOMRI" userId="S::akrem.gomri@external.totalenergies.com::e4d6de03-2399-4dfa-83f6-296440f30536" providerId="AD" clId="Web-{0A57D5CE-E66E-45FC-91F2-4FCADFA7E202}" dt="2025-02-12T08:19:25.489" v="508" actId="20577"/>
          <ac:spMkLst>
            <pc:docMk/>
            <pc:sldMk cId="326320387" sldId="409"/>
            <ac:spMk id="16" creationId="{077A5D8B-C07B-82B4-FDF6-F3DB9854E3C6}"/>
          </ac:spMkLst>
        </pc:spChg>
        <pc:spChg chg="mod">
          <ac:chgData name="Akrem GOMRI" userId="S::akrem.gomri@external.totalenergies.com::e4d6de03-2399-4dfa-83f6-296440f30536" providerId="AD" clId="Web-{0A57D5CE-E66E-45FC-91F2-4FCADFA7E202}" dt="2025-02-12T08:20:32.756" v="534" actId="20577"/>
          <ac:spMkLst>
            <pc:docMk/>
            <pc:sldMk cId="326320387" sldId="409"/>
            <ac:spMk id="17" creationId="{D5DA84ED-7170-BCDB-2459-02C38B1CAC21}"/>
          </ac:spMkLst>
        </pc:spChg>
        <pc:spChg chg="mod">
          <ac:chgData name="Akrem GOMRI" userId="S::akrem.gomri@external.totalenergies.com::e4d6de03-2399-4dfa-83f6-296440f30536" providerId="AD" clId="Web-{0A57D5CE-E66E-45FC-91F2-4FCADFA7E202}" dt="2025-02-12T08:06:44.701" v="406" actId="20577"/>
          <ac:spMkLst>
            <pc:docMk/>
            <pc:sldMk cId="326320387" sldId="409"/>
            <ac:spMk id="19" creationId="{49758E87-B7B8-975C-E80E-768FCB480FEE}"/>
          </ac:spMkLst>
        </pc:spChg>
        <pc:spChg chg="mod">
          <ac:chgData name="Akrem GOMRI" userId="S::akrem.gomri@external.totalenergies.com::e4d6de03-2399-4dfa-83f6-296440f30536" providerId="AD" clId="Web-{0A57D5CE-E66E-45FC-91F2-4FCADFA7E202}" dt="2025-02-12T08:07:20.452" v="428" actId="20577"/>
          <ac:spMkLst>
            <pc:docMk/>
            <pc:sldMk cId="326320387" sldId="409"/>
            <ac:spMk id="34" creationId="{5AD42FAD-7CA7-BDC3-B88C-11D4B6B87CB1}"/>
          </ac:spMkLst>
        </pc:spChg>
        <pc:grpChg chg="mod">
          <ac:chgData name="Akrem GOMRI" userId="S::akrem.gomri@external.totalenergies.com::e4d6de03-2399-4dfa-83f6-296440f30536" providerId="AD" clId="Web-{0A57D5CE-E66E-45FC-91F2-4FCADFA7E202}" dt="2025-02-12T08:12:30.758" v="499" actId="1076"/>
          <ac:grpSpMkLst>
            <pc:docMk/>
            <pc:sldMk cId="326320387" sldId="409"/>
            <ac:grpSpMk id="15" creationId="{BED488F6-8C32-1714-52C0-EE372C1B71FE}"/>
          </ac:grpSpMkLst>
        </pc:grpChg>
      </pc:sldChg>
      <pc:sldChg chg="del">
        <pc:chgData name="Akrem GOMRI" userId="S::akrem.gomri@external.totalenergies.com::e4d6de03-2399-4dfa-83f6-296440f30536" providerId="AD" clId="Web-{0A57D5CE-E66E-45FC-91F2-4FCADFA7E202}" dt="2025-02-11T23:02:48.155" v="303"/>
        <pc:sldMkLst>
          <pc:docMk/>
          <pc:sldMk cId="4259905167" sldId="411"/>
        </pc:sldMkLst>
      </pc:sldChg>
      <pc:sldChg chg="del">
        <pc:chgData name="Akrem GOMRI" userId="S::akrem.gomri@external.totalenergies.com::e4d6de03-2399-4dfa-83f6-296440f30536" providerId="AD" clId="Web-{0A57D5CE-E66E-45FC-91F2-4FCADFA7E202}" dt="2025-02-11T23:02:48.155" v="302"/>
        <pc:sldMkLst>
          <pc:docMk/>
          <pc:sldMk cId="3442406554" sldId="412"/>
        </pc:sldMkLst>
      </pc:sldChg>
      <pc:sldChg chg="del">
        <pc:chgData name="Akrem GOMRI" userId="S::akrem.gomri@external.totalenergies.com::e4d6de03-2399-4dfa-83f6-296440f30536" providerId="AD" clId="Web-{0A57D5CE-E66E-45FC-91F2-4FCADFA7E202}" dt="2025-02-11T23:02:48.139" v="300"/>
        <pc:sldMkLst>
          <pc:docMk/>
          <pc:sldMk cId="219012976" sldId="413"/>
        </pc:sldMkLst>
      </pc:sldChg>
      <pc:sldChg chg="addSp modSp ord">
        <pc:chgData name="Akrem GOMRI" userId="S::akrem.gomri@external.totalenergies.com::e4d6de03-2399-4dfa-83f6-296440f30536" providerId="AD" clId="Web-{0A57D5CE-E66E-45FC-91F2-4FCADFA7E202}" dt="2025-02-11T23:03:52.656" v="321"/>
        <pc:sldMkLst>
          <pc:docMk/>
          <pc:sldMk cId="4259528943" sldId="416"/>
        </pc:sldMkLst>
        <pc:spChg chg="add">
          <ac:chgData name="Akrem GOMRI" userId="S::akrem.gomri@external.totalenergies.com::e4d6de03-2399-4dfa-83f6-296440f30536" providerId="AD" clId="Web-{0A57D5CE-E66E-45FC-91F2-4FCADFA7E202}" dt="2025-02-11T23:03:52.594" v="319"/>
          <ac:spMkLst>
            <pc:docMk/>
            <pc:sldMk cId="4259528943" sldId="416"/>
            <ac:spMk id="9" creationId="{08E39981-6125-B226-BD5B-71E417ECE970}"/>
          </ac:spMkLst>
        </pc:spChg>
        <pc:spChg chg="add">
          <ac:chgData name="Akrem GOMRI" userId="S::akrem.gomri@external.totalenergies.com::e4d6de03-2399-4dfa-83f6-296440f30536" providerId="AD" clId="Web-{0A57D5CE-E66E-45FC-91F2-4FCADFA7E202}" dt="2025-02-11T23:03:52.625" v="320"/>
          <ac:spMkLst>
            <pc:docMk/>
            <pc:sldMk cId="4259528943" sldId="416"/>
            <ac:spMk id="12" creationId="{1745EA3F-7E07-E622-177B-2738ED74126C}"/>
          </ac:spMkLst>
        </pc:spChg>
        <pc:spChg chg="add">
          <ac:chgData name="Akrem GOMRI" userId="S::akrem.gomri@external.totalenergies.com::e4d6de03-2399-4dfa-83f6-296440f30536" providerId="AD" clId="Web-{0A57D5CE-E66E-45FC-91F2-4FCADFA7E202}" dt="2025-02-11T23:03:52.656" v="321"/>
          <ac:spMkLst>
            <pc:docMk/>
            <pc:sldMk cId="4259528943" sldId="416"/>
            <ac:spMk id="18" creationId="{B3B22C95-BB7E-FAA7-4ADC-BD39878F4598}"/>
          </ac:spMkLst>
        </pc:spChg>
        <pc:picChg chg="mod">
          <ac:chgData name="Akrem GOMRI" userId="S::akrem.gomri@external.totalenergies.com::e4d6de03-2399-4dfa-83f6-296440f30536" providerId="AD" clId="Web-{0A57D5CE-E66E-45FC-91F2-4FCADFA7E202}" dt="2025-02-11T22:56:06.363" v="208" actId="1076"/>
          <ac:picMkLst>
            <pc:docMk/>
            <pc:sldMk cId="4259528943" sldId="416"/>
            <ac:picMk id="3" creationId="{796E5F2D-FE32-3AF8-F790-054C8D24D011}"/>
          </ac:picMkLst>
        </pc:picChg>
      </pc:sldChg>
      <pc:sldChg chg="addSp ord">
        <pc:chgData name="Akrem GOMRI" userId="S::akrem.gomri@external.totalenergies.com::e4d6de03-2399-4dfa-83f6-296440f30536" providerId="AD" clId="Web-{0A57D5CE-E66E-45FC-91F2-4FCADFA7E202}" dt="2025-02-11T23:03:55.375" v="324"/>
        <pc:sldMkLst>
          <pc:docMk/>
          <pc:sldMk cId="2197687198" sldId="417"/>
        </pc:sldMkLst>
        <pc:spChg chg="add">
          <ac:chgData name="Akrem GOMRI" userId="S::akrem.gomri@external.totalenergies.com::e4d6de03-2399-4dfa-83f6-296440f30536" providerId="AD" clId="Web-{0A57D5CE-E66E-45FC-91F2-4FCADFA7E202}" dt="2025-02-11T23:03:55.360" v="322"/>
          <ac:spMkLst>
            <pc:docMk/>
            <pc:sldMk cId="2197687198" sldId="417"/>
            <ac:spMk id="6" creationId="{F2B2C512-9803-E810-4572-DF6E9338CD44}"/>
          </ac:spMkLst>
        </pc:spChg>
        <pc:spChg chg="add">
          <ac:chgData name="Akrem GOMRI" userId="S::akrem.gomri@external.totalenergies.com::e4d6de03-2399-4dfa-83f6-296440f30536" providerId="AD" clId="Web-{0A57D5CE-E66E-45FC-91F2-4FCADFA7E202}" dt="2025-02-11T23:03:55.375" v="323"/>
          <ac:spMkLst>
            <pc:docMk/>
            <pc:sldMk cId="2197687198" sldId="417"/>
            <ac:spMk id="8" creationId="{8F830CF1-93EB-4C28-BE62-026E1BA37AC7}"/>
          </ac:spMkLst>
        </pc:spChg>
        <pc:spChg chg="add">
          <ac:chgData name="Akrem GOMRI" userId="S::akrem.gomri@external.totalenergies.com::e4d6de03-2399-4dfa-83f6-296440f30536" providerId="AD" clId="Web-{0A57D5CE-E66E-45FC-91F2-4FCADFA7E202}" dt="2025-02-11T23:03:55.375" v="324"/>
          <ac:spMkLst>
            <pc:docMk/>
            <pc:sldMk cId="2197687198" sldId="417"/>
            <ac:spMk id="14" creationId="{4DB26179-6E24-4ADC-B16F-EFB63D299E68}"/>
          </ac:spMkLst>
        </pc:spChg>
      </pc:sldChg>
      <pc:sldChg chg="addSp ord">
        <pc:chgData name="Akrem GOMRI" userId="S::akrem.gomri@external.totalenergies.com::e4d6de03-2399-4dfa-83f6-296440f30536" providerId="AD" clId="Web-{0A57D5CE-E66E-45FC-91F2-4FCADFA7E202}" dt="2025-02-11T23:03:57.125" v="327"/>
        <pc:sldMkLst>
          <pc:docMk/>
          <pc:sldMk cId="1010117467" sldId="418"/>
        </pc:sldMkLst>
        <pc:spChg chg="add">
          <ac:chgData name="Akrem GOMRI" userId="S::akrem.gomri@external.totalenergies.com::e4d6de03-2399-4dfa-83f6-296440f30536" providerId="AD" clId="Web-{0A57D5CE-E66E-45FC-91F2-4FCADFA7E202}" dt="2025-02-11T23:03:57.110" v="325"/>
          <ac:spMkLst>
            <pc:docMk/>
            <pc:sldMk cId="1010117467" sldId="418"/>
            <ac:spMk id="5" creationId="{F79DB966-8314-B002-6989-A71B9CA0FBBF}"/>
          </ac:spMkLst>
        </pc:spChg>
        <pc:spChg chg="add">
          <ac:chgData name="Akrem GOMRI" userId="S::akrem.gomri@external.totalenergies.com::e4d6de03-2399-4dfa-83f6-296440f30536" providerId="AD" clId="Web-{0A57D5CE-E66E-45FC-91F2-4FCADFA7E202}" dt="2025-02-11T23:03:57.125" v="326"/>
          <ac:spMkLst>
            <pc:docMk/>
            <pc:sldMk cId="1010117467" sldId="418"/>
            <ac:spMk id="10" creationId="{FBA0D4F9-3DDE-CD9B-6303-B8049E56BEF8}"/>
          </ac:spMkLst>
        </pc:spChg>
        <pc:spChg chg="add">
          <ac:chgData name="Akrem GOMRI" userId="S::akrem.gomri@external.totalenergies.com::e4d6de03-2399-4dfa-83f6-296440f30536" providerId="AD" clId="Web-{0A57D5CE-E66E-45FC-91F2-4FCADFA7E202}" dt="2025-02-11T23:03:57.125" v="327"/>
          <ac:spMkLst>
            <pc:docMk/>
            <pc:sldMk cId="1010117467" sldId="418"/>
            <ac:spMk id="12" creationId="{83B8470D-638B-20B9-6DE0-2B747298483B}"/>
          </ac:spMkLst>
        </pc:spChg>
      </pc:sldChg>
      <pc:sldChg chg="addSp ord">
        <pc:chgData name="Akrem GOMRI" userId="S::akrem.gomri@external.totalenergies.com::e4d6de03-2399-4dfa-83f6-296440f30536" providerId="AD" clId="Web-{0A57D5CE-E66E-45FC-91F2-4FCADFA7E202}" dt="2025-02-11T23:04:00.969" v="330"/>
        <pc:sldMkLst>
          <pc:docMk/>
          <pc:sldMk cId="3415799970" sldId="419"/>
        </pc:sldMkLst>
        <pc:spChg chg="add">
          <ac:chgData name="Akrem GOMRI" userId="S::akrem.gomri@external.totalenergies.com::e4d6de03-2399-4dfa-83f6-296440f30536" providerId="AD" clId="Web-{0A57D5CE-E66E-45FC-91F2-4FCADFA7E202}" dt="2025-02-11T23:04:00.953" v="328"/>
          <ac:spMkLst>
            <pc:docMk/>
            <pc:sldMk cId="3415799970" sldId="419"/>
            <ac:spMk id="7" creationId="{5A857035-41EB-287D-AC88-3374B3E44DBC}"/>
          </ac:spMkLst>
        </pc:spChg>
        <pc:spChg chg="add">
          <ac:chgData name="Akrem GOMRI" userId="S::akrem.gomri@external.totalenergies.com::e4d6de03-2399-4dfa-83f6-296440f30536" providerId="AD" clId="Web-{0A57D5CE-E66E-45FC-91F2-4FCADFA7E202}" dt="2025-02-11T23:04:00.969" v="329"/>
          <ac:spMkLst>
            <pc:docMk/>
            <pc:sldMk cId="3415799970" sldId="419"/>
            <ac:spMk id="9" creationId="{3FE94E4A-68D3-63DE-0D38-4F682B26ABAF}"/>
          </ac:spMkLst>
        </pc:spChg>
        <pc:spChg chg="add">
          <ac:chgData name="Akrem GOMRI" userId="S::akrem.gomri@external.totalenergies.com::e4d6de03-2399-4dfa-83f6-296440f30536" providerId="AD" clId="Web-{0A57D5CE-E66E-45FC-91F2-4FCADFA7E202}" dt="2025-02-11T23:04:00.969" v="330"/>
          <ac:spMkLst>
            <pc:docMk/>
            <pc:sldMk cId="3415799970" sldId="419"/>
            <ac:spMk id="11" creationId="{C5B55955-469E-D99F-CB4A-B3849247CD8B}"/>
          </ac:spMkLst>
        </pc:spChg>
      </pc:sldChg>
      <pc:sldChg chg="addSp delSp modSp ord">
        <pc:chgData name="Akrem GOMRI" userId="S::akrem.gomri@external.totalenergies.com::e4d6de03-2399-4dfa-83f6-296440f30536" providerId="AD" clId="Web-{0A57D5CE-E66E-45FC-91F2-4FCADFA7E202}" dt="2025-02-11T23:04:03.219" v="333"/>
        <pc:sldMkLst>
          <pc:docMk/>
          <pc:sldMk cId="3172368097" sldId="420"/>
        </pc:sldMkLst>
        <pc:spChg chg="add">
          <ac:chgData name="Akrem GOMRI" userId="S::akrem.gomri@external.totalenergies.com::e4d6de03-2399-4dfa-83f6-296440f30536" providerId="AD" clId="Web-{0A57D5CE-E66E-45FC-91F2-4FCADFA7E202}" dt="2025-02-11T23:04:03.172" v="331"/>
          <ac:spMkLst>
            <pc:docMk/>
            <pc:sldMk cId="3172368097" sldId="420"/>
            <ac:spMk id="8" creationId="{2A11529D-1868-136A-029C-26AA462AF81B}"/>
          </ac:spMkLst>
        </pc:spChg>
        <pc:spChg chg="add">
          <ac:chgData name="Akrem GOMRI" userId="S::akrem.gomri@external.totalenergies.com::e4d6de03-2399-4dfa-83f6-296440f30536" providerId="AD" clId="Web-{0A57D5CE-E66E-45FC-91F2-4FCADFA7E202}" dt="2025-02-11T23:04:03.204" v="332"/>
          <ac:spMkLst>
            <pc:docMk/>
            <pc:sldMk cId="3172368097" sldId="420"/>
            <ac:spMk id="10" creationId="{9EE9988C-F315-66BA-66FE-9F85FC806A21}"/>
          </ac:spMkLst>
        </pc:spChg>
        <pc:spChg chg="add">
          <ac:chgData name="Akrem GOMRI" userId="S::akrem.gomri@external.totalenergies.com::e4d6de03-2399-4dfa-83f6-296440f30536" providerId="AD" clId="Web-{0A57D5CE-E66E-45FC-91F2-4FCADFA7E202}" dt="2025-02-11T23:04:03.219" v="333"/>
          <ac:spMkLst>
            <pc:docMk/>
            <pc:sldMk cId="3172368097" sldId="420"/>
            <ac:spMk id="12" creationId="{1317D6D9-3986-77B4-EC48-404A1B8D3ED6}"/>
          </ac:spMkLst>
        </pc:spChg>
        <pc:graphicFrameChg chg="mod">
          <ac:chgData name="Akrem GOMRI" userId="S::akrem.gomri@external.totalenergies.com::e4d6de03-2399-4dfa-83f6-296440f30536" providerId="AD" clId="Web-{0A57D5CE-E66E-45FC-91F2-4FCADFA7E202}" dt="2025-02-11T22:26:31.344" v="21" actId="1076"/>
          <ac:graphicFrameMkLst>
            <pc:docMk/>
            <pc:sldMk cId="3172368097" sldId="420"/>
            <ac:graphicFrameMk id="6" creationId="{FC110F8F-8648-4C1C-A4D9-CDE8CC9359AA}"/>
          </ac:graphicFrameMkLst>
        </pc:graphicFrameChg>
      </pc:sldChg>
      <pc:sldChg chg="addSp delSp modSp new ord">
        <pc:chgData name="Akrem GOMRI" userId="S::akrem.gomri@external.totalenergies.com::e4d6de03-2399-4dfa-83f6-296440f30536" providerId="AD" clId="Web-{0A57D5CE-E66E-45FC-91F2-4FCADFA7E202}" dt="2025-02-11T23:04:05.063" v="336"/>
        <pc:sldMkLst>
          <pc:docMk/>
          <pc:sldMk cId="2600774484" sldId="421"/>
        </pc:sldMkLst>
      </pc:sldChg>
      <pc:sldChg chg="addSp delSp modSp add mod replId modShow">
        <pc:chgData name="Akrem GOMRI" userId="S::akrem.gomri@external.totalenergies.com::e4d6de03-2399-4dfa-83f6-296440f30536" providerId="AD" clId="Web-{0A57D5CE-E66E-45FC-91F2-4FCADFA7E202}" dt="2025-02-11T23:08:54.133" v="378"/>
        <pc:sldMkLst>
          <pc:docMk/>
          <pc:sldMk cId="2422491256" sldId="422"/>
        </pc:sldMkLst>
        <pc:spChg chg="add">
          <ac:chgData name="Akrem GOMRI" userId="S::akrem.gomri@external.totalenergies.com::e4d6de03-2399-4dfa-83f6-296440f30536" providerId="AD" clId="Web-{0A57D5CE-E66E-45FC-91F2-4FCADFA7E202}" dt="2025-02-11T23:05:10.330" v="344"/>
          <ac:spMkLst>
            <pc:docMk/>
            <pc:sldMk cId="2422491256" sldId="422"/>
            <ac:spMk id="13" creationId="{3CF2FD9C-38C1-429C-4959-657CB4E6B166}"/>
          </ac:spMkLst>
        </pc:spChg>
        <pc:spChg chg="add">
          <ac:chgData name="Akrem GOMRI" userId="S::akrem.gomri@external.totalenergies.com::e4d6de03-2399-4dfa-83f6-296440f30536" providerId="AD" clId="Web-{0A57D5CE-E66E-45FC-91F2-4FCADFA7E202}" dt="2025-02-11T23:05:10.346" v="345"/>
          <ac:spMkLst>
            <pc:docMk/>
            <pc:sldMk cId="2422491256" sldId="422"/>
            <ac:spMk id="15" creationId="{79BDBE7A-F160-1D81-3B42-BF934C8B24EB}"/>
          </ac:spMkLst>
        </pc:spChg>
        <pc:spChg chg="add">
          <ac:chgData name="Akrem GOMRI" userId="S::akrem.gomri@external.totalenergies.com::e4d6de03-2399-4dfa-83f6-296440f30536" providerId="AD" clId="Web-{0A57D5CE-E66E-45FC-91F2-4FCADFA7E202}" dt="2025-02-11T23:05:10.377" v="346"/>
          <ac:spMkLst>
            <pc:docMk/>
            <pc:sldMk cId="2422491256" sldId="422"/>
            <ac:spMk id="24" creationId="{2CB7BB46-F61D-0E9C-54ED-0FCD9B2161AE}"/>
          </ac:spMkLst>
        </pc:spChg>
      </pc:sldChg>
      <pc:sldChg chg="addSp delSp add del replId">
        <pc:chgData name="Akrem GOMRI" userId="S::akrem.gomri@external.totalenergies.com::e4d6de03-2399-4dfa-83f6-296440f30536" providerId="AD" clId="Web-{0A57D5CE-E66E-45FC-91F2-4FCADFA7E202}" dt="2025-02-12T08:24:45.046" v="540"/>
        <pc:sldMkLst>
          <pc:docMk/>
          <pc:sldMk cId="1062599783" sldId="423"/>
        </pc:sldMkLst>
        <pc:spChg chg="add del">
          <ac:chgData name="Akrem GOMRI" userId="S::akrem.gomri@external.totalenergies.com::e4d6de03-2399-4dfa-83f6-296440f30536" providerId="AD" clId="Web-{0A57D5CE-E66E-45FC-91F2-4FCADFA7E202}" dt="2025-02-12T08:06:28.231" v="404"/>
          <ac:spMkLst>
            <pc:docMk/>
            <pc:sldMk cId="1062599783" sldId="423"/>
            <ac:spMk id="4" creationId="{B8C3D08B-68B9-79F6-7AD1-067A15F2E7A4}"/>
          </ac:spMkLst>
        </pc:spChg>
      </pc:sldChg>
    </pc:docChg>
  </pc:docChgLst>
  <pc:docChgLst>
    <pc:chgData name="Akrem GOMRI" userId="S::akrem.gomri@external.totalenergies.com::e4d6de03-2399-4dfa-83f6-296440f30536" providerId="AD" clId="Web-{94EA6652-96A0-4DF9-B941-13F66B2864F3}"/>
    <pc:docChg chg="modSld">
      <pc:chgData name="Akrem GOMRI" userId="S::akrem.gomri@external.totalenergies.com::e4d6de03-2399-4dfa-83f6-296440f30536" providerId="AD" clId="Web-{94EA6652-96A0-4DF9-B941-13F66B2864F3}" dt="2025-02-12T21:18:28.331" v="46" actId="20577"/>
      <pc:docMkLst>
        <pc:docMk/>
      </pc:docMkLst>
      <pc:sldChg chg="modSp">
        <pc:chgData name="Akrem GOMRI" userId="S::akrem.gomri@external.totalenergies.com::e4d6de03-2399-4dfa-83f6-296440f30536" providerId="AD" clId="Web-{94EA6652-96A0-4DF9-B941-13F66B2864F3}" dt="2025-02-12T21:16:53.922" v="20" actId="1076"/>
        <pc:sldMkLst>
          <pc:docMk/>
          <pc:sldMk cId="3393954171" sldId="325"/>
        </pc:sldMkLst>
        <pc:spChg chg="mod">
          <ac:chgData name="Akrem GOMRI" userId="S::akrem.gomri@external.totalenergies.com::e4d6de03-2399-4dfa-83f6-296440f30536" providerId="AD" clId="Web-{94EA6652-96A0-4DF9-B941-13F66B2864F3}" dt="2025-02-12T21:16:39.453" v="7" actId="14100"/>
          <ac:spMkLst>
            <pc:docMk/>
            <pc:sldMk cId="3393954171" sldId="325"/>
            <ac:spMk id="8" creationId="{2B86536B-72C0-E6F8-15B7-72FE2CFD7039}"/>
          </ac:spMkLst>
        </pc:spChg>
        <pc:spChg chg="mod">
          <ac:chgData name="Akrem GOMRI" userId="S::akrem.gomri@external.totalenergies.com::e4d6de03-2399-4dfa-83f6-296440f30536" providerId="AD" clId="Web-{94EA6652-96A0-4DF9-B941-13F66B2864F3}" dt="2025-02-12T21:16:50.563" v="19" actId="20577"/>
          <ac:spMkLst>
            <pc:docMk/>
            <pc:sldMk cId="3393954171" sldId="325"/>
            <ac:spMk id="10" creationId="{CE52AB7E-25BA-14EF-0BC9-CFC561A1A4F6}"/>
          </ac:spMkLst>
        </pc:spChg>
        <pc:spChg chg="mod">
          <ac:chgData name="Akrem GOMRI" userId="S::akrem.gomri@external.totalenergies.com::e4d6de03-2399-4dfa-83f6-296440f30536" providerId="AD" clId="Web-{94EA6652-96A0-4DF9-B941-13F66B2864F3}" dt="2025-02-12T21:16:53.922" v="20" actId="1076"/>
          <ac:spMkLst>
            <pc:docMk/>
            <pc:sldMk cId="3393954171" sldId="325"/>
            <ac:spMk id="12" creationId="{3DA7E8B5-FC28-2EC5-48E9-AD220A720A1E}"/>
          </ac:spMkLst>
        </pc:spChg>
      </pc:sldChg>
      <pc:sldChg chg="addSp modSp mod modShow">
        <pc:chgData name="Akrem GOMRI" userId="S::akrem.gomri@external.totalenergies.com::e4d6de03-2399-4dfa-83f6-296440f30536" providerId="AD" clId="Web-{94EA6652-96A0-4DF9-B941-13F66B2864F3}" dt="2025-02-12T21:18:28.331" v="46" actId="20577"/>
        <pc:sldMkLst>
          <pc:docMk/>
          <pc:sldMk cId="1787610378" sldId="425"/>
        </pc:sldMkLst>
        <pc:spChg chg="add mod">
          <ac:chgData name="Akrem GOMRI" userId="S::akrem.gomri@external.totalenergies.com::e4d6de03-2399-4dfa-83f6-296440f30536" providerId="AD" clId="Web-{94EA6652-96A0-4DF9-B941-13F66B2864F3}" dt="2025-02-12T21:18:28.331" v="46" actId="20577"/>
          <ac:spMkLst>
            <pc:docMk/>
            <pc:sldMk cId="1787610378" sldId="425"/>
            <ac:spMk id="4" creationId="{7078A9B8-F11E-5A57-2B3A-4D26CF071309}"/>
          </ac:spMkLst>
        </pc:spChg>
        <pc:spChg chg="mod">
          <ac:chgData name="Akrem GOMRI" userId="S::akrem.gomri@external.totalenergies.com::e4d6de03-2399-4dfa-83f6-296440f30536" providerId="AD" clId="Web-{94EA6652-96A0-4DF9-B941-13F66B2864F3}" dt="2025-02-12T21:18:10.612" v="42" actId="20577"/>
          <ac:spMkLst>
            <pc:docMk/>
            <pc:sldMk cId="1787610378" sldId="425"/>
            <ac:spMk id="16" creationId="{7D7165F7-F6E7-FC81-1474-02B894B26789}"/>
          </ac:spMkLst>
        </pc:spChg>
      </pc:sldChg>
    </pc:docChg>
  </pc:docChgLst>
  <pc:docChgLst>
    <pc:chgData name="Akrem GOMRI" userId="S::akrem.gomri@external.totalenergies.com::e4d6de03-2399-4dfa-83f6-296440f30536" providerId="AD" clId="Web-{FFE6CAD8-1921-4CD2-A226-E237BAC23A9E}"/>
    <pc:docChg chg="modSld">
      <pc:chgData name="Akrem GOMRI" userId="S::akrem.gomri@external.totalenergies.com::e4d6de03-2399-4dfa-83f6-296440f30536" providerId="AD" clId="Web-{FFE6CAD8-1921-4CD2-A226-E237BAC23A9E}" dt="2025-02-12T09:30:57.664" v="4" actId="20577"/>
      <pc:docMkLst>
        <pc:docMk/>
      </pc:docMkLst>
      <pc:sldChg chg="modSp">
        <pc:chgData name="Akrem GOMRI" userId="S::akrem.gomri@external.totalenergies.com::e4d6de03-2399-4dfa-83f6-296440f30536" providerId="AD" clId="Web-{FFE6CAD8-1921-4CD2-A226-E237BAC23A9E}" dt="2025-02-12T09:30:57.664" v="4" actId="20577"/>
        <pc:sldMkLst>
          <pc:docMk/>
          <pc:sldMk cId="326320387" sldId="409"/>
        </pc:sldMkLst>
        <pc:spChg chg="mod">
          <ac:chgData name="Akrem GOMRI" userId="S::akrem.gomri@external.totalenergies.com::e4d6de03-2399-4dfa-83f6-296440f30536" providerId="AD" clId="Web-{FFE6CAD8-1921-4CD2-A226-E237BAC23A9E}" dt="2025-02-12T09:30:57.664" v="4" actId="20577"/>
          <ac:spMkLst>
            <pc:docMk/>
            <pc:sldMk cId="326320387" sldId="409"/>
            <ac:spMk id="41" creationId="{4DA4122C-AC17-4210-47CF-6306B655A3DB}"/>
          </ac:spMkLst>
        </pc:spChg>
      </pc:sldChg>
      <pc:sldChg chg="modSp">
        <pc:chgData name="Akrem GOMRI" userId="S::akrem.gomri@external.totalenergies.com::e4d6de03-2399-4dfa-83f6-296440f30536" providerId="AD" clId="Web-{FFE6CAD8-1921-4CD2-A226-E237BAC23A9E}" dt="2025-02-12T09:30:10.070" v="2" actId="20577"/>
        <pc:sldMkLst>
          <pc:docMk/>
          <pc:sldMk cId="2197687198" sldId="417"/>
        </pc:sldMkLst>
        <pc:spChg chg="mod">
          <ac:chgData name="Akrem GOMRI" userId="S::akrem.gomri@external.totalenergies.com::e4d6de03-2399-4dfa-83f6-296440f30536" providerId="AD" clId="Web-{FFE6CAD8-1921-4CD2-A226-E237BAC23A9E}" dt="2025-02-12T09:30:10.070" v="2" actId="20577"/>
          <ac:spMkLst>
            <pc:docMk/>
            <pc:sldMk cId="2197687198" sldId="417"/>
            <ac:spMk id="12" creationId="{DFDCA46B-A6D4-0C75-1DFA-63FA97ED4EBF}"/>
          </ac:spMkLst>
        </pc:spChg>
      </pc:sldChg>
    </pc:docChg>
  </pc:docChgLst>
  <pc:docChgLst>
    <pc:chgData name="Akrem GOMRI" userId="S::akrem.gomri@external.totalenergies.com::e4d6de03-2399-4dfa-83f6-296440f30536" providerId="AD" clId="Web-{1497A635-36C3-4A6A-99BD-1A66DAF45CA3}"/>
    <pc:docChg chg="modSld">
      <pc:chgData name="Akrem GOMRI" userId="S::akrem.gomri@external.totalenergies.com::e4d6de03-2399-4dfa-83f6-296440f30536" providerId="AD" clId="Web-{1497A635-36C3-4A6A-99BD-1A66DAF45CA3}" dt="2025-02-11T10:39:28.444" v="3" actId="20577"/>
      <pc:docMkLst>
        <pc:docMk/>
      </pc:docMkLst>
      <pc:sldChg chg="modSp">
        <pc:chgData name="Akrem GOMRI" userId="S::akrem.gomri@external.totalenergies.com::e4d6de03-2399-4dfa-83f6-296440f30536" providerId="AD" clId="Web-{1497A635-36C3-4A6A-99BD-1A66DAF45CA3}" dt="2025-02-11T10:39:28.444" v="3" actId="20577"/>
        <pc:sldMkLst>
          <pc:docMk/>
          <pc:sldMk cId="326320387" sldId="409"/>
        </pc:sldMkLst>
      </pc:sldChg>
    </pc:docChg>
  </pc:docChgLst>
  <pc:docChgLst>
    <pc:chgData name="Akrem GOMRI" userId="S::akrem.gomri@external.totalenergies.com::e4d6de03-2399-4dfa-83f6-296440f30536" providerId="AD" clId="Web-{5013FECE-2708-4731-BFCE-784E0E0234F6}"/>
    <pc:docChg chg="delSld modSld modSection">
      <pc:chgData name="Akrem GOMRI" userId="S::akrem.gomri@external.totalenergies.com::e4d6de03-2399-4dfa-83f6-296440f30536" providerId="AD" clId="Web-{5013FECE-2708-4731-BFCE-784E0E0234F6}" dt="2025-02-12T10:53:40.213" v="236" actId="20577"/>
      <pc:docMkLst>
        <pc:docMk/>
      </pc:docMkLst>
      <pc:sldChg chg="modSp">
        <pc:chgData name="Akrem GOMRI" userId="S::akrem.gomri@external.totalenergies.com::e4d6de03-2399-4dfa-83f6-296440f30536" providerId="AD" clId="Web-{5013FECE-2708-4731-BFCE-784E0E0234F6}" dt="2025-02-12T10:44:54.311" v="67" actId="20577"/>
        <pc:sldMkLst>
          <pc:docMk/>
          <pc:sldMk cId="0" sldId="257"/>
        </pc:sldMkLst>
        <pc:spChg chg="mod">
          <ac:chgData name="Akrem GOMRI" userId="S::akrem.gomri@external.totalenergies.com::e4d6de03-2399-4dfa-83f6-296440f30536" providerId="AD" clId="Web-{5013FECE-2708-4731-BFCE-784E0E0234F6}" dt="2025-02-12T10:44:54.311" v="67" actId="20577"/>
          <ac:spMkLst>
            <pc:docMk/>
            <pc:sldMk cId="0" sldId="257"/>
            <ac:spMk id="199" creationId="{00000000-0000-0000-0000-000000000000}"/>
          </ac:spMkLst>
        </pc:spChg>
      </pc:sldChg>
      <pc:sldChg chg="modSp">
        <pc:chgData name="Akrem GOMRI" userId="S::akrem.gomri@external.totalenergies.com::e4d6de03-2399-4dfa-83f6-296440f30536" providerId="AD" clId="Web-{5013FECE-2708-4731-BFCE-784E0E0234F6}" dt="2025-02-12T10:46:19.688" v="141" actId="20577"/>
        <pc:sldMkLst>
          <pc:docMk/>
          <pc:sldMk cId="968959149" sldId="333"/>
        </pc:sldMkLst>
        <pc:spChg chg="mod">
          <ac:chgData name="Akrem GOMRI" userId="S::akrem.gomri@external.totalenergies.com::e4d6de03-2399-4dfa-83f6-296440f30536" providerId="AD" clId="Web-{5013FECE-2708-4731-BFCE-784E0E0234F6}" dt="2025-02-12T10:42:25.917" v="60" actId="14100"/>
          <ac:spMkLst>
            <pc:docMk/>
            <pc:sldMk cId="968959149" sldId="333"/>
            <ac:spMk id="7" creationId="{06CBD86E-58C2-966D-E52D-9901121C3980}"/>
          </ac:spMkLst>
        </pc:spChg>
        <pc:spChg chg="mod">
          <ac:chgData name="Akrem GOMRI" userId="S::akrem.gomri@external.totalenergies.com::e4d6de03-2399-4dfa-83f6-296440f30536" providerId="AD" clId="Web-{5013FECE-2708-4731-BFCE-784E0E0234F6}" dt="2025-02-12T10:44:35.076" v="62" actId="20577"/>
          <ac:spMkLst>
            <pc:docMk/>
            <pc:sldMk cId="968959149" sldId="333"/>
            <ac:spMk id="16" creationId="{F9B3BDBD-11CF-9876-0F72-6DC914D0DF2C}"/>
          </ac:spMkLst>
        </pc:spChg>
        <pc:spChg chg="mod">
          <ac:chgData name="Akrem GOMRI" userId="S::akrem.gomri@external.totalenergies.com::e4d6de03-2399-4dfa-83f6-296440f30536" providerId="AD" clId="Web-{5013FECE-2708-4731-BFCE-784E0E0234F6}" dt="2025-02-12T10:46:19.688" v="141" actId="20577"/>
          <ac:spMkLst>
            <pc:docMk/>
            <pc:sldMk cId="968959149" sldId="333"/>
            <ac:spMk id="54" creationId="{6B5969FD-CBE1-5ABB-EF54-C2BF766785CC}"/>
          </ac:spMkLst>
        </pc:spChg>
        <pc:spChg chg="mod">
          <ac:chgData name="Akrem GOMRI" userId="S::akrem.gomri@external.totalenergies.com::e4d6de03-2399-4dfa-83f6-296440f30536" providerId="AD" clId="Web-{5013FECE-2708-4731-BFCE-784E0E0234F6}" dt="2025-02-12T10:45:25.608" v="98" actId="14100"/>
          <ac:spMkLst>
            <pc:docMk/>
            <pc:sldMk cId="968959149" sldId="333"/>
            <ac:spMk id="80" creationId="{8E4A3DA3-48AB-D9C5-4142-BFC7E5BC2CBC}"/>
          </ac:spMkLst>
        </pc:spChg>
        <pc:spChg chg="mod">
          <ac:chgData name="Akrem GOMRI" userId="S::akrem.gomri@external.totalenergies.com::e4d6de03-2399-4dfa-83f6-296440f30536" providerId="AD" clId="Web-{5013FECE-2708-4731-BFCE-784E0E0234F6}" dt="2025-02-12T10:46:01.672" v="117" actId="1076"/>
          <ac:spMkLst>
            <pc:docMk/>
            <pc:sldMk cId="968959149" sldId="333"/>
            <ac:spMk id="82" creationId="{F812AE2F-1FC7-5411-E829-551B67E8DE46}"/>
          </ac:spMkLst>
        </pc:spChg>
        <pc:spChg chg="mod">
          <ac:chgData name="Akrem GOMRI" userId="S::akrem.gomri@external.totalenergies.com::e4d6de03-2399-4dfa-83f6-296440f30536" providerId="AD" clId="Web-{5013FECE-2708-4731-BFCE-784E0E0234F6}" dt="2025-02-12T10:46:10.250" v="123" actId="20577"/>
          <ac:spMkLst>
            <pc:docMk/>
            <pc:sldMk cId="968959149" sldId="333"/>
            <ac:spMk id="83" creationId="{B44BB5A3-2057-4A78-8967-1C23A4FC1B79}"/>
          </ac:spMkLst>
        </pc:spChg>
        <pc:spChg chg="mod">
          <ac:chgData name="Akrem GOMRI" userId="S::akrem.gomri@external.totalenergies.com::e4d6de03-2399-4dfa-83f6-296440f30536" providerId="AD" clId="Web-{5013FECE-2708-4731-BFCE-784E0E0234F6}" dt="2025-02-12T10:42:12.667" v="45" actId="20577"/>
          <ac:spMkLst>
            <pc:docMk/>
            <pc:sldMk cId="968959149" sldId="333"/>
            <ac:spMk id="84" creationId="{3B42CF70-86C3-77F8-9583-C41E18FA93AB}"/>
          </ac:spMkLst>
        </pc:spChg>
        <pc:spChg chg="mod">
          <ac:chgData name="Akrem GOMRI" userId="S::akrem.gomri@external.totalenergies.com::e4d6de03-2399-4dfa-83f6-296440f30536" providerId="AD" clId="Web-{5013FECE-2708-4731-BFCE-784E0E0234F6}" dt="2025-02-12T10:42:07.198" v="43" actId="20577"/>
          <ac:spMkLst>
            <pc:docMk/>
            <pc:sldMk cId="968959149" sldId="333"/>
            <ac:spMk id="85" creationId="{14E43409-CCB2-FAC4-5B88-31B4E7E6FA8C}"/>
          </ac:spMkLst>
        </pc:spChg>
        <pc:spChg chg="mod">
          <ac:chgData name="Akrem GOMRI" userId="S::akrem.gomri@external.totalenergies.com::e4d6de03-2399-4dfa-83f6-296440f30536" providerId="AD" clId="Web-{5013FECE-2708-4731-BFCE-784E0E0234F6}" dt="2025-02-12T10:45:09.561" v="89" actId="20577"/>
          <ac:spMkLst>
            <pc:docMk/>
            <pc:sldMk cId="968959149" sldId="333"/>
            <ac:spMk id="86" creationId="{DF1CAE8A-55F5-96EF-78C4-A4507224E221}"/>
          </ac:spMkLst>
        </pc:spChg>
        <pc:graphicFrameChg chg="mod modGraphic">
          <ac:chgData name="Akrem GOMRI" userId="S::akrem.gomri@external.totalenergies.com::e4d6de03-2399-4dfa-83f6-296440f30536" providerId="AD" clId="Web-{5013FECE-2708-4731-BFCE-784E0E0234F6}" dt="2025-02-12T10:45:46.656" v="112"/>
          <ac:graphicFrameMkLst>
            <pc:docMk/>
            <pc:sldMk cId="968959149" sldId="333"/>
            <ac:graphicFrameMk id="59" creationId="{EE84B34F-EFA0-1203-E745-8869597E7C34}"/>
          </ac:graphicFrameMkLst>
        </pc:graphicFrameChg>
        <pc:cxnChg chg="mod">
          <ac:chgData name="Akrem GOMRI" userId="S::akrem.gomri@external.totalenergies.com::e4d6de03-2399-4dfa-83f6-296440f30536" providerId="AD" clId="Web-{5013FECE-2708-4731-BFCE-784E0E0234F6}" dt="2025-02-12T10:45:20.109" v="96" actId="1076"/>
          <ac:cxnSpMkLst>
            <pc:docMk/>
            <pc:sldMk cId="968959149" sldId="333"/>
            <ac:cxnSpMk id="88" creationId="{8BD3E8A7-3CD8-2880-BABF-9B4BBDC1C959}"/>
          </ac:cxnSpMkLst>
        </pc:cxnChg>
        <pc:cxnChg chg="mod">
          <ac:chgData name="Akrem GOMRI" userId="S::akrem.gomri@external.totalenergies.com::e4d6de03-2399-4dfa-83f6-296440f30536" providerId="AD" clId="Web-{5013FECE-2708-4731-BFCE-784E0E0234F6}" dt="2025-02-12T10:46:01.672" v="117" actId="1076"/>
          <ac:cxnSpMkLst>
            <pc:docMk/>
            <pc:sldMk cId="968959149" sldId="333"/>
            <ac:cxnSpMk id="89" creationId="{0F4C98D8-BDE9-55EE-487E-28523C38607C}"/>
          </ac:cxnSpMkLst>
        </pc:cxnChg>
        <pc:cxnChg chg="mod">
          <ac:chgData name="Akrem GOMRI" userId="S::akrem.gomri@external.totalenergies.com::e4d6de03-2399-4dfa-83f6-296440f30536" providerId="AD" clId="Web-{5013FECE-2708-4731-BFCE-784E0E0234F6}" dt="2025-02-12T10:46:01.672" v="117" actId="1076"/>
          <ac:cxnSpMkLst>
            <pc:docMk/>
            <pc:sldMk cId="968959149" sldId="333"/>
            <ac:cxnSpMk id="92" creationId="{B5E1A4E0-8DD6-8A1F-D70F-9CE5527956EF}"/>
          </ac:cxnSpMkLst>
        </pc:cxnChg>
      </pc:sldChg>
      <pc:sldChg chg="del">
        <pc:chgData name="Akrem GOMRI" userId="S::akrem.gomri@external.totalenergies.com::e4d6de03-2399-4dfa-83f6-296440f30536" providerId="AD" clId="Web-{5013FECE-2708-4731-BFCE-784E0E0234F6}" dt="2025-02-12T10:12:04.986" v="4"/>
        <pc:sldMkLst>
          <pc:docMk/>
          <pc:sldMk cId="3490902145" sldId="336"/>
        </pc:sldMkLst>
      </pc:sldChg>
      <pc:sldChg chg="modSp">
        <pc:chgData name="Akrem GOMRI" userId="S::akrem.gomri@external.totalenergies.com::e4d6de03-2399-4dfa-83f6-296440f30536" providerId="AD" clId="Web-{5013FECE-2708-4731-BFCE-784E0E0234F6}" dt="2025-02-12T10:53:40.213" v="236" actId="20577"/>
        <pc:sldMkLst>
          <pc:docMk/>
          <pc:sldMk cId="2563258151" sldId="392"/>
        </pc:sldMkLst>
        <pc:spChg chg="mod">
          <ac:chgData name="Akrem GOMRI" userId="S::akrem.gomri@external.totalenergies.com::e4d6de03-2399-4dfa-83f6-296440f30536" providerId="AD" clId="Web-{5013FECE-2708-4731-BFCE-784E0E0234F6}" dt="2025-02-12T10:47:38.736" v="178" actId="14100"/>
          <ac:spMkLst>
            <pc:docMk/>
            <pc:sldMk cId="2563258151" sldId="392"/>
            <ac:spMk id="7" creationId="{9DB1AF3D-B1DA-7C59-FAB9-59DB6A8315D6}"/>
          </ac:spMkLst>
        </pc:spChg>
        <pc:spChg chg="mod">
          <ac:chgData name="Akrem GOMRI" userId="S::akrem.gomri@external.totalenergies.com::e4d6de03-2399-4dfa-83f6-296440f30536" providerId="AD" clId="Web-{5013FECE-2708-4731-BFCE-784E0E0234F6}" dt="2025-02-12T10:48:55.738" v="223" actId="20577"/>
          <ac:spMkLst>
            <pc:docMk/>
            <pc:sldMk cId="2563258151" sldId="392"/>
            <ac:spMk id="8" creationId="{825C27E4-FD54-E69A-9F6C-031E72B724E1}"/>
          </ac:spMkLst>
        </pc:spChg>
        <pc:spChg chg="mod">
          <ac:chgData name="Akrem GOMRI" userId="S::akrem.gomri@external.totalenergies.com::e4d6de03-2399-4dfa-83f6-296440f30536" providerId="AD" clId="Web-{5013FECE-2708-4731-BFCE-784E0E0234F6}" dt="2025-02-12T10:53:40.213" v="236" actId="20577"/>
          <ac:spMkLst>
            <pc:docMk/>
            <pc:sldMk cId="2563258151" sldId="392"/>
            <ac:spMk id="10" creationId="{9A7B890E-8265-7412-851D-FA6ECEE37E0B}"/>
          </ac:spMkLst>
        </pc:spChg>
        <pc:spChg chg="mod">
          <ac:chgData name="Akrem GOMRI" userId="S::akrem.gomri@external.totalenergies.com::e4d6de03-2399-4dfa-83f6-296440f30536" providerId="AD" clId="Web-{5013FECE-2708-4731-BFCE-784E0E0234F6}" dt="2025-02-12T10:48:43.457" v="209" actId="20577"/>
          <ac:spMkLst>
            <pc:docMk/>
            <pc:sldMk cId="2563258151" sldId="392"/>
            <ac:spMk id="15" creationId="{666F81B3-9B52-318B-7D1C-80CE1F9B280A}"/>
          </ac:spMkLst>
        </pc:spChg>
        <pc:spChg chg="mod">
          <ac:chgData name="Akrem GOMRI" userId="S::akrem.gomri@external.totalenergies.com::e4d6de03-2399-4dfa-83f6-296440f30536" providerId="AD" clId="Web-{5013FECE-2708-4731-BFCE-784E0E0234F6}" dt="2025-02-12T10:44:37.529" v="63" actId="20577"/>
          <ac:spMkLst>
            <pc:docMk/>
            <pc:sldMk cId="2563258151" sldId="392"/>
            <ac:spMk id="16" creationId="{FD04AB60-E9A0-DB7E-7B51-B3FA10860A8B}"/>
          </ac:spMkLst>
        </pc:spChg>
      </pc:sldChg>
      <pc:sldChg chg="modSp">
        <pc:chgData name="Akrem GOMRI" userId="S::akrem.gomri@external.totalenergies.com::e4d6de03-2399-4dfa-83f6-296440f30536" providerId="AD" clId="Web-{5013FECE-2708-4731-BFCE-784E0E0234F6}" dt="2025-02-12T10:44:41.342" v="64" actId="20577"/>
        <pc:sldMkLst>
          <pc:docMk/>
          <pc:sldMk cId="2273336135" sldId="393"/>
        </pc:sldMkLst>
        <pc:spChg chg="mod">
          <ac:chgData name="Akrem GOMRI" userId="S::akrem.gomri@external.totalenergies.com::e4d6de03-2399-4dfa-83f6-296440f30536" providerId="AD" clId="Web-{5013FECE-2708-4731-BFCE-784E0E0234F6}" dt="2025-02-12T10:44:41.342" v="64" actId="20577"/>
          <ac:spMkLst>
            <pc:docMk/>
            <pc:sldMk cId="2273336135" sldId="393"/>
            <ac:spMk id="16" creationId="{3F8AD779-143A-59C7-A276-D00975AA5932}"/>
          </ac:spMkLst>
        </pc:spChg>
      </pc:sldChg>
      <pc:sldChg chg="modSp">
        <pc:chgData name="Akrem GOMRI" userId="S::akrem.gomri@external.totalenergies.com::e4d6de03-2399-4dfa-83f6-296440f30536" providerId="AD" clId="Web-{5013FECE-2708-4731-BFCE-784E0E0234F6}" dt="2025-02-12T10:44:49.795" v="66" actId="20577"/>
        <pc:sldMkLst>
          <pc:docMk/>
          <pc:sldMk cId="1233856108" sldId="394"/>
        </pc:sldMkLst>
        <pc:spChg chg="mod">
          <ac:chgData name="Akrem GOMRI" userId="S::akrem.gomri@external.totalenergies.com::e4d6de03-2399-4dfa-83f6-296440f30536" providerId="AD" clId="Web-{5013FECE-2708-4731-BFCE-784E0E0234F6}" dt="2025-02-12T10:44:49.795" v="66" actId="20577"/>
          <ac:spMkLst>
            <pc:docMk/>
            <pc:sldMk cId="1233856108" sldId="394"/>
            <ac:spMk id="16" creationId="{273E46BF-5046-23E3-7AFE-A61AE0D92DC7}"/>
          </ac:spMkLst>
        </pc:spChg>
      </pc:sldChg>
      <pc:sldChg chg="del">
        <pc:chgData name="Akrem GOMRI" userId="S::akrem.gomri@external.totalenergies.com::e4d6de03-2399-4dfa-83f6-296440f30536" providerId="AD" clId="Web-{5013FECE-2708-4731-BFCE-784E0E0234F6}" dt="2025-02-12T10:12:11.783" v="8"/>
        <pc:sldMkLst>
          <pc:docMk/>
          <pc:sldMk cId="3319833876" sldId="396"/>
        </pc:sldMkLst>
      </pc:sldChg>
      <pc:sldChg chg="del">
        <pc:chgData name="Akrem GOMRI" userId="S::akrem.gomri@external.totalenergies.com::e4d6de03-2399-4dfa-83f6-296440f30536" providerId="AD" clId="Web-{5013FECE-2708-4731-BFCE-784E0E0234F6}" dt="2025-02-12T10:12:10.986" v="6"/>
        <pc:sldMkLst>
          <pc:docMk/>
          <pc:sldMk cId="1006489681" sldId="397"/>
        </pc:sldMkLst>
      </pc:sldChg>
      <pc:sldChg chg="del">
        <pc:chgData name="Akrem GOMRI" userId="S::akrem.gomri@external.totalenergies.com::e4d6de03-2399-4dfa-83f6-296440f30536" providerId="AD" clId="Web-{5013FECE-2708-4731-BFCE-784E0E0234F6}" dt="2025-02-12T10:12:11.299" v="7"/>
        <pc:sldMkLst>
          <pc:docMk/>
          <pc:sldMk cId="699856998" sldId="398"/>
        </pc:sldMkLst>
      </pc:sldChg>
      <pc:sldChg chg="del">
        <pc:chgData name="Akrem GOMRI" userId="S::akrem.gomri@external.totalenergies.com::e4d6de03-2399-4dfa-83f6-296440f30536" providerId="AD" clId="Web-{5013FECE-2708-4731-BFCE-784E0E0234F6}" dt="2025-02-12T10:12:07.283" v="5"/>
        <pc:sldMkLst>
          <pc:docMk/>
          <pc:sldMk cId="942350406" sldId="405"/>
        </pc:sldMkLst>
      </pc:sldChg>
      <pc:sldChg chg="modSp">
        <pc:chgData name="Akrem GOMRI" userId="S::akrem.gomri@external.totalenergies.com::e4d6de03-2399-4dfa-83f6-296440f30536" providerId="AD" clId="Web-{5013FECE-2708-4731-BFCE-784E0E0234F6}" dt="2025-02-12T10:39:22.132" v="34" actId="20577"/>
        <pc:sldMkLst>
          <pc:docMk/>
          <pc:sldMk cId="326320387" sldId="409"/>
        </pc:sldMkLst>
        <pc:spChg chg="mod">
          <ac:chgData name="Akrem GOMRI" userId="S::akrem.gomri@external.totalenergies.com::e4d6de03-2399-4dfa-83f6-296440f30536" providerId="AD" clId="Web-{5013FECE-2708-4731-BFCE-784E0E0234F6}" dt="2025-02-12T10:38:07.161" v="19" actId="1076"/>
          <ac:spMkLst>
            <pc:docMk/>
            <pc:sldMk cId="326320387" sldId="409"/>
            <ac:spMk id="3" creationId="{466591F9-CDB3-DF02-654D-F7E7434CDFD0}"/>
          </ac:spMkLst>
        </pc:spChg>
        <pc:spChg chg="mod">
          <ac:chgData name="Akrem GOMRI" userId="S::akrem.gomri@external.totalenergies.com::e4d6de03-2399-4dfa-83f6-296440f30536" providerId="AD" clId="Web-{5013FECE-2708-4731-BFCE-784E0E0234F6}" dt="2025-02-12T10:33:16.420" v="9" actId="14100"/>
          <ac:spMkLst>
            <pc:docMk/>
            <pc:sldMk cId="326320387" sldId="409"/>
            <ac:spMk id="13" creationId="{3F0B894E-FCC2-330A-5201-BBD93284B9BB}"/>
          </ac:spMkLst>
        </pc:spChg>
        <pc:spChg chg="mod">
          <ac:chgData name="Akrem GOMRI" userId="S::akrem.gomri@external.totalenergies.com::e4d6de03-2399-4dfa-83f6-296440f30536" providerId="AD" clId="Web-{5013FECE-2708-4731-BFCE-784E0E0234F6}" dt="2025-02-12T10:38:20.537" v="22" actId="1076"/>
          <ac:spMkLst>
            <pc:docMk/>
            <pc:sldMk cId="326320387" sldId="409"/>
            <ac:spMk id="18" creationId="{3AA7EE81-90D1-437E-A78B-A500D59A35F8}"/>
          </ac:spMkLst>
        </pc:spChg>
        <pc:spChg chg="mod">
          <ac:chgData name="Akrem GOMRI" userId="S::akrem.gomri@external.totalenergies.com::e4d6de03-2399-4dfa-83f6-296440f30536" providerId="AD" clId="Web-{5013FECE-2708-4731-BFCE-784E0E0234F6}" dt="2025-02-12T10:39:22.132" v="34" actId="20577"/>
          <ac:spMkLst>
            <pc:docMk/>
            <pc:sldMk cId="326320387" sldId="409"/>
            <ac:spMk id="19" creationId="{49758E87-B7B8-975C-E80E-768FCB480FEE}"/>
          </ac:spMkLst>
        </pc:spChg>
      </pc:sldChg>
      <pc:sldChg chg="del">
        <pc:chgData name="Akrem GOMRI" userId="S::akrem.gomri@external.totalenergies.com::e4d6de03-2399-4dfa-83f6-296440f30536" providerId="AD" clId="Web-{5013FECE-2708-4731-BFCE-784E0E0234F6}" dt="2025-02-12T10:12:00.611" v="3"/>
        <pc:sldMkLst>
          <pc:docMk/>
          <pc:sldMk cId="3261293054" sldId="414"/>
        </pc:sldMkLst>
      </pc:sldChg>
    </pc:docChg>
  </pc:docChgLst>
  <pc:docChgLst>
    <pc:chgData name="Akrem GOMRI" userId="S::akrem.gomri@external.totalenergies.com::e4d6de03-2399-4dfa-83f6-296440f30536" providerId="AD" clId="Web-{9AF197BA-36DD-4373-AE46-2077B421029C}"/>
    <pc:docChg chg="modSld">
      <pc:chgData name="Akrem GOMRI" userId="S::akrem.gomri@external.totalenergies.com::e4d6de03-2399-4dfa-83f6-296440f30536" providerId="AD" clId="Web-{9AF197BA-36DD-4373-AE46-2077B421029C}" dt="2025-02-11T09:58:22.026" v="25"/>
      <pc:docMkLst>
        <pc:docMk/>
      </pc:docMkLst>
      <pc:sldChg chg="mod modShow">
        <pc:chgData name="Akrem GOMRI" userId="S::akrem.gomri@external.totalenergies.com::e4d6de03-2399-4dfa-83f6-296440f30536" providerId="AD" clId="Web-{9AF197BA-36DD-4373-AE46-2077B421029C}" dt="2025-02-11T09:57:02.195" v="0"/>
        <pc:sldMkLst>
          <pc:docMk/>
          <pc:sldMk cId="0" sldId="257"/>
        </pc:sldMkLst>
      </pc:sldChg>
      <pc:sldChg chg="mod modShow">
        <pc:chgData name="Akrem GOMRI" userId="S::akrem.gomri@external.totalenergies.com::e4d6de03-2399-4dfa-83f6-296440f30536" providerId="AD" clId="Web-{9AF197BA-36DD-4373-AE46-2077B421029C}" dt="2025-02-11T09:58:22.026" v="25"/>
        <pc:sldMkLst>
          <pc:docMk/>
          <pc:sldMk cId="0" sldId="294"/>
        </pc:sldMkLst>
      </pc:sldChg>
      <pc:sldChg chg="mod modShow">
        <pc:chgData name="Akrem GOMRI" userId="S::akrem.gomri@external.totalenergies.com::e4d6de03-2399-4dfa-83f6-296440f30536" providerId="AD" clId="Web-{9AF197BA-36DD-4373-AE46-2077B421029C}" dt="2025-02-11T09:57:20.305" v="4"/>
        <pc:sldMkLst>
          <pc:docMk/>
          <pc:sldMk cId="968959149" sldId="333"/>
        </pc:sldMkLst>
      </pc:sldChg>
      <pc:sldChg chg="mod modShow">
        <pc:chgData name="Akrem GOMRI" userId="S::akrem.gomri@external.totalenergies.com::e4d6de03-2399-4dfa-83f6-296440f30536" providerId="AD" clId="Web-{9AF197BA-36DD-4373-AE46-2077B421029C}" dt="2025-02-11T09:57:07.086" v="1"/>
        <pc:sldMkLst>
          <pc:docMk/>
          <pc:sldMk cId="4280262398" sldId="343"/>
        </pc:sldMkLst>
      </pc:sldChg>
      <pc:sldChg chg="mod modShow">
        <pc:chgData name="Akrem GOMRI" userId="S::akrem.gomri@external.totalenergies.com::e4d6de03-2399-4dfa-83f6-296440f30536" providerId="AD" clId="Web-{9AF197BA-36DD-4373-AE46-2077B421029C}" dt="2025-02-11T09:58:03.713" v="20"/>
        <pc:sldMkLst>
          <pc:docMk/>
          <pc:sldMk cId="1099429727" sldId="350"/>
        </pc:sldMkLst>
      </pc:sldChg>
      <pc:sldChg chg="mod modShow">
        <pc:chgData name="Akrem GOMRI" userId="S::akrem.gomri@external.totalenergies.com::e4d6de03-2399-4dfa-83f6-296440f30536" providerId="AD" clId="Web-{9AF197BA-36DD-4373-AE46-2077B421029C}" dt="2025-02-11T09:57:38.165" v="12"/>
        <pc:sldMkLst>
          <pc:docMk/>
          <pc:sldMk cId="1778991282" sldId="353"/>
        </pc:sldMkLst>
      </pc:sldChg>
      <pc:sldChg chg="mod modShow">
        <pc:chgData name="Akrem GOMRI" userId="S::akrem.gomri@external.totalenergies.com::e4d6de03-2399-4dfa-83f6-296440f30536" providerId="AD" clId="Web-{9AF197BA-36DD-4373-AE46-2077B421029C}" dt="2025-02-11T09:57:23.586" v="5"/>
        <pc:sldMkLst>
          <pc:docMk/>
          <pc:sldMk cId="2563258151" sldId="392"/>
        </pc:sldMkLst>
      </pc:sldChg>
      <pc:sldChg chg="mod modShow">
        <pc:chgData name="Akrem GOMRI" userId="S::akrem.gomri@external.totalenergies.com::e4d6de03-2399-4dfa-83f6-296440f30536" providerId="AD" clId="Web-{9AF197BA-36DD-4373-AE46-2077B421029C}" dt="2025-02-11T09:57:24.914" v="6"/>
        <pc:sldMkLst>
          <pc:docMk/>
          <pc:sldMk cId="2273336135" sldId="393"/>
        </pc:sldMkLst>
      </pc:sldChg>
      <pc:sldChg chg="mod modShow">
        <pc:chgData name="Akrem GOMRI" userId="S::akrem.gomri@external.totalenergies.com::e4d6de03-2399-4dfa-83f6-296440f30536" providerId="AD" clId="Web-{9AF197BA-36DD-4373-AE46-2077B421029C}" dt="2025-02-11T09:57:26.165" v="7"/>
        <pc:sldMkLst>
          <pc:docMk/>
          <pc:sldMk cId="1233856108" sldId="394"/>
        </pc:sldMkLst>
      </pc:sldChg>
      <pc:sldChg chg="mod modShow">
        <pc:chgData name="Akrem GOMRI" userId="S::akrem.gomri@external.totalenergies.com::e4d6de03-2399-4dfa-83f6-296440f30536" providerId="AD" clId="Web-{9AF197BA-36DD-4373-AE46-2077B421029C}" dt="2025-02-11T09:57:50.619" v="16"/>
        <pc:sldMkLst>
          <pc:docMk/>
          <pc:sldMk cId="1616329060" sldId="395"/>
        </pc:sldMkLst>
      </pc:sldChg>
      <pc:sldChg chg="mod modShow">
        <pc:chgData name="Akrem GOMRI" userId="S::akrem.gomri@external.totalenergies.com::e4d6de03-2399-4dfa-83f6-296440f30536" providerId="AD" clId="Web-{9AF197BA-36DD-4373-AE46-2077B421029C}" dt="2025-02-11T09:57:33.774" v="11"/>
        <pc:sldMkLst>
          <pc:docMk/>
          <pc:sldMk cId="3319833876" sldId="396"/>
        </pc:sldMkLst>
      </pc:sldChg>
      <pc:sldChg chg="mod modShow">
        <pc:chgData name="Akrem GOMRI" userId="S::akrem.gomri@external.totalenergies.com::e4d6de03-2399-4dfa-83f6-296440f30536" providerId="AD" clId="Web-{9AF197BA-36DD-4373-AE46-2077B421029C}" dt="2025-02-11T09:57:30.821" v="9"/>
        <pc:sldMkLst>
          <pc:docMk/>
          <pc:sldMk cId="1006489681" sldId="397"/>
        </pc:sldMkLst>
      </pc:sldChg>
      <pc:sldChg chg="mod modShow">
        <pc:chgData name="Akrem GOMRI" userId="S::akrem.gomri@external.totalenergies.com::e4d6de03-2399-4dfa-83f6-296440f30536" providerId="AD" clId="Web-{9AF197BA-36DD-4373-AE46-2077B421029C}" dt="2025-02-11T09:57:31.868" v="10"/>
        <pc:sldMkLst>
          <pc:docMk/>
          <pc:sldMk cId="699856998" sldId="398"/>
        </pc:sldMkLst>
      </pc:sldChg>
      <pc:sldChg chg="mod modShow">
        <pc:chgData name="Akrem GOMRI" userId="S::akrem.gomri@external.totalenergies.com::e4d6de03-2399-4dfa-83f6-296440f30536" providerId="AD" clId="Web-{9AF197BA-36DD-4373-AE46-2077B421029C}" dt="2025-02-11T09:58:13.026" v="21"/>
        <pc:sldMkLst>
          <pc:docMk/>
          <pc:sldMk cId="280203515" sldId="401"/>
        </pc:sldMkLst>
      </pc:sldChg>
      <pc:sldChg chg="mod modShow">
        <pc:chgData name="Akrem GOMRI" userId="S::akrem.gomri@external.totalenergies.com::e4d6de03-2399-4dfa-83f6-296440f30536" providerId="AD" clId="Web-{9AF197BA-36DD-4373-AE46-2077B421029C}" dt="2025-02-11T09:58:14.370" v="22"/>
        <pc:sldMkLst>
          <pc:docMk/>
          <pc:sldMk cId="1341615262" sldId="402"/>
        </pc:sldMkLst>
      </pc:sldChg>
      <pc:sldChg chg="mod modShow">
        <pc:chgData name="Akrem GOMRI" userId="S::akrem.gomri@external.totalenergies.com::e4d6de03-2399-4dfa-83f6-296440f30536" providerId="AD" clId="Web-{9AF197BA-36DD-4373-AE46-2077B421029C}" dt="2025-02-11T09:58:16.089" v="23"/>
        <pc:sldMkLst>
          <pc:docMk/>
          <pc:sldMk cId="3476620322" sldId="403"/>
        </pc:sldMkLst>
      </pc:sldChg>
      <pc:sldChg chg="mod modShow">
        <pc:chgData name="Akrem GOMRI" userId="S::akrem.gomri@external.totalenergies.com::e4d6de03-2399-4dfa-83f6-296440f30536" providerId="AD" clId="Web-{9AF197BA-36DD-4373-AE46-2077B421029C}" dt="2025-02-11T09:58:18.932" v="24"/>
        <pc:sldMkLst>
          <pc:docMk/>
          <pc:sldMk cId="1087540213" sldId="404"/>
        </pc:sldMkLst>
      </pc:sldChg>
      <pc:sldChg chg="mod modShow">
        <pc:chgData name="Akrem GOMRI" userId="S::akrem.gomri@external.totalenergies.com::e4d6de03-2399-4dfa-83f6-296440f30536" providerId="AD" clId="Web-{9AF197BA-36DD-4373-AE46-2077B421029C}" dt="2025-02-11T09:57:28.493" v="8"/>
        <pc:sldMkLst>
          <pc:docMk/>
          <pc:sldMk cId="942350406" sldId="405"/>
        </pc:sldMkLst>
      </pc:sldChg>
      <pc:sldChg chg="mod modShow">
        <pc:chgData name="Akrem GOMRI" userId="S::akrem.gomri@external.totalenergies.com::e4d6de03-2399-4dfa-83f6-296440f30536" providerId="AD" clId="Web-{9AF197BA-36DD-4373-AE46-2077B421029C}" dt="2025-02-11T09:57:59.197" v="19"/>
        <pc:sldMkLst>
          <pc:docMk/>
          <pc:sldMk cId="4105510762" sldId="406"/>
        </pc:sldMkLst>
      </pc:sldChg>
      <pc:sldChg chg="mod modShow">
        <pc:chgData name="Akrem GOMRI" userId="S::akrem.gomri@external.totalenergies.com::e4d6de03-2399-4dfa-83f6-296440f30536" providerId="AD" clId="Web-{9AF197BA-36DD-4373-AE46-2077B421029C}" dt="2025-02-11T09:57:46.181" v="15"/>
        <pc:sldMkLst>
          <pc:docMk/>
          <pc:sldMk cId="4259905167" sldId="411"/>
        </pc:sldMkLst>
      </pc:sldChg>
      <pc:sldChg chg="mod modShow">
        <pc:chgData name="Akrem GOMRI" userId="S::akrem.gomri@external.totalenergies.com::e4d6de03-2399-4dfa-83f6-296440f30536" providerId="AD" clId="Web-{9AF197BA-36DD-4373-AE46-2077B421029C}" dt="2025-02-11T09:57:52.306" v="17"/>
        <pc:sldMkLst>
          <pc:docMk/>
          <pc:sldMk cId="3442406554" sldId="412"/>
        </pc:sldMkLst>
      </pc:sldChg>
      <pc:sldChg chg="mod modShow">
        <pc:chgData name="Akrem GOMRI" userId="S::akrem.gomri@external.totalenergies.com::e4d6de03-2399-4dfa-83f6-296440f30536" providerId="AD" clId="Web-{9AF197BA-36DD-4373-AE46-2077B421029C}" dt="2025-02-11T09:57:54.447" v="18"/>
        <pc:sldMkLst>
          <pc:docMk/>
          <pc:sldMk cId="219012976" sldId="413"/>
        </pc:sldMkLst>
      </pc:sldChg>
      <pc:sldChg chg="mod modShow">
        <pc:chgData name="Akrem GOMRI" userId="S::akrem.gomri@external.totalenergies.com::e4d6de03-2399-4dfa-83f6-296440f30536" providerId="AD" clId="Web-{9AF197BA-36DD-4373-AE46-2077B421029C}" dt="2025-02-11T09:57:17.492" v="3"/>
        <pc:sldMkLst>
          <pc:docMk/>
          <pc:sldMk cId="3261293054" sldId="414"/>
        </pc:sldMkLst>
      </pc:sldChg>
    </pc:docChg>
  </pc:docChgLst>
  <pc:docChgLst>
    <pc:chgData name="Akrem GOMRI" userId="S::akrem.gomri@external.totalenergies.com::e4d6de03-2399-4dfa-83f6-296440f30536" providerId="AD" clId="Web-{D3C2D719-A6A7-41E8-9EB5-5DD50D11A6B2}"/>
    <pc:docChg chg="modSld">
      <pc:chgData name="Akrem GOMRI" userId="S::akrem.gomri@external.totalenergies.com::e4d6de03-2399-4dfa-83f6-296440f30536" providerId="AD" clId="Web-{D3C2D719-A6A7-41E8-9EB5-5DD50D11A6B2}" dt="2025-02-13T13:39:27.468" v="1" actId="20577"/>
      <pc:docMkLst>
        <pc:docMk/>
      </pc:docMkLst>
      <pc:sldChg chg="modSp">
        <pc:chgData name="Akrem GOMRI" userId="S::akrem.gomri@external.totalenergies.com::e4d6de03-2399-4dfa-83f6-296440f30536" providerId="AD" clId="Web-{D3C2D719-A6A7-41E8-9EB5-5DD50D11A6B2}" dt="2025-02-13T13:39:27.468" v="1" actId="20577"/>
        <pc:sldMkLst>
          <pc:docMk/>
          <pc:sldMk cId="1010117467" sldId="418"/>
        </pc:sldMkLst>
        <pc:spChg chg="mod">
          <ac:chgData name="Akrem GOMRI" userId="S::akrem.gomri@external.totalenergies.com::e4d6de03-2399-4dfa-83f6-296440f30536" providerId="AD" clId="Web-{D3C2D719-A6A7-41E8-9EB5-5DD50D11A6B2}" dt="2025-02-13T13:39:27.468" v="1" actId="20577"/>
          <ac:spMkLst>
            <pc:docMk/>
            <pc:sldMk cId="1010117467" sldId="418"/>
            <ac:spMk id="11" creationId="{76298E46-E103-35C7-BBAE-CCDCC8AECFDF}"/>
          </ac:spMkLst>
        </pc:spChg>
      </pc:sldChg>
    </pc:docChg>
  </pc:docChgLst>
  <pc:docChgLst>
    <pc:chgData name="Akrem GOMRI" userId="S::akrem.gomri@external.totalenergies.com::e4d6de03-2399-4dfa-83f6-296440f30536" providerId="AD" clId="Web-{1DAAB218-1645-4EDF-A64A-608575CB9F46}"/>
    <pc:docChg chg="modSld">
      <pc:chgData name="Akrem GOMRI" userId="S::akrem.gomri@external.totalenergies.com::e4d6de03-2399-4dfa-83f6-296440f30536" providerId="AD" clId="Web-{1DAAB218-1645-4EDF-A64A-608575CB9F46}" dt="2025-02-12T20:37:45.037" v="147"/>
      <pc:docMkLst>
        <pc:docMk/>
      </pc:docMkLst>
      <pc:sldChg chg="addSp delSp modSp">
        <pc:chgData name="Akrem GOMRI" userId="S::akrem.gomri@external.totalenergies.com::e4d6de03-2399-4dfa-83f6-296440f30536" providerId="AD" clId="Web-{1DAAB218-1645-4EDF-A64A-608575CB9F46}" dt="2025-02-12T20:37:45.037" v="147"/>
        <pc:sldMkLst>
          <pc:docMk/>
          <pc:sldMk cId="0" sldId="256"/>
        </pc:sldMkLst>
        <pc:spChg chg="add mod">
          <ac:chgData name="Akrem GOMRI" userId="S::akrem.gomri@external.totalenergies.com::e4d6de03-2399-4dfa-83f6-296440f30536" providerId="AD" clId="Web-{1DAAB218-1645-4EDF-A64A-608575CB9F46}" dt="2025-02-12T20:36:11.470" v="99" actId="1076"/>
          <ac:spMkLst>
            <pc:docMk/>
            <pc:sldMk cId="0" sldId="256"/>
            <ac:spMk id="2" creationId="{A07D09F5-1340-A668-1389-B84774B240BE}"/>
          </ac:spMkLst>
        </pc:spChg>
        <pc:spChg chg="add mod">
          <ac:chgData name="Akrem GOMRI" userId="S::akrem.gomri@external.totalenergies.com::e4d6de03-2399-4dfa-83f6-296440f30536" providerId="AD" clId="Web-{1DAAB218-1645-4EDF-A64A-608575CB9F46}" dt="2025-02-12T20:36:29.393" v="101" actId="1076"/>
          <ac:spMkLst>
            <pc:docMk/>
            <pc:sldMk cId="0" sldId="256"/>
            <ac:spMk id="3" creationId="{07D15380-FCDD-7C0F-E7B4-32A5F3427F15}"/>
          </ac:spMkLst>
        </pc:spChg>
        <pc:spChg chg="add del mod">
          <ac:chgData name="Akrem GOMRI" userId="S::akrem.gomri@external.totalenergies.com::e4d6de03-2399-4dfa-83f6-296440f30536" providerId="AD" clId="Web-{1DAAB218-1645-4EDF-A64A-608575CB9F46}" dt="2025-02-12T20:37:45.037" v="147"/>
          <ac:spMkLst>
            <pc:docMk/>
            <pc:sldMk cId="0" sldId="256"/>
            <ac:spMk id="4" creationId="{0CFB2443-1224-F07C-F514-25C45395EF25}"/>
          </ac:spMkLst>
        </pc:spChg>
        <pc:spChg chg="add mod">
          <ac:chgData name="Akrem GOMRI" userId="S::akrem.gomri@external.totalenergies.com::e4d6de03-2399-4dfa-83f6-296440f30536" providerId="AD" clId="Web-{1DAAB218-1645-4EDF-A64A-608575CB9F46}" dt="2025-02-12T20:37:37.646" v="144" actId="20577"/>
          <ac:spMkLst>
            <pc:docMk/>
            <pc:sldMk cId="0" sldId="256"/>
            <ac:spMk id="6" creationId="{B486AD92-7D5E-A6C5-38D4-027CA2A29C1A}"/>
          </ac:spMkLst>
        </pc:spChg>
        <pc:spChg chg="add mod">
          <ac:chgData name="Akrem GOMRI" userId="S::akrem.gomri@external.totalenergies.com::e4d6de03-2399-4dfa-83f6-296440f30536" providerId="AD" clId="Web-{1DAAB218-1645-4EDF-A64A-608575CB9F46}" dt="2025-02-12T20:37:40.318" v="145"/>
          <ac:spMkLst>
            <pc:docMk/>
            <pc:sldMk cId="0" sldId="256"/>
            <ac:spMk id="8" creationId="{D436ACFD-0675-5A33-480D-9ADA7A4561D4}"/>
          </ac:spMkLst>
        </pc:spChg>
        <pc:spChg chg="del">
          <ac:chgData name="Akrem GOMRI" userId="S::akrem.gomri@external.totalenergies.com::e4d6de03-2399-4dfa-83f6-296440f30536" providerId="AD" clId="Web-{1DAAB218-1645-4EDF-A64A-608575CB9F46}" dt="2025-02-12T20:37:40.318" v="145"/>
          <ac:spMkLst>
            <pc:docMk/>
            <pc:sldMk cId="0" sldId="256"/>
            <ac:spMk id="173" creationId="{00000000-0000-0000-0000-000000000000}"/>
          </ac:spMkLst>
        </pc:spChg>
      </pc:sldChg>
    </pc:docChg>
  </pc:docChgLst>
  <pc:docChgLst>
    <pc:chgData name="Akrem GOMRI" userId="S::akrem.gomri@external.totalenergies.com::e4d6de03-2399-4dfa-83f6-296440f30536" providerId="AD" clId="Web-{98115FB3-842A-4EB0-AF9F-1681502B548B}"/>
    <pc:docChg chg="modSld">
      <pc:chgData name="Akrem GOMRI" userId="S::akrem.gomri@external.totalenergies.com::e4d6de03-2399-4dfa-83f6-296440f30536" providerId="AD" clId="Web-{98115FB3-842A-4EB0-AF9F-1681502B548B}" dt="2025-02-12T10:59:08.811" v="27" actId="1076"/>
      <pc:docMkLst>
        <pc:docMk/>
      </pc:docMkLst>
      <pc:sldChg chg="addSp delSp modSp">
        <pc:chgData name="Akrem GOMRI" userId="S::akrem.gomri@external.totalenergies.com::e4d6de03-2399-4dfa-83f6-296440f30536" providerId="AD" clId="Web-{98115FB3-842A-4EB0-AF9F-1681502B548B}" dt="2025-02-12T10:59:08.811" v="27" actId="1076"/>
        <pc:sldMkLst>
          <pc:docMk/>
          <pc:sldMk cId="326320387" sldId="409"/>
        </pc:sldMkLst>
        <pc:spChg chg="mod">
          <ac:chgData name="Akrem GOMRI" userId="S::akrem.gomri@external.totalenergies.com::e4d6de03-2399-4dfa-83f6-296440f30536" providerId="AD" clId="Web-{98115FB3-842A-4EB0-AF9F-1681502B548B}" dt="2025-02-12T10:57:41.449" v="16" actId="1076"/>
          <ac:spMkLst>
            <pc:docMk/>
            <pc:sldMk cId="326320387" sldId="409"/>
            <ac:spMk id="3" creationId="{466591F9-CDB3-DF02-654D-F7E7434CDFD0}"/>
          </ac:spMkLst>
        </pc:spChg>
        <pc:spChg chg="add del mod topLvl">
          <ac:chgData name="Akrem GOMRI" userId="S::akrem.gomri@external.totalenergies.com::e4d6de03-2399-4dfa-83f6-296440f30536" providerId="AD" clId="Web-{98115FB3-842A-4EB0-AF9F-1681502B548B}" dt="2025-02-12T10:59:00.358" v="25" actId="1076"/>
          <ac:spMkLst>
            <pc:docMk/>
            <pc:sldMk cId="326320387" sldId="409"/>
            <ac:spMk id="7" creationId="{72ABD82B-23D9-1C9E-5AD1-845886F6AA88}"/>
          </ac:spMkLst>
        </pc:spChg>
        <pc:spChg chg="mod topLvl">
          <ac:chgData name="Akrem GOMRI" userId="S::akrem.gomri@external.totalenergies.com::e4d6de03-2399-4dfa-83f6-296440f30536" providerId="AD" clId="Web-{98115FB3-842A-4EB0-AF9F-1681502B548B}" dt="2025-02-12T10:58:52.654" v="23"/>
          <ac:spMkLst>
            <pc:docMk/>
            <pc:sldMk cId="326320387" sldId="409"/>
            <ac:spMk id="8" creationId="{5E8950F2-2540-392C-EB03-9C675680435A}"/>
          </ac:spMkLst>
        </pc:spChg>
        <pc:spChg chg="mod">
          <ac:chgData name="Akrem GOMRI" userId="S::akrem.gomri@external.totalenergies.com::e4d6de03-2399-4dfa-83f6-296440f30536" providerId="AD" clId="Web-{98115FB3-842A-4EB0-AF9F-1681502B548B}" dt="2025-02-12T10:56:54.744" v="8" actId="1076"/>
          <ac:spMkLst>
            <pc:docMk/>
            <pc:sldMk cId="326320387" sldId="409"/>
            <ac:spMk id="18" creationId="{3AA7EE81-90D1-437E-A78B-A500D59A35F8}"/>
          </ac:spMkLst>
        </pc:spChg>
        <pc:spChg chg="mod">
          <ac:chgData name="Akrem GOMRI" userId="S::akrem.gomri@external.totalenergies.com::e4d6de03-2399-4dfa-83f6-296440f30536" providerId="AD" clId="Web-{98115FB3-842A-4EB0-AF9F-1681502B548B}" dt="2025-02-12T10:56:54.807" v="9" actId="1076"/>
          <ac:spMkLst>
            <pc:docMk/>
            <pc:sldMk cId="326320387" sldId="409"/>
            <ac:spMk id="19" creationId="{49758E87-B7B8-975C-E80E-768FCB480FEE}"/>
          </ac:spMkLst>
        </pc:spChg>
        <pc:grpChg chg="add del mod">
          <ac:chgData name="Akrem GOMRI" userId="S::akrem.gomri@external.totalenergies.com::e4d6de03-2399-4dfa-83f6-296440f30536" providerId="AD" clId="Web-{98115FB3-842A-4EB0-AF9F-1681502B548B}" dt="2025-02-12T10:59:02.952" v="26"/>
          <ac:grpSpMkLst>
            <pc:docMk/>
            <pc:sldMk cId="326320387" sldId="409"/>
            <ac:grpSpMk id="5" creationId="{342C603F-39B8-08A3-3B23-A297D13B4A86}"/>
          </ac:grpSpMkLst>
        </pc:grpChg>
        <pc:grpChg chg="del">
          <ac:chgData name="Akrem GOMRI" userId="S::akrem.gomri@external.totalenergies.com::e4d6de03-2399-4dfa-83f6-296440f30536" providerId="AD" clId="Web-{98115FB3-842A-4EB0-AF9F-1681502B548B}" dt="2025-02-12T10:56:25.665" v="0"/>
          <ac:grpSpMkLst>
            <pc:docMk/>
            <pc:sldMk cId="326320387" sldId="409"/>
            <ac:grpSpMk id="11" creationId="{A16ADE69-BF8B-81C8-55AC-781173A54C64}"/>
          </ac:grpSpMkLst>
        </pc:grpChg>
        <pc:grpChg chg="mod">
          <ac:chgData name="Akrem GOMRI" userId="S::akrem.gomri@external.totalenergies.com::e4d6de03-2399-4dfa-83f6-296440f30536" providerId="AD" clId="Web-{98115FB3-842A-4EB0-AF9F-1681502B548B}" dt="2025-02-12T10:56:37.978" v="1" actId="1076"/>
          <ac:grpSpMkLst>
            <pc:docMk/>
            <pc:sldMk cId="326320387" sldId="409"/>
            <ac:grpSpMk id="15" creationId="{BED488F6-8C32-1714-52C0-EE372C1B71FE}"/>
          </ac:grpSpMkLst>
        </pc:grpChg>
        <pc:picChg chg="add mod">
          <ac:chgData name="Akrem GOMRI" userId="S::akrem.gomri@external.totalenergies.com::e4d6de03-2399-4dfa-83f6-296440f30536" providerId="AD" clId="Web-{98115FB3-842A-4EB0-AF9F-1681502B548B}" dt="2025-02-12T10:59:08.811" v="27" actId="1076"/>
          <ac:picMkLst>
            <pc:docMk/>
            <pc:sldMk cId="326320387" sldId="409"/>
            <ac:picMk id="4" creationId="{9968C1DD-B286-DF0C-DBD5-74D27446B67B}"/>
          </ac:picMkLst>
        </pc:picChg>
      </pc:sldChg>
    </pc:docChg>
  </pc:docChgLst>
  <pc:docChgLst>
    <pc:chgData name="Akrem GOMRI" userId="S::akrem.gomri@external.totalenergies.com::e4d6de03-2399-4dfa-83f6-296440f30536" providerId="AD" clId="Web-{DF50B1C5-216A-E1D5-6286-47E2147AE0A0}"/>
    <pc:docChg chg="modSld">
      <pc:chgData name="Akrem GOMRI" userId="S::akrem.gomri@external.totalenergies.com::e4d6de03-2399-4dfa-83f6-296440f30536" providerId="AD" clId="Web-{DF50B1C5-216A-E1D5-6286-47E2147AE0A0}" dt="2025-02-12T11:04:00.245" v="69" actId="20577"/>
      <pc:docMkLst>
        <pc:docMk/>
      </pc:docMkLst>
      <pc:sldChg chg="modSp">
        <pc:chgData name="Akrem GOMRI" userId="S::akrem.gomri@external.totalenergies.com::e4d6de03-2399-4dfa-83f6-296440f30536" providerId="AD" clId="Web-{DF50B1C5-216A-E1D5-6286-47E2147AE0A0}" dt="2025-02-12T11:03:44.932" v="31" actId="20577"/>
        <pc:sldMkLst>
          <pc:docMk/>
          <pc:sldMk cId="2563258151" sldId="392"/>
        </pc:sldMkLst>
        <pc:spChg chg="mod">
          <ac:chgData name="Akrem GOMRI" userId="S::akrem.gomri@external.totalenergies.com::e4d6de03-2399-4dfa-83f6-296440f30536" providerId="AD" clId="Web-{DF50B1C5-216A-E1D5-6286-47E2147AE0A0}" dt="2025-02-12T11:03:44.932" v="31" actId="20577"/>
          <ac:spMkLst>
            <pc:docMk/>
            <pc:sldMk cId="2563258151" sldId="392"/>
            <ac:spMk id="15" creationId="{666F81B3-9B52-318B-7D1C-80CE1F9B280A}"/>
          </ac:spMkLst>
        </pc:spChg>
      </pc:sldChg>
      <pc:sldChg chg="modSp">
        <pc:chgData name="Akrem GOMRI" userId="S::akrem.gomri@external.totalenergies.com::e4d6de03-2399-4dfa-83f6-296440f30536" providerId="AD" clId="Web-{DF50B1C5-216A-E1D5-6286-47E2147AE0A0}" dt="2025-02-12T11:04:00.245" v="69" actId="20577"/>
        <pc:sldMkLst>
          <pc:docMk/>
          <pc:sldMk cId="2273336135" sldId="393"/>
        </pc:sldMkLst>
        <pc:spChg chg="mod">
          <ac:chgData name="Akrem GOMRI" userId="S::akrem.gomri@external.totalenergies.com::e4d6de03-2399-4dfa-83f6-296440f30536" providerId="AD" clId="Web-{DF50B1C5-216A-E1D5-6286-47E2147AE0A0}" dt="2025-02-12T11:04:00.245" v="69" actId="20577"/>
          <ac:spMkLst>
            <pc:docMk/>
            <pc:sldMk cId="2273336135" sldId="393"/>
            <ac:spMk id="10" creationId="{C7CF69B7-436F-AE8C-73E7-CEDF3A3D03EC}"/>
          </ac:spMkLst>
        </pc:spChg>
      </pc:sldChg>
      <pc:sldChg chg="addSp delSp modSp">
        <pc:chgData name="Akrem GOMRI" userId="S::akrem.gomri@external.totalenergies.com::e4d6de03-2399-4dfa-83f6-296440f30536" providerId="AD" clId="Web-{DF50B1C5-216A-E1D5-6286-47E2147AE0A0}" dt="2025-02-12T11:01:09.270" v="14" actId="1076"/>
        <pc:sldMkLst>
          <pc:docMk/>
          <pc:sldMk cId="326320387" sldId="409"/>
        </pc:sldMkLst>
        <pc:spChg chg="add mod">
          <ac:chgData name="Akrem GOMRI" userId="S::akrem.gomri@external.totalenergies.com::e4d6de03-2399-4dfa-83f6-296440f30536" providerId="AD" clId="Web-{DF50B1C5-216A-E1D5-6286-47E2147AE0A0}" dt="2025-02-12T11:01:00.176" v="11" actId="20577"/>
          <ac:spMkLst>
            <pc:docMk/>
            <pc:sldMk cId="326320387" sldId="409"/>
            <ac:spMk id="7" creationId="{4F8575C8-117A-16CC-BE31-00B0754F16CD}"/>
          </ac:spMkLst>
        </pc:spChg>
        <pc:spChg chg="add del mod">
          <ac:chgData name="Akrem GOMRI" userId="S::akrem.gomri@external.totalenergies.com::e4d6de03-2399-4dfa-83f6-296440f30536" providerId="AD" clId="Web-{DF50B1C5-216A-E1D5-6286-47E2147AE0A0}" dt="2025-02-12T11:01:03.457" v="12"/>
          <ac:spMkLst>
            <pc:docMk/>
            <pc:sldMk cId="326320387" sldId="409"/>
            <ac:spMk id="9" creationId="{E75C547B-4413-F1B0-4289-2C0295CD6C4A}"/>
          </ac:spMkLst>
        </pc:spChg>
        <pc:picChg chg="mod">
          <ac:chgData name="Akrem GOMRI" userId="S::akrem.gomri@external.totalenergies.com::e4d6de03-2399-4dfa-83f6-296440f30536" providerId="AD" clId="Web-{DF50B1C5-216A-E1D5-6286-47E2147AE0A0}" dt="2025-02-12T11:01:09.270" v="14" actId="1076"/>
          <ac:picMkLst>
            <pc:docMk/>
            <pc:sldMk cId="326320387" sldId="409"/>
            <ac:picMk id="4" creationId="{9968C1DD-B286-DF0C-DBD5-74D27446B67B}"/>
          </ac:picMkLst>
        </pc:picChg>
      </pc:sldChg>
      <pc:sldChg chg="modSp">
        <pc:chgData name="Akrem GOMRI" userId="S::akrem.gomri@external.totalenergies.com::e4d6de03-2399-4dfa-83f6-296440f30536" providerId="AD" clId="Web-{DF50B1C5-216A-E1D5-6286-47E2147AE0A0}" dt="2025-02-12T11:01:44.943" v="23" actId="14100"/>
        <pc:sldMkLst>
          <pc:docMk/>
          <pc:sldMk cId="1448583621" sldId="415"/>
        </pc:sldMkLst>
        <pc:spChg chg="mod">
          <ac:chgData name="Akrem GOMRI" userId="S::akrem.gomri@external.totalenergies.com::e4d6de03-2399-4dfa-83f6-296440f30536" providerId="AD" clId="Web-{DF50B1C5-216A-E1D5-6286-47E2147AE0A0}" dt="2025-02-12T11:01:44.943" v="23" actId="14100"/>
          <ac:spMkLst>
            <pc:docMk/>
            <pc:sldMk cId="1448583621" sldId="415"/>
            <ac:spMk id="34" creationId="{17939F52-150F-271E-D325-063EDC242854}"/>
          </ac:spMkLst>
        </pc:spChg>
        <pc:picChg chg="mod">
          <ac:chgData name="Akrem GOMRI" userId="S::akrem.gomri@external.totalenergies.com::e4d6de03-2399-4dfa-83f6-296440f30536" providerId="AD" clId="Web-{DF50B1C5-216A-E1D5-6286-47E2147AE0A0}" dt="2025-02-12T11:01:34.302" v="19" actId="1076"/>
          <ac:picMkLst>
            <pc:docMk/>
            <pc:sldMk cId="1448583621" sldId="415"/>
            <ac:picMk id="3" creationId="{3ADD420D-0F08-8476-48A9-B9B2842265E8}"/>
          </ac:picMkLst>
        </pc:picChg>
      </pc:sldChg>
    </pc:docChg>
  </pc:docChgLst>
  <pc:docChgLst>
    <pc:chgData name="Akrem GOMRI" userId="S::akrem.gomri@external.totalenergies.com::e4d6de03-2399-4dfa-83f6-296440f30536" providerId="AD" clId="Web-{9CC7A35D-930A-4A7E-A8D3-C7B003E4930B}"/>
    <pc:docChg chg="modSld">
      <pc:chgData name="Akrem GOMRI" userId="S::akrem.gomri@external.totalenergies.com::e4d6de03-2399-4dfa-83f6-296440f30536" providerId="AD" clId="Web-{9CC7A35D-930A-4A7E-A8D3-C7B003E4930B}" dt="2025-02-12T11:05:23.853" v="9" actId="14100"/>
      <pc:docMkLst>
        <pc:docMk/>
      </pc:docMkLst>
      <pc:sldChg chg="modSp">
        <pc:chgData name="Akrem GOMRI" userId="S::akrem.gomri@external.totalenergies.com::e4d6de03-2399-4dfa-83f6-296440f30536" providerId="AD" clId="Web-{9CC7A35D-930A-4A7E-A8D3-C7B003E4930B}" dt="2025-02-12T11:05:23.853" v="9" actId="14100"/>
        <pc:sldMkLst>
          <pc:docMk/>
          <pc:sldMk cId="2273336135" sldId="393"/>
        </pc:sldMkLst>
        <pc:spChg chg="mod">
          <ac:chgData name="Akrem GOMRI" userId="S::akrem.gomri@external.totalenergies.com::e4d6de03-2399-4dfa-83f6-296440f30536" providerId="AD" clId="Web-{9CC7A35D-930A-4A7E-A8D3-C7B003E4930B}" dt="2025-02-12T11:05:21.775" v="8" actId="20577"/>
          <ac:spMkLst>
            <pc:docMk/>
            <pc:sldMk cId="2273336135" sldId="393"/>
            <ac:spMk id="19" creationId="{9DF8518D-1803-0F23-4B7D-449BFFA78CDF}"/>
          </ac:spMkLst>
        </pc:spChg>
        <pc:picChg chg="mod">
          <ac:chgData name="Akrem GOMRI" userId="S::akrem.gomri@external.totalenergies.com::e4d6de03-2399-4dfa-83f6-296440f30536" providerId="AD" clId="Web-{9CC7A35D-930A-4A7E-A8D3-C7B003E4930B}" dt="2025-02-12T11:05:23.853" v="9" actId="14100"/>
          <ac:picMkLst>
            <pc:docMk/>
            <pc:sldMk cId="2273336135" sldId="393"/>
            <ac:picMk id="20" creationId="{3F979AAC-92BF-F50A-9EA8-88389366CE2C}"/>
          </ac:picMkLst>
        </pc:picChg>
      </pc:sldChg>
    </pc:docChg>
  </pc:docChgLst>
  <pc:docChgLst>
    <pc:chgData name="Akrem GOMRI" userId="S::akrem.gomri@external.totalenergies.com::e4d6de03-2399-4dfa-83f6-296440f30536" providerId="AD" clId="Web-{899A1EFE-FA30-41A1-B70C-766C8F8EB88B}"/>
    <pc:docChg chg="modSld">
      <pc:chgData name="Akrem GOMRI" userId="S::akrem.gomri@external.totalenergies.com::e4d6de03-2399-4dfa-83f6-296440f30536" providerId="AD" clId="Web-{899A1EFE-FA30-41A1-B70C-766C8F8EB88B}" dt="2025-02-12T08:36:20.330" v="43" actId="1076"/>
      <pc:docMkLst>
        <pc:docMk/>
      </pc:docMkLst>
      <pc:sldChg chg="addSp modSp">
        <pc:chgData name="Akrem GOMRI" userId="S::akrem.gomri@external.totalenergies.com::e4d6de03-2399-4dfa-83f6-296440f30536" providerId="AD" clId="Web-{899A1EFE-FA30-41A1-B70C-766C8F8EB88B}" dt="2025-02-12T08:36:20.330" v="43" actId="1076"/>
        <pc:sldMkLst>
          <pc:docMk/>
          <pc:sldMk cId="4280262398" sldId="343"/>
        </pc:sldMkLst>
        <pc:spChg chg="mod">
          <ac:chgData name="Akrem GOMRI" userId="S::akrem.gomri@external.totalenergies.com::e4d6de03-2399-4dfa-83f6-296440f30536" providerId="AD" clId="Web-{899A1EFE-FA30-41A1-B70C-766C8F8EB88B}" dt="2025-02-12T08:36:20.330" v="43" actId="1076"/>
          <ac:spMkLst>
            <pc:docMk/>
            <pc:sldMk cId="4280262398" sldId="343"/>
            <ac:spMk id="4" creationId="{F881CF2A-3B97-02CA-8C01-1700E4E7C6CD}"/>
          </ac:spMkLst>
        </pc:spChg>
        <pc:spChg chg="add mod">
          <ac:chgData name="Akrem GOMRI" userId="S::akrem.gomri@external.totalenergies.com::e4d6de03-2399-4dfa-83f6-296440f30536" providerId="AD" clId="Web-{899A1EFE-FA30-41A1-B70C-766C8F8EB88B}" dt="2025-02-12T08:36:16.954" v="41" actId="1076"/>
          <ac:spMkLst>
            <pc:docMk/>
            <pc:sldMk cId="4280262398" sldId="343"/>
            <ac:spMk id="7" creationId="{8A810CC5-87A2-D633-B359-5C09D78EC590}"/>
          </ac:spMkLst>
        </pc:spChg>
        <pc:spChg chg="mod">
          <ac:chgData name="Akrem GOMRI" userId="S::akrem.gomri@external.totalenergies.com::e4d6de03-2399-4dfa-83f6-296440f30536" providerId="AD" clId="Web-{899A1EFE-FA30-41A1-B70C-766C8F8EB88B}" dt="2025-02-12T08:36:20.314" v="42" actId="1076"/>
          <ac:spMkLst>
            <pc:docMk/>
            <pc:sldMk cId="4280262398" sldId="343"/>
            <ac:spMk id="9" creationId="{8763A5E4-A5A4-2525-4374-50DD6F713FD1}"/>
          </ac:spMkLst>
        </pc:spChg>
      </pc:sldChg>
    </pc:docChg>
  </pc:docChgLst>
  <pc:docChgLst>
    <pc:chgData name="Akrem GOMRI" userId="S::akrem.gomri@external.totalenergies.com::e4d6de03-2399-4dfa-83f6-296440f30536" providerId="AD" clId="Web-{409BE0CB-F1FB-49F1-85EA-07E249A47E38}"/>
    <pc:docChg chg="modSld">
      <pc:chgData name="Akrem GOMRI" userId="S::akrem.gomri@external.totalenergies.com::e4d6de03-2399-4dfa-83f6-296440f30536" providerId="AD" clId="Web-{409BE0CB-F1FB-49F1-85EA-07E249A47E38}" dt="2025-02-21T05:59:59.765" v="0" actId="1076"/>
      <pc:docMkLst>
        <pc:docMk/>
      </pc:docMkLst>
      <pc:sldChg chg="modSp">
        <pc:chgData name="Akrem GOMRI" userId="S::akrem.gomri@external.totalenergies.com::e4d6de03-2399-4dfa-83f6-296440f30536" providerId="AD" clId="Web-{409BE0CB-F1FB-49F1-85EA-07E249A47E38}" dt="2025-02-21T05:59:59.765" v="0" actId="1076"/>
        <pc:sldMkLst>
          <pc:docMk/>
          <pc:sldMk cId="1448583621" sldId="415"/>
        </pc:sldMkLst>
        <pc:picChg chg="mod">
          <ac:chgData name="Akrem GOMRI" userId="S::akrem.gomri@external.totalenergies.com::e4d6de03-2399-4dfa-83f6-296440f30536" providerId="AD" clId="Web-{409BE0CB-F1FB-49F1-85EA-07E249A47E38}" dt="2025-02-21T05:59:59.765" v="0" actId="1076"/>
          <ac:picMkLst>
            <pc:docMk/>
            <pc:sldMk cId="1448583621" sldId="415"/>
            <ac:picMk id="3" creationId="{3ADD420D-0F08-8476-48A9-B9B2842265E8}"/>
          </ac:picMkLst>
        </pc:picChg>
      </pc:sldChg>
    </pc:docChg>
  </pc:docChgLst>
  <pc:docChgLst>
    <pc:chgData name="Akrem GOMRI" userId="S::akrem.gomri@external.totalenergies.com::e4d6de03-2399-4dfa-83f6-296440f30536" providerId="AD" clId="Web-{5AAF8495-2744-4C34-A3CF-DA8A435DCE67}"/>
    <pc:docChg chg="modSld">
      <pc:chgData name="Akrem GOMRI" userId="S::akrem.gomri@external.totalenergies.com::e4d6de03-2399-4dfa-83f6-296440f30536" providerId="AD" clId="Web-{5AAF8495-2744-4C34-A3CF-DA8A435DCE67}" dt="2025-02-12T20:24:43.471" v="8"/>
      <pc:docMkLst>
        <pc:docMk/>
      </pc:docMkLst>
      <pc:sldChg chg="addSp delSp modSp">
        <pc:chgData name="Akrem GOMRI" userId="S::akrem.gomri@external.totalenergies.com::e4d6de03-2399-4dfa-83f6-296440f30536" providerId="AD" clId="Web-{5AAF8495-2744-4C34-A3CF-DA8A435DCE67}" dt="2025-02-12T20:24:43.471" v="8"/>
        <pc:sldMkLst>
          <pc:docMk/>
          <pc:sldMk cId="0" sldId="256"/>
        </pc:sldMkLst>
        <pc:spChg chg="add del mod">
          <ac:chgData name="Akrem GOMRI" userId="S::akrem.gomri@external.totalenergies.com::e4d6de03-2399-4dfa-83f6-296440f30536" providerId="AD" clId="Web-{5AAF8495-2744-4C34-A3CF-DA8A435DCE67}" dt="2025-02-12T20:23:55.329" v="3"/>
          <ac:spMkLst>
            <pc:docMk/>
            <pc:sldMk cId="0" sldId="256"/>
            <ac:spMk id="4" creationId="{346A85AE-6278-1141-D14B-A7AEC3D51721}"/>
          </ac:spMkLst>
        </pc:spChg>
        <pc:spChg chg="del">
          <ac:chgData name="Akrem GOMRI" userId="S::akrem.gomri@external.totalenergies.com::e4d6de03-2399-4dfa-83f6-296440f30536" providerId="AD" clId="Web-{5AAF8495-2744-4C34-A3CF-DA8A435DCE67}" dt="2025-02-12T20:23:51.063" v="2"/>
          <ac:spMkLst>
            <pc:docMk/>
            <pc:sldMk cId="0" sldId="256"/>
            <ac:spMk id="172" creationId="{00000000-0000-0000-0000-000000000000}"/>
          </ac:spMkLst>
        </pc:spChg>
        <pc:spChg chg="del">
          <ac:chgData name="Akrem GOMRI" userId="S::akrem.gomri@external.totalenergies.com::e4d6de03-2399-4dfa-83f6-296440f30536" providerId="AD" clId="Web-{5AAF8495-2744-4C34-A3CF-DA8A435DCE67}" dt="2025-02-12T20:24:03.407" v="4"/>
          <ac:spMkLst>
            <pc:docMk/>
            <pc:sldMk cId="0" sldId="256"/>
            <ac:spMk id="177" creationId="{00000000-0000-0000-0000-000000000000}"/>
          </ac:spMkLst>
        </pc:spChg>
        <pc:picChg chg="del">
          <ac:chgData name="Akrem GOMRI" userId="S::akrem.gomri@external.totalenergies.com::e4d6de03-2399-4dfa-83f6-296440f30536" providerId="AD" clId="Web-{5AAF8495-2744-4C34-A3CF-DA8A435DCE67}" dt="2025-02-12T20:23:48.485" v="1"/>
          <ac:picMkLst>
            <pc:docMk/>
            <pc:sldMk cId="0" sldId="256"/>
            <ac:picMk id="3" creationId="{ADB90622-F817-AA66-3FFD-90BE96BD0E93}"/>
          </ac:picMkLst>
        </pc:picChg>
        <pc:picChg chg="add mod">
          <ac:chgData name="Akrem GOMRI" userId="S::akrem.gomri@external.totalenergies.com::e4d6de03-2399-4dfa-83f6-296440f30536" providerId="AD" clId="Web-{5AAF8495-2744-4C34-A3CF-DA8A435DCE67}" dt="2025-02-12T20:24:07.517" v="6" actId="1076"/>
          <ac:picMkLst>
            <pc:docMk/>
            <pc:sldMk cId="0" sldId="256"/>
            <ac:picMk id="5" creationId="{459E2807-88A3-B9DE-47A0-98727C71FF91}"/>
          </ac:picMkLst>
        </pc:picChg>
        <pc:picChg chg="add del mod">
          <ac:chgData name="Akrem GOMRI" userId="S::akrem.gomri@external.totalenergies.com::e4d6de03-2399-4dfa-83f6-296440f30536" providerId="AD" clId="Web-{5AAF8495-2744-4C34-A3CF-DA8A435DCE67}" dt="2025-02-12T20:24:43.471" v="8"/>
          <ac:picMkLst>
            <pc:docMk/>
            <pc:sldMk cId="0" sldId="256"/>
            <ac:picMk id="6" creationId="{11A00084-F31A-6B90-20AB-85803E7E1047}"/>
          </ac:picMkLst>
        </pc:picChg>
        <pc:picChg chg="del">
          <ac:chgData name="Akrem GOMRI" userId="S::akrem.gomri@external.totalenergies.com::e4d6de03-2399-4dfa-83f6-296440f30536" providerId="AD" clId="Web-{5AAF8495-2744-4C34-A3CF-DA8A435DCE67}" dt="2025-02-12T20:23:48.485" v="0"/>
          <ac:picMkLst>
            <pc:docMk/>
            <pc:sldMk cId="0" sldId="256"/>
            <ac:picMk id="7" creationId="{BEC0453C-901B-DFED-48F1-B18CB6257FD3}"/>
          </ac:picMkLst>
        </pc:picChg>
      </pc:sldChg>
    </pc:docChg>
  </pc:docChgLst>
  <pc:docChgLst>
    <pc:chgData name="Akrem GOMRI" userId="S::akrem.gomri@external.totalenergies.com::e4d6de03-2399-4dfa-83f6-296440f30536" providerId="AD" clId="Web-{99129079-2B08-4AF7-B7AD-B3F2E29B9C44}"/>
    <pc:docChg chg="modSld">
      <pc:chgData name="Akrem GOMRI" userId="S::akrem.gomri@external.totalenergies.com::e4d6de03-2399-4dfa-83f6-296440f30536" providerId="AD" clId="Web-{99129079-2B08-4AF7-B7AD-B3F2E29B9C44}" dt="2025-02-12T12:51:53.619" v="386" actId="1076"/>
      <pc:docMkLst>
        <pc:docMk/>
      </pc:docMkLst>
      <pc:sldChg chg="modSp">
        <pc:chgData name="Akrem GOMRI" userId="S::akrem.gomri@external.totalenergies.com::e4d6de03-2399-4dfa-83f6-296440f30536" providerId="AD" clId="Web-{99129079-2B08-4AF7-B7AD-B3F2E29B9C44}" dt="2025-02-12T12:36:28.319" v="99"/>
        <pc:sldMkLst>
          <pc:docMk/>
          <pc:sldMk cId="1233856108" sldId="394"/>
        </pc:sldMkLst>
        <pc:graphicFrameChg chg="mod modGraphic">
          <ac:chgData name="Akrem GOMRI" userId="S::akrem.gomri@external.totalenergies.com::e4d6de03-2399-4dfa-83f6-296440f30536" providerId="AD" clId="Web-{99129079-2B08-4AF7-B7AD-B3F2E29B9C44}" dt="2025-02-12T12:36:28.319" v="99"/>
          <ac:graphicFrameMkLst>
            <pc:docMk/>
            <pc:sldMk cId="1233856108" sldId="394"/>
            <ac:graphicFrameMk id="8" creationId="{5CB3E05F-395B-4066-CEC2-BB3733F0FA08}"/>
          </ac:graphicFrameMkLst>
        </pc:graphicFrameChg>
      </pc:sldChg>
      <pc:sldChg chg="addSp delSp modSp">
        <pc:chgData name="Akrem GOMRI" userId="S::akrem.gomri@external.totalenergies.com::e4d6de03-2399-4dfa-83f6-296440f30536" providerId="AD" clId="Web-{99129079-2B08-4AF7-B7AD-B3F2E29B9C44}" dt="2025-02-12T12:51:53.619" v="386" actId="1076"/>
        <pc:sldMkLst>
          <pc:docMk/>
          <pc:sldMk cId="1010117467" sldId="418"/>
        </pc:sldMkLst>
        <pc:spChg chg="add mod">
          <ac:chgData name="Akrem GOMRI" userId="S::akrem.gomri@external.totalenergies.com::e4d6de03-2399-4dfa-83f6-296440f30536" providerId="AD" clId="Web-{99129079-2B08-4AF7-B7AD-B3F2E29B9C44}" dt="2025-02-12T12:51:53.603" v="385" actId="1076"/>
          <ac:spMkLst>
            <pc:docMk/>
            <pc:sldMk cId="1010117467" sldId="418"/>
            <ac:spMk id="9" creationId="{414F3E91-4E7C-5A21-2496-87C0D30FEA15}"/>
          </ac:spMkLst>
        </pc:spChg>
        <pc:spChg chg="add mod">
          <ac:chgData name="Akrem GOMRI" userId="S::akrem.gomri@external.totalenergies.com::e4d6de03-2399-4dfa-83f6-296440f30536" providerId="AD" clId="Web-{99129079-2B08-4AF7-B7AD-B3F2E29B9C44}" dt="2025-02-12T12:51:53.619" v="386" actId="1076"/>
          <ac:spMkLst>
            <pc:docMk/>
            <pc:sldMk cId="1010117467" sldId="418"/>
            <ac:spMk id="11" creationId="{76298E46-E103-35C7-BBAE-CCDCC8AECFDF}"/>
          </ac:spMkLst>
        </pc:spChg>
        <pc:spChg chg="add mod">
          <ac:chgData name="Akrem GOMRI" userId="S::akrem.gomri@external.totalenergies.com::e4d6de03-2399-4dfa-83f6-296440f30536" providerId="AD" clId="Web-{99129079-2B08-4AF7-B7AD-B3F2E29B9C44}" dt="2025-02-12T12:42:44.421" v="238" actId="20577"/>
          <ac:spMkLst>
            <pc:docMk/>
            <pc:sldMk cId="1010117467" sldId="418"/>
            <ac:spMk id="13" creationId="{9A856408-1822-9134-AAC2-1A6CD0D331D1}"/>
          </ac:spMkLst>
        </pc:spChg>
        <pc:spChg chg="add mod">
          <ac:chgData name="Akrem GOMRI" userId="S::akrem.gomri@external.totalenergies.com::e4d6de03-2399-4dfa-83f6-296440f30536" providerId="AD" clId="Web-{99129079-2B08-4AF7-B7AD-B3F2E29B9C44}" dt="2025-02-12T12:51:25.806" v="373" actId="20577"/>
          <ac:spMkLst>
            <pc:docMk/>
            <pc:sldMk cId="1010117467" sldId="418"/>
            <ac:spMk id="14" creationId="{3468EE2B-F6E5-7A7C-DBA3-2ECCB8EAD89A}"/>
          </ac:spMkLst>
        </pc:spChg>
        <pc:picChg chg="del mod">
          <ac:chgData name="Akrem GOMRI" userId="S::akrem.gomri@external.totalenergies.com::e4d6de03-2399-4dfa-83f6-296440f30536" providerId="AD" clId="Web-{99129079-2B08-4AF7-B7AD-B3F2E29B9C44}" dt="2025-02-12T12:51:48.790" v="384"/>
          <ac:picMkLst>
            <pc:docMk/>
            <pc:sldMk cId="1010117467" sldId="418"/>
            <ac:picMk id="3" creationId="{BB8CEECC-59DA-C7A8-FD5C-D2012B6EDC2A}"/>
          </ac:picMkLst>
        </pc:picChg>
      </pc:sldChg>
    </pc:docChg>
  </pc:docChgLst>
  <pc:docChgLst>
    <pc:chgData name="Akrem GOMRI" userId="S::akrem.gomri@external.totalenergies.com::e4d6de03-2399-4dfa-83f6-296440f30536" providerId="AD" clId="Web-{29FAA218-548D-47E0-905C-0CCE3F0E3639}"/>
    <pc:docChg chg="modSld">
      <pc:chgData name="Akrem GOMRI" userId="S::akrem.gomri@external.totalenergies.com::e4d6de03-2399-4dfa-83f6-296440f30536" providerId="AD" clId="Web-{29FAA218-548D-47E0-905C-0CCE3F0E3639}" dt="2025-02-17T11:00:59.223" v="1" actId="14100"/>
      <pc:docMkLst>
        <pc:docMk/>
      </pc:docMkLst>
      <pc:sldChg chg="modSp">
        <pc:chgData name="Akrem GOMRI" userId="S::akrem.gomri@external.totalenergies.com::e4d6de03-2399-4dfa-83f6-296440f30536" providerId="AD" clId="Web-{29FAA218-548D-47E0-905C-0CCE3F0E3639}" dt="2025-02-17T11:00:59.223" v="1" actId="14100"/>
        <pc:sldMkLst>
          <pc:docMk/>
          <pc:sldMk cId="1233856108" sldId="394"/>
        </pc:sldMkLst>
        <pc:spChg chg="mod">
          <ac:chgData name="Akrem GOMRI" userId="S::akrem.gomri@external.totalenergies.com::e4d6de03-2399-4dfa-83f6-296440f30536" providerId="AD" clId="Web-{29FAA218-548D-47E0-905C-0CCE3F0E3639}" dt="2025-02-17T11:00:59.223" v="1" actId="14100"/>
          <ac:spMkLst>
            <pc:docMk/>
            <pc:sldMk cId="1233856108" sldId="394"/>
            <ac:spMk id="7" creationId="{C881C49F-6AEE-B770-270F-5839C8528991}"/>
          </ac:spMkLst>
        </pc:spChg>
      </pc:sldChg>
    </pc:docChg>
  </pc:docChgLst>
  <pc:docChgLst>
    <pc:chgData name="Akrem GOMRI" userId="S::akrem.gomri@external.totalenergies.com::e4d6de03-2399-4dfa-83f6-296440f30536" providerId="AD" clId="Web-{1C858693-D0F4-4AB3-8DEB-0E477F384163}"/>
    <pc:docChg chg="modSld">
      <pc:chgData name="Akrem GOMRI" userId="S::akrem.gomri@external.totalenergies.com::e4d6de03-2399-4dfa-83f6-296440f30536" providerId="AD" clId="Web-{1C858693-D0F4-4AB3-8DEB-0E477F384163}" dt="2025-02-13T11:43:55.915" v="183" actId="20577"/>
      <pc:docMkLst>
        <pc:docMk/>
      </pc:docMkLst>
      <pc:sldChg chg="modSp">
        <pc:chgData name="Akrem GOMRI" userId="S::akrem.gomri@external.totalenergies.com::e4d6de03-2399-4dfa-83f6-296440f30536" providerId="AD" clId="Web-{1C858693-D0F4-4AB3-8DEB-0E477F384163}" dt="2025-02-12T22:50:44.028" v="166" actId="20577"/>
        <pc:sldMkLst>
          <pc:docMk/>
          <pc:sldMk cId="326320387" sldId="409"/>
        </pc:sldMkLst>
        <pc:spChg chg="mod">
          <ac:chgData name="Akrem GOMRI" userId="S::akrem.gomri@external.totalenergies.com::e4d6de03-2399-4dfa-83f6-296440f30536" providerId="AD" clId="Web-{1C858693-D0F4-4AB3-8DEB-0E477F384163}" dt="2025-02-12T22:50:44.028" v="166" actId="20577"/>
          <ac:spMkLst>
            <pc:docMk/>
            <pc:sldMk cId="326320387" sldId="409"/>
            <ac:spMk id="11" creationId="{49758E87-B7B8-975C-E80E-768FCB480FEE}"/>
          </ac:spMkLst>
        </pc:spChg>
      </pc:sldChg>
      <pc:sldChg chg="modSp">
        <pc:chgData name="Akrem GOMRI" userId="S::akrem.gomri@external.totalenergies.com::e4d6de03-2399-4dfa-83f6-296440f30536" providerId="AD" clId="Web-{1C858693-D0F4-4AB3-8DEB-0E477F384163}" dt="2025-02-13T11:39:37.641" v="176"/>
        <pc:sldMkLst>
          <pc:docMk/>
          <pc:sldMk cId="4259528943" sldId="416"/>
        </pc:sldMkLst>
        <pc:graphicFrameChg chg="mod modGraphic">
          <ac:chgData name="Akrem GOMRI" userId="S::akrem.gomri@external.totalenergies.com::e4d6de03-2399-4dfa-83f6-296440f30536" providerId="AD" clId="Web-{1C858693-D0F4-4AB3-8DEB-0E477F384163}" dt="2025-02-13T11:39:37.641" v="176"/>
          <ac:graphicFrameMkLst>
            <pc:docMk/>
            <pc:sldMk cId="4259528943" sldId="416"/>
            <ac:graphicFrameMk id="10" creationId="{7BBDBD9C-34B9-A2DA-F674-51EC7A144371}"/>
          </ac:graphicFrameMkLst>
        </pc:graphicFrameChg>
      </pc:sldChg>
      <pc:sldChg chg="modSp">
        <pc:chgData name="Akrem GOMRI" userId="S::akrem.gomri@external.totalenergies.com::e4d6de03-2399-4dfa-83f6-296440f30536" providerId="AD" clId="Web-{1C858693-D0F4-4AB3-8DEB-0E477F384163}" dt="2025-02-13T11:43:55.915" v="183" actId="20577"/>
        <pc:sldMkLst>
          <pc:docMk/>
          <pc:sldMk cId="2197687198" sldId="417"/>
        </pc:sldMkLst>
        <pc:spChg chg="mod">
          <ac:chgData name="Akrem GOMRI" userId="S::akrem.gomri@external.totalenergies.com::e4d6de03-2399-4dfa-83f6-296440f30536" providerId="AD" clId="Web-{1C858693-D0F4-4AB3-8DEB-0E477F384163}" dt="2025-02-13T11:43:55.915" v="183" actId="20577"/>
          <ac:spMkLst>
            <pc:docMk/>
            <pc:sldMk cId="2197687198" sldId="417"/>
            <ac:spMk id="12" creationId="{DFDCA46B-A6D4-0C75-1DFA-63FA97ED4EBF}"/>
          </ac:spMkLst>
        </pc:spChg>
        <pc:spChg chg="mod">
          <ac:chgData name="Akrem GOMRI" userId="S::akrem.gomri@external.totalenergies.com::e4d6de03-2399-4dfa-83f6-296440f30536" providerId="AD" clId="Web-{1C858693-D0F4-4AB3-8DEB-0E477F384163}" dt="2025-02-13T11:41:01.894" v="178" actId="20577"/>
          <ac:spMkLst>
            <pc:docMk/>
            <pc:sldMk cId="2197687198" sldId="417"/>
            <ac:spMk id="18" creationId="{70312B55-57D4-2BD2-5D66-43E0820A50CD}"/>
          </ac:spMkLst>
        </pc:spChg>
      </pc:sldChg>
      <pc:sldChg chg="modSp">
        <pc:chgData name="Akrem GOMRI" userId="S::akrem.gomri@external.totalenergies.com::e4d6de03-2399-4dfa-83f6-296440f30536" providerId="AD" clId="Web-{1C858693-D0F4-4AB3-8DEB-0E477F384163}" dt="2025-02-13T11:19:48.352" v="172" actId="20577"/>
        <pc:sldMkLst>
          <pc:docMk/>
          <pc:sldMk cId="1787610378" sldId="425"/>
        </pc:sldMkLst>
        <pc:spChg chg="mod">
          <ac:chgData name="Akrem GOMRI" userId="S::akrem.gomri@external.totalenergies.com::e4d6de03-2399-4dfa-83f6-296440f30536" providerId="AD" clId="Web-{1C858693-D0F4-4AB3-8DEB-0E477F384163}" dt="2025-02-13T11:19:48.352" v="172" actId="20577"/>
          <ac:spMkLst>
            <pc:docMk/>
            <pc:sldMk cId="1787610378" sldId="425"/>
            <ac:spMk id="16" creationId="{7D7165F7-F6E7-FC81-1474-02B894B26789}"/>
          </ac:spMkLst>
        </pc:spChg>
      </pc:sldChg>
    </pc:docChg>
  </pc:docChgLst>
  <pc:docChgLst>
    <pc:chgData name="Akrem GOMRI" userId="S::akrem.gomri@external.totalenergies.com::e4d6de03-2399-4dfa-83f6-296440f30536" providerId="AD" clId="Web-{51D3342F-C55B-4174-A638-49725352481F}"/>
    <pc:docChg chg="modSld">
      <pc:chgData name="Akrem GOMRI" userId="S::akrem.gomri@external.totalenergies.com::e4d6de03-2399-4dfa-83f6-296440f30536" providerId="AD" clId="Web-{51D3342F-C55B-4174-A638-49725352481F}" dt="2025-02-13T13:20:59.388" v="1" actId="14100"/>
      <pc:docMkLst>
        <pc:docMk/>
      </pc:docMkLst>
      <pc:sldChg chg="modSp">
        <pc:chgData name="Akrem GOMRI" userId="S::akrem.gomri@external.totalenergies.com::e4d6de03-2399-4dfa-83f6-296440f30536" providerId="AD" clId="Web-{51D3342F-C55B-4174-A638-49725352481F}" dt="2025-02-13T13:20:59.388" v="1" actId="14100"/>
        <pc:sldMkLst>
          <pc:docMk/>
          <pc:sldMk cId="2273336135" sldId="393"/>
        </pc:sldMkLst>
        <pc:spChg chg="mod">
          <ac:chgData name="Akrem GOMRI" userId="S::akrem.gomri@external.totalenergies.com::e4d6de03-2399-4dfa-83f6-296440f30536" providerId="AD" clId="Web-{51D3342F-C55B-4174-A638-49725352481F}" dt="2025-02-13T13:20:59.388" v="1" actId="14100"/>
          <ac:spMkLst>
            <pc:docMk/>
            <pc:sldMk cId="2273336135" sldId="393"/>
            <ac:spMk id="7" creationId="{2A476DB3-E0E3-EDA2-0B0C-872225206E18}"/>
          </ac:spMkLst>
        </pc:spChg>
      </pc:sldChg>
    </pc:docChg>
  </pc:docChgLst>
  <pc:docChgLst>
    <pc:chgData name="Akrem GOMRI" userId="S::akrem.gomri@external.totalenergies.com::e4d6de03-2399-4dfa-83f6-296440f30536" providerId="AD" clId="Web-{F0A1AD32-26F3-4F1D-A64B-846FCDB42F34}"/>
    <pc:docChg chg="addSld modSld modSection">
      <pc:chgData name="Akrem GOMRI" userId="S::akrem.gomri@external.totalenergies.com::e4d6de03-2399-4dfa-83f6-296440f30536" providerId="AD" clId="Web-{F0A1AD32-26F3-4F1D-A64B-846FCDB42F34}" dt="2025-02-11T10:31:03.428" v="128" actId="1076"/>
      <pc:docMkLst>
        <pc:docMk/>
      </pc:docMkLst>
      <pc:sldChg chg="addSp delSp modSp">
        <pc:chgData name="Akrem GOMRI" userId="S::akrem.gomri@external.totalenergies.com::e4d6de03-2399-4dfa-83f6-296440f30536" providerId="AD" clId="Web-{F0A1AD32-26F3-4F1D-A64B-846FCDB42F34}" dt="2025-02-11T10:31:03.428" v="128" actId="1076"/>
        <pc:sldMkLst>
          <pc:docMk/>
          <pc:sldMk cId="506051812" sldId="410"/>
        </pc:sldMkLst>
        <pc:spChg chg="add mod">
          <ac:chgData name="Akrem GOMRI" userId="S::akrem.gomri@external.totalenergies.com::e4d6de03-2399-4dfa-83f6-296440f30536" providerId="AD" clId="Web-{F0A1AD32-26F3-4F1D-A64B-846FCDB42F34}" dt="2025-02-11T10:31:03.428" v="128" actId="1076"/>
          <ac:spMkLst>
            <pc:docMk/>
            <pc:sldMk cId="506051812" sldId="410"/>
            <ac:spMk id="13" creationId="{8A440177-96AD-17E4-4CB4-8A656709F7DA}"/>
          </ac:spMkLst>
        </pc:spChg>
        <pc:picChg chg="add mod">
          <ac:chgData name="Akrem GOMRI" userId="S::akrem.gomri@external.totalenergies.com::e4d6de03-2399-4dfa-83f6-296440f30536" providerId="AD" clId="Web-{F0A1AD32-26F3-4F1D-A64B-846FCDB42F34}" dt="2025-02-11T10:29:53.769" v="106" actId="1076"/>
          <ac:picMkLst>
            <pc:docMk/>
            <pc:sldMk cId="506051812" sldId="410"/>
            <ac:picMk id="9" creationId="{78A374D5-1E1A-0ADD-4280-2C26E4DA0B66}"/>
          </ac:picMkLst>
        </pc:picChg>
        <pc:picChg chg="add mod">
          <ac:chgData name="Akrem GOMRI" userId="S::akrem.gomri@external.totalenergies.com::e4d6de03-2399-4dfa-83f6-296440f30536" providerId="AD" clId="Web-{F0A1AD32-26F3-4F1D-A64B-846FCDB42F34}" dt="2025-02-11T10:31:03.412" v="127" actId="1076"/>
          <ac:picMkLst>
            <pc:docMk/>
            <pc:sldMk cId="506051812" sldId="410"/>
            <ac:picMk id="10" creationId="{E1D30DD8-3B54-E7B1-95AC-BFCD29A03EFB}"/>
          </ac:picMkLst>
        </pc:picChg>
        <pc:picChg chg="add mod">
          <ac:chgData name="Akrem GOMRI" userId="S::akrem.gomri@external.totalenergies.com::e4d6de03-2399-4dfa-83f6-296440f30536" providerId="AD" clId="Web-{F0A1AD32-26F3-4F1D-A64B-846FCDB42F34}" dt="2025-02-11T10:29:52.535" v="105" actId="1076"/>
          <ac:picMkLst>
            <pc:docMk/>
            <pc:sldMk cId="506051812" sldId="410"/>
            <ac:picMk id="11" creationId="{16ADC526-94E3-0AD8-4A60-4E8D1E028A57}"/>
          </ac:picMkLst>
        </pc:picChg>
      </pc:sldChg>
      <pc:sldChg chg="addSp delSp modSp">
        <pc:chgData name="Akrem GOMRI" userId="S::akrem.gomri@external.totalenergies.com::e4d6de03-2399-4dfa-83f6-296440f30536" providerId="AD" clId="Web-{F0A1AD32-26F3-4F1D-A64B-846FCDB42F34}" dt="2025-02-11T10:08:43.116" v="7" actId="1076"/>
        <pc:sldMkLst>
          <pc:docMk/>
          <pc:sldMk cId="1448583621" sldId="415"/>
        </pc:sldMkLst>
        <pc:picChg chg="add mod">
          <ac:chgData name="Akrem GOMRI" userId="S::akrem.gomri@external.totalenergies.com::e4d6de03-2399-4dfa-83f6-296440f30536" providerId="AD" clId="Web-{F0A1AD32-26F3-4F1D-A64B-846FCDB42F34}" dt="2025-02-11T10:08:43.116" v="7" actId="1076"/>
          <ac:picMkLst>
            <pc:docMk/>
            <pc:sldMk cId="1448583621" sldId="415"/>
            <ac:picMk id="3" creationId="{3ADD420D-0F08-8476-48A9-B9B2842265E8}"/>
          </ac:picMkLst>
        </pc:picChg>
      </pc:sldChg>
      <pc:sldChg chg="addSp delSp modSp add replId">
        <pc:chgData name="Akrem GOMRI" userId="S::akrem.gomri@external.totalenergies.com::e4d6de03-2399-4dfa-83f6-296440f30536" providerId="AD" clId="Web-{F0A1AD32-26F3-4F1D-A64B-846FCDB42F34}" dt="2025-02-11T10:29:38.034" v="96"/>
        <pc:sldMkLst>
          <pc:docMk/>
          <pc:sldMk cId="3780501212" sldId="4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00A41-7524-0DA2-15F6-8C81AC0B219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7097E86-B416-BAC0-D872-92CB1747309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9636C3B-DBE4-08A9-96CE-F2804AC6597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15059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5994C-0235-2753-58CB-1F730EE86B4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37FF818-76F5-61B7-307B-09AF27CA5F0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A22B52A-3C11-04AF-4098-7972F8AE06B3}"/>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265707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25B14-73B2-2E59-B073-CCAB9AEDF5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9CC6D5-2717-A06F-C27F-4602DDF593D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6B5C700-D5AD-E1A0-4CC0-E83E391A73C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29485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D73E7-0AC8-7964-3DF2-0D2DEC6A27F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FFCBD97-C9F5-746A-DE6F-138B212F051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93B6DEF-A162-C8F9-7346-02DC362A6CEE}"/>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35200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157737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9" name="Google Shape;9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8" name="Google Shape;98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1454239" y="1756130"/>
            <a:ext cx="8643154" cy="188795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000"/>
              <a:buNone/>
              <a:defRPr sz="3600"/>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1" name="Google Shape;11;p41"/>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600"/>
              </a:spcBef>
              <a:spcAft>
                <a:spcPts val="0"/>
              </a:spcAft>
              <a:buSzPts val="3000"/>
              <a:buNone/>
              <a:defRPr sz="1800">
                <a:solidFill>
                  <a:schemeClr val="dk1"/>
                </a:solidFill>
              </a:defRPr>
            </a:lvl1pPr>
            <a:lvl2pPr marL="914400" lvl="1" indent="-228600" algn="l">
              <a:lnSpc>
                <a:spcPct val="100000"/>
              </a:lnSpc>
              <a:spcBef>
                <a:spcPts val="0"/>
              </a:spcBef>
              <a:spcAft>
                <a:spcPts val="0"/>
              </a:spcAft>
              <a:buSzPts val="2400"/>
              <a:buNone/>
              <a:defRPr sz="1800">
                <a:solidFill>
                  <a:srgbClr val="888888"/>
                </a:solidFill>
              </a:defRPr>
            </a:lvl2pPr>
            <a:lvl3pPr marL="1371600" lvl="2" indent="-228600" algn="l">
              <a:lnSpc>
                <a:spcPct val="100000"/>
              </a:lnSpc>
              <a:spcBef>
                <a:spcPts val="0"/>
              </a:spcBef>
              <a:spcAft>
                <a:spcPts val="0"/>
              </a:spcAft>
              <a:buSzPts val="2400"/>
              <a:buNone/>
              <a:defRPr sz="1800">
                <a:solidFill>
                  <a:srgbClr val="888888"/>
                </a:solidFill>
              </a:defRPr>
            </a:lvl3pPr>
            <a:lvl4pPr marL="1828800" lvl="3" indent="-228600" algn="l">
              <a:lnSpc>
                <a:spcPct val="100000"/>
              </a:lnSpc>
              <a:spcBef>
                <a:spcPts val="0"/>
              </a:spcBef>
              <a:spcAft>
                <a:spcPts val="0"/>
              </a:spcAft>
              <a:buSzPts val="1800"/>
              <a:buNone/>
              <a:defRPr sz="1600">
                <a:solidFill>
                  <a:srgbClr val="888888"/>
                </a:solidFill>
              </a:defRPr>
            </a:lvl4pPr>
            <a:lvl5pPr marL="2286000" lvl="4" indent="-228600" algn="l">
              <a:lnSpc>
                <a:spcPct val="100000"/>
              </a:lnSpc>
              <a:spcBef>
                <a:spcPts val="0"/>
              </a:spcBef>
              <a:spcAft>
                <a:spcPts val="0"/>
              </a:spcAft>
              <a:buSzPts val="1800"/>
              <a:buNone/>
              <a:defRPr sz="1600">
                <a:solidFill>
                  <a:srgbClr val="888888"/>
                </a:solidFill>
              </a:defRPr>
            </a:lvl5pPr>
            <a:lvl6pPr marL="2743200" lvl="5" indent="-228600" algn="l">
              <a:lnSpc>
                <a:spcPct val="100000"/>
              </a:lnSpc>
              <a:spcBef>
                <a:spcPts val="0"/>
              </a:spcBef>
              <a:spcAft>
                <a:spcPts val="0"/>
              </a:spcAft>
              <a:buSzPts val="1800"/>
              <a:buNone/>
              <a:defRPr sz="1600">
                <a:solidFill>
                  <a:srgbClr val="888888"/>
                </a:solidFill>
              </a:defRPr>
            </a:lvl6pPr>
            <a:lvl7pPr marL="3200400" lvl="6" indent="-228600" algn="l">
              <a:lnSpc>
                <a:spcPct val="100000"/>
              </a:lnSpc>
              <a:spcBef>
                <a:spcPts val="0"/>
              </a:spcBef>
              <a:spcAft>
                <a:spcPts val="0"/>
              </a:spcAft>
              <a:buSzPts val="1800"/>
              <a:buNone/>
              <a:defRPr sz="1600">
                <a:solidFill>
                  <a:srgbClr val="888888"/>
                </a:solidFill>
              </a:defRPr>
            </a:lvl7pPr>
            <a:lvl8pPr marL="3657600" lvl="7" indent="-228600" algn="l">
              <a:lnSpc>
                <a:spcPct val="100000"/>
              </a:lnSpc>
              <a:spcBef>
                <a:spcPts val="0"/>
              </a:spcBef>
              <a:spcAft>
                <a:spcPts val="0"/>
              </a:spcAft>
              <a:buSzPts val="1800"/>
              <a:buNone/>
              <a:defRPr sz="1600">
                <a:solidFill>
                  <a:srgbClr val="888888"/>
                </a:solidFill>
              </a:defRPr>
            </a:lvl8pPr>
            <a:lvl9pPr marL="4114800" lvl="8" indent="-228600" algn="l">
              <a:lnSpc>
                <a:spcPct val="100000"/>
              </a:lnSpc>
              <a:spcBef>
                <a:spcPts val="0"/>
              </a:spcBef>
              <a:spcAft>
                <a:spcPts val="0"/>
              </a:spcAft>
              <a:buSzPts val="1800"/>
              <a:buNone/>
              <a:defRPr sz="1600">
                <a:solidFill>
                  <a:srgbClr val="888888"/>
                </a:solidFill>
              </a:defRPr>
            </a:lvl9pPr>
          </a:lstStyle>
          <a:p>
            <a:endParaRPr/>
          </a:p>
        </p:txBody>
      </p:sp>
      <p:sp>
        <p:nvSpPr>
          <p:cNvPr id="12" name="Google Shape;12;p4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4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41"/>
          <p:cNvSpPr txBox="1">
            <a:spLocks noGrp="1"/>
          </p:cNvSpPr>
          <p:nvPr>
            <p:ph type="sldNum" idx="12"/>
          </p:nvPr>
        </p:nvSpPr>
        <p:spPr>
          <a:xfrm>
            <a:off x="11205845" y="6333134"/>
            <a:ext cx="731600" cy="525000"/>
          </a:xfrm>
          <a:prstGeom prst="rect">
            <a:avLst/>
          </a:prstGeom>
          <a:noFill/>
          <a:ln>
            <a:noFill/>
          </a:ln>
        </p:spPr>
        <p:txBody>
          <a:bodyPr spcFirstLastPara="1" wrap="square" lIns="91425" tIns="91425" rIns="91425" bIns="91425" anchor="t" anchorCtr="0">
            <a:noAutofit/>
          </a:bodyPr>
          <a:lstStyle>
            <a:lvl1pPr marL="0" lvl="0" indent="0" algn="r">
              <a:lnSpc>
                <a:spcPct val="100000"/>
              </a:lnSpc>
              <a:spcBef>
                <a:spcPts val="0"/>
              </a:spcBef>
              <a:spcAft>
                <a:spcPts val="0"/>
              </a:spcAft>
              <a:buSzPts val="1300"/>
              <a:buNone/>
              <a:defRPr/>
            </a:lvl1pPr>
            <a:lvl2pPr marL="0" lvl="1" indent="0" algn="r">
              <a:lnSpc>
                <a:spcPct val="100000"/>
              </a:lnSpc>
              <a:spcBef>
                <a:spcPts val="0"/>
              </a:spcBef>
              <a:spcAft>
                <a:spcPts val="0"/>
              </a:spcAft>
              <a:buSzPts val="1300"/>
              <a:buNone/>
              <a:defRPr/>
            </a:lvl2pPr>
            <a:lvl3pPr marL="0" lvl="2" indent="0" algn="r">
              <a:lnSpc>
                <a:spcPct val="100000"/>
              </a:lnSpc>
              <a:spcBef>
                <a:spcPts val="0"/>
              </a:spcBef>
              <a:spcAft>
                <a:spcPts val="0"/>
              </a:spcAft>
              <a:buSzPts val="1300"/>
              <a:buNone/>
              <a:defRPr/>
            </a:lvl3pPr>
            <a:lvl4pPr marL="0" lvl="3" indent="0" algn="r">
              <a:lnSpc>
                <a:spcPct val="100000"/>
              </a:lnSpc>
              <a:spcBef>
                <a:spcPts val="0"/>
              </a:spcBef>
              <a:spcAft>
                <a:spcPts val="0"/>
              </a:spcAft>
              <a:buSzPts val="1300"/>
              <a:buNone/>
              <a:defRPr/>
            </a:lvl4pPr>
            <a:lvl5pPr marL="0" lvl="4" indent="0" algn="r">
              <a:lnSpc>
                <a:spcPct val="100000"/>
              </a:lnSpc>
              <a:spcBef>
                <a:spcPts val="0"/>
              </a:spcBef>
              <a:spcAft>
                <a:spcPts val="0"/>
              </a:spcAft>
              <a:buSzPts val="1300"/>
              <a:buNone/>
              <a:defRPr/>
            </a:lvl5pPr>
            <a:lvl6pPr marL="0" lvl="5" indent="0" algn="r">
              <a:lnSpc>
                <a:spcPct val="100000"/>
              </a:lnSpc>
              <a:spcBef>
                <a:spcPts val="0"/>
              </a:spcBef>
              <a:spcAft>
                <a:spcPts val="0"/>
              </a:spcAft>
              <a:buSzPts val="1300"/>
              <a:buNone/>
              <a:defRPr/>
            </a:lvl6pPr>
            <a:lvl7pPr marL="0" lvl="6" indent="0" algn="r">
              <a:lnSpc>
                <a:spcPct val="100000"/>
              </a:lnSpc>
              <a:spcBef>
                <a:spcPts val="0"/>
              </a:spcBef>
              <a:spcAft>
                <a:spcPts val="0"/>
              </a:spcAft>
              <a:buSzPts val="1300"/>
              <a:buNone/>
              <a:defRPr/>
            </a:lvl7pPr>
            <a:lvl8pPr marL="0" lvl="7" indent="0" algn="r">
              <a:lnSpc>
                <a:spcPct val="100000"/>
              </a:lnSpc>
              <a:spcBef>
                <a:spcPts val="0"/>
              </a:spcBef>
              <a:spcAft>
                <a:spcPts val="0"/>
              </a:spcAft>
              <a:buSzPts val="1300"/>
              <a:buNone/>
              <a:defRPr/>
            </a:lvl8pPr>
            <a:lvl9pPr marL="0" lvl="8" indent="0" algn="r">
              <a:lnSpc>
                <a:spcPct val="100000"/>
              </a:lnSpc>
              <a:spcBef>
                <a:spcPts val="0"/>
              </a:spcBef>
              <a:spcAft>
                <a:spcPts val="0"/>
              </a:spcAft>
              <a:buSzPts val="1300"/>
              <a:buNone/>
              <a:defRPr/>
            </a:lvl9pPr>
          </a:lstStyle>
          <a:p>
            <a:pPr marL="0" lvl="0" indent="0" algn="r" rtl="0">
              <a:spcBef>
                <a:spcPts val="0"/>
              </a:spcBef>
              <a:spcAft>
                <a:spcPts val="0"/>
              </a:spcAft>
              <a:buNone/>
            </a:pPr>
            <a:fld id="{00000000-1234-1234-1234-123412341234}" type="slidenum">
              <a:rPr lang="en-US"/>
              <a:t>‹N°›</a:t>
            </a:fld>
            <a:endParaRPr/>
          </a:p>
        </p:txBody>
      </p:sp>
      <p:cxnSp>
        <p:nvCxnSpPr>
          <p:cNvPr id="15" name="Google Shape;15;p41"/>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87"/>
        <p:cNvGrpSpPr/>
        <p:nvPr/>
      </p:nvGrpSpPr>
      <p:grpSpPr>
        <a:xfrm>
          <a:off x="0" y="0"/>
          <a:ext cx="0" cy="0"/>
          <a:chOff x="0" y="0"/>
          <a:chExt cx="0" cy="0"/>
        </a:xfrm>
      </p:grpSpPr>
      <p:sp>
        <p:nvSpPr>
          <p:cNvPr id="88" name="Google Shape;88;p61"/>
          <p:cNvSpPr>
            <a:spLocks noGrp="1"/>
          </p:cNvSpPr>
          <p:nvPr>
            <p:ph type="pic" idx="2"/>
          </p:nvPr>
        </p:nvSpPr>
        <p:spPr>
          <a:xfrm>
            <a:off x="0" y="1556792"/>
            <a:ext cx="3840000" cy="3744416"/>
          </a:xfrm>
          <a:prstGeom prst="rect">
            <a:avLst/>
          </a:prstGeom>
          <a:solidFill>
            <a:srgbClr val="F2F2F2"/>
          </a:solidFill>
          <a:ln>
            <a:noFill/>
          </a:ln>
        </p:spPr>
      </p:sp>
      <p:sp>
        <p:nvSpPr>
          <p:cNvPr id="89" name="Google Shape;89;p61"/>
          <p:cNvSpPr>
            <a:spLocks noGrp="1"/>
          </p:cNvSpPr>
          <p:nvPr>
            <p:ph type="pic" idx="3"/>
          </p:nvPr>
        </p:nvSpPr>
        <p:spPr>
          <a:xfrm>
            <a:off x="8352000" y="1"/>
            <a:ext cx="3840000" cy="6857999"/>
          </a:xfrm>
          <a:prstGeom prst="rect">
            <a:avLst/>
          </a:prstGeom>
          <a:solidFill>
            <a:srgbClr val="F2F2F2"/>
          </a:solidFill>
          <a:ln>
            <a:noFill/>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16"/>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54"/>
          <p:cNvSpPr txBox="1">
            <a:spLocks noGrp="1"/>
          </p:cNvSpPr>
          <p:nvPr>
            <p:ph type="sldNum" idx="12"/>
          </p:nvPr>
        </p:nvSpPr>
        <p:spPr>
          <a:xfrm>
            <a:off x="11205845" y="6333134"/>
            <a:ext cx="731600" cy="525000"/>
          </a:xfrm>
          <a:prstGeom prst="rect">
            <a:avLst/>
          </a:prstGeom>
          <a:noFill/>
          <a:ln>
            <a:noFill/>
          </a:ln>
        </p:spPr>
        <p:txBody>
          <a:bodyPr spcFirstLastPara="1" wrap="square" lIns="91425" tIns="91425" rIns="91425" bIns="91425" anchor="t" anchorCtr="0">
            <a:noAutofit/>
          </a:bodyPr>
          <a:lstStyle>
            <a:lvl1pPr marL="0" lvl="0"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1pPr>
            <a:lvl2pPr marL="0" lvl="1"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2pPr>
            <a:lvl3pPr marL="0" lvl="2"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3pPr>
            <a:lvl4pPr marL="0" lvl="3"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4pPr>
            <a:lvl5pPr marL="0" lvl="4"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5pPr>
            <a:lvl6pPr marL="0" lvl="5"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6pPr>
            <a:lvl7pPr marL="0" lvl="6"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7pPr>
            <a:lvl8pPr marL="0" lvl="7"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8pPr>
            <a:lvl9pPr marL="0" lvl="8"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48"/>
        <p:cNvGrpSpPr/>
        <p:nvPr/>
      </p:nvGrpSpPr>
      <p:grpSpPr>
        <a:xfrm>
          <a:off x="0" y="0"/>
          <a:ext cx="0" cy="0"/>
          <a:chOff x="0" y="0"/>
          <a:chExt cx="0" cy="0"/>
        </a:xfrm>
      </p:grpSpPr>
      <p:sp>
        <p:nvSpPr>
          <p:cNvPr id="49" name="Google Shape;49;p55"/>
          <p:cNvSpPr txBox="1">
            <a:spLocks noGrp="1"/>
          </p:cNvSpPr>
          <p:nvPr>
            <p:ph type="title"/>
          </p:nvPr>
        </p:nvSpPr>
        <p:spPr>
          <a:xfrm>
            <a:off x="1048200" y="410826"/>
            <a:ext cx="10095600" cy="936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0" name="Google Shape;50;p55"/>
          <p:cNvSpPr txBox="1">
            <a:spLocks noGrp="1"/>
          </p:cNvSpPr>
          <p:nvPr>
            <p:ph type="body" idx="1"/>
          </p:nvPr>
        </p:nvSpPr>
        <p:spPr>
          <a:xfrm>
            <a:off x="1048200" y="1682267"/>
            <a:ext cx="10095600" cy="47649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1" name="Google Shape;51;p5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2" name="Google Shape;52;p5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3" name="Google Shape;53;p55"/>
          <p:cNvSpPr txBox="1">
            <a:spLocks noGrp="1"/>
          </p:cNvSpPr>
          <p:nvPr>
            <p:ph type="sldNum" idx="12"/>
          </p:nvPr>
        </p:nvSpPr>
        <p:spPr>
          <a:xfrm>
            <a:off x="11205845" y="6333134"/>
            <a:ext cx="731600" cy="525000"/>
          </a:xfrm>
          <a:prstGeom prst="rect">
            <a:avLst/>
          </a:prstGeom>
          <a:noFill/>
          <a:ln>
            <a:noFill/>
          </a:ln>
        </p:spPr>
        <p:txBody>
          <a:bodyPr spcFirstLastPara="1" wrap="square" lIns="91425" tIns="91425" rIns="91425" bIns="91425" anchor="t" anchorCtr="0">
            <a:noAutofit/>
          </a:bodyPr>
          <a:lstStyle>
            <a:lvl1pPr marL="0" lvl="0" indent="0" algn="r">
              <a:lnSpc>
                <a:spcPct val="100000"/>
              </a:lnSpc>
              <a:spcBef>
                <a:spcPts val="0"/>
              </a:spcBef>
              <a:spcAft>
                <a:spcPts val="0"/>
              </a:spcAft>
              <a:buSzPts val="1300"/>
              <a:buNone/>
              <a:defRPr/>
            </a:lvl1pPr>
            <a:lvl2pPr marL="0" lvl="1" indent="0" algn="r">
              <a:lnSpc>
                <a:spcPct val="100000"/>
              </a:lnSpc>
              <a:spcBef>
                <a:spcPts val="0"/>
              </a:spcBef>
              <a:spcAft>
                <a:spcPts val="0"/>
              </a:spcAft>
              <a:buSzPts val="1300"/>
              <a:buNone/>
              <a:defRPr/>
            </a:lvl2pPr>
            <a:lvl3pPr marL="0" lvl="2" indent="0" algn="r">
              <a:lnSpc>
                <a:spcPct val="100000"/>
              </a:lnSpc>
              <a:spcBef>
                <a:spcPts val="0"/>
              </a:spcBef>
              <a:spcAft>
                <a:spcPts val="0"/>
              </a:spcAft>
              <a:buSzPts val="1300"/>
              <a:buNone/>
              <a:defRPr/>
            </a:lvl3pPr>
            <a:lvl4pPr marL="0" lvl="3" indent="0" algn="r">
              <a:lnSpc>
                <a:spcPct val="100000"/>
              </a:lnSpc>
              <a:spcBef>
                <a:spcPts val="0"/>
              </a:spcBef>
              <a:spcAft>
                <a:spcPts val="0"/>
              </a:spcAft>
              <a:buSzPts val="1300"/>
              <a:buNone/>
              <a:defRPr/>
            </a:lvl4pPr>
            <a:lvl5pPr marL="0" lvl="4" indent="0" algn="r">
              <a:lnSpc>
                <a:spcPct val="100000"/>
              </a:lnSpc>
              <a:spcBef>
                <a:spcPts val="0"/>
              </a:spcBef>
              <a:spcAft>
                <a:spcPts val="0"/>
              </a:spcAft>
              <a:buSzPts val="1300"/>
              <a:buNone/>
              <a:defRPr/>
            </a:lvl5pPr>
            <a:lvl6pPr marL="0" lvl="5" indent="0" algn="r">
              <a:lnSpc>
                <a:spcPct val="100000"/>
              </a:lnSpc>
              <a:spcBef>
                <a:spcPts val="0"/>
              </a:spcBef>
              <a:spcAft>
                <a:spcPts val="0"/>
              </a:spcAft>
              <a:buSzPts val="1300"/>
              <a:buNone/>
              <a:defRPr/>
            </a:lvl6pPr>
            <a:lvl7pPr marL="0" lvl="6" indent="0" algn="r">
              <a:lnSpc>
                <a:spcPct val="100000"/>
              </a:lnSpc>
              <a:spcBef>
                <a:spcPts val="0"/>
              </a:spcBef>
              <a:spcAft>
                <a:spcPts val="0"/>
              </a:spcAft>
              <a:buSzPts val="1300"/>
              <a:buNone/>
              <a:defRPr/>
            </a:lvl7pPr>
            <a:lvl8pPr marL="0" lvl="7" indent="0" algn="r">
              <a:lnSpc>
                <a:spcPct val="100000"/>
              </a:lnSpc>
              <a:spcBef>
                <a:spcPts val="0"/>
              </a:spcBef>
              <a:spcAft>
                <a:spcPts val="0"/>
              </a:spcAft>
              <a:buSzPts val="1300"/>
              <a:buNone/>
              <a:defRPr/>
            </a:lvl8pPr>
            <a:lvl9pPr marL="0" lvl="8" indent="0" algn="r">
              <a:lnSpc>
                <a:spcPct val="100000"/>
              </a:lnSpc>
              <a:spcBef>
                <a:spcPts val="0"/>
              </a:spcBef>
              <a:spcAft>
                <a:spcPts val="0"/>
              </a:spcAft>
              <a:buSzPts val="1300"/>
              <a:buNone/>
              <a:defRPr/>
            </a:lvl9pPr>
          </a:lstStyle>
          <a:p>
            <a:pPr marL="0" lvl="0" indent="0" algn="r" rtl="0">
              <a:spcBef>
                <a:spcPts val="0"/>
              </a:spcBef>
              <a:spcAft>
                <a:spcPts val="0"/>
              </a:spcAft>
              <a:buNone/>
            </a:pPr>
            <a:fld id="{00000000-1234-1234-1234-123412341234}" type="slidenum">
              <a:rPr lang="en-US"/>
              <a:t>‹N°›</a:t>
            </a:fld>
            <a:endParaRPr/>
          </a:p>
        </p:txBody>
      </p:sp>
      <p:cxnSp>
        <p:nvCxnSpPr>
          <p:cNvPr id="54" name="Google Shape;54;p5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56"/>
          <p:cNvSpPr/>
          <p:nvPr/>
        </p:nvSpPr>
        <p:spPr>
          <a:xfrm>
            <a:off x="0" y="0"/>
            <a:ext cx="12192000" cy="6858000"/>
          </a:xfrm>
          <a:prstGeom prst="rect">
            <a:avLst/>
          </a:prstGeom>
          <a:solidFill>
            <a:schemeClr val="lt1">
              <a:alpha val="3882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57" name="Google Shape;57;p56"/>
          <p:cNvSpPr/>
          <p:nvPr/>
        </p:nvSpPr>
        <p:spPr>
          <a:xfrm>
            <a:off x="3599723" y="932723"/>
            <a:ext cx="4992555" cy="4992555"/>
          </a:xfrm>
          <a:prstGeom prst="ellipse">
            <a:avLst/>
          </a:prstGeom>
          <a:solidFill>
            <a:schemeClr val="accent1">
              <a:alpha val="7686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lt1"/>
              </a:solidFill>
              <a:latin typeface="Arial"/>
              <a:ea typeface="Arial"/>
              <a:cs typeface="Arial"/>
              <a:sym typeface="Arial"/>
            </a:endParaRPr>
          </a:p>
        </p:txBody>
      </p:sp>
      <p:sp>
        <p:nvSpPr>
          <p:cNvPr id="58" name="Google Shape;58;p56"/>
          <p:cNvSpPr txBox="1">
            <a:spLocks noGrp="1"/>
          </p:cNvSpPr>
          <p:nvPr>
            <p:ph type="body" idx="1"/>
          </p:nvPr>
        </p:nvSpPr>
        <p:spPr>
          <a:xfrm>
            <a:off x="3599723" y="2908307"/>
            <a:ext cx="4992555" cy="768084"/>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4800" b="1">
                <a:solidFill>
                  <a:srgbClr val="3F3F3F"/>
                </a:solidFill>
                <a:latin typeface="Arial"/>
                <a:ea typeface="Arial"/>
                <a:cs typeface="Arial"/>
                <a:sym typeface="Aria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9" name="Google Shape;59;p56"/>
          <p:cNvSpPr txBox="1">
            <a:spLocks noGrp="1"/>
          </p:cNvSpPr>
          <p:nvPr>
            <p:ph type="body" idx="2"/>
          </p:nvPr>
        </p:nvSpPr>
        <p:spPr>
          <a:xfrm>
            <a:off x="3599525" y="3676392"/>
            <a:ext cx="4992555" cy="384043"/>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600"/>
              </a:spcBef>
              <a:spcAft>
                <a:spcPts val="0"/>
              </a:spcAft>
              <a:buSzPts val="3000"/>
              <a:buNone/>
              <a:defRPr sz="1867" b="0">
                <a:solidFill>
                  <a:srgbClr val="3F3F3F"/>
                </a:solidFill>
                <a:latin typeface="Arial"/>
                <a:ea typeface="Arial"/>
                <a:cs typeface="Arial"/>
                <a:sym typeface="Arial"/>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cSld name="TITLE 2">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57"/>
          <p:cNvSpPr txBox="1">
            <a:spLocks noGrp="1"/>
          </p:cNvSpPr>
          <p:nvPr>
            <p:ph type="ctrTitle"/>
          </p:nvPr>
        </p:nvSpPr>
        <p:spPr>
          <a:xfrm>
            <a:off x="2266913" y="1360350"/>
            <a:ext cx="7743200" cy="1546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91EA"/>
              </a:buClr>
              <a:buSzPts val="6000"/>
              <a:buNone/>
              <a:defRPr sz="6000" b="1">
                <a:solidFill>
                  <a:srgbClr val="0091EA"/>
                </a:solidFill>
              </a:defRPr>
            </a:lvl1pPr>
            <a:lvl2pPr lvl="1" algn="l">
              <a:lnSpc>
                <a:spcPct val="100000"/>
              </a:lnSpc>
              <a:spcBef>
                <a:spcPts val="0"/>
              </a:spcBef>
              <a:spcAft>
                <a:spcPts val="0"/>
              </a:spcAft>
              <a:buClr>
                <a:srgbClr val="0091EA"/>
              </a:buClr>
              <a:buSzPts val="6000"/>
              <a:buNone/>
              <a:defRPr sz="6000" b="1">
                <a:solidFill>
                  <a:srgbClr val="0091EA"/>
                </a:solidFill>
              </a:defRPr>
            </a:lvl2pPr>
            <a:lvl3pPr lvl="2" algn="l">
              <a:lnSpc>
                <a:spcPct val="100000"/>
              </a:lnSpc>
              <a:spcBef>
                <a:spcPts val="0"/>
              </a:spcBef>
              <a:spcAft>
                <a:spcPts val="0"/>
              </a:spcAft>
              <a:buClr>
                <a:srgbClr val="0091EA"/>
              </a:buClr>
              <a:buSzPts val="6000"/>
              <a:buNone/>
              <a:defRPr sz="6000" b="1">
                <a:solidFill>
                  <a:srgbClr val="0091EA"/>
                </a:solidFill>
              </a:defRPr>
            </a:lvl3pPr>
            <a:lvl4pPr lvl="3" algn="l">
              <a:lnSpc>
                <a:spcPct val="100000"/>
              </a:lnSpc>
              <a:spcBef>
                <a:spcPts val="0"/>
              </a:spcBef>
              <a:spcAft>
                <a:spcPts val="0"/>
              </a:spcAft>
              <a:buClr>
                <a:srgbClr val="0091EA"/>
              </a:buClr>
              <a:buSzPts val="6000"/>
              <a:buNone/>
              <a:defRPr sz="6000" b="1">
                <a:solidFill>
                  <a:srgbClr val="0091EA"/>
                </a:solidFill>
              </a:defRPr>
            </a:lvl4pPr>
            <a:lvl5pPr lvl="4" algn="l">
              <a:lnSpc>
                <a:spcPct val="100000"/>
              </a:lnSpc>
              <a:spcBef>
                <a:spcPts val="0"/>
              </a:spcBef>
              <a:spcAft>
                <a:spcPts val="0"/>
              </a:spcAft>
              <a:buClr>
                <a:srgbClr val="0091EA"/>
              </a:buClr>
              <a:buSzPts val="6000"/>
              <a:buNone/>
              <a:defRPr sz="6000" b="1">
                <a:solidFill>
                  <a:srgbClr val="0091EA"/>
                </a:solidFill>
              </a:defRPr>
            </a:lvl5pPr>
            <a:lvl6pPr lvl="5" algn="l">
              <a:lnSpc>
                <a:spcPct val="100000"/>
              </a:lnSpc>
              <a:spcBef>
                <a:spcPts val="0"/>
              </a:spcBef>
              <a:spcAft>
                <a:spcPts val="0"/>
              </a:spcAft>
              <a:buClr>
                <a:srgbClr val="0091EA"/>
              </a:buClr>
              <a:buSzPts val="6000"/>
              <a:buNone/>
              <a:defRPr sz="6000" b="1">
                <a:solidFill>
                  <a:srgbClr val="0091EA"/>
                </a:solidFill>
              </a:defRPr>
            </a:lvl6pPr>
            <a:lvl7pPr lvl="6" algn="l">
              <a:lnSpc>
                <a:spcPct val="100000"/>
              </a:lnSpc>
              <a:spcBef>
                <a:spcPts val="0"/>
              </a:spcBef>
              <a:spcAft>
                <a:spcPts val="0"/>
              </a:spcAft>
              <a:buClr>
                <a:srgbClr val="0091EA"/>
              </a:buClr>
              <a:buSzPts val="6000"/>
              <a:buNone/>
              <a:defRPr sz="6000" b="1">
                <a:solidFill>
                  <a:srgbClr val="0091EA"/>
                </a:solidFill>
              </a:defRPr>
            </a:lvl7pPr>
            <a:lvl8pPr lvl="7" algn="l">
              <a:lnSpc>
                <a:spcPct val="100000"/>
              </a:lnSpc>
              <a:spcBef>
                <a:spcPts val="0"/>
              </a:spcBef>
              <a:spcAft>
                <a:spcPts val="0"/>
              </a:spcAft>
              <a:buClr>
                <a:srgbClr val="0091EA"/>
              </a:buClr>
              <a:buSzPts val="6000"/>
              <a:buNone/>
              <a:defRPr sz="6000" b="1">
                <a:solidFill>
                  <a:srgbClr val="0091EA"/>
                </a:solidFill>
              </a:defRPr>
            </a:lvl8pPr>
            <a:lvl9pPr lvl="8" algn="l">
              <a:lnSpc>
                <a:spcPct val="100000"/>
              </a:lnSpc>
              <a:spcBef>
                <a:spcPts val="0"/>
              </a:spcBef>
              <a:spcAft>
                <a:spcPts val="0"/>
              </a:spcAft>
              <a:buClr>
                <a:srgbClr val="0091EA"/>
              </a:buClr>
              <a:buSzPts val="6000"/>
              <a:buNone/>
              <a:defRPr sz="6000" b="1">
                <a:solidFill>
                  <a:srgbClr val="0091EA"/>
                </a:solidFill>
              </a:defRPr>
            </a:lvl9pPr>
          </a:lstStyle>
          <a:p>
            <a:endParaRPr/>
          </a:p>
        </p:txBody>
      </p:sp>
      <p:sp>
        <p:nvSpPr>
          <p:cNvPr id="62" name="Google Shape;62;p57"/>
          <p:cNvSpPr/>
          <p:nvPr/>
        </p:nvSpPr>
        <p:spPr>
          <a:xfrm>
            <a:off x="9196833" y="619995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57"/>
          <p:cNvSpPr/>
          <p:nvPr/>
        </p:nvSpPr>
        <p:spPr>
          <a:xfrm>
            <a:off x="9939167" y="56388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7"/>
          <p:cNvSpPr/>
          <p:nvPr/>
        </p:nvSpPr>
        <p:spPr>
          <a:xfrm>
            <a:off x="11770303" y="4597554"/>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7"/>
          <p:cNvSpPr/>
          <p:nvPr/>
        </p:nvSpPr>
        <p:spPr>
          <a:xfrm>
            <a:off x="11569400" y="6577875"/>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7"/>
          <p:cNvSpPr/>
          <p:nvPr/>
        </p:nvSpPr>
        <p:spPr>
          <a:xfrm>
            <a:off x="3962967" y="633400"/>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7"/>
          <p:cNvSpPr/>
          <p:nvPr/>
        </p:nvSpPr>
        <p:spPr>
          <a:xfrm>
            <a:off x="772847" y="3373479"/>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57"/>
          <p:cNvSpPr/>
          <p:nvPr/>
        </p:nvSpPr>
        <p:spPr>
          <a:xfrm>
            <a:off x="415791" y="791518"/>
            <a:ext cx="169200" cy="126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57"/>
          <p:cNvSpPr/>
          <p:nvPr/>
        </p:nvSpPr>
        <p:spPr>
          <a:xfrm>
            <a:off x="835096" y="133987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7"/>
          <p:cNvSpPr/>
          <p:nvPr/>
        </p:nvSpPr>
        <p:spPr>
          <a:xfrm>
            <a:off x="10806000" y="4963100"/>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7"/>
          <p:cNvSpPr/>
          <p:nvPr/>
        </p:nvSpPr>
        <p:spPr>
          <a:xfrm>
            <a:off x="11738600" y="5654657"/>
            <a:ext cx="253600" cy="1905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7"/>
          <p:cNvSpPr/>
          <p:nvPr/>
        </p:nvSpPr>
        <p:spPr>
          <a:xfrm>
            <a:off x="261747" y="1990890"/>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7"/>
          <p:cNvSpPr/>
          <p:nvPr/>
        </p:nvSpPr>
        <p:spPr>
          <a:xfrm>
            <a:off x="2317400" y="271322"/>
            <a:ext cx="338400" cy="2538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7"/>
          <p:cNvSpPr/>
          <p:nvPr/>
        </p:nvSpPr>
        <p:spPr>
          <a:xfrm>
            <a:off x="1028879" y="250448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7"/>
          <p:cNvSpPr/>
          <p:nvPr/>
        </p:nvSpPr>
        <p:spPr>
          <a:xfrm>
            <a:off x="5695445" y="474825"/>
            <a:ext cx="101200" cy="75900"/>
          </a:xfrm>
          <a:prstGeom prst="ellipse">
            <a:avLst/>
          </a:prstGeom>
          <a:solidFill>
            <a:srgbClr val="0091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57"/>
          <p:cNvSpPr/>
          <p:nvPr/>
        </p:nvSpPr>
        <p:spPr>
          <a:xfrm>
            <a:off x="10305617" y="6127438"/>
            <a:ext cx="338400" cy="254100"/>
          </a:xfrm>
          <a:prstGeom prst="ellipse">
            <a:avLst/>
          </a:prstGeom>
          <a:noFill/>
          <a:ln w="19050"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7"/>
        <p:cNvGrpSpPr/>
        <p:nvPr/>
      </p:nvGrpSpPr>
      <p:grpSpPr>
        <a:xfrm>
          <a:off x="0" y="0"/>
          <a:ext cx="0" cy="0"/>
          <a:chOff x="0" y="0"/>
          <a:chExt cx="0" cy="0"/>
        </a:xfrm>
      </p:grpSpPr>
      <p:sp>
        <p:nvSpPr>
          <p:cNvPr id="78" name="Google Shape;78;p58"/>
          <p:cNvSpPr txBox="1">
            <a:spLocks noGrp="1"/>
          </p:cNvSpPr>
          <p:nvPr>
            <p:ph type="title"/>
          </p:nvPr>
        </p:nvSpPr>
        <p:spPr>
          <a:xfrm>
            <a:off x="1048200" y="410826"/>
            <a:ext cx="10095600" cy="936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79" name="Google Shape;79;p58"/>
          <p:cNvSpPr txBox="1">
            <a:spLocks noGrp="1"/>
          </p:cNvSpPr>
          <p:nvPr>
            <p:ph type="body" idx="1"/>
          </p:nvPr>
        </p:nvSpPr>
        <p:spPr>
          <a:xfrm>
            <a:off x="1048200" y="1600200"/>
            <a:ext cx="3226400" cy="4967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80" name="Google Shape;80;p58"/>
          <p:cNvSpPr txBox="1">
            <a:spLocks noGrp="1"/>
          </p:cNvSpPr>
          <p:nvPr>
            <p:ph type="body" idx="2"/>
          </p:nvPr>
        </p:nvSpPr>
        <p:spPr>
          <a:xfrm>
            <a:off x="4439989" y="1600200"/>
            <a:ext cx="3226400" cy="4967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81" name="Google Shape;81;p58"/>
          <p:cNvSpPr txBox="1">
            <a:spLocks noGrp="1"/>
          </p:cNvSpPr>
          <p:nvPr>
            <p:ph type="body" idx="3"/>
          </p:nvPr>
        </p:nvSpPr>
        <p:spPr>
          <a:xfrm>
            <a:off x="7831779" y="1600200"/>
            <a:ext cx="3226400" cy="4967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82" name="Google Shape;82;p58"/>
          <p:cNvSpPr txBox="1">
            <a:spLocks noGrp="1"/>
          </p:cNvSpPr>
          <p:nvPr>
            <p:ph type="sldNum" idx="12"/>
          </p:nvPr>
        </p:nvSpPr>
        <p:spPr>
          <a:xfrm>
            <a:off x="11205845" y="6333134"/>
            <a:ext cx="731600" cy="525000"/>
          </a:xfrm>
          <a:prstGeom prst="rect">
            <a:avLst/>
          </a:prstGeom>
          <a:noFill/>
          <a:ln>
            <a:noFill/>
          </a:ln>
        </p:spPr>
        <p:txBody>
          <a:bodyPr spcFirstLastPara="1" wrap="square" lIns="91425" tIns="91425" rIns="91425" bIns="91425" anchor="t" anchorCtr="0">
            <a:noAutofit/>
          </a:bodyPr>
          <a:lstStyle>
            <a:lvl1pPr marL="0" lvl="0"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1pPr>
            <a:lvl2pPr marL="0" lvl="1"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2pPr>
            <a:lvl3pPr marL="0" lvl="2"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3pPr>
            <a:lvl4pPr marL="0" lvl="3"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4pPr>
            <a:lvl5pPr marL="0" lvl="4"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5pPr>
            <a:lvl6pPr marL="0" lvl="5"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6pPr>
            <a:lvl7pPr marL="0" lvl="6"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7pPr>
            <a:lvl8pPr marL="0" lvl="7"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8pPr>
            <a:lvl9pPr marL="0" lvl="8"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83"/>
        <p:cNvGrpSpPr/>
        <p:nvPr/>
      </p:nvGrpSpPr>
      <p:grpSpPr>
        <a:xfrm>
          <a:off x="0" y="0"/>
          <a:ext cx="0" cy="0"/>
          <a:chOff x="0" y="0"/>
          <a:chExt cx="0" cy="0"/>
        </a:xfrm>
      </p:grpSpPr>
      <p:sp>
        <p:nvSpPr>
          <p:cNvPr id="84" name="Google Shape;84;p59"/>
          <p:cNvSpPr/>
          <p:nvPr/>
        </p:nvSpPr>
        <p:spPr>
          <a:xfrm>
            <a:off x="-35400" y="-19800"/>
            <a:ext cx="12262800" cy="6897600"/>
          </a:xfrm>
          <a:prstGeom prst="rect">
            <a:avLst/>
          </a:prstGeom>
          <a:solidFill>
            <a:srgbClr val="CFD8DC">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9"/>
          <p:cNvSpPr txBox="1">
            <a:spLocks noGrp="1"/>
          </p:cNvSpPr>
          <p:nvPr>
            <p:ph type="sldNum" idx="12"/>
          </p:nvPr>
        </p:nvSpPr>
        <p:spPr>
          <a:xfrm>
            <a:off x="11205845" y="6333134"/>
            <a:ext cx="731600" cy="525000"/>
          </a:xfrm>
          <a:prstGeom prst="rect">
            <a:avLst/>
          </a:prstGeom>
          <a:noFill/>
          <a:ln>
            <a:noFill/>
          </a:ln>
        </p:spPr>
        <p:txBody>
          <a:bodyPr spcFirstLastPara="1" wrap="square" lIns="91425" tIns="91425" rIns="91425" bIns="91425" anchor="t" anchorCtr="0">
            <a:noAutofit/>
          </a:bodyPr>
          <a:lstStyle>
            <a:lvl1pPr marL="0" lvl="0"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1pPr>
            <a:lvl2pPr marL="0" lvl="1"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2pPr>
            <a:lvl3pPr marL="0" lvl="2"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3pPr>
            <a:lvl4pPr marL="0" lvl="3"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4pPr>
            <a:lvl5pPr marL="0" lvl="4"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5pPr>
            <a:lvl6pPr marL="0" lvl="5"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6pPr>
            <a:lvl7pPr marL="0" lvl="6"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7pPr>
            <a:lvl8pPr marL="0" lvl="7"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8pPr>
            <a:lvl9pPr marL="0" lvl="8" indent="0" algn="r">
              <a:lnSpc>
                <a:spcPct val="100000"/>
              </a:lnSpc>
              <a:spcBef>
                <a:spcPts val="0"/>
              </a:spcBef>
              <a:spcAft>
                <a:spcPts val="0"/>
              </a:spcAft>
              <a:buSzPts val="1300"/>
              <a:buNone/>
              <a:defRPr sz="1300" b="1" i="0" u="none" strike="noStrike" cap="none">
                <a:solidFill>
                  <a:srgbClr val="0091E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6"/>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1048200" y="410826"/>
            <a:ext cx="10095600" cy="936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1pPr>
            <a:lvl2pPr marR="0" lvl="1"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2pPr>
            <a:lvl3pPr marR="0" lvl="2"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3pPr>
            <a:lvl4pPr marR="0" lvl="3"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4pPr>
            <a:lvl5pPr marR="0" lvl="4"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5pPr>
            <a:lvl6pPr marR="0" lvl="5"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6pPr>
            <a:lvl7pPr marR="0" lvl="6"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7pPr>
            <a:lvl8pPr marR="0" lvl="7"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8pPr>
            <a:lvl9pPr marR="0" lvl="8" algn="l" rtl="0">
              <a:lnSpc>
                <a:spcPct val="100000"/>
              </a:lnSpc>
              <a:spcBef>
                <a:spcPts val="0"/>
              </a:spcBef>
              <a:spcAft>
                <a:spcPts val="0"/>
              </a:spcAft>
              <a:buClr>
                <a:srgbClr val="0091EA"/>
              </a:buClr>
              <a:buSzPts val="2000"/>
              <a:buFont typeface="Roboto Slab"/>
              <a:buNone/>
              <a:defRPr sz="2000" b="0" i="0" u="none" strike="noStrike" cap="none">
                <a:solidFill>
                  <a:srgbClr val="0091EA"/>
                </a:solidFill>
                <a:latin typeface="Roboto Slab"/>
                <a:ea typeface="Roboto Slab"/>
                <a:cs typeface="Roboto Slab"/>
                <a:sym typeface="Roboto Slab"/>
              </a:defRPr>
            </a:lvl9pPr>
          </a:lstStyle>
          <a:p>
            <a:endParaRPr/>
          </a:p>
        </p:txBody>
      </p:sp>
      <p:sp>
        <p:nvSpPr>
          <p:cNvPr id="7" name="Google Shape;7;p40"/>
          <p:cNvSpPr txBox="1">
            <a:spLocks noGrp="1"/>
          </p:cNvSpPr>
          <p:nvPr>
            <p:ph type="body" idx="1"/>
          </p:nvPr>
        </p:nvSpPr>
        <p:spPr>
          <a:xfrm>
            <a:off x="1048200" y="1682267"/>
            <a:ext cx="10095600" cy="47649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rgbClr val="CFD8DC"/>
              </a:buClr>
              <a:buSzPts val="3000"/>
              <a:buFont typeface="Arial"/>
              <a:buChar char="◎"/>
              <a:defRPr sz="3000" b="0" i="0" u="none" strike="noStrike" cap="none">
                <a:solidFill>
                  <a:srgbClr val="263238"/>
                </a:solidFill>
                <a:latin typeface="Arial"/>
                <a:ea typeface="Arial"/>
                <a:cs typeface="Arial"/>
                <a:sym typeface="Arial"/>
              </a:defRPr>
            </a:lvl1pPr>
            <a:lvl2pPr marL="914400" marR="0" lvl="1" indent="-381000" algn="l" rtl="0">
              <a:lnSpc>
                <a:spcPct val="100000"/>
              </a:lnSpc>
              <a:spcBef>
                <a:spcPts val="0"/>
              </a:spcBef>
              <a:spcAft>
                <a:spcPts val="0"/>
              </a:spcAft>
              <a:buClr>
                <a:srgbClr val="CFD8DC"/>
              </a:buClr>
              <a:buSzPts val="2400"/>
              <a:buFont typeface="Arial"/>
              <a:buChar char="○"/>
              <a:defRPr sz="2400" b="0" i="0" u="none" strike="noStrike" cap="none">
                <a:solidFill>
                  <a:srgbClr val="263238"/>
                </a:solidFill>
                <a:latin typeface="Arial"/>
                <a:ea typeface="Arial"/>
                <a:cs typeface="Arial"/>
                <a:sym typeface="Arial"/>
              </a:defRPr>
            </a:lvl2pPr>
            <a:lvl3pPr marL="1371600" marR="0" lvl="2" indent="-381000" algn="l" rtl="0">
              <a:lnSpc>
                <a:spcPct val="100000"/>
              </a:lnSpc>
              <a:spcBef>
                <a:spcPts val="0"/>
              </a:spcBef>
              <a:spcAft>
                <a:spcPts val="0"/>
              </a:spcAft>
              <a:buClr>
                <a:srgbClr val="CFD8DC"/>
              </a:buClr>
              <a:buSzPts val="2400"/>
              <a:buFont typeface="Arial"/>
              <a:buChar char="◉"/>
              <a:defRPr sz="2400" b="0" i="0" u="none" strike="noStrike" cap="none">
                <a:solidFill>
                  <a:srgbClr val="263238"/>
                </a:solidFill>
                <a:latin typeface="Arial"/>
                <a:ea typeface="Arial"/>
                <a:cs typeface="Arial"/>
                <a:sym typeface="Arial"/>
              </a:defRPr>
            </a:lvl3pPr>
            <a:lvl4pPr marL="1828800" marR="0" lvl="3" indent="-342900" algn="l" rtl="0">
              <a:lnSpc>
                <a:spcPct val="100000"/>
              </a:lnSpc>
              <a:spcBef>
                <a:spcPts val="0"/>
              </a:spcBef>
              <a:spcAft>
                <a:spcPts val="0"/>
              </a:spcAft>
              <a:buClr>
                <a:srgbClr val="CFD8DC"/>
              </a:buClr>
              <a:buSzPts val="1800"/>
              <a:buFont typeface="Arial"/>
              <a:buChar char="●"/>
              <a:defRPr sz="1800" b="0" i="0" u="none" strike="noStrike" cap="none">
                <a:solidFill>
                  <a:srgbClr val="263238"/>
                </a:solidFill>
                <a:latin typeface="Arial"/>
                <a:ea typeface="Arial"/>
                <a:cs typeface="Arial"/>
                <a:sym typeface="Arial"/>
              </a:defRPr>
            </a:lvl4pPr>
            <a:lvl5pPr marL="2286000" marR="0" lvl="4" indent="-342900" algn="l" rtl="0">
              <a:lnSpc>
                <a:spcPct val="100000"/>
              </a:lnSpc>
              <a:spcBef>
                <a:spcPts val="0"/>
              </a:spcBef>
              <a:spcAft>
                <a:spcPts val="0"/>
              </a:spcAft>
              <a:buClr>
                <a:srgbClr val="CFD8DC"/>
              </a:buClr>
              <a:buSzPts val="1800"/>
              <a:buFont typeface="Arial"/>
              <a:buChar char="○"/>
              <a:defRPr sz="1800" b="0" i="0" u="none" strike="noStrike" cap="none">
                <a:solidFill>
                  <a:srgbClr val="263238"/>
                </a:solidFill>
                <a:latin typeface="Arial"/>
                <a:ea typeface="Arial"/>
                <a:cs typeface="Arial"/>
                <a:sym typeface="Arial"/>
              </a:defRPr>
            </a:lvl5pPr>
            <a:lvl6pPr marL="2743200" marR="0" lvl="5" indent="-342900" algn="l" rtl="0">
              <a:lnSpc>
                <a:spcPct val="100000"/>
              </a:lnSpc>
              <a:spcBef>
                <a:spcPts val="0"/>
              </a:spcBef>
              <a:spcAft>
                <a:spcPts val="0"/>
              </a:spcAft>
              <a:buClr>
                <a:srgbClr val="CFD8DC"/>
              </a:buClr>
              <a:buSzPts val="1800"/>
              <a:buFont typeface="Arial"/>
              <a:buChar char="■"/>
              <a:defRPr sz="1800" b="0" i="0" u="none" strike="noStrike" cap="none">
                <a:solidFill>
                  <a:srgbClr val="263238"/>
                </a:solidFill>
                <a:latin typeface="Arial"/>
                <a:ea typeface="Arial"/>
                <a:cs typeface="Arial"/>
                <a:sym typeface="Arial"/>
              </a:defRPr>
            </a:lvl6pPr>
            <a:lvl7pPr marL="3200400" marR="0" lvl="6" indent="-342900" algn="l" rtl="0">
              <a:lnSpc>
                <a:spcPct val="100000"/>
              </a:lnSpc>
              <a:spcBef>
                <a:spcPts val="0"/>
              </a:spcBef>
              <a:spcAft>
                <a:spcPts val="0"/>
              </a:spcAft>
              <a:buClr>
                <a:srgbClr val="CFD8DC"/>
              </a:buClr>
              <a:buSzPts val="1800"/>
              <a:buFont typeface="Arial"/>
              <a:buChar char="●"/>
              <a:defRPr sz="1800" b="0" i="0" u="none" strike="noStrike" cap="none">
                <a:solidFill>
                  <a:srgbClr val="263238"/>
                </a:solidFill>
                <a:latin typeface="Arial"/>
                <a:ea typeface="Arial"/>
                <a:cs typeface="Arial"/>
                <a:sym typeface="Arial"/>
              </a:defRPr>
            </a:lvl7pPr>
            <a:lvl8pPr marL="3657600" marR="0" lvl="7" indent="-342900" algn="l" rtl="0">
              <a:lnSpc>
                <a:spcPct val="100000"/>
              </a:lnSpc>
              <a:spcBef>
                <a:spcPts val="0"/>
              </a:spcBef>
              <a:spcAft>
                <a:spcPts val="0"/>
              </a:spcAft>
              <a:buClr>
                <a:srgbClr val="CFD8DC"/>
              </a:buClr>
              <a:buSzPts val="1800"/>
              <a:buFont typeface="Arial"/>
              <a:buChar char="○"/>
              <a:defRPr sz="1800" b="0" i="0" u="none" strike="noStrike" cap="none">
                <a:solidFill>
                  <a:srgbClr val="263238"/>
                </a:solidFill>
                <a:latin typeface="Arial"/>
                <a:ea typeface="Arial"/>
                <a:cs typeface="Arial"/>
                <a:sym typeface="Arial"/>
              </a:defRPr>
            </a:lvl8pPr>
            <a:lvl9pPr marL="4114800" marR="0" lvl="8" indent="-342900" algn="l" rtl="0">
              <a:lnSpc>
                <a:spcPct val="100000"/>
              </a:lnSpc>
              <a:spcBef>
                <a:spcPts val="0"/>
              </a:spcBef>
              <a:spcAft>
                <a:spcPts val="0"/>
              </a:spcAft>
              <a:buClr>
                <a:srgbClr val="CFD8DC"/>
              </a:buClr>
              <a:buSzPts val="1800"/>
              <a:buFont typeface="Arial"/>
              <a:buChar char="■"/>
              <a:defRPr sz="1800" b="0" i="0" u="none" strike="noStrike" cap="none">
                <a:solidFill>
                  <a:srgbClr val="263238"/>
                </a:solidFill>
                <a:latin typeface="Arial"/>
                <a:ea typeface="Arial"/>
                <a:cs typeface="Arial"/>
                <a:sym typeface="Arial"/>
              </a:defRPr>
            </a:lvl9pPr>
          </a:lstStyle>
          <a:p>
            <a:endParaRPr/>
          </a:p>
        </p:txBody>
      </p:sp>
      <p:sp>
        <p:nvSpPr>
          <p:cNvPr id="8" name="Google Shape;8;p40"/>
          <p:cNvSpPr txBox="1">
            <a:spLocks noGrp="1"/>
          </p:cNvSpPr>
          <p:nvPr>
            <p:ph type="sldNum" idx="12"/>
          </p:nvPr>
        </p:nvSpPr>
        <p:spPr>
          <a:xfrm>
            <a:off x="112058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A544F7-7391-CA9E-D68E-6D19BCEE8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8" name="ZoneTexte 7">
            <a:extLst>
              <a:ext uri="{FF2B5EF4-FFF2-40B4-BE49-F238E27FC236}">
                <a16:creationId xmlns:a16="http://schemas.microsoft.com/office/drawing/2014/main" id="{2B86536B-72C0-E6F8-15B7-72FE2CFD7039}"/>
              </a:ext>
            </a:extLst>
          </p:cNvPr>
          <p:cNvSpPr txBox="1"/>
          <p:nvPr/>
        </p:nvSpPr>
        <p:spPr>
          <a:xfrm>
            <a:off x="686456" y="3026229"/>
            <a:ext cx="88851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err="1">
                <a:solidFill>
                  <a:srgbClr val="00B0F0"/>
                </a:solidFill>
              </a:rPr>
              <a:t>Detection</a:t>
            </a:r>
            <a:r>
              <a:rPr lang="fr-FR" sz="3200">
                <a:solidFill>
                  <a:srgbClr val="00B0F0"/>
                </a:solidFill>
              </a:rPr>
              <a:t> d'anomalies lors du forage pétrolière</a:t>
            </a:r>
          </a:p>
        </p:txBody>
      </p:sp>
      <p:sp>
        <p:nvSpPr>
          <p:cNvPr id="10" name="ZoneTexte 9">
            <a:extLst>
              <a:ext uri="{FF2B5EF4-FFF2-40B4-BE49-F238E27FC236}">
                <a16:creationId xmlns:a16="http://schemas.microsoft.com/office/drawing/2014/main" id="{CE52AB7E-25BA-14EF-0BC9-CFC561A1A4F6}"/>
              </a:ext>
            </a:extLst>
          </p:cNvPr>
          <p:cNvSpPr txBox="1"/>
          <p:nvPr/>
        </p:nvSpPr>
        <p:spPr>
          <a:xfrm>
            <a:off x="686455" y="3604612"/>
            <a:ext cx="766406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700" err="1">
                <a:solidFill>
                  <a:schemeClr val="tx1">
                    <a:lumMod val="95000"/>
                    <a:lumOff val="5000"/>
                  </a:schemeClr>
                </a:solidFill>
              </a:rPr>
              <a:t>Detection</a:t>
            </a:r>
            <a:r>
              <a:rPr lang="fr-FR" sz="2700">
                <a:solidFill>
                  <a:schemeClr val="tx1">
                    <a:lumMod val="95000"/>
                    <a:lumOff val="5000"/>
                  </a:schemeClr>
                </a:solidFill>
              </a:rPr>
              <a:t> d'anomalies appliquée à des séries temporelles</a:t>
            </a:r>
          </a:p>
        </p:txBody>
      </p:sp>
      <p:sp>
        <p:nvSpPr>
          <p:cNvPr id="12" name="ZoneTexte 11">
            <a:extLst>
              <a:ext uri="{FF2B5EF4-FFF2-40B4-BE49-F238E27FC236}">
                <a16:creationId xmlns:a16="http://schemas.microsoft.com/office/drawing/2014/main" id="{3DA7E8B5-FC28-2EC5-48E9-AD220A720A1E}"/>
              </a:ext>
            </a:extLst>
          </p:cNvPr>
          <p:cNvSpPr txBox="1"/>
          <p:nvPr/>
        </p:nvSpPr>
        <p:spPr>
          <a:xfrm>
            <a:off x="860889" y="5000082"/>
            <a:ext cx="76640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a:solidFill>
                  <a:schemeClr val="tx1">
                    <a:lumMod val="95000"/>
                    <a:lumOff val="5000"/>
                  </a:schemeClr>
                </a:solidFill>
              </a:rPr>
              <a:t>Membres : Benjamin </a:t>
            </a:r>
            <a:r>
              <a:rPr lang="fr-FR" sz="2000" err="1">
                <a:solidFill>
                  <a:schemeClr val="tx1">
                    <a:lumMod val="95000"/>
                    <a:lumOff val="5000"/>
                  </a:schemeClr>
                </a:solidFill>
              </a:rPr>
              <a:t>Angelard</a:t>
            </a:r>
            <a:r>
              <a:rPr lang="fr-FR" sz="2000">
                <a:solidFill>
                  <a:schemeClr val="tx1">
                    <a:lumMod val="95000"/>
                    <a:lumOff val="5000"/>
                  </a:schemeClr>
                </a:solidFill>
              </a:rPr>
              <a:t>, Quentin Soulet, Akrem GOMRI</a:t>
            </a:r>
          </a:p>
        </p:txBody>
      </p:sp>
      <p:pic>
        <p:nvPicPr>
          <p:cNvPr id="14" name="Image 13" descr="Une image contenant Graphique, Police, graphisme, logo&#10;&#10;Le contenu généré par l’IA peut être incorrect.">
            <a:extLst>
              <a:ext uri="{FF2B5EF4-FFF2-40B4-BE49-F238E27FC236}">
                <a16:creationId xmlns:a16="http://schemas.microsoft.com/office/drawing/2014/main" id="{A154C6AA-A864-F036-E381-B12656CD5DC8}"/>
              </a:ext>
            </a:extLst>
          </p:cNvPr>
          <p:cNvPicPr>
            <a:picLocks noChangeAspect="1"/>
          </p:cNvPicPr>
          <p:nvPr/>
        </p:nvPicPr>
        <p:blipFill>
          <a:blip r:embed="rId2"/>
          <a:stretch>
            <a:fillRect/>
          </a:stretch>
        </p:blipFill>
        <p:spPr>
          <a:xfrm>
            <a:off x="9193059" y="180286"/>
            <a:ext cx="2619375" cy="1962150"/>
          </a:xfrm>
          <a:prstGeom prst="rect">
            <a:avLst/>
          </a:prstGeom>
        </p:spPr>
      </p:pic>
    </p:spTree>
    <p:extLst>
      <p:ext uri="{BB962C8B-B14F-4D97-AF65-F5344CB8AC3E}">
        <p14:creationId xmlns:p14="http://schemas.microsoft.com/office/powerpoint/2010/main" val="339395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833E1-4E5E-653D-7FED-CD8F58F2E25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9CAE6D-DA34-9BBA-F0CD-91B34B2039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688031"/>
                </a:solidFill>
              </a:rPr>
              <a:t>10</a:t>
            </a:fld>
            <a:endParaRPr lang="en-US">
              <a:solidFill>
                <a:srgbClr val="688031"/>
              </a:solidFill>
            </a:endParaRPr>
          </a:p>
        </p:txBody>
      </p:sp>
      <p:sp>
        <p:nvSpPr>
          <p:cNvPr id="3" name="Slide Number Placeholder 1">
            <a:extLst>
              <a:ext uri="{FF2B5EF4-FFF2-40B4-BE49-F238E27FC236}">
                <a16:creationId xmlns:a16="http://schemas.microsoft.com/office/drawing/2014/main" id="{12552818-7E9A-11D2-69FD-3539B57C08CD}"/>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10</a:t>
            </a:fld>
            <a:endParaRPr lang="en-US"/>
          </a:p>
        </p:txBody>
      </p:sp>
      <p:sp>
        <p:nvSpPr>
          <p:cNvPr id="4" name="Slide Number Placeholder 1">
            <a:extLst>
              <a:ext uri="{FF2B5EF4-FFF2-40B4-BE49-F238E27FC236}">
                <a16:creationId xmlns:a16="http://schemas.microsoft.com/office/drawing/2014/main" id="{AE167DD2-FFB3-8AF1-EC89-742A5B26F4E3}"/>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10</a:t>
            </a:fld>
            <a:endParaRPr lang="en-US"/>
          </a:p>
        </p:txBody>
      </p:sp>
      <p:sp>
        <p:nvSpPr>
          <p:cNvPr id="5" name="Slide Number Placeholder 1">
            <a:extLst>
              <a:ext uri="{FF2B5EF4-FFF2-40B4-BE49-F238E27FC236}">
                <a16:creationId xmlns:a16="http://schemas.microsoft.com/office/drawing/2014/main" id="{B681BD54-7020-5CEE-F329-6CF081DE01B7}"/>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10</a:t>
            </a:fld>
            <a:endParaRPr lang="en-US"/>
          </a:p>
        </p:txBody>
      </p:sp>
      <p:sp>
        <p:nvSpPr>
          <p:cNvPr id="12" name="Google Shape;196;p2">
            <a:extLst>
              <a:ext uri="{FF2B5EF4-FFF2-40B4-BE49-F238E27FC236}">
                <a16:creationId xmlns:a16="http://schemas.microsoft.com/office/drawing/2014/main" id="{18B0BF09-5D54-8CD4-2309-21ED244ED8C9}"/>
              </a:ext>
            </a:extLst>
          </p:cNvPr>
          <p:cNvSpPr/>
          <p:nvPr/>
        </p:nvSpPr>
        <p:spPr>
          <a:xfrm rot="5400000">
            <a:off x="3657838" y="-2265128"/>
            <a:ext cx="408696" cy="5960006"/>
          </a:xfrm>
          <a:prstGeom prst="round2SameRect">
            <a:avLst>
              <a:gd name="adj1" fmla="val 50000"/>
              <a:gd name="adj2" fmla="val 0"/>
            </a:avLst>
          </a:prstGeom>
          <a:no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 name="Google Shape;189;p2">
            <a:extLst>
              <a:ext uri="{FF2B5EF4-FFF2-40B4-BE49-F238E27FC236}">
                <a16:creationId xmlns:a16="http://schemas.microsoft.com/office/drawing/2014/main" id="{3F8AD779-143A-59C7-A276-D00975AA5932}"/>
              </a:ext>
            </a:extLst>
          </p:cNvPr>
          <p:cNvSpPr txBox="1"/>
          <p:nvPr/>
        </p:nvSpPr>
        <p:spPr>
          <a:xfrm>
            <a:off x="1550958" y="51192"/>
            <a:ext cx="5331171" cy="523180"/>
          </a:xfrm>
          <a:prstGeom prst="rect">
            <a:avLst/>
          </a:prstGeom>
          <a:noFill/>
          <a:ln>
            <a:noFill/>
          </a:ln>
        </p:spPr>
        <p:txBody>
          <a:bodyPr spcFirstLastPara="1" wrap="square" lIns="91425" tIns="45700" rIns="91425" bIns="45700" anchor="ctr" anchorCtr="0">
            <a:spAutoFit/>
          </a:bodyPr>
          <a:lstStyle/>
          <a:p>
            <a:r>
              <a:rPr lang="en-US" sz="2800">
                <a:solidFill>
                  <a:srgbClr val="688031"/>
                </a:solidFill>
              </a:rPr>
              <a:t>Related Work</a:t>
            </a:r>
            <a:endParaRPr lang="fr-FR"/>
          </a:p>
        </p:txBody>
      </p:sp>
      <p:sp>
        <p:nvSpPr>
          <p:cNvPr id="17" name="Google Shape;390;p7">
            <a:extLst>
              <a:ext uri="{FF2B5EF4-FFF2-40B4-BE49-F238E27FC236}">
                <a16:creationId xmlns:a16="http://schemas.microsoft.com/office/drawing/2014/main" id="{6695D3D2-0296-E88B-BF1B-87DE9D2FE973}"/>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6880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 name="Google Shape;391;p7">
            <a:extLst>
              <a:ext uri="{FF2B5EF4-FFF2-40B4-BE49-F238E27FC236}">
                <a16:creationId xmlns:a16="http://schemas.microsoft.com/office/drawing/2014/main" id="{49381E1C-96C2-5233-B4A0-C8A6AE551432}"/>
              </a:ext>
            </a:extLst>
          </p:cNvPr>
          <p:cNvSpPr txBox="1"/>
          <p:nvPr/>
        </p:nvSpPr>
        <p:spPr>
          <a:xfrm>
            <a:off x="712427" y="51192"/>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3</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7" name="ZoneTexte 6">
            <a:extLst>
              <a:ext uri="{FF2B5EF4-FFF2-40B4-BE49-F238E27FC236}">
                <a16:creationId xmlns:a16="http://schemas.microsoft.com/office/drawing/2014/main" id="{2A476DB3-E0E3-EDA2-0B0C-872225206E18}"/>
              </a:ext>
            </a:extLst>
          </p:cNvPr>
          <p:cNvSpPr txBox="1"/>
          <p:nvPr/>
        </p:nvSpPr>
        <p:spPr>
          <a:xfrm>
            <a:off x="4628886" y="714875"/>
            <a:ext cx="3634989" cy="584775"/>
          </a:xfrm>
          <a:prstGeom prst="rect">
            <a:avLst/>
          </a:prstGeom>
          <a:noFill/>
        </p:spPr>
        <p:txBody>
          <a:bodyPr wrap="square">
            <a:spAutoFit/>
          </a:bodyPr>
          <a:lstStyle/>
          <a:p>
            <a:r>
              <a:rPr lang="fr-FR" sz="3200" b="1" i="0" err="1">
                <a:solidFill>
                  <a:srgbClr val="92D050"/>
                </a:solidFill>
                <a:effectLst/>
                <a:latin typeface="Inter"/>
              </a:rPr>
              <a:t>Literature</a:t>
            </a:r>
            <a:r>
              <a:rPr lang="fr-FR" sz="3200" b="1" i="0">
                <a:solidFill>
                  <a:srgbClr val="92D050"/>
                </a:solidFill>
                <a:effectLst/>
                <a:latin typeface="Inter"/>
              </a:rPr>
              <a:t> </a:t>
            </a:r>
            <a:r>
              <a:rPr lang="fr-FR" sz="3200" b="1" i="0" err="1">
                <a:solidFill>
                  <a:srgbClr val="92D050"/>
                </a:solidFill>
                <a:effectLst/>
                <a:latin typeface="Inter"/>
              </a:rPr>
              <a:t>review</a:t>
            </a:r>
            <a:endParaRPr lang="fr-FR" sz="3200" b="1">
              <a:solidFill>
                <a:srgbClr val="92D050"/>
              </a:solidFill>
            </a:endParaRPr>
          </a:p>
        </p:txBody>
      </p:sp>
      <p:sp>
        <p:nvSpPr>
          <p:cNvPr id="10" name="ZoneTexte 9">
            <a:extLst>
              <a:ext uri="{FF2B5EF4-FFF2-40B4-BE49-F238E27FC236}">
                <a16:creationId xmlns:a16="http://schemas.microsoft.com/office/drawing/2014/main" id="{C7CF69B7-436F-AE8C-73E7-CEDF3A3D03EC}"/>
              </a:ext>
            </a:extLst>
          </p:cNvPr>
          <p:cNvSpPr txBox="1"/>
          <p:nvPr/>
        </p:nvSpPr>
        <p:spPr>
          <a:xfrm>
            <a:off x="882183" y="2104321"/>
            <a:ext cx="2632452" cy="338554"/>
          </a:xfrm>
          <a:prstGeom prst="rect">
            <a:avLst/>
          </a:prstGeom>
          <a:noFill/>
        </p:spPr>
        <p:txBody>
          <a:bodyPr wrap="none" lIns="91440" tIns="45720" rIns="91440" bIns="45720" rtlCol="0" anchor="t">
            <a:spAutoFit/>
          </a:bodyPr>
          <a:lstStyle/>
          <a:p>
            <a:r>
              <a:rPr lang="fr-FR" sz="1600" b="1"/>
              <a:t>Approches unsupervisée</a:t>
            </a:r>
            <a:endParaRPr lang="en-US"/>
          </a:p>
        </p:txBody>
      </p:sp>
      <p:sp>
        <p:nvSpPr>
          <p:cNvPr id="19" name="ZoneTexte 18">
            <a:extLst>
              <a:ext uri="{FF2B5EF4-FFF2-40B4-BE49-F238E27FC236}">
                <a16:creationId xmlns:a16="http://schemas.microsoft.com/office/drawing/2014/main" id="{9DF8518D-1803-0F23-4B7D-449BFFA78CDF}"/>
              </a:ext>
            </a:extLst>
          </p:cNvPr>
          <p:cNvSpPr txBox="1"/>
          <p:nvPr/>
        </p:nvSpPr>
        <p:spPr>
          <a:xfrm>
            <a:off x="1683320" y="2743426"/>
            <a:ext cx="7430200" cy="1815882"/>
          </a:xfrm>
          <a:prstGeom prst="rect">
            <a:avLst/>
          </a:prstGeom>
          <a:noFill/>
        </p:spPr>
        <p:txBody>
          <a:bodyPr wrap="square" lIns="91440" tIns="45720" rIns="91440" bIns="45720" rtlCol="0" anchor="t">
            <a:spAutoFit/>
          </a:bodyPr>
          <a:lstStyle/>
          <a:p>
            <a:pPr marL="342900" indent="-342900">
              <a:buAutoNum type="arabicPeriod"/>
            </a:pPr>
            <a:r>
              <a:rPr lang="fr-FR"/>
              <a:t>Le modèle applique des couches de convolution sur les données d'entrée.</a:t>
            </a:r>
          </a:p>
          <a:p>
            <a:pPr marL="342900" indent="-342900">
              <a:buAutoNum type="arabicPeriod"/>
            </a:pPr>
            <a:r>
              <a:rPr lang="fr-FR"/>
              <a:t>Deux attentions graphiques sont appliquées, l'une pour les caractéristiques et l'autre pour la variable temporelle.</a:t>
            </a:r>
          </a:p>
          <a:p>
            <a:pPr marL="342900" indent="-342900">
              <a:buAutoNum type="arabicPeriod"/>
            </a:pPr>
            <a:r>
              <a:rPr lang="fr-FR"/>
              <a:t>Ensuite, les résultats sont concaténés et passés à une couche GRU pour capturer la dépendance temporelle entre les fenêtres consécutives.</a:t>
            </a:r>
          </a:p>
          <a:p>
            <a:pPr marL="342900" indent="-342900">
              <a:buAutoNum type="arabicPeriod"/>
            </a:pPr>
            <a:r>
              <a:rPr lang="fr-FR"/>
              <a:t>Deux modèles sont entraînés, l'un essayant de reconstruire et l'autre de prédire.</a:t>
            </a:r>
          </a:p>
          <a:p>
            <a:pPr marL="342900" indent="-342900">
              <a:buAutoNum type="arabicPeriod"/>
            </a:pPr>
            <a:r>
              <a:rPr lang="fr-FR"/>
              <a:t>Une erreur combinée de reconstruction et de prévision est calculée, puis comparée à un seuil.</a:t>
            </a:r>
          </a:p>
        </p:txBody>
      </p:sp>
      <p:sp>
        <p:nvSpPr>
          <p:cNvPr id="13" name="ZoneTexte 12">
            <a:extLst>
              <a:ext uri="{FF2B5EF4-FFF2-40B4-BE49-F238E27FC236}">
                <a16:creationId xmlns:a16="http://schemas.microsoft.com/office/drawing/2014/main" id="{8A91F663-1621-E820-D5AF-50C88DB8848F}"/>
              </a:ext>
            </a:extLst>
          </p:cNvPr>
          <p:cNvSpPr txBox="1"/>
          <p:nvPr/>
        </p:nvSpPr>
        <p:spPr>
          <a:xfrm>
            <a:off x="1107989" y="2442875"/>
            <a:ext cx="4988011" cy="338554"/>
          </a:xfrm>
          <a:prstGeom prst="rect">
            <a:avLst/>
          </a:prstGeom>
          <a:noFill/>
        </p:spPr>
        <p:txBody>
          <a:bodyPr wrap="square" rtlCol="0">
            <a:spAutoFit/>
          </a:bodyPr>
          <a:lstStyle/>
          <a:p>
            <a:pPr marL="285750" indent="-285750">
              <a:buFont typeface="Wingdings" panose="05000000000000000000" pitchFamily="2" charset="2"/>
              <a:buChar char="Ø"/>
            </a:pPr>
            <a:r>
              <a:rPr lang="fr-FR" sz="1600">
                <a:solidFill>
                  <a:schemeClr val="tx1"/>
                </a:solidFill>
              </a:rPr>
              <a:t>Graph Neural Networks (</a:t>
            </a:r>
            <a:r>
              <a:rPr lang="fr-FR" sz="1600" err="1">
                <a:solidFill>
                  <a:schemeClr val="tx1"/>
                </a:solidFill>
              </a:rPr>
              <a:t>GNNs</a:t>
            </a:r>
            <a:r>
              <a:rPr lang="fr-FR" sz="1600">
                <a:solidFill>
                  <a:schemeClr val="tx1"/>
                </a:solidFill>
              </a:rPr>
              <a:t>)</a:t>
            </a:r>
          </a:p>
        </p:txBody>
      </p:sp>
      <p:pic>
        <p:nvPicPr>
          <p:cNvPr id="20" name="Image 19">
            <a:extLst>
              <a:ext uri="{FF2B5EF4-FFF2-40B4-BE49-F238E27FC236}">
                <a16:creationId xmlns:a16="http://schemas.microsoft.com/office/drawing/2014/main" id="{3F979AAC-92BF-F50A-9EA8-88389366CE2C}"/>
              </a:ext>
            </a:extLst>
          </p:cNvPr>
          <p:cNvPicPr>
            <a:picLocks noChangeAspect="1"/>
          </p:cNvPicPr>
          <p:nvPr/>
        </p:nvPicPr>
        <p:blipFill>
          <a:blip r:embed="rId2"/>
          <a:stretch>
            <a:fillRect/>
          </a:stretch>
        </p:blipFill>
        <p:spPr>
          <a:xfrm>
            <a:off x="3042456" y="4368184"/>
            <a:ext cx="6961984" cy="2229664"/>
          </a:xfrm>
          <a:prstGeom prst="rect">
            <a:avLst/>
          </a:prstGeom>
        </p:spPr>
      </p:pic>
    </p:spTree>
    <p:extLst>
      <p:ext uri="{BB962C8B-B14F-4D97-AF65-F5344CB8AC3E}">
        <p14:creationId xmlns:p14="http://schemas.microsoft.com/office/powerpoint/2010/main" val="2273336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09446-3684-2042-8833-96DFDDE868A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EB7C86-C3A2-4E20-B55F-929D3F714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688031"/>
                </a:solidFill>
              </a:rPr>
              <a:t>11</a:t>
            </a:fld>
            <a:endParaRPr lang="en-US">
              <a:solidFill>
                <a:srgbClr val="688031"/>
              </a:solidFill>
            </a:endParaRPr>
          </a:p>
        </p:txBody>
      </p:sp>
      <p:sp>
        <p:nvSpPr>
          <p:cNvPr id="3" name="Slide Number Placeholder 1">
            <a:extLst>
              <a:ext uri="{FF2B5EF4-FFF2-40B4-BE49-F238E27FC236}">
                <a16:creationId xmlns:a16="http://schemas.microsoft.com/office/drawing/2014/main" id="{6B311DFF-6D98-29B0-D552-8ACCEAC5D6F8}"/>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11</a:t>
            </a:fld>
            <a:endParaRPr lang="en-US"/>
          </a:p>
        </p:txBody>
      </p:sp>
      <p:sp>
        <p:nvSpPr>
          <p:cNvPr id="4" name="Slide Number Placeholder 1">
            <a:extLst>
              <a:ext uri="{FF2B5EF4-FFF2-40B4-BE49-F238E27FC236}">
                <a16:creationId xmlns:a16="http://schemas.microsoft.com/office/drawing/2014/main" id="{846120D6-A2EA-D635-262A-E4F075471CA6}"/>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11</a:t>
            </a:fld>
            <a:endParaRPr lang="en-US"/>
          </a:p>
        </p:txBody>
      </p:sp>
      <p:sp>
        <p:nvSpPr>
          <p:cNvPr id="5" name="Slide Number Placeholder 1">
            <a:extLst>
              <a:ext uri="{FF2B5EF4-FFF2-40B4-BE49-F238E27FC236}">
                <a16:creationId xmlns:a16="http://schemas.microsoft.com/office/drawing/2014/main" id="{9C0C9D4D-DB23-7DD8-75B3-9B9EA4091A4E}"/>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11</a:t>
            </a:fld>
            <a:endParaRPr lang="en-US"/>
          </a:p>
        </p:txBody>
      </p:sp>
      <p:sp>
        <p:nvSpPr>
          <p:cNvPr id="12" name="Google Shape;196;p2">
            <a:extLst>
              <a:ext uri="{FF2B5EF4-FFF2-40B4-BE49-F238E27FC236}">
                <a16:creationId xmlns:a16="http://schemas.microsoft.com/office/drawing/2014/main" id="{30CB4EEF-359C-1499-9ABA-8939E473F15D}"/>
              </a:ext>
            </a:extLst>
          </p:cNvPr>
          <p:cNvSpPr/>
          <p:nvPr/>
        </p:nvSpPr>
        <p:spPr>
          <a:xfrm rot="5400000">
            <a:off x="3657838" y="-2265128"/>
            <a:ext cx="408696" cy="5960006"/>
          </a:xfrm>
          <a:prstGeom prst="round2SameRect">
            <a:avLst>
              <a:gd name="adj1" fmla="val 50000"/>
              <a:gd name="adj2" fmla="val 0"/>
            </a:avLst>
          </a:prstGeom>
          <a:no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 name="Google Shape;189;p2">
            <a:extLst>
              <a:ext uri="{FF2B5EF4-FFF2-40B4-BE49-F238E27FC236}">
                <a16:creationId xmlns:a16="http://schemas.microsoft.com/office/drawing/2014/main" id="{273E46BF-5046-23E3-7AFE-A61AE0D92DC7}"/>
              </a:ext>
            </a:extLst>
          </p:cNvPr>
          <p:cNvSpPr txBox="1"/>
          <p:nvPr/>
        </p:nvSpPr>
        <p:spPr>
          <a:xfrm>
            <a:off x="1550958" y="51192"/>
            <a:ext cx="5331171" cy="523180"/>
          </a:xfrm>
          <a:prstGeom prst="rect">
            <a:avLst/>
          </a:prstGeom>
          <a:noFill/>
          <a:ln>
            <a:noFill/>
          </a:ln>
        </p:spPr>
        <p:txBody>
          <a:bodyPr spcFirstLastPara="1" wrap="square" lIns="91425" tIns="45700" rIns="91425" bIns="45700" anchor="ctr" anchorCtr="0">
            <a:spAutoFit/>
          </a:bodyPr>
          <a:lstStyle/>
          <a:p>
            <a:r>
              <a:rPr lang="en-US" sz="2800">
                <a:solidFill>
                  <a:srgbClr val="688031"/>
                </a:solidFill>
              </a:rPr>
              <a:t>Related Work</a:t>
            </a:r>
            <a:endParaRPr lang="fr-FR"/>
          </a:p>
        </p:txBody>
      </p:sp>
      <p:sp>
        <p:nvSpPr>
          <p:cNvPr id="17" name="Google Shape;390;p7">
            <a:extLst>
              <a:ext uri="{FF2B5EF4-FFF2-40B4-BE49-F238E27FC236}">
                <a16:creationId xmlns:a16="http://schemas.microsoft.com/office/drawing/2014/main" id="{E6A979F4-0981-58F7-4B90-5FD08067F6E1}"/>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6880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 name="Google Shape;391;p7">
            <a:extLst>
              <a:ext uri="{FF2B5EF4-FFF2-40B4-BE49-F238E27FC236}">
                <a16:creationId xmlns:a16="http://schemas.microsoft.com/office/drawing/2014/main" id="{172D42F3-679D-969D-0F78-C326E970CF77}"/>
              </a:ext>
            </a:extLst>
          </p:cNvPr>
          <p:cNvSpPr txBox="1"/>
          <p:nvPr/>
        </p:nvSpPr>
        <p:spPr>
          <a:xfrm>
            <a:off x="712427" y="51192"/>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3</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7" name="ZoneTexte 6">
            <a:extLst>
              <a:ext uri="{FF2B5EF4-FFF2-40B4-BE49-F238E27FC236}">
                <a16:creationId xmlns:a16="http://schemas.microsoft.com/office/drawing/2014/main" id="{C881C49F-6AEE-B770-270F-5839C8528991}"/>
              </a:ext>
            </a:extLst>
          </p:cNvPr>
          <p:cNvSpPr txBox="1"/>
          <p:nvPr/>
        </p:nvSpPr>
        <p:spPr>
          <a:xfrm>
            <a:off x="4628886" y="714875"/>
            <a:ext cx="3708434" cy="584775"/>
          </a:xfrm>
          <a:prstGeom prst="rect">
            <a:avLst/>
          </a:prstGeom>
          <a:noFill/>
        </p:spPr>
        <p:txBody>
          <a:bodyPr wrap="square">
            <a:spAutoFit/>
          </a:bodyPr>
          <a:lstStyle/>
          <a:p>
            <a:r>
              <a:rPr lang="fr-FR" sz="3200" b="1" i="0" err="1">
                <a:solidFill>
                  <a:srgbClr val="92D050"/>
                </a:solidFill>
                <a:effectLst/>
                <a:latin typeface="Inter"/>
              </a:rPr>
              <a:t>Literature</a:t>
            </a:r>
            <a:r>
              <a:rPr lang="fr-FR" sz="3200" b="1" i="0">
                <a:solidFill>
                  <a:srgbClr val="92D050"/>
                </a:solidFill>
                <a:effectLst/>
                <a:latin typeface="Inter"/>
              </a:rPr>
              <a:t> </a:t>
            </a:r>
            <a:r>
              <a:rPr lang="fr-FR" sz="3200" b="1" i="0" err="1">
                <a:solidFill>
                  <a:srgbClr val="92D050"/>
                </a:solidFill>
                <a:effectLst/>
                <a:latin typeface="Inter"/>
              </a:rPr>
              <a:t>review</a:t>
            </a:r>
            <a:endParaRPr lang="fr-FR" sz="3200" b="1">
              <a:solidFill>
                <a:srgbClr val="92D050"/>
              </a:solidFill>
            </a:endParaRPr>
          </a:p>
        </p:txBody>
      </p:sp>
      <p:sp>
        <p:nvSpPr>
          <p:cNvPr id="10" name="ZoneTexte 9">
            <a:extLst>
              <a:ext uri="{FF2B5EF4-FFF2-40B4-BE49-F238E27FC236}">
                <a16:creationId xmlns:a16="http://schemas.microsoft.com/office/drawing/2014/main" id="{B6D073FE-FF59-8F7E-7163-52F6114E678E}"/>
              </a:ext>
            </a:extLst>
          </p:cNvPr>
          <p:cNvSpPr txBox="1"/>
          <p:nvPr/>
        </p:nvSpPr>
        <p:spPr>
          <a:xfrm>
            <a:off x="882183" y="1551710"/>
            <a:ext cx="3217547" cy="338554"/>
          </a:xfrm>
          <a:prstGeom prst="rect">
            <a:avLst/>
          </a:prstGeom>
          <a:noFill/>
        </p:spPr>
        <p:txBody>
          <a:bodyPr wrap="none" rtlCol="0">
            <a:spAutoFit/>
          </a:bodyPr>
          <a:lstStyle/>
          <a:p>
            <a:r>
              <a:rPr lang="fr-FR" sz="1600" b="1"/>
              <a:t>Comparaison </a:t>
            </a:r>
            <a:r>
              <a:rPr lang="fr-FR" sz="1600" b="1" err="1"/>
              <a:t>between</a:t>
            </a:r>
            <a:r>
              <a:rPr lang="fr-FR" sz="1600" b="1"/>
              <a:t> </a:t>
            </a:r>
            <a:r>
              <a:rPr lang="fr-FR" sz="1600" b="1" err="1"/>
              <a:t>models</a:t>
            </a:r>
            <a:r>
              <a:rPr lang="fr-FR" sz="1600" b="1"/>
              <a:t>:</a:t>
            </a:r>
          </a:p>
        </p:txBody>
      </p:sp>
      <p:graphicFrame>
        <p:nvGraphicFramePr>
          <p:cNvPr id="8" name="Tableau 7">
            <a:extLst>
              <a:ext uri="{FF2B5EF4-FFF2-40B4-BE49-F238E27FC236}">
                <a16:creationId xmlns:a16="http://schemas.microsoft.com/office/drawing/2014/main" id="{5CB3E05F-395B-4066-CEC2-BB3733F0FA08}"/>
              </a:ext>
            </a:extLst>
          </p:cNvPr>
          <p:cNvGraphicFramePr>
            <a:graphicFrameLocks noGrp="1"/>
          </p:cNvGraphicFramePr>
          <p:nvPr>
            <p:extLst>
              <p:ext uri="{D42A27DB-BD31-4B8C-83A1-F6EECF244321}">
                <p14:modId xmlns:p14="http://schemas.microsoft.com/office/powerpoint/2010/main" val="4125889768"/>
              </p:ext>
            </p:extLst>
          </p:nvPr>
        </p:nvGraphicFramePr>
        <p:xfrm>
          <a:off x="882183" y="2341655"/>
          <a:ext cx="10323661" cy="3845560"/>
        </p:xfrm>
        <a:graphic>
          <a:graphicData uri="http://schemas.openxmlformats.org/drawingml/2006/table">
            <a:tbl>
              <a:tblPr firstRow="1" bandRow="1">
                <a:tableStyleId>{B26D8D45-C339-4451-86DF-40C762F7E2AE}</a:tableStyleId>
              </a:tblPr>
              <a:tblGrid>
                <a:gridCol w="1596857">
                  <a:extLst>
                    <a:ext uri="{9D8B030D-6E8A-4147-A177-3AD203B41FA5}">
                      <a16:colId xmlns:a16="http://schemas.microsoft.com/office/drawing/2014/main" val="1235577276"/>
                    </a:ext>
                  </a:extLst>
                </a:gridCol>
                <a:gridCol w="3962400">
                  <a:extLst>
                    <a:ext uri="{9D8B030D-6E8A-4147-A177-3AD203B41FA5}">
                      <a16:colId xmlns:a16="http://schemas.microsoft.com/office/drawing/2014/main" val="1709428137"/>
                    </a:ext>
                  </a:extLst>
                </a:gridCol>
                <a:gridCol w="4764404">
                  <a:extLst>
                    <a:ext uri="{9D8B030D-6E8A-4147-A177-3AD203B41FA5}">
                      <a16:colId xmlns:a16="http://schemas.microsoft.com/office/drawing/2014/main" val="4043616908"/>
                    </a:ext>
                  </a:extLst>
                </a:gridCol>
              </a:tblGrid>
              <a:tr h="370840">
                <a:tc>
                  <a:txBody>
                    <a:bodyPr/>
                    <a:lstStyle/>
                    <a:p>
                      <a:r>
                        <a:rPr lang="fr-FR"/>
                        <a:t>Model</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err="1"/>
                        <a:t>Advantages</a:t>
                      </a:r>
                      <a:endParaRPr lang="fr-F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Limitations</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57657"/>
                  </a:ext>
                </a:extLst>
              </a:tr>
              <a:tr h="370840">
                <a:tc>
                  <a:txBody>
                    <a:bodyPr/>
                    <a:lstStyle/>
                    <a:p>
                      <a:r>
                        <a:rPr lang="fr-FR"/>
                        <a:t>HMM</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Wingdings" panose="05000000000000000000" pitchFamily="2" charset="2"/>
                        <a:buChar char="ü"/>
                      </a:pPr>
                      <a:r>
                        <a:rPr lang="en-US" sz="1400" b="0" i="0" u="none" strike="noStrike" cap="none" noProof="0">
                          <a:solidFill>
                            <a:srgbClr val="000000"/>
                          </a:solidFill>
                        </a:rPr>
                        <a:t>Connaissance du </a:t>
                      </a:r>
                      <a:r>
                        <a:rPr lang="en-US" sz="1400" b="0" i="0" u="none" strike="noStrike" cap="none" noProof="0" err="1">
                          <a:solidFill>
                            <a:srgbClr val="000000"/>
                          </a:solidFill>
                        </a:rPr>
                        <a:t>domaine</a:t>
                      </a:r>
                      <a:r>
                        <a:rPr lang="en-US" sz="1400" b="0" i="0" u="none" strike="noStrike" cap="none" noProof="0">
                          <a:solidFill>
                            <a:srgbClr val="000000"/>
                          </a:solidFill>
                        </a:rPr>
                        <a:t> car </a:t>
                      </a:r>
                      <a:r>
                        <a:rPr lang="en-US" sz="1400" b="0" i="0" u="none" strike="noStrike" cap="none" noProof="0" err="1">
                          <a:solidFill>
                            <a:srgbClr val="000000"/>
                          </a:solidFill>
                        </a:rPr>
                        <a:t>elle</a:t>
                      </a:r>
                      <a:r>
                        <a:rPr lang="en-US" sz="1400" b="0" i="0" u="none" strike="noStrike" cap="none" noProof="0">
                          <a:solidFill>
                            <a:srgbClr val="000000"/>
                          </a:solidFill>
                        </a:rPr>
                        <a:t> </a:t>
                      </a:r>
                      <a:r>
                        <a:rPr lang="en-US" sz="1400" b="0" i="0" u="none" strike="noStrike" cap="none" noProof="0" err="1">
                          <a:solidFill>
                            <a:srgbClr val="000000"/>
                          </a:solidFill>
                        </a:rPr>
                        <a:t>calcule</a:t>
                      </a:r>
                      <a:r>
                        <a:rPr lang="en-US" sz="1400" b="0" i="0" u="none" strike="noStrike" cap="none" noProof="0">
                          <a:solidFill>
                            <a:srgbClr val="000000"/>
                          </a:solidFill>
                        </a:rPr>
                        <a:t> des </a:t>
                      </a:r>
                      <a:r>
                        <a:rPr lang="en-US" sz="1400" b="0" i="0" u="none" strike="noStrike" cap="none" noProof="0" err="1">
                          <a:solidFill>
                            <a:srgbClr val="000000"/>
                          </a:solidFill>
                        </a:rPr>
                        <a:t>équations</a:t>
                      </a:r>
                      <a:r>
                        <a:rPr lang="en-US" sz="1400" b="0" i="0" u="none" strike="noStrike" cap="none" noProof="0">
                          <a:solidFill>
                            <a:srgbClr val="000000"/>
                          </a:solidFill>
                        </a:rPr>
                        <a:t> pour </a:t>
                      </a:r>
                      <a:r>
                        <a:rPr lang="en-US" sz="1400" b="0" i="0" u="none" strike="noStrike" cap="none" noProof="0" err="1">
                          <a:solidFill>
                            <a:srgbClr val="000000"/>
                          </a:solidFill>
                        </a:rPr>
                        <a:t>représenter</a:t>
                      </a:r>
                      <a:r>
                        <a:rPr lang="en-US" sz="1400" b="0" i="0" u="none" strike="noStrike" cap="none" noProof="0">
                          <a:solidFill>
                            <a:srgbClr val="000000"/>
                          </a:solidFill>
                        </a:rPr>
                        <a:t> avec </a:t>
                      </a:r>
                      <a:r>
                        <a:rPr lang="en-US" sz="1400" b="0" i="0" u="none" strike="noStrike" cap="none" noProof="0" err="1">
                          <a:solidFill>
                            <a:srgbClr val="000000"/>
                          </a:solidFill>
                        </a:rPr>
                        <a:t>précision</a:t>
                      </a:r>
                      <a:r>
                        <a:rPr lang="en-US" sz="1400" b="0" i="0" u="none" strike="noStrike" cap="none" noProof="0">
                          <a:solidFill>
                            <a:srgbClr val="000000"/>
                          </a:solidFill>
                        </a:rPr>
                        <a:t> les </a:t>
                      </a:r>
                      <a:r>
                        <a:rPr lang="en-US" sz="1400" b="0" i="0" u="none" strike="noStrike" cap="none" noProof="0">
                          <a:solidFill>
                            <a:srgbClr val="000000"/>
                          </a:solidFill>
                          <a:sym typeface="Arial"/>
                        </a:rPr>
                        <a:t>aspects</a:t>
                      </a:r>
                      <a:r>
                        <a:rPr lang="en-US" sz="1400" b="0" i="0" u="none" strike="noStrike" cap="none" noProof="0">
                          <a:solidFill>
                            <a:srgbClr val="000000"/>
                          </a:solidFill>
                        </a:rPr>
                        <a:t> physiques</a:t>
                      </a:r>
                      <a:r>
                        <a:rPr lang="en-US" sz="1400" b="0" i="0" u="none" strike="noStrike" cap="none" noProof="0">
                          <a:solidFill>
                            <a:srgbClr val="000000"/>
                          </a:solidFill>
                          <a:sym typeface="Arial"/>
                        </a:rPr>
                        <a:t>.</a:t>
                      </a:r>
                      <a:endParaRPr lang="fr-FR" sz="1400" b="0" i="0" u="none" strike="noStrike" cap="none" noProof="0">
                        <a:solidFill>
                          <a:srgbClr val="000000"/>
                        </a:solidFill>
                        <a:sym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indent="0">
                        <a:buNone/>
                      </a:pPr>
                      <a:endParaRPr lang="fr-FR" sz="1400" b="0" i="0" u="none" strike="noStrike" noProof="0">
                        <a:solidFill>
                          <a:srgbClr val="000000"/>
                        </a:solidFill>
                        <a:latin typeface="Arial"/>
                      </a:endParaRPr>
                    </a:p>
                    <a:p>
                      <a:pPr marL="0" lvl="0" indent="0">
                        <a:buNone/>
                      </a:pPr>
                      <a:r>
                        <a:rPr lang="fr-FR" sz="1400" b="0" i="0" u="none" strike="noStrike" noProof="0">
                          <a:solidFill>
                            <a:srgbClr val="000000"/>
                          </a:solidFill>
                          <a:latin typeface="Arial"/>
                        </a:rPr>
                        <a:t>-   </a:t>
                      </a:r>
                      <a:r>
                        <a:rPr lang="fr-FR" sz="1400" b="0" i="0" u="none" strike="noStrike" noProof="0">
                          <a:solidFill>
                            <a:srgbClr val="000000"/>
                          </a:solidFill>
                        </a:rPr>
                        <a:t>Nécessite des données de haute qualité.</a:t>
                      </a:r>
                      <a:endParaRPr lang="fr-FR" sz="1400" b="0" i="0" u="none" strike="noStrike" noProof="0">
                        <a:latin typeface="Arial"/>
                      </a:endParaRPr>
                    </a:p>
                    <a:p>
                      <a:pPr marL="0" lvl="0" indent="0">
                        <a:buNone/>
                      </a:pPr>
                      <a:endParaRPr lang="fr-FR" sz="1400" b="0" i="0" u="none" strike="noStrike" noProof="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024022375"/>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400"/>
                        <a:t>Auto-Encoder</a:t>
                      </a:r>
                    </a:p>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lvl="0" indent="-285750">
                        <a:buFont typeface="Wingdings" panose="05000000000000000000" pitchFamily="2" charset="2"/>
                        <a:buChar char="ü"/>
                      </a:pPr>
                      <a:r>
                        <a:rPr lang="fr-FR" sz="1400" b="0" i="0" u="none" strike="noStrike" noProof="0">
                          <a:latin typeface="Arial"/>
                        </a:rPr>
                        <a:t>Utile pour les ensembles de données déséquilibrés grâce à la technique de reconstruction.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p>
                      <a:pPr lvl="0">
                        <a:buNone/>
                      </a:pPr>
                      <a:r>
                        <a:rPr lang="fr-FR"/>
                        <a:t>-  Modèle univarié</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38529431"/>
                  </a:ext>
                </a:extLst>
              </a:tr>
              <a:tr h="370840">
                <a:tc>
                  <a:txBody>
                    <a:bodyPr/>
                    <a:lstStyle/>
                    <a:p>
                      <a:r>
                        <a:rPr lang="fr-FR"/>
                        <a:t>GNN (MAT-GAT)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indent="-285750">
                        <a:buFont typeface="Wingdings" panose="05000000000000000000" pitchFamily="2" charset="2"/>
                        <a:buChar char="ü"/>
                      </a:pPr>
                      <a:r>
                        <a:rPr lang="fr-FR" sz="1400" b="0" i="0" u="none" strike="noStrike" noProof="0">
                          <a:latin typeface="Arial"/>
                        </a:rPr>
                        <a:t>Modèle multivarié</a:t>
                      </a:r>
                      <a:r>
                        <a:rPr lang="fr-FR"/>
                        <a:t>.</a:t>
                      </a:r>
                    </a:p>
                    <a:p>
                      <a:pPr marL="285750" indent="-285750">
                        <a:buFont typeface="Wingdings" panose="05000000000000000000" pitchFamily="2" charset="2"/>
                        <a:buChar char="ü"/>
                      </a:pPr>
                      <a:r>
                        <a:rPr lang="fr-FR" sz="1400" b="0" i="0" u="none" strike="noStrike" noProof="0">
                          <a:latin typeface="Arial"/>
                        </a:rPr>
                        <a:t>Capture les caractéristiques dans l'ensemble de données grâce aux couches de convolution (pas de feature engineering).</a:t>
                      </a:r>
                    </a:p>
                    <a:p>
                      <a:pPr marL="285750" lvl="0" indent="-285750">
                        <a:buFont typeface="Wingdings" panose="05000000000000000000" pitchFamily="2" charset="2"/>
                        <a:buChar char="ü"/>
                      </a:pPr>
                      <a:r>
                        <a:rPr lang="fr-FR" sz="1400" b="0" i="0" u="none" strike="noStrike" noProof="0">
                          <a:latin typeface="Arial"/>
                        </a:rPr>
                        <a:t>Capture la dépendance temporelle grâce à la couche GRU.</a:t>
                      </a:r>
                    </a:p>
                    <a:p>
                      <a:pPr marL="285750" lvl="0" indent="-285750">
                        <a:buFont typeface="Wingdings" panose="05000000000000000000" pitchFamily="2" charset="2"/>
                        <a:buChar char="ü"/>
                      </a:pPr>
                      <a:r>
                        <a:rPr lang="fr-FR" sz="1400" b="0" i="0" u="none" strike="noStrike" noProof="0">
                          <a:latin typeface="Arial"/>
                        </a:rPr>
                        <a:t>Utile pour les ensembles de données déséquilibrés grâce à la technique de reconstruction.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p>
                      <a:endParaRPr lang="fr-FR"/>
                    </a:p>
                    <a:p>
                      <a:pPr lvl="0">
                        <a:buNone/>
                      </a:pPr>
                      <a:endParaRPr lang="fr-FR"/>
                    </a:p>
                    <a:p>
                      <a:pPr lvl="0">
                        <a:buNone/>
                      </a:pPr>
                      <a:r>
                        <a:rPr lang="fr-FR"/>
                        <a:t>-  It </a:t>
                      </a:r>
                      <a:r>
                        <a:rPr lang="fr-FR" err="1"/>
                        <a:t>takes</a:t>
                      </a:r>
                      <a:r>
                        <a:rPr lang="fr-FR"/>
                        <a:t> </a:t>
                      </a:r>
                      <a:r>
                        <a:rPr lang="fr-FR" err="1"/>
                        <a:t>too</a:t>
                      </a:r>
                      <a:r>
                        <a:rPr lang="fr-FR"/>
                        <a:t> long to train.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82495688"/>
                  </a:ext>
                </a:extLst>
              </a:tr>
            </a:tbl>
          </a:graphicData>
        </a:graphic>
      </p:graphicFrame>
    </p:spTree>
    <p:extLst>
      <p:ext uri="{BB962C8B-B14F-4D97-AF65-F5344CB8AC3E}">
        <p14:creationId xmlns:p14="http://schemas.microsoft.com/office/powerpoint/2010/main" val="1233856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C5E67FE-D5F0-4610-8AC2-B3E9FB79F3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4" name="ZoneTexte 3">
            <a:extLst>
              <a:ext uri="{FF2B5EF4-FFF2-40B4-BE49-F238E27FC236}">
                <a16:creationId xmlns:a16="http://schemas.microsoft.com/office/drawing/2014/main" id="{8F12E0C4-9029-64FA-A092-87A463D8E0D1}"/>
              </a:ext>
            </a:extLst>
          </p:cNvPr>
          <p:cNvSpPr txBox="1"/>
          <p:nvPr/>
        </p:nvSpPr>
        <p:spPr>
          <a:xfrm>
            <a:off x="3596833" y="625318"/>
            <a:ext cx="6106905" cy="584775"/>
          </a:xfrm>
          <a:prstGeom prst="rect">
            <a:avLst/>
          </a:prstGeom>
          <a:noFill/>
        </p:spPr>
        <p:txBody>
          <a:bodyPr wrap="square" lIns="91440" tIns="45720" rIns="91440" bIns="45720" anchor="t">
            <a:spAutoFit/>
          </a:bodyPr>
          <a:lstStyle/>
          <a:p>
            <a:r>
              <a:rPr lang="fr-FR" sz="3200" b="1">
                <a:solidFill>
                  <a:srgbClr val="FF0000"/>
                </a:solidFill>
                <a:latin typeface="Inter"/>
              </a:rPr>
              <a:t>Approche machine </a:t>
            </a:r>
            <a:r>
              <a:rPr lang="fr-FR" sz="3200" b="1" err="1">
                <a:solidFill>
                  <a:srgbClr val="FF0000"/>
                </a:solidFill>
                <a:latin typeface="Inter"/>
              </a:rPr>
              <a:t>learning</a:t>
            </a:r>
          </a:p>
        </p:txBody>
      </p:sp>
      <p:sp>
        <p:nvSpPr>
          <p:cNvPr id="6" name="TextBox 11">
            <a:extLst>
              <a:ext uri="{FF2B5EF4-FFF2-40B4-BE49-F238E27FC236}">
                <a16:creationId xmlns:a16="http://schemas.microsoft.com/office/drawing/2014/main" id="{A506DE98-3593-FED2-E28A-701CD1244FC8}"/>
              </a:ext>
            </a:extLst>
          </p:cNvPr>
          <p:cNvSpPr txBox="1"/>
          <p:nvPr/>
        </p:nvSpPr>
        <p:spPr>
          <a:xfrm>
            <a:off x="1157243" y="1439599"/>
            <a:ext cx="10149657" cy="52322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b="1" err="1">
                <a:solidFill>
                  <a:srgbClr val="242424"/>
                </a:solidFill>
                <a:latin typeface="Segoe UI"/>
                <a:cs typeface="Segoe UI"/>
              </a:rPr>
              <a:t>tsfresh</a:t>
            </a:r>
            <a:r>
              <a:rPr lang="fr-FR">
                <a:solidFill>
                  <a:srgbClr val="242424"/>
                </a:solidFill>
                <a:latin typeface="Segoe UI"/>
                <a:cs typeface="Segoe UI"/>
              </a:rPr>
              <a:t> est une bibliothèque Python conçue pour extraire automatiquement des centaines de caractéristiques pertinentes à partir de données de séries temporelles.</a:t>
            </a:r>
            <a:endParaRPr lang="fr-FR"/>
          </a:p>
        </p:txBody>
      </p:sp>
      <p:sp>
        <p:nvSpPr>
          <p:cNvPr id="8" name="TextBox 2">
            <a:extLst>
              <a:ext uri="{FF2B5EF4-FFF2-40B4-BE49-F238E27FC236}">
                <a16:creationId xmlns:a16="http://schemas.microsoft.com/office/drawing/2014/main" id="{3F3BF33D-9911-B644-8A1F-46E1ED7BFCC8}"/>
              </a:ext>
            </a:extLst>
          </p:cNvPr>
          <p:cNvSpPr txBox="1"/>
          <p:nvPr/>
        </p:nvSpPr>
        <p:spPr>
          <a:xfrm>
            <a:off x="524014" y="1081191"/>
            <a:ext cx="1784810" cy="400110"/>
          </a:xfrm>
          <a:prstGeom prst="rect">
            <a:avLst/>
          </a:prstGeom>
          <a:noFill/>
        </p:spPr>
        <p:txBody>
          <a:bodyPr wrap="square" lIns="91440" tIns="45720" rIns="91440" bIns="45720" rtlCol="0" anchor="t">
            <a:spAutoFit/>
          </a:bodyPr>
          <a:lstStyle/>
          <a:p>
            <a:r>
              <a:rPr lang="fr-FR" sz="2000" b="1"/>
              <a:t>Application: </a:t>
            </a:r>
            <a:endParaRPr lang="en-US" sz="2000" b="1"/>
          </a:p>
        </p:txBody>
      </p:sp>
      <p:pic>
        <p:nvPicPr>
          <p:cNvPr id="3" name="Image 2" descr="Résultat d’images pour tsfresh">
            <a:extLst>
              <a:ext uri="{FF2B5EF4-FFF2-40B4-BE49-F238E27FC236}">
                <a16:creationId xmlns:a16="http://schemas.microsoft.com/office/drawing/2014/main" id="{796E5F2D-FE32-3AF8-F790-054C8D24D011}"/>
              </a:ext>
            </a:extLst>
          </p:cNvPr>
          <p:cNvPicPr>
            <a:picLocks noChangeAspect="1"/>
          </p:cNvPicPr>
          <p:nvPr/>
        </p:nvPicPr>
        <p:blipFill>
          <a:blip r:embed="rId2"/>
          <a:stretch>
            <a:fillRect/>
          </a:stretch>
        </p:blipFill>
        <p:spPr>
          <a:xfrm>
            <a:off x="380435" y="3937772"/>
            <a:ext cx="3213193" cy="2106467"/>
          </a:xfrm>
          <a:prstGeom prst="rect">
            <a:avLst/>
          </a:prstGeom>
        </p:spPr>
      </p:pic>
      <p:sp>
        <p:nvSpPr>
          <p:cNvPr id="7" name="TextBox 11">
            <a:extLst>
              <a:ext uri="{FF2B5EF4-FFF2-40B4-BE49-F238E27FC236}">
                <a16:creationId xmlns:a16="http://schemas.microsoft.com/office/drawing/2014/main" id="{7A4D0858-5426-6EBB-E655-BAC7054FF1EF}"/>
              </a:ext>
            </a:extLst>
          </p:cNvPr>
          <p:cNvSpPr txBox="1"/>
          <p:nvPr/>
        </p:nvSpPr>
        <p:spPr>
          <a:xfrm>
            <a:off x="1157243" y="2126340"/>
            <a:ext cx="10149657" cy="160043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b="1">
                <a:solidFill>
                  <a:srgbClr val="242424"/>
                </a:solidFill>
                <a:latin typeface="Segoe UI"/>
                <a:cs typeface="Segoe UI"/>
              </a:rPr>
              <a:t>Application d'un algo de clustering : </a:t>
            </a:r>
            <a:r>
              <a:rPr lang="fr-FR">
                <a:solidFill>
                  <a:srgbClr val="242424"/>
                </a:solidFill>
                <a:latin typeface="Segoe UI"/>
                <a:cs typeface="Segoe UI"/>
              </a:rPr>
              <a:t>à partir de ces caractéristiques, on entraine un modèle pour trouver des ressemblances des caractéristiques, ou des patterns et les regrouper ensemble (des algorithmes comme </a:t>
            </a:r>
            <a:r>
              <a:rPr lang="fr-FR" err="1">
                <a:solidFill>
                  <a:srgbClr val="242424"/>
                </a:solidFill>
                <a:latin typeface="Segoe UI"/>
                <a:cs typeface="Segoe UI"/>
              </a:rPr>
              <a:t>Kmeans</a:t>
            </a:r>
            <a:r>
              <a:rPr lang="fr-FR">
                <a:solidFill>
                  <a:srgbClr val="242424"/>
                </a:solidFill>
                <a:latin typeface="Segoe UI"/>
                <a:cs typeface="Segoe UI"/>
              </a:rPr>
              <a:t>, et </a:t>
            </a:r>
            <a:r>
              <a:rPr lang="fr-FR" err="1">
                <a:solidFill>
                  <a:srgbClr val="242424"/>
                </a:solidFill>
                <a:latin typeface="Segoe UI"/>
                <a:cs typeface="Segoe UI"/>
              </a:rPr>
              <a:t>DBScan</a:t>
            </a:r>
            <a:r>
              <a:rPr lang="fr-FR">
                <a:solidFill>
                  <a:srgbClr val="242424"/>
                </a:solidFill>
                <a:latin typeface="Segoe UI"/>
                <a:cs typeface="Segoe UI"/>
              </a:rPr>
              <a:t> ont été appliqués).</a:t>
            </a:r>
          </a:p>
          <a:p>
            <a:pPr marL="342900" indent="-342900">
              <a:buFont typeface="Arial" panose="020B0604020202020204" pitchFamily="34" charset="0"/>
              <a:buChar char="•"/>
            </a:pPr>
            <a:endParaRPr lang="fr-FR">
              <a:solidFill>
                <a:srgbClr val="242424"/>
              </a:solidFill>
              <a:latin typeface="Segoe UI"/>
              <a:cs typeface="Segoe UI"/>
            </a:endParaRPr>
          </a:p>
          <a:p>
            <a:pPr marL="342900" indent="-342900">
              <a:buFont typeface="Arial" panose="020B0604020202020204" pitchFamily="34" charset="0"/>
              <a:buChar char="•"/>
            </a:pPr>
            <a:r>
              <a:rPr lang="fr-FR" b="1">
                <a:solidFill>
                  <a:srgbClr val="242424"/>
                </a:solidFill>
                <a:latin typeface="Segoe UI"/>
                <a:cs typeface="Segoe UI"/>
              </a:rPr>
              <a:t>Application d'un algo de classification :</a:t>
            </a:r>
            <a:r>
              <a:rPr lang="fr-FR">
                <a:solidFill>
                  <a:srgbClr val="242424"/>
                </a:solidFill>
                <a:latin typeface="Segoe UI"/>
                <a:cs typeface="Segoe UI"/>
              </a:rPr>
              <a:t> après avoir des clusters, on donne au cluster un label de "</a:t>
            </a:r>
            <a:r>
              <a:rPr lang="fr-FR" err="1">
                <a:solidFill>
                  <a:srgbClr val="242424"/>
                </a:solidFill>
                <a:latin typeface="Segoe UI"/>
                <a:cs typeface="Segoe UI"/>
              </a:rPr>
              <a:t>stuck</a:t>
            </a:r>
            <a:r>
              <a:rPr lang="fr-FR">
                <a:solidFill>
                  <a:srgbClr val="242424"/>
                </a:solidFill>
                <a:latin typeface="Segoe UI"/>
                <a:cs typeface="Segoe UI"/>
              </a:rPr>
              <a:t>" s'il </a:t>
            </a:r>
            <a:r>
              <a:rPr lang="fr-FR" err="1">
                <a:solidFill>
                  <a:srgbClr val="242424"/>
                </a:solidFill>
                <a:latin typeface="Segoe UI"/>
                <a:cs typeface="Segoe UI"/>
              </a:rPr>
              <a:t>continet</a:t>
            </a:r>
            <a:r>
              <a:rPr lang="fr-FR">
                <a:solidFill>
                  <a:srgbClr val="242424"/>
                </a:solidFill>
                <a:latin typeface="Segoe UI"/>
                <a:cs typeface="Segoe UI"/>
              </a:rPr>
              <a:t> au moins un </a:t>
            </a:r>
            <a:r>
              <a:rPr lang="fr-FR" err="1">
                <a:solidFill>
                  <a:srgbClr val="242424"/>
                </a:solidFill>
                <a:latin typeface="Segoe UI"/>
                <a:cs typeface="Segoe UI"/>
              </a:rPr>
              <a:t>stuck</a:t>
            </a:r>
            <a:r>
              <a:rPr lang="fr-FR">
                <a:solidFill>
                  <a:srgbClr val="242424"/>
                </a:solidFill>
                <a:latin typeface="Segoe UI"/>
                <a:cs typeface="Segoe UI"/>
              </a:rPr>
              <a:t>, sinon on le donne un label indiquant "non </a:t>
            </a:r>
            <a:r>
              <a:rPr lang="fr-FR" err="1">
                <a:solidFill>
                  <a:srgbClr val="242424"/>
                </a:solidFill>
                <a:latin typeface="Segoe UI"/>
                <a:cs typeface="Segoe UI"/>
              </a:rPr>
              <a:t>stuck</a:t>
            </a:r>
            <a:r>
              <a:rPr lang="fr-FR">
                <a:solidFill>
                  <a:srgbClr val="242424"/>
                </a:solidFill>
                <a:latin typeface="Segoe UI"/>
                <a:cs typeface="Segoe UI"/>
              </a:rPr>
              <a:t>". Puis on applique un modèle KNN pour des </a:t>
            </a:r>
            <a:r>
              <a:rPr lang="fr-FR" err="1">
                <a:solidFill>
                  <a:srgbClr val="242424"/>
                </a:solidFill>
                <a:latin typeface="Segoe UI"/>
                <a:cs typeface="Segoe UI"/>
              </a:rPr>
              <a:t>noouvelles</a:t>
            </a:r>
            <a:r>
              <a:rPr lang="fr-FR">
                <a:solidFill>
                  <a:srgbClr val="242424"/>
                </a:solidFill>
                <a:latin typeface="Segoe UI"/>
                <a:cs typeface="Segoe UI"/>
              </a:rPr>
              <a:t> prédictions.</a:t>
            </a:r>
          </a:p>
        </p:txBody>
      </p:sp>
      <p:graphicFrame>
        <p:nvGraphicFramePr>
          <p:cNvPr id="10" name="Tableau 9">
            <a:extLst>
              <a:ext uri="{FF2B5EF4-FFF2-40B4-BE49-F238E27FC236}">
                <a16:creationId xmlns:a16="http://schemas.microsoft.com/office/drawing/2014/main" id="{7BBDBD9C-34B9-A2DA-F674-51EC7A144371}"/>
              </a:ext>
            </a:extLst>
          </p:cNvPr>
          <p:cNvGraphicFramePr>
            <a:graphicFrameLocks noGrp="1"/>
          </p:cNvGraphicFramePr>
          <p:nvPr>
            <p:extLst>
              <p:ext uri="{D42A27DB-BD31-4B8C-83A1-F6EECF244321}">
                <p14:modId xmlns:p14="http://schemas.microsoft.com/office/powerpoint/2010/main" val="448373457"/>
              </p:ext>
            </p:extLst>
          </p:nvPr>
        </p:nvGraphicFramePr>
        <p:xfrm>
          <a:off x="4176155" y="3938649"/>
          <a:ext cx="2058770" cy="2012115"/>
        </p:xfrm>
        <a:graphic>
          <a:graphicData uri="http://schemas.openxmlformats.org/drawingml/2006/table">
            <a:tbl>
              <a:tblPr firstRow="1" bandRow="1">
                <a:tableStyleId>{B26D8D45-C339-4451-86DF-40C762F7E2AE}</a:tableStyleId>
              </a:tblPr>
              <a:tblGrid>
                <a:gridCol w="582486">
                  <a:extLst>
                    <a:ext uri="{9D8B030D-6E8A-4147-A177-3AD203B41FA5}">
                      <a16:colId xmlns:a16="http://schemas.microsoft.com/office/drawing/2014/main" val="922028557"/>
                    </a:ext>
                  </a:extLst>
                </a:gridCol>
                <a:gridCol w="659421">
                  <a:extLst>
                    <a:ext uri="{9D8B030D-6E8A-4147-A177-3AD203B41FA5}">
                      <a16:colId xmlns:a16="http://schemas.microsoft.com/office/drawing/2014/main" val="875470931"/>
                    </a:ext>
                  </a:extLst>
                </a:gridCol>
                <a:gridCol w="475487">
                  <a:extLst>
                    <a:ext uri="{9D8B030D-6E8A-4147-A177-3AD203B41FA5}">
                      <a16:colId xmlns:a16="http://schemas.microsoft.com/office/drawing/2014/main" val="1088557410"/>
                    </a:ext>
                  </a:extLst>
                </a:gridCol>
                <a:gridCol w="341376">
                  <a:extLst>
                    <a:ext uri="{9D8B030D-6E8A-4147-A177-3AD203B41FA5}">
                      <a16:colId xmlns:a16="http://schemas.microsoft.com/office/drawing/2014/main" val="4054608781"/>
                    </a:ext>
                  </a:extLst>
                </a:gridCol>
              </a:tblGrid>
              <a:tr h="341463">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Time</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HKLD</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TQ</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rPr>
                        <a:t>…</a:t>
                      </a:r>
                      <a:endParaRPr lang="fr-FR" dirty="0">
                        <a:sym typeface="Arial"/>
                      </a:endParaRPr>
                    </a:p>
                  </a:txBody>
                  <a:tcPr>
                    <a:lnL w="12700">
                      <a:solidFill>
                        <a:srgbClr val="7030A0"/>
                      </a:solidFill>
                    </a:lnL>
                    <a:lnR w="12700">
                      <a:solidFill>
                        <a:srgbClr val="7030A0"/>
                      </a:solidFill>
                    </a:lnR>
                    <a:lnT w="12700">
                      <a:solidFill>
                        <a:srgbClr val="7030A0"/>
                      </a:solidFill>
                    </a:lnT>
                    <a:lnB w="12700">
                      <a:solidFill>
                        <a:srgbClr val="7030A0"/>
                      </a:solidFill>
                    </a:lnB>
                  </a:tcPr>
                </a:tc>
                <a:extLst>
                  <a:ext uri="{0D108BD9-81ED-4DB2-BD59-A6C34878D82A}">
                    <a16:rowId xmlns:a16="http://schemas.microsoft.com/office/drawing/2014/main" val="4231799159"/>
                  </a:ext>
                </a:extLst>
              </a:tr>
              <a:tr h="341463">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T1</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145</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20</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a:t>
                      </a:r>
                    </a:p>
                  </a:txBody>
                  <a:tcPr>
                    <a:lnL w="12700">
                      <a:solidFill>
                        <a:srgbClr val="7030A0"/>
                      </a:solidFill>
                    </a:lnL>
                    <a:lnR w="12700">
                      <a:solidFill>
                        <a:srgbClr val="7030A0"/>
                      </a:solidFill>
                    </a:lnR>
                    <a:lnT w="12700">
                      <a:solidFill>
                        <a:srgbClr val="7030A0"/>
                      </a:solidFill>
                    </a:lnT>
                    <a:lnB w="12700">
                      <a:solidFill>
                        <a:srgbClr val="7030A0"/>
                      </a:solidFill>
                    </a:lnB>
                  </a:tcPr>
                </a:tc>
                <a:extLst>
                  <a:ext uri="{0D108BD9-81ED-4DB2-BD59-A6C34878D82A}">
                    <a16:rowId xmlns:a16="http://schemas.microsoft.com/office/drawing/2014/main" val="600052148"/>
                  </a:ext>
                </a:extLst>
              </a:tr>
              <a:tr h="341463">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T2</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150</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20</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a:t>
                      </a:r>
                    </a:p>
                  </a:txBody>
                  <a:tcPr>
                    <a:lnL w="12700">
                      <a:solidFill>
                        <a:srgbClr val="7030A0"/>
                      </a:solidFill>
                    </a:lnL>
                    <a:lnR w="12700">
                      <a:solidFill>
                        <a:srgbClr val="7030A0"/>
                      </a:solidFill>
                    </a:lnR>
                    <a:lnT w="12700">
                      <a:solidFill>
                        <a:srgbClr val="7030A0"/>
                      </a:solidFill>
                    </a:lnT>
                    <a:lnB w="12700">
                      <a:solidFill>
                        <a:srgbClr val="7030A0"/>
                      </a:solidFill>
                    </a:lnB>
                  </a:tcPr>
                </a:tc>
                <a:extLst>
                  <a:ext uri="{0D108BD9-81ED-4DB2-BD59-A6C34878D82A}">
                    <a16:rowId xmlns:a16="http://schemas.microsoft.com/office/drawing/2014/main" val="375836840"/>
                  </a:ext>
                </a:extLst>
              </a:tr>
              <a:tr h="341463">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T3</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155</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20</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a:t>
                      </a:r>
                    </a:p>
                  </a:txBody>
                  <a:tcPr>
                    <a:lnL w="12700">
                      <a:solidFill>
                        <a:srgbClr val="7030A0"/>
                      </a:solidFill>
                    </a:lnL>
                    <a:lnR w="12700">
                      <a:solidFill>
                        <a:srgbClr val="7030A0"/>
                      </a:solidFill>
                    </a:lnR>
                    <a:lnT w="12700">
                      <a:solidFill>
                        <a:srgbClr val="7030A0"/>
                      </a:solidFill>
                    </a:lnT>
                    <a:lnB w="12700">
                      <a:solidFill>
                        <a:srgbClr val="7030A0"/>
                      </a:solidFill>
                    </a:lnB>
                  </a:tcPr>
                </a:tc>
                <a:extLst>
                  <a:ext uri="{0D108BD9-81ED-4DB2-BD59-A6C34878D82A}">
                    <a16:rowId xmlns:a16="http://schemas.microsoft.com/office/drawing/2014/main" val="478454192"/>
                  </a:ext>
                </a:extLst>
              </a:tr>
              <a:tr h="341463">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a:t>
                      </a:r>
                    </a:p>
                  </a:txBody>
                  <a:tcPr>
                    <a:lnL w="12700">
                      <a:solidFill>
                        <a:srgbClr val="7030A0"/>
                      </a:solidFill>
                    </a:lnL>
                    <a:lnR w="12700">
                      <a:solidFill>
                        <a:srgbClr val="7030A0"/>
                      </a:solidFill>
                    </a:lnR>
                    <a:lnT w="12700">
                      <a:solidFill>
                        <a:srgbClr val="7030A0"/>
                      </a:solidFill>
                    </a:lnT>
                    <a:lnB w="12700">
                      <a:solidFill>
                        <a:srgbClr val="7030A0"/>
                      </a:solidFill>
                    </a:lnB>
                  </a:tcPr>
                </a:tc>
                <a:extLst>
                  <a:ext uri="{0D108BD9-81ED-4DB2-BD59-A6C34878D82A}">
                    <a16:rowId xmlns:a16="http://schemas.microsoft.com/office/drawing/2014/main" val="3319161916"/>
                  </a:ext>
                </a:extLst>
              </a:tr>
              <a:tr h="284552">
                <a:tc>
                  <a:txBody>
                    <a:bodyPr/>
                    <a:lstStyle/>
                    <a:p>
                      <a:pPr marR="0" algn="l" rtl="0">
                        <a:lnSpc>
                          <a:spcPct val="100000"/>
                        </a:lnSpc>
                        <a:spcBef>
                          <a:spcPts val="0"/>
                        </a:spcBef>
                        <a:spcAft>
                          <a:spcPts val="0"/>
                        </a:spcAft>
                        <a:buClr>
                          <a:srgbClr val="000000"/>
                        </a:buClr>
                        <a:buFont typeface="Arial"/>
                      </a:pPr>
                      <a:r>
                        <a:rPr lang="fr-FR" sz="1400" b="0" i="0" u="none" strike="noStrike" cap="none" dirty="0" err="1">
                          <a:solidFill>
                            <a:srgbClr val="000000"/>
                          </a:solidFill>
                          <a:latin typeface="Arial"/>
                          <a:cs typeface="Arial"/>
                        </a:rPr>
                        <a:t>Tn</a:t>
                      </a:r>
                      <a:endParaRPr lang="fr-FR" sz="1400" b="0" i="0" u="none" strike="noStrike" cap="none" dirty="0" err="1">
                        <a:solidFill>
                          <a:srgbClr val="000000"/>
                        </a:solidFill>
                        <a:latin typeface="Arial"/>
                        <a:cs typeface="Arial"/>
                        <a:sym typeface="Arial"/>
                      </a:endParaRP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150</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r>
                        <a:rPr lang="fr-FR" sz="1400" b="0" i="0" u="none" strike="noStrike" cap="none" dirty="0">
                          <a:solidFill>
                            <a:srgbClr val="000000"/>
                          </a:solidFill>
                          <a:latin typeface="Arial"/>
                          <a:cs typeface="Arial"/>
                          <a:sym typeface="Arial"/>
                        </a:rPr>
                        <a:t>15</a:t>
                      </a:r>
                    </a:p>
                  </a:txBody>
                  <a:tcPr>
                    <a:lnL w="12700">
                      <a:solidFill>
                        <a:srgbClr val="7030A0"/>
                      </a:solidFill>
                    </a:lnL>
                    <a:lnR w="12700">
                      <a:solidFill>
                        <a:srgbClr val="7030A0"/>
                      </a:solidFill>
                    </a:lnR>
                    <a:lnT w="12700">
                      <a:solidFill>
                        <a:srgbClr val="7030A0"/>
                      </a:solidFill>
                    </a:lnT>
                    <a:lnB w="12700">
                      <a:solidFill>
                        <a:srgbClr val="7030A0"/>
                      </a:solidFill>
                    </a:lnB>
                  </a:tcPr>
                </a:tc>
                <a:tc>
                  <a:txBody>
                    <a:bodyPr/>
                    <a:lstStyle/>
                    <a:p>
                      <a:pPr marR="0" algn="l" rtl="0">
                        <a:lnSpc>
                          <a:spcPct val="100000"/>
                        </a:lnSpc>
                        <a:spcBef>
                          <a:spcPts val="0"/>
                        </a:spcBef>
                        <a:spcAft>
                          <a:spcPts val="0"/>
                        </a:spcAft>
                        <a:buClr>
                          <a:srgbClr val="000000"/>
                        </a:buClr>
                        <a:buFont typeface="Arial"/>
                      </a:pPr>
                      <a:endParaRPr lang="fr-FR" sz="1400" b="0" i="0" u="none" strike="noStrike" cap="none">
                        <a:solidFill>
                          <a:srgbClr val="000000"/>
                        </a:solidFill>
                        <a:latin typeface="Arial"/>
                        <a:cs typeface="Arial"/>
                        <a:sym typeface="Arial"/>
                      </a:endParaRPr>
                    </a:p>
                  </a:txBody>
                  <a:tcPr>
                    <a:lnL w="12700">
                      <a:solidFill>
                        <a:srgbClr val="7030A0"/>
                      </a:solidFill>
                    </a:lnL>
                    <a:lnR w="12700">
                      <a:solidFill>
                        <a:srgbClr val="7030A0"/>
                      </a:solidFill>
                    </a:lnR>
                    <a:lnT w="12700">
                      <a:solidFill>
                        <a:srgbClr val="7030A0"/>
                      </a:solidFill>
                    </a:lnT>
                    <a:lnB w="12700">
                      <a:solidFill>
                        <a:srgbClr val="7030A0"/>
                      </a:solidFill>
                    </a:lnB>
                  </a:tcPr>
                </a:tc>
                <a:extLst>
                  <a:ext uri="{0D108BD9-81ED-4DB2-BD59-A6C34878D82A}">
                    <a16:rowId xmlns:a16="http://schemas.microsoft.com/office/drawing/2014/main" val="1825817047"/>
                  </a:ext>
                </a:extLst>
              </a:tr>
            </a:tbl>
          </a:graphicData>
        </a:graphic>
      </p:graphicFrame>
      <p:sp>
        <p:nvSpPr>
          <p:cNvPr id="14" name="Rectangle : coins arrondis 13">
            <a:extLst>
              <a:ext uri="{FF2B5EF4-FFF2-40B4-BE49-F238E27FC236}">
                <a16:creationId xmlns:a16="http://schemas.microsoft.com/office/drawing/2014/main" id="{DF69A67C-AAA3-BC0E-7B55-19AA003CA7AC}"/>
              </a:ext>
            </a:extLst>
          </p:cNvPr>
          <p:cNvSpPr/>
          <p:nvPr/>
        </p:nvSpPr>
        <p:spPr>
          <a:xfrm>
            <a:off x="9505534" y="4315122"/>
            <a:ext cx="1753496" cy="13554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a:cs typeface="Arial"/>
              </a:rPr>
              <a:t>Modèle</a:t>
            </a:r>
          </a:p>
        </p:txBody>
      </p:sp>
      <p:sp>
        <p:nvSpPr>
          <p:cNvPr id="15" name="ZoneTexte 14">
            <a:extLst>
              <a:ext uri="{FF2B5EF4-FFF2-40B4-BE49-F238E27FC236}">
                <a16:creationId xmlns:a16="http://schemas.microsoft.com/office/drawing/2014/main" id="{78DF1A8C-8B2F-AD02-C735-82F4992F8AE8}"/>
              </a:ext>
            </a:extLst>
          </p:cNvPr>
          <p:cNvSpPr txBox="1"/>
          <p:nvPr/>
        </p:nvSpPr>
        <p:spPr>
          <a:xfrm>
            <a:off x="1168401" y="6318744"/>
            <a:ext cx="16331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Un signal d'entré</a:t>
            </a:r>
          </a:p>
        </p:txBody>
      </p:sp>
      <p:sp>
        <p:nvSpPr>
          <p:cNvPr id="16" name="ZoneTexte 15">
            <a:extLst>
              <a:ext uri="{FF2B5EF4-FFF2-40B4-BE49-F238E27FC236}">
                <a16:creationId xmlns:a16="http://schemas.microsoft.com/office/drawing/2014/main" id="{2594E391-33EF-743D-F831-BB27B7E41121}"/>
              </a:ext>
            </a:extLst>
          </p:cNvPr>
          <p:cNvSpPr txBox="1"/>
          <p:nvPr/>
        </p:nvSpPr>
        <p:spPr>
          <a:xfrm>
            <a:off x="5618103" y="6299929"/>
            <a:ext cx="20470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Extraction de </a:t>
            </a:r>
            <a:r>
              <a:rPr lang="fr-FR" err="1"/>
              <a:t>features</a:t>
            </a:r>
          </a:p>
        </p:txBody>
      </p:sp>
      <p:sp>
        <p:nvSpPr>
          <p:cNvPr id="17" name="ZoneTexte 16">
            <a:extLst>
              <a:ext uri="{FF2B5EF4-FFF2-40B4-BE49-F238E27FC236}">
                <a16:creationId xmlns:a16="http://schemas.microsoft.com/office/drawing/2014/main" id="{8DE33AB0-9339-F493-E52C-FCC1D1847206}"/>
              </a:ext>
            </a:extLst>
          </p:cNvPr>
          <p:cNvSpPr txBox="1"/>
          <p:nvPr/>
        </p:nvSpPr>
        <p:spPr>
          <a:xfrm>
            <a:off x="9296401" y="6318744"/>
            <a:ext cx="217875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Un modèle de clustering</a:t>
            </a:r>
          </a:p>
        </p:txBody>
      </p:sp>
      <p:graphicFrame>
        <p:nvGraphicFramePr>
          <p:cNvPr id="19" name="Tableau 18">
            <a:extLst>
              <a:ext uri="{FF2B5EF4-FFF2-40B4-BE49-F238E27FC236}">
                <a16:creationId xmlns:a16="http://schemas.microsoft.com/office/drawing/2014/main" id="{80AA2640-D70B-49D4-A51C-1161AC949886}"/>
              </a:ext>
            </a:extLst>
          </p:cNvPr>
          <p:cNvGraphicFramePr>
            <a:graphicFrameLocks noGrp="1"/>
          </p:cNvGraphicFramePr>
          <p:nvPr>
            <p:extLst>
              <p:ext uri="{D42A27DB-BD31-4B8C-83A1-F6EECF244321}">
                <p14:modId xmlns:p14="http://schemas.microsoft.com/office/powerpoint/2010/main" val="1032266159"/>
              </p:ext>
            </p:extLst>
          </p:nvPr>
        </p:nvGraphicFramePr>
        <p:xfrm>
          <a:off x="6641014" y="4441237"/>
          <a:ext cx="2315451" cy="1097280"/>
        </p:xfrm>
        <a:graphic>
          <a:graphicData uri="http://schemas.openxmlformats.org/drawingml/2006/table">
            <a:tbl>
              <a:tblPr bandRow="1">
                <a:tableStyleId>{B26D8D45-C339-4451-86DF-40C762F7E2AE}</a:tableStyleId>
              </a:tblPr>
              <a:tblGrid>
                <a:gridCol w="1011936">
                  <a:extLst>
                    <a:ext uri="{9D8B030D-6E8A-4147-A177-3AD203B41FA5}">
                      <a16:colId xmlns:a16="http://schemas.microsoft.com/office/drawing/2014/main" val="400570365"/>
                    </a:ext>
                  </a:extLst>
                </a:gridCol>
                <a:gridCol w="963168">
                  <a:extLst>
                    <a:ext uri="{9D8B030D-6E8A-4147-A177-3AD203B41FA5}">
                      <a16:colId xmlns:a16="http://schemas.microsoft.com/office/drawing/2014/main" val="2481966541"/>
                    </a:ext>
                  </a:extLst>
                </a:gridCol>
                <a:gridCol w="340347">
                  <a:extLst>
                    <a:ext uri="{9D8B030D-6E8A-4147-A177-3AD203B41FA5}">
                      <a16:colId xmlns:a16="http://schemas.microsoft.com/office/drawing/2014/main" val="2733929247"/>
                    </a:ext>
                  </a:extLst>
                </a:gridCol>
              </a:tblGrid>
              <a:tr h="365760">
                <a:tc>
                  <a:txBody>
                    <a:bodyPr/>
                    <a:lstStyle/>
                    <a:p>
                      <a:pPr rtl="0" fontAlgn="base">
                        <a:lnSpc>
                          <a:spcPts val="1275"/>
                        </a:lnSpc>
                      </a:pPr>
                      <a:r>
                        <a:rPr lang="fr-FR" sz="1400" err="1">
                          <a:effectLst/>
                          <a:latin typeface="Arial"/>
                        </a:rPr>
                        <a:t>Feature</a:t>
                      </a:r>
                      <a:r>
                        <a:rPr lang="fr-FR" sz="1400">
                          <a:effectLst/>
                          <a:latin typeface="Arial"/>
                        </a:rPr>
                        <a:t> 1</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tc>
                  <a:txBody>
                    <a:bodyPr/>
                    <a:lstStyle/>
                    <a:p>
                      <a:pPr rtl="0" fontAlgn="base">
                        <a:lnSpc>
                          <a:spcPts val="1275"/>
                        </a:lnSpc>
                      </a:pPr>
                      <a:r>
                        <a:rPr lang="fr-FR" sz="1400" err="1">
                          <a:effectLst/>
                          <a:latin typeface="Arial"/>
                        </a:rPr>
                        <a:t>Feature</a:t>
                      </a:r>
                      <a:r>
                        <a:rPr lang="fr-FR" sz="1400">
                          <a:effectLst/>
                          <a:latin typeface="Arial"/>
                        </a:rPr>
                        <a:t> 2</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tc>
                  <a:txBody>
                    <a:bodyPr/>
                    <a:lstStyle/>
                    <a:p>
                      <a:pPr rtl="0" fontAlgn="base">
                        <a:lnSpc>
                          <a:spcPts val="1275"/>
                        </a:lnSpc>
                      </a:pPr>
                      <a:r>
                        <a:rPr lang="fr-FR" sz="1400">
                          <a:effectLst/>
                          <a:latin typeface="Arial"/>
                        </a:rPr>
                        <a:t>...</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2754175256"/>
                  </a:ext>
                </a:extLst>
              </a:tr>
              <a:tr h="365760">
                <a:tc>
                  <a:txBody>
                    <a:bodyPr/>
                    <a:lstStyle/>
                    <a:p>
                      <a:pPr rtl="0" fontAlgn="base">
                        <a:lnSpc>
                          <a:spcPts val="1275"/>
                        </a:lnSpc>
                      </a:pPr>
                      <a:r>
                        <a:rPr lang="fr-FR" sz="1400">
                          <a:effectLst/>
                          <a:latin typeface="Arial"/>
                        </a:rPr>
                        <a:t>150</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tc>
                  <a:txBody>
                    <a:bodyPr/>
                    <a:lstStyle/>
                    <a:p>
                      <a:pPr rtl="0" fontAlgn="base">
                        <a:lnSpc>
                          <a:spcPts val="1275"/>
                        </a:lnSpc>
                      </a:pPr>
                      <a:r>
                        <a:rPr lang="fr-FR" sz="1400">
                          <a:effectLst/>
                          <a:latin typeface="Arial"/>
                        </a:rPr>
                        <a:t>…</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tc>
                  <a:txBody>
                    <a:bodyPr/>
                    <a:lstStyle/>
                    <a:p>
                      <a:pPr rtl="0" fontAlgn="base">
                        <a:lnSpc>
                          <a:spcPts val="1275"/>
                        </a:lnSpc>
                      </a:pPr>
                      <a:r>
                        <a:rPr lang="fr-FR" sz="1400">
                          <a:effectLst/>
                          <a:latin typeface="Arial"/>
                        </a:rPr>
                        <a:t>...</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921625294"/>
                  </a:ext>
                </a:extLst>
              </a:tr>
              <a:tr h="365760">
                <a:tc>
                  <a:txBody>
                    <a:bodyPr/>
                    <a:lstStyle/>
                    <a:p>
                      <a:pPr rtl="0" fontAlgn="base">
                        <a:lnSpc>
                          <a:spcPts val="1275"/>
                        </a:lnSpc>
                      </a:pPr>
                      <a:r>
                        <a:rPr lang="fr-FR" sz="1400">
                          <a:effectLst/>
                          <a:latin typeface="Arial"/>
                        </a:rPr>
                        <a:t>…</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tc>
                  <a:txBody>
                    <a:bodyPr/>
                    <a:lstStyle/>
                    <a:p>
                      <a:pPr rtl="0" fontAlgn="base">
                        <a:lnSpc>
                          <a:spcPts val="1275"/>
                        </a:lnSpc>
                      </a:pPr>
                      <a:r>
                        <a:rPr lang="fr-FR" sz="1400">
                          <a:effectLst/>
                          <a:latin typeface="Arial"/>
                        </a:rPr>
                        <a:t>…</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tc>
                  <a:txBody>
                    <a:bodyPr/>
                    <a:lstStyle/>
                    <a:p>
                      <a:pPr rtl="0" fontAlgn="base">
                        <a:lnSpc>
                          <a:spcPts val="1275"/>
                        </a:lnSpc>
                      </a:pPr>
                      <a:r>
                        <a:rPr lang="fr-FR" sz="1400">
                          <a:effectLst/>
                          <a:latin typeface="Arial"/>
                        </a:rPr>
                        <a:t>...</a:t>
                      </a:r>
                      <a:endParaRPr lang="fr-FR">
                        <a:effectLst/>
                        <a:latin typeface="Arial"/>
                      </a:endParaRPr>
                    </a:p>
                  </a:txBody>
                  <a:tcPr marL="71438" marR="71438" marT="35719" marB="35719">
                    <a:lnL w="9916" cap="flat" cmpd="sng" algn="ctr">
                      <a:solidFill>
                        <a:srgbClr val="7030A0"/>
                      </a:solidFill>
                      <a:prstDash val="solid"/>
                      <a:round/>
                      <a:headEnd type="none" w="med" len="med"/>
                      <a:tailEnd type="none" w="med" len="med"/>
                    </a:lnL>
                    <a:lnR w="9916" cap="flat" cmpd="sng" algn="ctr">
                      <a:solidFill>
                        <a:srgbClr val="7030A0"/>
                      </a:solidFill>
                      <a:prstDash val="solid"/>
                      <a:round/>
                      <a:headEnd type="none" w="med" len="med"/>
                      <a:tailEnd type="none" w="med" len="med"/>
                    </a:lnR>
                    <a:lnT w="9916" cap="flat" cmpd="sng" algn="ctr">
                      <a:solidFill>
                        <a:srgbClr val="7030A0"/>
                      </a:solidFill>
                      <a:prstDash val="solid"/>
                      <a:round/>
                      <a:headEnd type="none" w="med" len="med"/>
                      <a:tailEnd type="none" w="med" len="med"/>
                    </a:lnT>
                    <a:lnB w="9916" cap="flat" cmpd="sng" algn="ctr">
                      <a:solidFill>
                        <a:srgbClr val="7030A0"/>
                      </a:solidFill>
                      <a:prstDash val="solid"/>
                      <a:round/>
                      <a:headEnd type="none" w="med" len="med"/>
                      <a:tailEnd type="none" w="med" len="med"/>
                    </a:lnB>
                    <a:noFill/>
                  </a:tcPr>
                </a:tc>
                <a:extLst>
                  <a:ext uri="{0D108BD9-81ED-4DB2-BD59-A6C34878D82A}">
                    <a16:rowId xmlns:a16="http://schemas.microsoft.com/office/drawing/2014/main" val="2714637050"/>
                  </a:ext>
                </a:extLst>
              </a:tr>
            </a:tbl>
          </a:graphicData>
        </a:graphic>
      </p:graphicFrame>
      <p:sp>
        <p:nvSpPr>
          <p:cNvPr id="9" name="Google Shape;635;p18">
            <a:extLst>
              <a:ext uri="{FF2B5EF4-FFF2-40B4-BE49-F238E27FC236}">
                <a16:creationId xmlns:a16="http://schemas.microsoft.com/office/drawing/2014/main" id="{08E39981-6125-B226-BD5B-71E417ECE970}"/>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7030A0"/>
              </a:solidFill>
              <a:latin typeface="Arial"/>
              <a:ea typeface="Arial"/>
              <a:cs typeface="Arial"/>
              <a:sym typeface="Arial"/>
            </a:endParaRPr>
          </a:p>
        </p:txBody>
      </p:sp>
      <p:sp>
        <p:nvSpPr>
          <p:cNvPr id="12" name="Google Shape;636;p18">
            <a:extLst>
              <a:ext uri="{FF2B5EF4-FFF2-40B4-BE49-F238E27FC236}">
                <a16:creationId xmlns:a16="http://schemas.microsoft.com/office/drawing/2014/main" id="{1745EA3F-7E07-E622-177B-2738ED74126C}"/>
              </a:ext>
            </a:extLst>
          </p:cNvPr>
          <p:cNvSpPr txBox="1"/>
          <p:nvPr/>
        </p:nvSpPr>
        <p:spPr>
          <a:xfrm>
            <a:off x="730183" y="38439"/>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4</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8" name="Google Shape;189;p2">
            <a:extLst>
              <a:ext uri="{FF2B5EF4-FFF2-40B4-BE49-F238E27FC236}">
                <a16:creationId xmlns:a16="http://schemas.microsoft.com/office/drawing/2014/main" id="{B3B22C95-BB7E-FAA7-4ADC-BD39878F4598}"/>
              </a:ext>
            </a:extLst>
          </p:cNvPr>
          <p:cNvSpPr txBox="1"/>
          <p:nvPr/>
        </p:nvSpPr>
        <p:spPr>
          <a:xfrm>
            <a:off x="1600528" y="0"/>
            <a:ext cx="5331171" cy="52318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2800" b="1" i="0" u="none" strike="noStrike" cap="none">
                <a:solidFill>
                  <a:srgbClr val="7030A0"/>
                </a:solidFill>
                <a:latin typeface="Arial"/>
                <a:ea typeface="Arial"/>
                <a:cs typeface="Arial"/>
                <a:sym typeface="Arial"/>
              </a:rPr>
              <a:t>Implementation</a:t>
            </a:r>
            <a:endParaRPr lang="en-US" sz="2800">
              <a:solidFill>
                <a:srgbClr val="7030A0"/>
              </a:solidFill>
            </a:endParaRPr>
          </a:p>
        </p:txBody>
      </p:sp>
    </p:spTree>
    <p:extLst>
      <p:ext uri="{BB962C8B-B14F-4D97-AF65-F5344CB8AC3E}">
        <p14:creationId xmlns:p14="http://schemas.microsoft.com/office/powerpoint/2010/main" val="4259528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8857B-08D4-0CC8-065D-8B546D474CB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F31B35D-18A7-03E1-FB74-81E22956B6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5" name="Image 4" descr="Une image contenant texte, capture d’écran, affichage, Tracé&#10;&#10;Le contenu généré par l’IA peut être incorrect.">
            <a:extLst>
              <a:ext uri="{FF2B5EF4-FFF2-40B4-BE49-F238E27FC236}">
                <a16:creationId xmlns:a16="http://schemas.microsoft.com/office/drawing/2014/main" id="{7C40CC09-5083-33C5-2409-D84C2B57E6CB}"/>
              </a:ext>
            </a:extLst>
          </p:cNvPr>
          <p:cNvPicPr>
            <a:picLocks noChangeAspect="1"/>
          </p:cNvPicPr>
          <p:nvPr/>
        </p:nvPicPr>
        <p:blipFill>
          <a:blip r:embed="rId2"/>
          <a:stretch>
            <a:fillRect/>
          </a:stretch>
        </p:blipFill>
        <p:spPr>
          <a:xfrm>
            <a:off x="6856738" y="4087897"/>
            <a:ext cx="4052360" cy="1208266"/>
          </a:xfrm>
          <a:prstGeom prst="rect">
            <a:avLst/>
          </a:prstGeom>
        </p:spPr>
      </p:pic>
      <p:pic>
        <p:nvPicPr>
          <p:cNvPr id="9" name="Image 8" descr="Une image contenant texte, capture d’écran, diagramme, Tracé&#10;&#10;Le contenu généré par l’IA peut être incorrect.">
            <a:extLst>
              <a:ext uri="{FF2B5EF4-FFF2-40B4-BE49-F238E27FC236}">
                <a16:creationId xmlns:a16="http://schemas.microsoft.com/office/drawing/2014/main" id="{A35B0452-FEF3-AEAC-B7F0-449BC71C1A68}"/>
              </a:ext>
            </a:extLst>
          </p:cNvPr>
          <p:cNvPicPr>
            <a:picLocks noChangeAspect="1"/>
          </p:cNvPicPr>
          <p:nvPr/>
        </p:nvPicPr>
        <p:blipFill>
          <a:blip r:embed="rId3"/>
          <a:stretch>
            <a:fillRect/>
          </a:stretch>
        </p:blipFill>
        <p:spPr>
          <a:xfrm>
            <a:off x="6930889" y="1333677"/>
            <a:ext cx="4050948" cy="1217907"/>
          </a:xfrm>
          <a:prstGeom prst="rect">
            <a:avLst/>
          </a:prstGeom>
        </p:spPr>
      </p:pic>
      <p:pic>
        <p:nvPicPr>
          <p:cNvPr id="11" name="Image 10" descr="Une image contenant texte, capture d’écran&#10;&#10;Le contenu généré par l’IA peut être incorrect.">
            <a:extLst>
              <a:ext uri="{FF2B5EF4-FFF2-40B4-BE49-F238E27FC236}">
                <a16:creationId xmlns:a16="http://schemas.microsoft.com/office/drawing/2014/main" id="{8FD98D65-C3E4-0A39-ABA5-7EB931006B28}"/>
              </a:ext>
            </a:extLst>
          </p:cNvPr>
          <p:cNvPicPr>
            <a:picLocks noChangeAspect="1"/>
          </p:cNvPicPr>
          <p:nvPr/>
        </p:nvPicPr>
        <p:blipFill>
          <a:blip r:embed="rId4"/>
          <a:stretch>
            <a:fillRect/>
          </a:stretch>
        </p:blipFill>
        <p:spPr>
          <a:xfrm>
            <a:off x="6861969" y="2691745"/>
            <a:ext cx="4060710" cy="1198977"/>
          </a:xfrm>
          <a:prstGeom prst="rect">
            <a:avLst/>
          </a:prstGeom>
        </p:spPr>
      </p:pic>
      <p:sp>
        <p:nvSpPr>
          <p:cNvPr id="12" name="ZoneTexte 11">
            <a:extLst>
              <a:ext uri="{FF2B5EF4-FFF2-40B4-BE49-F238E27FC236}">
                <a16:creationId xmlns:a16="http://schemas.microsoft.com/office/drawing/2014/main" id="{DFDCA46B-A6D4-0C75-1DFA-63FA97ED4EBF}"/>
              </a:ext>
            </a:extLst>
          </p:cNvPr>
          <p:cNvSpPr txBox="1"/>
          <p:nvPr/>
        </p:nvSpPr>
        <p:spPr>
          <a:xfrm>
            <a:off x="502953" y="3836540"/>
            <a:ext cx="508564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u="sng" dirty="0"/>
              <a:t>Ce qu'on a réussi à faire:</a:t>
            </a:r>
          </a:p>
          <a:p>
            <a:pPr marL="285750" indent="-285750">
              <a:buFont typeface="Wingdings"/>
              <a:buChar char="Ø"/>
            </a:pPr>
            <a:r>
              <a:rPr lang="fr-FR" dirty="0"/>
              <a:t>Les patterns similaires sont bien regroupés ensemble.</a:t>
            </a:r>
          </a:p>
          <a:p>
            <a:endParaRPr lang="fr-FR"/>
          </a:p>
          <a:p>
            <a:r>
              <a:rPr lang="fr-FR" b="1" u="sng" dirty="0"/>
              <a:t>Les limites:</a:t>
            </a:r>
          </a:p>
          <a:p>
            <a:pPr marL="285750" indent="-285750">
              <a:buFont typeface="Wingdings"/>
              <a:buChar char="Ø"/>
            </a:pPr>
            <a:r>
              <a:rPr lang="fr-FR" dirty="0"/>
              <a:t>En regardant les clusters avant le </a:t>
            </a:r>
            <a:r>
              <a:rPr lang="fr-FR" dirty="0" err="1"/>
              <a:t>stuck</a:t>
            </a:r>
            <a:r>
              <a:rPr lang="fr-FR" dirty="0"/>
              <a:t>, nous n'avons pas pu conclure.</a:t>
            </a:r>
          </a:p>
        </p:txBody>
      </p:sp>
      <p:pic>
        <p:nvPicPr>
          <p:cNvPr id="13" name="Image 12" descr="Une image contenant texte, capture d’écran, Tracé, diagramme&#10;&#10;Le contenu généré par l’IA peut être incorrect.">
            <a:extLst>
              <a:ext uri="{FF2B5EF4-FFF2-40B4-BE49-F238E27FC236}">
                <a16:creationId xmlns:a16="http://schemas.microsoft.com/office/drawing/2014/main" id="{EF7C5F8C-5B03-966A-F0A4-9AF2350DA739}"/>
              </a:ext>
            </a:extLst>
          </p:cNvPr>
          <p:cNvPicPr>
            <a:picLocks noChangeAspect="1"/>
          </p:cNvPicPr>
          <p:nvPr/>
        </p:nvPicPr>
        <p:blipFill>
          <a:blip r:embed="rId5"/>
          <a:stretch>
            <a:fillRect/>
          </a:stretch>
        </p:blipFill>
        <p:spPr>
          <a:xfrm>
            <a:off x="6859703" y="5464563"/>
            <a:ext cx="4049150" cy="1207676"/>
          </a:xfrm>
          <a:prstGeom prst="rect">
            <a:avLst/>
          </a:prstGeom>
        </p:spPr>
      </p:pic>
      <p:sp>
        <p:nvSpPr>
          <p:cNvPr id="18" name="ZoneTexte 17">
            <a:extLst>
              <a:ext uri="{FF2B5EF4-FFF2-40B4-BE49-F238E27FC236}">
                <a16:creationId xmlns:a16="http://schemas.microsoft.com/office/drawing/2014/main" id="{70312B55-57D4-2BD2-5D66-43E0820A50CD}"/>
              </a:ext>
            </a:extLst>
          </p:cNvPr>
          <p:cNvSpPr txBox="1"/>
          <p:nvPr/>
        </p:nvSpPr>
        <p:spPr>
          <a:xfrm>
            <a:off x="502953" y="2080642"/>
            <a:ext cx="508564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u="sng" dirty="0"/>
              <a:t>Objectifs:</a:t>
            </a:r>
            <a:r>
              <a:rPr lang="fr-FR" dirty="0"/>
              <a:t> Pouvoir </a:t>
            </a:r>
            <a:r>
              <a:rPr lang="fr-FR" dirty="0" err="1"/>
              <a:t>indépendiser</a:t>
            </a:r>
            <a:r>
              <a:rPr lang="fr-FR" dirty="0"/>
              <a:t> le signale à fin de contourner le problème de </a:t>
            </a:r>
            <a:r>
              <a:rPr lang="fr-FR" dirty="0" err="1"/>
              <a:t>prénsence</a:t>
            </a:r>
            <a:r>
              <a:rPr lang="fr-FR" dirty="0"/>
              <a:t> de plusieurs activités, sans qu'il n'y ait une indication.</a:t>
            </a:r>
          </a:p>
          <a:p>
            <a:pPr marL="285750" indent="-285750">
              <a:buFont typeface="Wingdings"/>
              <a:buChar char="Ø"/>
            </a:pPr>
            <a:endParaRPr lang="fr-FR"/>
          </a:p>
        </p:txBody>
      </p:sp>
      <p:sp>
        <p:nvSpPr>
          <p:cNvPr id="6" name="Google Shape;635;p18">
            <a:extLst>
              <a:ext uri="{FF2B5EF4-FFF2-40B4-BE49-F238E27FC236}">
                <a16:creationId xmlns:a16="http://schemas.microsoft.com/office/drawing/2014/main" id="{F2B2C512-9803-E810-4572-DF6E9338CD44}"/>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7030A0"/>
              </a:solidFill>
              <a:latin typeface="Arial"/>
              <a:ea typeface="Arial"/>
              <a:cs typeface="Arial"/>
              <a:sym typeface="Arial"/>
            </a:endParaRPr>
          </a:p>
        </p:txBody>
      </p:sp>
      <p:sp>
        <p:nvSpPr>
          <p:cNvPr id="8" name="Google Shape;636;p18">
            <a:extLst>
              <a:ext uri="{FF2B5EF4-FFF2-40B4-BE49-F238E27FC236}">
                <a16:creationId xmlns:a16="http://schemas.microsoft.com/office/drawing/2014/main" id="{8F830CF1-93EB-4C28-BE62-026E1BA37AC7}"/>
              </a:ext>
            </a:extLst>
          </p:cNvPr>
          <p:cNvSpPr txBox="1"/>
          <p:nvPr/>
        </p:nvSpPr>
        <p:spPr>
          <a:xfrm>
            <a:off x="730183" y="38439"/>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4</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4" name="Google Shape;189;p2">
            <a:extLst>
              <a:ext uri="{FF2B5EF4-FFF2-40B4-BE49-F238E27FC236}">
                <a16:creationId xmlns:a16="http://schemas.microsoft.com/office/drawing/2014/main" id="{4DB26179-6E24-4ADC-B16F-EFB63D299E68}"/>
              </a:ext>
            </a:extLst>
          </p:cNvPr>
          <p:cNvSpPr txBox="1"/>
          <p:nvPr/>
        </p:nvSpPr>
        <p:spPr>
          <a:xfrm>
            <a:off x="1600528" y="0"/>
            <a:ext cx="5331171" cy="52318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2800" b="1" i="0" u="none" strike="noStrike" cap="none">
                <a:solidFill>
                  <a:srgbClr val="7030A0"/>
                </a:solidFill>
                <a:latin typeface="Arial"/>
                <a:ea typeface="Arial"/>
                <a:cs typeface="Arial"/>
                <a:sym typeface="Arial"/>
              </a:rPr>
              <a:t>Implementation</a:t>
            </a:r>
            <a:endParaRPr lang="en-US" sz="2800">
              <a:solidFill>
                <a:srgbClr val="7030A0"/>
              </a:solidFill>
            </a:endParaRPr>
          </a:p>
        </p:txBody>
      </p:sp>
      <p:sp>
        <p:nvSpPr>
          <p:cNvPr id="7" name="ZoneTexte 6">
            <a:extLst>
              <a:ext uri="{FF2B5EF4-FFF2-40B4-BE49-F238E27FC236}">
                <a16:creationId xmlns:a16="http://schemas.microsoft.com/office/drawing/2014/main" id="{B6C65031-8E9D-5CD7-9314-FAE081468C5F}"/>
              </a:ext>
            </a:extLst>
          </p:cNvPr>
          <p:cNvSpPr txBox="1"/>
          <p:nvPr/>
        </p:nvSpPr>
        <p:spPr>
          <a:xfrm>
            <a:off x="3596833" y="625318"/>
            <a:ext cx="6106905" cy="584775"/>
          </a:xfrm>
          <a:prstGeom prst="rect">
            <a:avLst/>
          </a:prstGeom>
          <a:noFill/>
        </p:spPr>
        <p:txBody>
          <a:bodyPr wrap="square" lIns="91440" tIns="45720" rIns="91440" bIns="45720" anchor="t">
            <a:spAutoFit/>
          </a:bodyPr>
          <a:lstStyle/>
          <a:p>
            <a:r>
              <a:rPr lang="fr-FR" sz="3200" b="1">
                <a:solidFill>
                  <a:srgbClr val="FF0000"/>
                </a:solidFill>
                <a:latin typeface="Inter"/>
              </a:rPr>
              <a:t>Approche machine </a:t>
            </a:r>
            <a:r>
              <a:rPr lang="fr-FR" sz="3200" b="1" err="1">
                <a:solidFill>
                  <a:srgbClr val="FF0000"/>
                </a:solidFill>
                <a:latin typeface="Inter"/>
              </a:rPr>
              <a:t>learning</a:t>
            </a:r>
          </a:p>
        </p:txBody>
      </p:sp>
    </p:spTree>
    <p:extLst>
      <p:ext uri="{BB962C8B-B14F-4D97-AF65-F5344CB8AC3E}">
        <p14:creationId xmlns:p14="http://schemas.microsoft.com/office/powerpoint/2010/main" val="2197687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2D075-A677-41A7-47E8-8957C7DD6F2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440FDE-0B31-F0AF-1BEF-66B16569DB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C00000"/>
                </a:solidFill>
              </a:rPr>
              <a:t>14</a:t>
            </a:fld>
            <a:endParaRPr lang="en-US">
              <a:solidFill>
                <a:srgbClr val="C00000"/>
              </a:solidFill>
            </a:endParaRPr>
          </a:p>
        </p:txBody>
      </p:sp>
      <p:sp>
        <p:nvSpPr>
          <p:cNvPr id="3" name="Slide Number Placeholder 1">
            <a:extLst>
              <a:ext uri="{FF2B5EF4-FFF2-40B4-BE49-F238E27FC236}">
                <a16:creationId xmlns:a16="http://schemas.microsoft.com/office/drawing/2014/main" id="{BB0DA030-A1DF-8DC1-CC1F-1BAF83E8CF9E}"/>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14</a:t>
            </a:fld>
            <a:endParaRPr lang="en-US"/>
          </a:p>
        </p:txBody>
      </p:sp>
      <p:sp>
        <p:nvSpPr>
          <p:cNvPr id="4" name="Slide Number Placeholder 1">
            <a:extLst>
              <a:ext uri="{FF2B5EF4-FFF2-40B4-BE49-F238E27FC236}">
                <a16:creationId xmlns:a16="http://schemas.microsoft.com/office/drawing/2014/main" id="{011C35EF-DE76-4329-785C-26647C887999}"/>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14</a:t>
            </a:fld>
            <a:endParaRPr lang="en-US"/>
          </a:p>
        </p:txBody>
      </p:sp>
      <p:sp>
        <p:nvSpPr>
          <p:cNvPr id="5" name="Slide Number Placeholder 1">
            <a:extLst>
              <a:ext uri="{FF2B5EF4-FFF2-40B4-BE49-F238E27FC236}">
                <a16:creationId xmlns:a16="http://schemas.microsoft.com/office/drawing/2014/main" id="{57D80865-6D98-8610-BDE3-2E7C56D4633E}"/>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14</a:t>
            </a:fld>
            <a:endParaRPr lang="en-US"/>
          </a:p>
        </p:txBody>
      </p:sp>
      <p:sp>
        <p:nvSpPr>
          <p:cNvPr id="11" name="ZoneTexte 10">
            <a:extLst>
              <a:ext uri="{FF2B5EF4-FFF2-40B4-BE49-F238E27FC236}">
                <a16:creationId xmlns:a16="http://schemas.microsoft.com/office/drawing/2014/main" id="{6602E6BC-79B6-A9C2-EF8D-3097196C21BB}"/>
              </a:ext>
            </a:extLst>
          </p:cNvPr>
          <p:cNvSpPr txBox="1"/>
          <p:nvPr/>
        </p:nvSpPr>
        <p:spPr>
          <a:xfrm>
            <a:off x="659248" y="1301582"/>
            <a:ext cx="2438488" cy="338554"/>
          </a:xfrm>
          <a:prstGeom prst="rect">
            <a:avLst/>
          </a:prstGeom>
          <a:noFill/>
        </p:spPr>
        <p:txBody>
          <a:bodyPr wrap="none" lIns="91440" tIns="45720" rIns="91440" bIns="45720" rtlCol="0" anchor="t">
            <a:spAutoFit/>
          </a:bodyPr>
          <a:lstStyle/>
          <a:p>
            <a:r>
              <a:rPr lang="fr-FR" sz="1600" b="1" err="1"/>
              <a:t>Apperçue</a:t>
            </a:r>
            <a:r>
              <a:rPr lang="fr-FR" sz="1600" b="1"/>
              <a:t> des données</a:t>
            </a:r>
          </a:p>
        </p:txBody>
      </p:sp>
      <p:pic>
        <p:nvPicPr>
          <p:cNvPr id="1030" name="Picture 6" descr="Résultat d’images pour data unbalance">
            <a:extLst>
              <a:ext uri="{FF2B5EF4-FFF2-40B4-BE49-F238E27FC236}">
                <a16:creationId xmlns:a16="http://schemas.microsoft.com/office/drawing/2014/main" id="{5BD0A215-EEEA-B4E2-FC46-7D8E12CF1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1639" y="3991933"/>
            <a:ext cx="1042988" cy="111442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0165E803-0E74-BC3F-F92E-D6424901AD48}"/>
              </a:ext>
            </a:extLst>
          </p:cNvPr>
          <p:cNvGrpSpPr/>
          <p:nvPr/>
        </p:nvGrpSpPr>
        <p:grpSpPr>
          <a:xfrm>
            <a:off x="962390" y="1680655"/>
            <a:ext cx="3854384" cy="1397994"/>
            <a:chOff x="962390" y="1680655"/>
            <a:chExt cx="3854384" cy="1397994"/>
          </a:xfrm>
        </p:grpSpPr>
        <p:sp>
          <p:nvSpPr>
            <p:cNvPr id="7" name="ZoneTexte 6">
              <a:extLst>
                <a:ext uri="{FF2B5EF4-FFF2-40B4-BE49-F238E27FC236}">
                  <a16:creationId xmlns:a16="http://schemas.microsoft.com/office/drawing/2014/main" id="{BCDB651B-BD07-A016-9F25-BDF400E5AC6D}"/>
                </a:ext>
              </a:extLst>
            </p:cNvPr>
            <p:cNvSpPr txBox="1"/>
            <p:nvPr/>
          </p:nvSpPr>
          <p:spPr>
            <a:xfrm>
              <a:off x="962390" y="1680655"/>
              <a:ext cx="2506524" cy="107721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fr-FR" sz="1600" b="1"/>
                <a:t>Nombre de puits:</a:t>
              </a:r>
            </a:p>
            <a:p>
              <a:pPr marL="342900" lvl="3" indent="-342900">
                <a:buFont typeface="+mj-lt"/>
                <a:buAutoNum type="arabicPeriod"/>
              </a:pPr>
              <a:endParaRPr lang="fr-FR" sz="1600" b="1"/>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sp>
          <p:nvSpPr>
            <p:cNvPr id="16" name="ZoneTexte 15">
              <a:extLst>
                <a:ext uri="{FF2B5EF4-FFF2-40B4-BE49-F238E27FC236}">
                  <a16:creationId xmlns:a16="http://schemas.microsoft.com/office/drawing/2014/main" id="{92C23F7F-3F78-E478-0717-A23F433D7E8E}"/>
                </a:ext>
              </a:extLst>
            </p:cNvPr>
            <p:cNvSpPr txBox="1"/>
            <p:nvPr/>
          </p:nvSpPr>
          <p:spPr>
            <a:xfrm>
              <a:off x="1203054" y="2001431"/>
              <a:ext cx="3613720" cy="107721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sz="1600" u="sng"/>
                <a:t>Totale:</a:t>
              </a:r>
              <a:r>
                <a:rPr lang="fr-FR" sz="1600"/>
                <a:t>  33 puits</a:t>
              </a:r>
            </a:p>
            <a:p>
              <a:pPr marL="342900" lvl="3" indent="-342900">
                <a:buFont typeface="Arial" panose="020B0604020202020204" pitchFamily="34" charset="0"/>
                <a:buChar char="•"/>
              </a:pPr>
              <a:r>
                <a:rPr lang="fr-FR" sz="1600" u="sng" err="1"/>
                <a:t>Considerés</a:t>
              </a:r>
              <a:r>
                <a:rPr lang="fr-FR" sz="1600" u="sng"/>
                <a:t>:</a:t>
              </a:r>
              <a:r>
                <a:rPr lang="fr-FR" sz="1600"/>
                <a:t> 10</a:t>
              </a:r>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grpSp>
      <p:grpSp>
        <p:nvGrpSpPr>
          <p:cNvPr id="41" name="Groupe 40">
            <a:extLst>
              <a:ext uri="{FF2B5EF4-FFF2-40B4-BE49-F238E27FC236}">
                <a16:creationId xmlns:a16="http://schemas.microsoft.com/office/drawing/2014/main" id="{44685991-68AB-8C22-114B-A067B3E9EE6F}"/>
              </a:ext>
            </a:extLst>
          </p:cNvPr>
          <p:cNvGrpSpPr/>
          <p:nvPr/>
        </p:nvGrpSpPr>
        <p:grpSpPr>
          <a:xfrm>
            <a:off x="962390" y="2700428"/>
            <a:ext cx="2651888" cy="1353708"/>
            <a:chOff x="962390" y="2700428"/>
            <a:chExt cx="2651888" cy="1353708"/>
          </a:xfrm>
        </p:grpSpPr>
        <p:sp>
          <p:nvSpPr>
            <p:cNvPr id="17" name="ZoneTexte 16">
              <a:extLst>
                <a:ext uri="{FF2B5EF4-FFF2-40B4-BE49-F238E27FC236}">
                  <a16:creationId xmlns:a16="http://schemas.microsoft.com/office/drawing/2014/main" id="{9D255198-EE30-3C0C-C6F5-3F4DAFB19278}"/>
                </a:ext>
              </a:extLst>
            </p:cNvPr>
            <p:cNvSpPr txBox="1"/>
            <p:nvPr/>
          </p:nvSpPr>
          <p:spPr>
            <a:xfrm>
              <a:off x="962390" y="2700428"/>
              <a:ext cx="2651888" cy="107721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fr-FR" sz="1600" b="1"/>
                <a:t>Nombre de colonnes:</a:t>
              </a:r>
            </a:p>
            <a:p>
              <a:pPr marL="342900" lvl="3" indent="-342900">
                <a:buFont typeface="+mj-lt"/>
                <a:buAutoNum type="arabicPeriod"/>
              </a:pPr>
              <a:endParaRPr lang="fr-FR" sz="1600" b="1"/>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sp>
          <p:nvSpPr>
            <p:cNvPr id="18" name="ZoneTexte 17">
              <a:extLst>
                <a:ext uri="{FF2B5EF4-FFF2-40B4-BE49-F238E27FC236}">
                  <a16:creationId xmlns:a16="http://schemas.microsoft.com/office/drawing/2014/main" id="{E8DC7456-100B-1A49-C1E4-D25478439FE8}"/>
                </a:ext>
              </a:extLst>
            </p:cNvPr>
            <p:cNvSpPr txBox="1"/>
            <p:nvPr/>
          </p:nvSpPr>
          <p:spPr>
            <a:xfrm>
              <a:off x="1203054" y="2976918"/>
              <a:ext cx="1845880" cy="107721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sz="1600" u="sng"/>
                <a:t>Totale:</a:t>
              </a:r>
              <a:r>
                <a:rPr lang="fr-FR" sz="1600"/>
                <a:t>  20</a:t>
              </a:r>
            </a:p>
            <a:p>
              <a:pPr marL="342900" lvl="3" indent="-342900">
                <a:buFont typeface="Arial" panose="020B0604020202020204" pitchFamily="34" charset="0"/>
                <a:buChar char="•"/>
              </a:pPr>
              <a:r>
                <a:rPr lang="fr-FR" sz="1600" u="sng" err="1"/>
                <a:t>Considerés</a:t>
              </a:r>
              <a:r>
                <a:rPr lang="fr-FR" sz="1600" u="sng"/>
                <a:t>:</a:t>
              </a:r>
              <a:r>
                <a:rPr lang="fr-FR" sz="1600"/>
                <a:t> 4</a:t>
              </a:r>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grpSp>
      <p:grpSp>
        <p:nvGrpSpPr>
          <p:cNvPr id="44" name="Groupe 43">
            <a:extLst>
              <a:ext uri="{FF2B5EF4-FFF2-40B4-BE49-F238E27FC236}">
                <a16:creationId xmlns:a16="http://schemas.microsoft.com/office/drawing/2014/main" id="{E165FF2D-A1EB-341A-4DFC-7A132837B05D}"/>
              </a:ext>
            </a:extLst>
          </p:cNvPr>
          <p:cNvGrpSpPr/>
          <p:nvPr/>
        </p:nvGrpSpPr>
        <p:grpSpPr>
          <a:xfrm>
            <a:off x="918513" y="3792652"/>
            <a:ext cx="3972463" cy="1397994"/>
            <a:chOff x="918513" y="3792652"/>
            <a:chExt cx="3972463" cy="1397994"/>
          </a:xfrm>
        </p:grpSpPr>
        <p:sp>
          <p:nvSpPr>
            <p:cNvPr id="19" name="ZoneTexte 18">
              <a:extLst>
                <a:ext uri="{FF2B5EF4-FFF2-40B4-BE49-F238E27FC236}">
                  <a16:creationId xmlns:a16="http://schemas.microsoft.com/office/drawing/2014/main" id="{A892038E-32F1-2561-5B39-C519BDF1C317}"/>
                </a:ext>
              </a:extLst>
            </p:cNvPr>
            <p:cNvSpPr txBox="1"/>
            <p:nvPr/>
          </p:nvSpPr>
          <p:spPr>
            <a:xfrm>
              <a:off x="918513" y="3792652"/>
              <a:ext cx="2918128" cy="107721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fr-FR" sz="1600" b="1"/>
                <a:t>Nombre de coincements:</a:t>
              </a:r>
            </a:p>
            <a:p>
              <a:pPr marL="342900" lvl="3" indent="-342900">
                <a:buFont typeface="+mj-lt"/>
                <a:buAutoNum type="arabicPeriod"/>
              </a:pPr>
              <a:endParaRPr lang="fr-FR" sz="1600" b="1"/>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sp>
          <p:nvSpPr>
            <p:cNvPr id="20" name="ZoneTexte 19">
              <a:extLst>
                <a:ext uri="{FF2B5EF4-FFF2-40B4-BE49-F238E27FC236}">
                  <a16:creationId xmlns:a16="http://schemas.microsoft.com/office/drawing/2014/main" id="{704CFADA-27B9-DB73-523E-28B0BD0FFAE8}"/>
                </a:ext>
              </a:extLst>
            </p:cNvPr>
            <p:cNvSpPr txBox="1"/>
            <p:nvPr/>
          </p:nvSpPr>
          <p:spPr>
            <a:xfrm>
              <a:off x="1203053" y="4113428"/>
              <a:ext cx="3687923" cy="107721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sz="1600" u="sng"/>
                <a:t>Totale:</a:t>
              </a:r>
              <a:r>
                <a:rPr lang="fr-FR" sz="1600"/>
                <a:t>  25 de 5 types</a:t>
              </a:r>
            </a:p>
            <a:p>
              <a:pPr marL="342900" lvl="3" indent="-342900">
                <a:buFont typeface="Arial" panose="020B0604020202020204" pitchFamily="34" charset="0"/>
                <a:buChar char="•"/>
              </a:pPr>
              <a:r>
                <a:rPr lang="fr-FR" sz="1600" u="sng" err="1"/>
                <a:t>Considerés</a:t>
              </a:r>
              <a:r>
                <a:rPr lang="fr-FR" sz="1600" u="sng"/>
                <a:t>:</a:t>
              </a:r>
              <a:r>
                <a:rPr lang="fr-FR" sz="1600"/>
                <a:t> 10 (Type: </a:t>
              </a:r>
              <a:r>
                <a:rPr lang="fr-FR" sz="1600" err="1"/>
                <a:t>Tightspot</a:t>
              </a:r>
              <a:r>
                <a:rPr lang="fr-FR" sz="1600"/>
                <a:t>)</a:t>
              </a:r>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grpSp>
      <p:grpSp>
        <p:nvGrpSpPr>
          <p:cNvPr id="43" name="Groupe 42">
            <a:extLst>
              <a:ext uri="{FF2B5EF4-FFF2-40B4-BE49-F238E27FC236}">
                <a16:creationId xmlns:a16="http://schemas.microsoft.com/office/drawing/2014/main" id="{3CD75B2E-1E7A-B0AF-4092-DEB7A3168CA5}"/>
              </a:ext>
            </a:extLst>
          </p:cNvPr>
          <p:cNvGrpSpPr/>
          <p:nvPr/>
        </p:nvGrpSpPr>
        <p:grpSpPr>
          <a:xfrm>
            <a:off x="962390" y="4961090"/>
            <a:ext cx="4620078" cy="1151773"/>
            <a:chOff x="962390" y="4961090"/>
            <a:chExt cx="4620078" cy="1151773"/>
          </a:xfrm>
        </p:grpSpPr>
        <p:sp>
          <p:nvSpPr>
            <p:cNvPr id="21" name="ZoneTexte 20">
              <a:extLst>
                <a:ext uri="{FF2B5EF4-FFF2-40B4-BE49-F238E27FC236}">
                  <a16:creationId xmlns:a16="http://schemas.microsoft.com/office/drawing/2014/main" id="{5E413EBC-2C27-4CEF-6214-D2123B456273}"/>
                </a:ext>
              </a:extLst>
            </p:cNvPr>
            <p:cNvSpPr txBox="1"/>
            <p:nvPr/>
          </p:nvSpPr>
          <p:spPr>
            <a:xfrm>
              <a:off x="962390" y="4961090"/>
              <a:ext cx="3726032" cy="107721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fr-FR" sz="1600" b="1"/>
                <a:t>Enregistrement des données:</a:t>
              </a:r>
            </a:p>
            <a:p>
              <a:pPr marL="342900" lvl="3" indent="-342900">
                <a:buFont typeface="+mj-lt"/>
                <a:buAutoNum type="arabicPeriod"/>
              </a:pPr>
              <a:endParaRPr lang="fr-FR" sz="1600" b="1"/>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sp>
          <p:nvSpPr>
            <p:cNvPr id="22" name="ZoneTexte 21">
              <a:extLst>
                <a:ext uri="{FF2B5EF4-FFF2-40B4-BE49-F238E27FC236}">
                  <a16:creationId xmlns:a16="http://schemas.microsoft.com/office/drawing/2014/main" id="{1ADE38F8-6FBC-3822-F224-D24A1FF5A6DC}"/>
                </a:ext>
              </a:extLst>
            </p:cNvPr>
            <p:cNvSpPr txBox="1"/>
            <p:nvPr/>
          </p:nvSpPr>
          <p:spPr>
            <a:xfrm>
              <a:off x="1228569" y="5281866"/>
              <a:ext cx="4353899" cy="830997"/>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sz="1600" u="sng"/>
                <a:t>Fréquence:</a:t>
              </a:r>
              <a:r>
                <a:rPr lang="fr-FR" sz="1600"/>
                <a:t>  Chaque 5 secondes</a:t>
              </a:r>
            </a:p>
            <a:p>
              <a:pPr marL="342900" lvl="3" indent="-342900">
                <a:buFont typeface="Arial" panose="020B0604020202020204" pitchFamily="34" charset="0"/>
                <a:buChar char="•"/>
              </a:pPr>
              <a:r>
                <a:rPr lang="fr-FR" sz="1600" u="sng"/>
                <a:t>Totale </a:t>
              </a:r>
              <a:r>
                <a:rPr lang="fr-FR" sz="1600" u="sng" err="1"/>
                <a:t>Enregistés</a:t>
              </a:r>
              <a:r>
                <a:rPr lang="fr-FR" sz="1600" u="sng"/>
                <a:t>:</a:t>
              </a:r>
              <a:r>
                <a:rPr lang="fr-FR" sz="1600"/>
                <a:t>  Approximativement 50 millions.</a:t>
              </a:r>
            </a:p>
          </p:txBody>
        </p:sp>
      </p:grpSp>
      <p:sp>
        <p:nvSpPr>
          <p:cNvPr id="13" name="Google Shape;635;p18">
            <a:extLst>
              <a:ext uri="{FF2B5EF4-FFF2-40B4-BE49-F238E27FC236}">
                <a16:creationId xmlns:a16="http://schemas.microsoft.com/office/drawing/2014/main" id="{3CF2FD9C-38C1-429C-4959-657CB4E6B166}"/>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7030A0"/>
              </a:solidFill>
              <a:latin typeface="Arial"/>
              <a:ea typeface="Arial"/>
              <a:cs typeface="Arial"/>
              <a:sym typeface="Arial"/>
            </a:endParaRPr>
          </a:p>
        </p:txBody>
      </p:sp>
      <p:sp>
        <p:nvSpPr>
          <p:cNvPr id="15" name="Google Shape;636;p18">
            <a:extLst>
              <a:ext uri="{FF2B5EF4-FFF2-40B4-BE49-F238E27FC236}">
                <a16:creationId xmlns:a16="http://schemas.microsoft.com/office/drawing/2014/main" id="{79BDBE7A-F160-1D81-3B42-BF934C8B24EB}"/>
              </a:ext>
            </a:extLst>
          </p:cNvPr>
          <p:cNvSpPr txBox="1"/>
          <p:nvPr/>
        </p:nvSpPr>
        <p:spPr>
          <a:xfrm>
            <a:off x="730183" y="38439"/>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4</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24" name="Google Shape;189;p2">
            <a:extLst>
              <a:ext uri="{FF2B5EF4-FFF2-40B4-BE49-F238E27FC236}">
                <a16:creationId xmlns:a16="http://schemas.microsoft.com/office/drawing/2014/main" id="{2CB7BB46-F61D-0E9C-54ED-0FCD9B2161AE}"/>
              </a:ext>
            </a:extLst>
          </p:cNvPr>
          <p:cNvSpPr txBox="1"/>
          <p:nvPr/>
        </p:nvSpPr>
        <p:spPr>
          <a:xfrm>
            <a:off x="1600528" y="0"/>
            <a:ext cx="5331171" cy="52318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2800" b="1" i="0" u="none" strike="noStrike" cap="none">
                <a:solidFill>
                  <a:srgbClr val="7030A0"/>
                </a:solidFill>
                <a:latin typeface="Arial"/>
                <a:ea typeface="Arial"/>
                <a:cs typeface="Arial"/>
                <a:sym typeface="Arial"/>
              </a:rPr>
              <a:t>Implementation</a:t>
            </a:r>
            <a:endParaRPr lang="en-US" sz="2800">
              <a:solidFill>
                <a:srgbClr val="7030A0"/>
              </a:solidFill>
            </a:endParaRPr>
          </a:p>
        </p:txBody>
      </p:sp>
      <p:grpSp>
        <p:nvGrpSpPr>
          <p:cNvPr id="6" name="Groupe 5">
            <a:extLst>
              <a:ext uri="{FF2B5EF4-FFF2-40B4-BE49-F238E27FC236}">
                <a16:creationId xmlns:a16="http://schemas.microsoft.com/office/drawing/2014/main" id="{21E23750-4CFF-F38F-B714-3820A33CFC9C}"/>
              </a:ext>
            </a:extLst>
          </p:cNvPr>
          <p:cNvGrpSpPr/>
          <p:nvPr/>
        </p:nvGrpSpPr>
        <p:grpSpPr>
          <a:xfrm>
            <a:off x="6491211" y="1644362"/>
            <a:ext cx="3972463" cy="1151773"/>
            <a:chOff x="918513" y="3792652"/>
            <a:chExt cx="3972463" cy="1151773"/>
          </a:xfrm>
        </p:grpSpPr>
        <p:sp>
          <p:nvSpPr>
            <p:cNvPr id="8" name="ZoneTexte 7">
              <a:extLst>
                <a:ext uri="{FF2B5EF4-FFF2-40B4-BE49-F238E27FC236}">
                  <a16:creationId xmlns:a16="http://schemas.microsoft.com/office/drawing/2014/main" id="{BD255D02-FD41-A078-438F-76180A5E21D1}"/>
                </a:ext>
              </a:extLst>
            </p:cNvPr>
            <p:cNvSpPr txBox="1"/>
            <p:nvPr/>
          </p:nvSpPr>
          <p:spPr>
            <a:xfrm>
              <a:off x="918513" y="3792652"/>
              <a:ext cx="2918128" cy="107721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fr-FR" sz="1600" b="1"/>
                <a:t>Labels:</a:t>
              </a:r>
            </a:p>
            <a:p>
              <a:pPr marL="342900" lvl="3" indent="-342900">
                <a:buFont typeface="+mj-lt"/>
                <a:buAutoNum type="arabicPeriod"/>
              </a:pPr>
              <a:endParaRPr lang="fr-FR" sz="1600" b="1"/>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sp>
          <p:nvSpPr>
            <p:cNvPr id="9" name="ZoneTexte 8">
              <a:extLst>
                <a:ext uri="{FF2B5EF4-FFF2-40B4-BE49-F238E27FC236}">
                  <a16:creationId xmlns:a16="http://schemas.microsoft.com/office/drawing/2014/main" id="{B9B1361B-F54C-8108-46F7-ADCFA7DEC082}"/>
                </a:ext>
              </a:extLst>
            </p:cNvPr>
            <p:cNvSpPr txBox="1"/>
            <p:nvPr/>
          </p:nvSpPr>
          <p:spPr>
            <a:xfrm>
              <a:off x="1175511" y="4113428"/>
              <a:ext cx="3715465" cy="830997"/>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sz="1600"/>
                <a:t>Enregistrés </a:t>
              </a:r>
              <a:r>
                <a:rPr lang="fr-FR" sz="1600" err="1"/>
                <a:t>manuellemnet</a:t>
              </a:r>
              <a:r>
                <a:rPr lang="fr-FR" sz="1600"/>
                <a:t>.</a:t>
              </a:r>
              <a:endParaRPr lang="fr-FR"/>
            </a:p>
            <a:p>
              <a:pPr marL="342900" lvl="3" indent="-342900">
                <a:buFont typeface="Arial" panose="020B0604020202020204" pitchFamily="34" charset="0"/>
                <a:buChar char="•"/>
              </a:pPr>
              <a:r>
                <a:rPr lang="fr-FR" sz="1600"/>
                <a:t>Présentés avec des points dans la totalité de la </a:t>
              </a:r>
              <a:r>
                <a:rPr lang="fr-FR" sz="1600" err="1"/>
                <a:t>dataset</a:t>
              </a:r>
            </a:p>
          </p:txBody>
        </p:sp>
      </p:grpSp>
      <p:grpSp>
        <p:nvGrpSpPr>
          <p:cNvPr id="10" name="Groupe 9">
            <a:extLst>
              <a:ext uri="{FF2B5EF4-FFF2-40B4-BE49-F238E27FC236}">
                <a16:creationId xmlns:a16="http://schemas.microsoft.com/office/drawing/2014/main" id="{73C73C00-4D13-1524-C98E-29F07045702E}"/>
              </a:ext>
            </a:extLst>
          </p:cNvPr>
          <p:cNvGrpSpPr/>
          <p:nvPr/>
        </p:nvGrpSpPr>
        <p:grpSpPr>
          <a:xfrm>
            <a:off x="6610560" y="5261567"/>
            <a:ext cx="3972463" cy="1077218"/>
            <a:chOff x="505381" y="5858315"/>
            <a:chExt cx="3972463" cy="1077218"/>
          </a:xfrm>
        </p:grpSpPr>
        <p:sp>
          <p:nvSpPr>
            <p:cNvPr id="12" name="ZoneTexte 11">
              <a:extLst>
                <a:ext uri="{FF2B5EF4-FFF2-40B4-BE49-F238E27FC236}">
                  <a16:creationId xmlns:a16="http://schemas.microsoft.com/office/drawing/2014/main" id="{4B361CF3-1394-CBA0-626C-1D51CEFFB972}"/>
                </a:ext>
              </a:extLst>
            </p:cNvPr>
            <p:cNvSpPr txBox="1"/>
            <p:nvPr/>
          </p:nvSpPr>
          <p:spPr>
            <a:xfrm>
              <a:off x="505381" y="5858315"/>
              <a:ext cx="2918128" cy="1077218"/>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fr-FR" sz="1600" b="1"/>
                <a:t>Observations:</a:t>
              </a:r>
              <a:endParaRPr lang="fr-FR"/>
            </a:p>
            <a:p>
              <a:pPr marL="342900" lvl="3" indent="-342900">
                <a:buFont typeface="+mj-lt"/>
                <a:buAutoNum type="arabicPeriod"/>
              </a:pPr>
              <a:endParaRPr lang="fr-FR" sz="1600" b="1"/>
            </a:p>
            <a:p>
              <a:pPr marL="285750" indent="-285750">
                <a:buFont typeface="Wingdings" panose="05000000000000000000" pitchFamily="2" charset="2"/>
                <a:buChar char="Ø"/>
              </a:pPr>
              <a:endParaRPr lang="fr-FR" sz="1600"/>
            </a:p>
            <a:p>
              <a:pPr marL="285750" indent="-285750">
                <a:buFont typeface="Wingdings" panose="05000000000000000000" pitchFamily="2" charset="2"/>
                <a:buChar char="Ø"/>
              </a:pPr>
              <a:endParaRPr lang="fr-FR" sz="1600"/>
            </a:p>
          </p:txBody>
        </p:sp>
        <p:sp>
          <p:nvSpPr>
            <p:cNvPr id="14" name="ZoneTexte 13">
              <a:extLst>
                <a:ext uri="{FF2B5EF4-FFF2-40B4-BE49-F238E27FC236}">
                  <a16:creationId xmlns:a16="http://schemas.microsoft.com/office/drawing/2014/main" id="{FEAF3DC8-15FF-B8FC-10BF-50A27C8E3128}"/>
                </a:ext>
              </a:extLst>
            </p:cNvPr>
            <p:cNvSpPr txBox="1"/>
            <p:nvPr/>
          </p:nvSpPr>
          <p:spPr>
            <a:xfrm>
              <a:off x="762379" y="6179091"/>
              <a:ext cx="3715465" cy="58477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sz="1600"/>
                <a:t>Déséquilibre énorme de données.</a:t>
              </a:r>
              <a:endParaRPr lang="fr-FR"/>
            </a:p>
            <a:p>
              <a:pPr marL="342900" lvl="3" indent="-342900">
                <a:buFont typeface="Arial" panose="020B0604020202020204" pitchFamily="34" charset="0"/>
                <a:buChar char="•"/>
              </a:pPr>
              <a:r>
                <a:rPr lang="fr-FR" sz="1600" err="1"/>
                <a:t>Uncertitude</a:t>
              </a:r>
              <a:r>
                <a:rPr lang="fr-FR" sz="1600"/>
                <a:t> des labels.</a:t>
              </a:r>
              <a:endParaRPr lang="fr-FR"/>
            </a:p>
          </p:txBody>
        </p:sp>
      </p:grpSp>
    </p:spTree>
    <p:extLst>
      <p:ext uri="{BB962C8B-B14F-4D97-AF65-F5344CB8AC3E}">
        <p14:creationId xmlns:p14="http://schemas.microsoft.com/office/powerpoint/2010/main" val="2422491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72039-0BF7-825E-AEAA-FFF110F7CA6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C0A999-84F7-1698-2A8A-9797D5682A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6" name="Image 5" descr="Une image contenant croquis, diagramme, dessin, ligne&#10;&#10;Le contenu généré par l’IA peut être incorrect.">
            <a:extLst>
              <a:ext uri="{FF2B5EF4-FFF2-40B4-BE49-F238E27FC236}">
                <a16:creationId xmlns:a16="http://schemas.microsoft.com/office/drawing/2014/main" id="{45053470-3F79-E6BB-BC72-08470A74D6C7}"/>
              </a:ext>
            </a:extLst>
          </p:cNvPr>
          <p:cNvPicPr>
            <a:picLocks noChangeAspect="1"/>
          </p:cNvPicPr>
          <p:nvPr/>
        </p:nvPicPr>
        <p:blipFill>
          <a:blip r:embed="rId2"/>
          <a:srcRect l="852" t="-101" r="681" b="2317"/>
          <a:stretch/>
        </p:blipFill>
        <p:spPr>
          <a:xfrm>
            <a:off x="5871607" y="4157397"/>
            <a:ext cx="5702636" cy="2434880"/>
          </a:xfrm>
          <a:prstGeom prst="rect">
            <a:avLst/>
          </a:prstGeom>
        </p:spPr>
      </p:pic>
      <p:pic>
        <p:nvPicPr>
          <p:cNvPr id="7" name="Image 6" descr="Une image contenant texte, diagramme, Plan, carte&#10;&#10;Le contenu généré par l’IA peut être incorrect.">
            <a:extLst>
              <a:ext uri="{FF2B5EF4-FFF2-40B4-BE49-F238E27FC236}">
                <a16:creationId xmlns:a16="http://schemas.microsoft.com/office/drawing/2014/main" id="{C54F5266-3418-65CF-B652-08432C355824}"/>
              </a:ext>
            </a:extLst>
          </p:cNvPr>
          <p:cNvPicPr>
            <a:picLocks noChangeAspect="1"/>
          </p:cNvPicPr>
          <p:nvPr/>
        </p:nvPicPr>
        <p:blipFill>
          <a:blip r:embed="rId3"/>
          <a:stretch>
            <a:fillRect/>
          </a:stretch>
        </p:blipFill>
        <p:spPr>
          <a:xfrm>
            <a:off x="8097044" y="1209218"/>
            <a:ext cx="3575519" cy="2083859"/>
          </a:xfrm>
          <a:prstGeom prst="rect">
            <a:avLst/>
          </a:prstGeom>
        </p:spPr>
      </p:pic>
      <p:sp>
        <p:nvSpPr>
          <p:cNvPr id="5" name="Google Shape;635;p18">
            <a:extLst>
              <a:ext uri="{FF2B5EF4-FFF2-40B4-BE49-F238E27FC236}">
                <a16:creationId xmlns:a16="http://schemas.microsoft.com/office/drawing/2014/main" id="{F79DB966-8314-B002-6989-A71B9CA0FBBF}"/>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7030A0"/>
              </a:solidFill>
              <a:latin typeface="Arial"/>
              <a:ea typeface="Arial"/>
              <a:cs typeface="Arial"/>
              <a:sym typeface="Arial"/>
            </a:endParaRPr>
          </a:p>
        </p:txBody>
      </p:sp>
      <p:sp>
        <p:nvSpPr>
          <p:cNvPr id="10" name="Google Shape;636;p18">
            <a:extLst>
              <a:ext uri="{FF2B5EF4-FFF2-40B4-BE49-F238E27FC236}">
                <a16:creationId xmlns:a16="http://schemas.microsoft.com/office/drawing/2014/main" id="{FBA0D4F9-3DDE-CD9B-6303-B8049E56BEF8}"/>
              </a:ext>
            </a:extLst>
          </p:cNvPr>
          <p:cNvSpPr txBox="1"/>
          <p:nvPr/>
        </p:nvSpPr>
        <p:spPr>
          <a:xfrm>
            <a:off x="730183" y="38439"/>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4</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2" name="Google Shape;189;p2">
            <a:extLst>
              <a:ext uri="{FF2B5EF4-FFF2-40B4-BE49-F238E27FC236}">
                <a16:creationId xmlns:a16="http://schemas.microsoft.com/office/drawing/2014/main" id="{83B8470D-638B-20B9-6DE0-2B747298483B}"/>
              </a:ext>
            </a:extLst>
          </p:cNvPr>
          <p:cNvSpPr txBox="1"/>
          <p:nvPr/>
        </p:nvSpPr>
        <p:spPr>
          <a:xfrm>
            <a:off x="1600528" y="0"/>
            <a:ext cx="5331171" cy="52318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2800" b="1" i="0" u="none" strike="noStrike" cap="none">
                <a:solidFill>
                  <a:srgbClr val="7030A0"/>
                </a:solidFill>
                <a:latin typeface="Arial"/>
                <a:ea typeface="Arial"/>
                <a:cs typeface="Arial"/>
                <a:sym typeface="Arial"/>
              </a:rPr>
              <a:t>Implementation</a:t>
            </a:r>
            <a:endParaRPr lang="en-US" sz="2800">
              <a:solidFill>
                <a:srgbClr val="7030A0"/>
              </a:solidFill>
            </a:endParaRPr>
          </a:p>
        </p:txBody>
      </p:sp>
      <p:sp>
        <p:nvSpPr>
          <p:cNvPr id="9" name="ZoneTexte 8">
            <a:extLst>
              <a:ext uri="{FF2B5EF4-FFF2-40B4-BE49-F238E27FC236}">
                <a16:creationId xmlns:a16="http://schemas.microsoft.com/office/drawing/2014/main" id="{414F3E91-4E7C-5A21-2496-87C0D30FEA15}"/>
              </a:ext>
            </a:extLst>
          </p:cNvPr>
          <p:cNvSpPr txBox="1"/>
          <p:nvPr/>
        </p:nvSpPr>
        <p:spPr>
          <a:xfrm>
            <a:off x="108181" y="1502256"/>
            <a:ext cx="3148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b="1"/>
              <a:t>Architecture du modèle</a:t>
            </a:r>
            <a:endParaRPr lang="fr-FR" sz="1800"/>
          </a:p>
        </p:txBody>
      </p:sp>
      <p:sp>
        <p:nvSpPr>
          <p:cNvPr id="11" name="ZoneTexte 10">
            <a:extLst>
              <a:ext uri="{FF2B5EF4-FFF2-40B4-BE49-F238E27FC236}">
                <a16:creationId xmlns:a16="http://schemas.microsoft.com/office/drawing/2014/main" id="{76298E46-E103-35C7-BBAE-CCDCC8AECFDF}"/>
              </a:ext>
            </a:extLst>
          </p:cNvPr>
          <p:cNvSpPr txBox="1"/>
          <p:nvPr/>
        </p:nvSpPr>
        <p:spPr>
          <a:xfrm>
            <a:off x="328517" y="1961292"/>
            <a:ext cx="7417547"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arenR"/>
            </a:pPr>
            <a:r>
              <a:rPr lang="fr-FR" sz="1600" b="1" dirty="0"/>
              <a:t>Séquence des Couches:</a:t>
            </a:r>
            <a:endParaRPr lang="fr-FR" b="1"/>
          </a:p>
          <a:p>
            <a:pPr marL="914400" lvl="1" indent="-457200">
              <a:buChar char="•"/>
            </a:pPr>
            <a:r>
              <a:rPr lang="fr-FR" b="1" dirty="0">
                <a:solidFill>
                  <a:srgbClr val="242424"/>
                </a:solidFill>
                <a:latin typeface="Segoe UI"/>
                <a:cs typeface="Segoe UI"/>
              </a:rPr>
              <a:t>Couche de Convolution Unidimensionnelle</a:t>
            </a:r>
            <a:r>
              <a:rPr lang="fr-FR" dirty="0">
                <a:solidFill>
                  <a:srgbClr val="242424"/>
                </a:solidFill>
                <a:latin typeface="Segoe UI"/>
                <a:cs typeface="Segoe UI"/>
              </a:rPr>
              <a:t> : Traite les données séquentielles, détecte les motifs à l'aide de filtres </a:t>
            </a:r>
            <a:r>
              <a:rPr lang="fr-FR" dirty="0" err="1">
                <a:solidFill>
                  <a:srgbClr val="242424"/>
                </a:solidFill>
                <a:latin typeface="Segoe UI"/>
                <a:cs typeface="Segoe UI"/>
              </a:rPr>
              <a:t>convolutionnels</a:t>
            </a:r>
            <a:r>
              <a:rPr lang="fr-FR" dirty="0">
                <a:solidFill>
                  <a:srgbClr val="242424"/>
                </a:solidFill>
                <a:latin typeface="Segoe UI"/>
                <a:cs typeface="Segoe UI"/>
              </a:rPr>
              <a:t>.</a:t>
            </a:r>
            <a:endParaRPr lang="fr-FR"/>
          </a:p>
          <a:p>
            <a:pPr marL="914400" lvl="1" indent="-457200">
              <a:buChar char="•"/>
            </a:pPr>
            <a:r>
              <a:rPr lang="fr-FR" b="1" dirty="0">
                <a:solidFill>
                  <a:srgbClr val="242424"/>
                </a:solidFill>
                <a:latin typeface="Segoe UI"/>
                <a:cs typeface="Segoe UI"/>
              </a:rPr>
              <a:t>Normalisation de Lot Unidimensionnelle</a:t>
            </a:r>
            <a:r>
              <a:rPr lang="fr-FR" dirty="0">
                <a:solidFill>
                  <a:srgbClr val="242424"/>
                </a:solidFill>
                <a:latin typeface="Segoe UI"/>
                <a:cs typeface="Segoe UI"/>
              </a:rPr>
              <a:t> : Améliore l'efficacité de l'entraînement en normalisant les données d'entrée sur le lot.</a:t>
            </a:r>
            <a:endParaRPr lang="fr-FR"/>
          </a:p>
          <a:p>
            <a:pPr marL="914400" lvl="1" indent="-457200">
              <a:buChar char="•"/>
            </a:pPr>
            <a:r>
              <a:rPr lang="fr-FR" b="1" dirty="0">
                <a:solidFill>
                  <a:srgbClr val="242424"/>
                </a:solidFill>
                <a:latin typeface="Segoe UI"/>
                <a:cs typeface="Segoe UI"/>
              </a:rPr>
              <a:t>Fonction d'Activation </a:t>
            </a:r>
            <a:r>
              <a:rPr lang="fr-FR" b="1" dirty="0" err="1">
                <a:solidFill>
                  <a:srgbClr val="242424"/>
                </a:solidFill>
                <a:latin typeface="Segoe UI"/>
                <a:cs typeface="Segoe UI"/>
              </a:rPr>
              <a:t>ReLU</a:t>
            </a:r>
            <a:r>
              <a:rPr lang="fr-FR" dirty="0">
                <a:solidFill>
                  <a:srgbClr val="242424"/>
                </a:solidFill>
                <a:latin typeface="Segoe UI"/>
                <a:cs typeface="Segoe UI"/>
              </a:rPr>
              <a:t> : Atténue le problème de gradient évanescent, introduit la non-linéarité.</a:t>
            </a:r>
            <a:endParaRPr lang="fr-FR"/>
          </a:p>
          <a:p>
            <a:pPr marL="914400" lvl="1" indent="-457200">
              <a:buChar char="•"/>
            </a:pPr>
            <a:r>
              <a:rPr lang="fr-FR" b="1" dirty="0">
                <a:solidFill>
                  <a:srgbClr val="242424"/>
                </a:solidFill>
                <a:latin typeface="Segoe UI"/>
                <a:cs typeface="Segoe UI"/>
              </a:rPr>
              <a:t>Dropout</a:t>
            </a:r>
            <a:r>
              <a:rPr lang="fr-FR" dirty="0">
                <a:solidFill>
                  <a:srgbClr val="242424"/>
                </a:solidFill>
                <a:latin typeface="Segoe UI"/>
                <a:cs typeface="Segoe UI"/>
              </a:rPr>
              <a:t> : Technique de régularisation pour éviter le surapprentissage en mettant aléatoirement des unités d'entrée à zéro pendant l'entraînemen</a:t>
            </a:r>
            <a:r>
              <a:rPr lang="fr-FR" sz="1100" dirty="0">
                <a:solidFill>
                  <a:srgbClr val="242424"/>
                </a:solidFill>
                <a:latin typeface="Segoe UI"/>
                <a:cs typeface="Segoe UI"/>
              </a:rPr>
              <a:t>t.</a:t>
            </a:r>
            <a:endParaRPr lang="fr-FR"/>
          </a:p>
          <a:p>
            <a:pPr marL="457200" indent="-457200">
              <a:buAutoNum type="arabicParenR"/>
            </a:pPr>
            <a:endParaRPr lang="fr-FR" sz="2000" b="1"/>
          </a:p>
          <a:p>
            <a:pPr marL="457200" indent="-457200">
              <a:buFont typeface="Arial"/>
              <a:buAutoNum type="arabicParenR"/>
            </a:pPr>
            <a:r>
              <a:rPr lang="fr-FR" sz="1600" b="1" dirty="0"/>
              <a:t>Connexion Résiduelle:</a:t>
            </a:r>
          </a:p>
          <a:p>
            <a:pPr marL="914400" lvl="1" indent="-457200">
              <a:buFont typeface="Arial"/>
              <a:buChar char="•"/>
            </a:pPr>
            <a:r>
              <a:rPr lang="fr-FR" dirty="0">
                <a:solidFill>
                  <a:srgbClr val="242424"/>
                </a:solidFill>
                <a:latin typeface="Segoe UI"/>
                <a:cs typeface="Segoe UI"/>
              </a:rPr>
              <a:t>Sortie : </a:t>
            </a:r>
            <a:r>
              <a:rPr lang="fr-FR" dirty="0" err="1">
                <a:solidFill>
                  <a:srgbClr val="242424"/>
                </a:solidFill>
                <a:latin typeface="Segoe UI"/>
                <a:cs typeface="Segoe UI"/>
              </a:rPr>
              <a:t>x+f</a:t>
            </a:r>
            <a:r>
              <a:rPr lang="fr-FR" dirty="0">
                <a:solidFill>
                  <a:srgbClr val="242424"/>
                </a:solidFill>
                <a:latin typeface="Segoe UI"/>
                <a:cs typeface="Segoe UI"/>
              </a:rPr>
              <a:t>(x).</a:t>
            </a:r>
          </a:p>
          <a:p>
            <a:pPr marL="457200" indent="-457200">
              <a:buAutoNum type="arabicParenR"/>
            </a:pPr>
            <a:endParaRPr lang="fr-FR" sz="1600" b="1"/>
          </a:p>
          <a:p>
            <a:pPr marL="457200" indent="-457200">
              <a:buAutoNum type="arabicParenR"/>
            </a:pPr>
            <a:r>
              <a:rPr lang="fr-FR" sz="1600" b="1" dirty="0"/>
              <a:t>Bloc TCN :</a:t>
            </a:r>
          </a:p>
          <a:p>
            <a:pPr marL="914400" lvl="1" indent="-457200">
              <a:buFont typeface="Arial"/>
              <a:buChar char="•"/>
            </a:pPr>
            <a:r>
              <a:rPr lang="fr-FR" b="1" dirty="0">
                <a:solidFill>
                  <a:srgbClr val="242424"/>
                </a:solidFill>
                <a:latin typeface="Segoe UI"/>
                <a:cs typeface="Segoe UI"/>
              </a:rPr>
              <a:t>Couches + Résidus :</a:t>
            </a:r>
            <a:r>
              <a:rPr lang="fr-FR" dirty="0">
                <a:solidFill>
                  <a:srgbClr val="242424"/>
                </a:solidFill>
                <a:latin typeface="Segoe UI"/>
                <a:cs typeface="Segoe UI"/>
              </a:rPr>
              <a:t> Séquence des couches et résidus </a:t>
            </a:r>
          </a:p>
          <a:p>
            <a:pPr marL="457200" lvl="1"/>
            <a:r>
              <a:rPr lang="fr-FR" dirty="0">
                <a:solidFill>
                  <a:srgbClr val="242424"/>
                </a:solidFill>
                <a:latin typeface="Segoe UI"/>
                <a:cs typeface="Segoe UI"/>
              </a:rPr>
              <a:t>    additionnés avant la fonction d'activation.</a:t>
            </a:r>
            <a:endParaRPr lang="fr-FR"/>
          </a:p>
          <a:p>
            <a:pPr marL="914400" lvl="1" indent="-457200">
              <a:buFont typeface="Arial"/>
              <a:buChar char="•"/>
            </a:pPr>
            <a:r>
              <a:rPr lang="fr-FR" b="1" dirty="0" err="1">
                <a:solidFill>
                  <a:srgbClr val="242424"/>
                </a:solidFill>
                <a:latin typeface="Segoe UI"/>
                <a:cs typeface="Segoe UI"/>
              </a:rPr>
              <a:t>ReLU</a:t>
            </a:r>
            <a:r>
              <a:rPr lang="fr-FR" b="1" dirty="0">
                <a:solidFill>
                  <a:srgbClr val="242424"/>
                </a:solidFill>
                <a:latin typeface="Segoe UI"/>
                <a:cs typeface="Segoe UI"/>
              </a:rPr>
              <a:t> :</a:t>
            </a:r>
            <a:r>
              <a:rPr lang="fr-FR" dirty="0">
                <a:solidFill>
                  <a:srgbClr val="242424"/>
                </a:solidFill>
                <a:latin typeface="Segoe UI"/>
                <a:cs typeface="Segoe UI"/>
              </a:rPr>
              <a:t> Fonction d'activation.</a:t>
            </a:r>
          </a:p>
          <a:p>
            <a:pPr marL="914400" lvl="1" indent="-457200">
              <a:buChar char="•"/>
            </a:pPr>
            <a:endParaRPr lang="fr-FR">
              <a:solidFill>
                <a:srgbClr val="242424"/>
              </a:solidFill>
              <a:latin typeface="Segoe UI"/>
              <a:cs typeface="Segoe UI"/>
            </a:endParaRPr>
          </a:p>
          <a:p>
            <a:pPr marL="457200" indent="-457200">
              <a:buAutoNum type="arabicParenR"/>
            </a:pPr>
            <a:r>
              <a:rPr lang="fr-FR" sz="1600" b="1" dirty="0"/>
              <a:t>couche linéaire </a:t>
            </a:r>
            <a:r>
              <a:rPr lang="fr-FR" sz="1600" dirty="0"/>
              <a:t>(fonction d'activation sigmoïde).</a:t>
            </a:r>
            <a:endParaRPr lang="fr-FR" sz="1600" b="1"/>
          </a:p>
        </p:txBody>
      </p:sp>
      <p:sp>
        <p:nvSpPr>
          <p:cNvPr id="4" name="ZoneTexte 3">
            <a:extLst>
              <a:ext uri="{FF2B5EF4-FFF2-40B4-BE49-F238E27FC236}">
                <a16:creationId xmlns:a16="http://schemas.microsoft.com/office/drawing/2014/main" id="{856244CD-360E-0BD6-3E98-D947E8B02CBF}"/>
              </a:ext>
            </a:extLst>
          </p:cNvPr>
          <p:cNvSpPr txBox="1"/>
          <p:nvPr/>
        </p:nvSpPr>
        <p:spPr>
          <a:xfrm>
            <a:off x="3596833" y="625318"/>
            <a:ext cx="6106905" cy="584775"/>
          </a:xfrm>
          <a:prstGeom prst="rect">
            <a:avLst/>
          </a:prstGeom>
          <a:noFill/>
        </p:spPr>
        <p:txBody>
          <a:bodyPr wrap="square" lIns="91440" tIns="45720" rIns="91440" bIns="45720" anchor="t">
            <a:spAutoFit/>
          </a:bodyPr>
          <a:lstStyle/>
          <a:p>
            <a:r>
              <a:rPr lang="fr-FR" sz="3200" b="1">
                <a:solidFill>
                  <a:srgbClr val="FF0000"/>
                </a:solidFill>
                <a:latin typeface="Inter"/>
              </a:rPr>
              <a:t>Approche Deep </a:t>
            </a:r>
            <a:r>
              <a:rPr lang="fr-FR" sz="3200" b="1" err="1">
                <a:solidFill>
                  <a:srgbClr val="FF0000"/>
                </a:solidFill>
                <a:latin typeface="Inter"/>
              </a:rPr>
              <a:t>learning</a:t>
            </a:r>
          </a:p>
        </p:txBody>
      </p:sp>
    </p:spTree>
    <p:extLst>
      <p:ext uri="{BB962C8B-B14F-4D97-AF65-F5344CB8AC3E}">
        <p14:creationId xmlns:p14="http://schemas.microsoft.com/office/powerpoint/2010/main" val="1010117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1852D97-ADB0-0646-F180-79D0828373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pic>
        <p:nvPicPr>
          <p:cNvPr id="3" name="Image 2" descr="Une image contenant noir, obscurité&#10;&#10;Le contenu généré par l’IA peut être incorrect.">
            <a:extLst>
              <a:ext uri="{FF2B5EF4-FFF2-40B4-BE49-F238E27FC236}">
                <a16:creationId xmlns:a16="http://schemas.microsoft.com/office/drawing/2014/main" id="{4D826592-E440-2B72-7804-DFBC47593C63}"/>
              </a:ext>
            </a:extLst>
          </p:cNvPr>
          <p:cNvPicPr>
            <a:picLocks noChangeAspect="1"/>
          </p:cNvPicPr>
          <p:nvPr/>
        </p:nvPicPr>
        <p:blipFill>
          <a:blip r:embed="rId2"/>
          <a:stretch>
            <a:fillRect/>
          </a:stretch>
        </p:blipFill>
        <p:spPr>
          <a:xfrm>
            <a:off x="509915" y="1712148"/>
            <a:ext cx="4878614" cy="4092223"/>
          </a:xfrm>
          <a:prstGeom prst="rect">
            <a:avLst/>
          </a:prstGeom>
        </p:spPr>
      </p:pic>
      <p:pic>
        <p:nvPicPr>
          <p:cNvPr id="4" name="Image 3">
            <a:extLst>
              <a:ext uri="{FF2B5EF4-FFF2-40B4-BE49-F238E27FC236}">
                <a16:creationId xmlns:a16="http://schemas.microsoft.com/office/drawing/2014/main" id="{6FC5BE78-8619-8431-7C9E-5D4361B8AA6B}"/>
              </a:ext>
            </a:extLst>
          </p:cNvPr>
          <p:cNvPicPr>
            <a:picLocks noChangeAspect="1"/>
          </p:cNvPicPr>
          <p:nvPr/>
        </p:nvPicPr>
        <p:blipFill>
          <a:blip r:embed="rId3"/>
          <a:stretch>
            <a:fillRect/>
          </a:stretch>
        </p:blipFill>
        <p:spPr>
          <a:xfrm>
            <a:off x="6133218" y="2687696"/>
            <a:ext cx="5071416" cy="2611497"/>
          </a:xfrm>
          <a:prstGeom prst="rect">
            <a:avLst/>
          </a:prstGeom>
        </p:spPr>
      </p:pic>
      <p:pic>
        <p:nvPicPr>
          <p:cNvPr id="6" name="Image 5" descr="Une image contenant Police, Graphique, texte, graphisme&#10;&#10;Le contenu généré par l’IA peut être incorrect.">
            <a:extLst>
              <a:ext uri="{FF2B5EF4-FFF2-40B4-BE49-F238E27FC236}">
                <a16:creationId xmlns:a16="http://schemas.microsoft.com/office/drawing/2014/main" id="{B231292B-9814-B3BA-AB29-B91DF4879ED3}"/>
              </a:ext>
            </a:extLst>
          </p:cNvPr>
          <p:cNvPicPr>
            <a:picLocks noChangeAspect="1"/>
          </p:cNvPicPr>
          <p:nvPr/>
        </p:nvPicPr>
        <p:blipFill>
          <a:blip r:embed="rId4"/>
          <a:stretch>
            <a:fillRect/>
          </a:stretch>
        </p:blipFill>
        <p:spPr>
          <a:xfrm>
            <a:off x="3509727" y="358599"/>
            <a:ext cx="5040842" cy="693914"/>
          </a:xfrm>
          <a:prstGeom prst="rect">
            <a:avLst/>
          </a:prstGeom>
        </p:spPr>
      </p:pic>
      <p:sp>
        <p:nvSpPr>
          <p:cNvPr id="7" name="Google Shape;635;p18">
            <a:extLst>
              <a:ext uri="{FF2B5EF4-FFF2-40B4-BE49-F238E27FC236}">
                <a16:creationId xmlns:a16="http://schemas.microsoft.com/office/drawing/2014/main" id="{5A857035-41EB-287D-AC88-3374B3E44DBC}"/>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7030A0"/>
              </a:solidFill>
              <a:latin typeface="Arial"/>
              <a:ea typeface="Arial"/>
              <a:cs typeface="Arial"/>
              <a:sym typeface="Arial"/>
            </a:endParaRPr>
          </a:p>
        </p:txBody>
      </p:sp>
      <p:sp>
        <p:nvSpPr>
          <p:cNvPr id="9" name="Google Shape;636;p18">
            <a:extLst>
              <a:ext uri="{FF2B5EF4-FFF2-40B4-BE49-F238E27FC236}">
                <a16:creationId xmlns:a16="http://schemas.microsoft.com/office/drawing/2014/main" id="{3FE94E4A-68D3-63DE-0D38-4F682B26ABAF}"/>
              </a:ext>
            </a:extLst>
          </p:cNvPr>
          <p:cNvSpPr txBox="1"/>
          <p:nvPr/>
        </p:nvSpPr>
        <p:spPr>
          <a:xfrm>
            <a:off x="730183" y="38439"/>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4</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1" name="Google Shape;189;p2">
            <a:extLst>
              <a:ext uri="{FF2B5EF4-FFF2-40B4-BE49-F238E27FC236}">
                <a16:creationId xmlns:a16="http://schemas.microsoft.com/office/drawing/2014/main" id="{C5B55955-469E-D99F-CB4A-B3849247CD8B}"/>
              </a:ext>
            </a:extLst>
          </p:cNvPr>
          <p:cNvSpPr txBox="1"/>
          <p:nvPr/>
        </p:nvSpPr>
        <p:spPr>
          <a:xfrm>
            <a:off x="1600528" y="0"/>
            <a:ext cx="5331171" cy="52318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2800" b="1" i="0" u="none" strike="noStrike" cap="none">
                <a:solidFill>
                  <a:srgbClr val="7030A0"/>
                </a:solidFill>
                <a:latin typeface="Arial"/>
                <a:ea typeface="Arial"/>
                <a:cs typeface="Arial"/>
                <a:sym typeface="Arial"/>
              </a:rPr>
              <a:t>Implementation</a:t>
            </a:r>
            <a:endParaRPr lang="en-US" sz="2800">
              <a:solidFill>
                <a:srgbClr val="7030A0"/>
              </a:solidFill>
            </a:endParaRPr>
          </a:p>
        </p:txBody>
      </p:sp>
    </p:spTree>
    <p:extLst>
      <p:ext uri="{BB962C8B-B14F-4D97-AF65-F5344CB8AC3E}">
        <p14:creationId xmlns:p14="http://schemas.microsoft.com/office/powerpoint/2010/main" val="3415799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273A445-B02D-3950-444A-8FDFE7C0F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
        <p:nvSpPr>
          <p:cNvPr id="4" name="ZoneTexte 3">
            <a:extLst>
              <a:ext uri="{FF2B5EF4-FFF2-40B4-BE49-F238E27FC236}">
                <a16:creationId xmlns:a16="http://schemas.microsoft.com/office/drawing/2014/main" id="{8FD2BF6E-AC99-A84A-3520-2770D759FA96}"/>
              </a:ext>
            </a:extLst>
          </p:cNvPr>
          <p:cNvSpPr txBox="1"/>
          <p:nvPr/>
        </p:nvSpPr>
        <p:spPr>
          <a:xfrm>
            <a:off x="4597532" y="203006"/>
            <a:ext cx="2755940" cy="584775"/>
          </a:xfrm>
          <a:prstGeom prst="rect">
            <a:avLst/>
          </a:prstGeom>
          <a:noFill/>
        </p:spPr>
        <p:txBody>
          <a:bodyPr wrap="square" lIns="91440" tIns="45720" rIns="91440" bIns="45720" anchor="t">
            <a:spAutoFit/>
          </a:bodyPr>
          <a:lstStyle/>
          <a:p>
            <a:r>
              <a:rPr lang="fr-FR" sz="3200" b="1">
                <a:solidFill>
                  <a:srgbClr val="FF0000"/>
                </a:solidFill>
                <a:latin typeface="Inter"/>
              </a:rPr>
              <a:t>Résultats</a:t>
            </a:r>
            <a:endParaRPr lang="fr-FR"/>
          </a:p>
        </p:txBody>
      </p:sp>
      <p:graphicFrame>
        <p:nvGraphicFramePr>
          <p:cNvPr id="6" name="Tableau 5">
            <a:extLst>
              <a:ext uri="{FF2B5EF4-FFF2-40B4-BE49-F238E27FC236}">
                <a16:creationId xmlns:a16="http://schemas.microsoft.com/office/drawing/2014/main" id="{FC110F8F-8648-4C1C-A4D9-CDE8CC9359AA}"/>
              </a:ext>
            </a:extLst>
          </p:cNvPr>
          <p:cNvGraphicFramePr>
            <a:graphicFrameLocks noGrp="1"/>
          </p:cNvGraphicFramePr>
          <p:nvPr>
            <p:extLst>
              <p:ext uri="{D42A27DB-BD31-4B8C-83A1-F6EECF244321}">
                <p14:modId xmlns:p14="http://schemas.microsoft.com/office/powerpoint/2010/main" val="2380237431"/>
              </p:ext>
            </p:extLst>
          </p:nvPr>
        </p:nvGraphicFramePr>
        <p:xfrm>
          <a:off x="2122480" y="1889181"/>
          <a:ext cx="7193178" cy="2750974"/>
        </p:xfrm>
        <a:graphic>
          <a:graphicData uri="http://schemas.openxmlformats.org/drawingml/2006/table">
            <a:tbl>
              <a:tblPr firstRow="1" bandRow="1">
                <a:tableStyleId>{B26D8D45-C339-4451-86DF-40C762F7E2AE}</a:tableStyleId>
              </a:tblPr>
              <a:tblGrid>
                <a:gridCol w="905230">
                  <a:extLst>
                    <a:ext uri="{9D8B030D-6E8A-4147-A177-3AD203B41FA5}">
                      <a16:colId xmlns:a16="http://schemas.microsoft.com/office/drawing/2014/main" val="1556966365"/>
                    </a:ext>
                  </a:extLst>
                </a:gridCol>
                <a:gridCol w="1109637">
                  <a:extLst>
                    <a:ext uri="{9D8B030D-6E8A-4147-A177-3AD203B41FA5}">
                      <a16:colId xmlns:a16="http://schemas.microsoft.com/office/drawing/2014/main" val="3733932082"/>
                    </a:ext>
                  </a:extLst>
                </a:gridCol>
                <a:gridCol w="1070702">
                  <a:extLst>
                    <a:ext uri="{9D8B030D-6E8A-4147-A177-3AD203B41FA5}">
                      <a16:colId xmlns:a16="http://schemas.microsoft.com/office/drawing/2014/main" val="3729478796"/>
                    </a:ext>
                  </a:extLst>
                </a:gridCol>
                <a:gridCol w="1664457">
                  <a:extLst>
                    <a:ext uri="{9D8B030D-6E8A-4147-A177-3AD203B41FA5}">
                      <a16:colId xmlns:a16="http://schemas.microsoft.com/office/drawing/2014/main" val="3759646279"/>
                    </a:ext>
                  </a:extLst>
                </a:gridCol>
                <a:gridCol w="2443152">
                  <a:extLst>
                    <a:ext uri="{9D8B030D-6E8A-4147-A177-3AD203B41FA5}">
                      <a16:colId xmlns:a16="http://schemas.microsoft.com/office/drawing/2014/main" val="864121085"/>
                    </a:ext>
                  </a:extLst>
                </a:gridCol>
              </a:tblGrid>
              <a:tr h="286237">
                <a:tc>
                  <a:txBody>
                    <a:bodyPr/>
                    <a:lstStyle/>
                    <a:p>
                      <a:r>
                        <a:rPr lang="fr-FR" sz="1100" err="1"/>
                        <a:t>Experiment</a:t>
                      </a:r>
                      <a:endParaRPr lang="fr-FR" sz="1100"/>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fr-FR" sz="1100"/>
                        <a:t>Train F1_score</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fr-FR" sz="1100"/>
                        <a:t>Test F1_score</a:t>
                      </a:r>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fr-FR" sz="1100" err="1"/>
                        <a:t>Parameters</a:t>
                      </a:r>
                      <a:endParaRPr lang="fr-FR" sz="1100"/>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tc>
                  <a:txBody>
                    <a:bodyPr/>
                    <a:lstStyle/>
                    <a:p>
                      <a:r>
                        <a:rPr lang="fr-FR" sz="1100"/>
                        <a:t>Visual </a:t>
                      </a:r>
                      <a:r>
                        <a:rPr lang="fr-FR" sz="1100" err="1"/>
                        <a:t>Interpretation</a:t>
                      </a:r>
                      <a:endParaRPr lang="fr-FR" sz="1100"/>
                    </a:p>
                  </a:txBody>
                  <a:tcPr>
                    <a:lnL w="12700">
                      <a:solidFill>
                        <a:schemeClr val="tx1"/>
                      </a:solidFill>
                    </a:lnL>
                    <a:lnR w="12700">
                      <a:solidFill>
                        <a:schemeClr val="tx1"/>
                      </a:solidFill>
                    </a:lnR>
                    <a:lnT w="12700">
                      <a:solidFill>
                        <a:schemeClr val="tx1"/>
                      </a:solidFill>
                    </a:lnT>
                    <a:lnB w="12700">
                      <a:solidFill>
                        <a:schemeClr val="tx1"/>
                      </a:solidFill>
                    </a:lnB>
                    <a:solidFill>
                      <a:srgbClr val="FFC000"/>
                    </a:solidFill>
                  </a:tcPr>
                </a:tc>
                <a:extLst>
                  <a:ext uri="{0D108BD9-81ED-4DB2-BD59-A6C34878D82A}">
                    <a16:rowId xmlns:a16="http://schemas.microsoft.com/office/drawing/2014/main" val="976594203"/>
                  </a:ext>
                </a:extLst>
              </a:tr>
              <a:tr h="561027">
                <a:tc>
                  <a:txBody>
                    <a:bodyPr/>
                    <a:lstStyle/>
                    <a:p>
                      <a:r>
                        <a:rPr lang="fr-FR" sz="900"/>
                        <a:t>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sz="900"/>
                        <a:t>0.534  </a:t>
                      </a:r>
                    </a:p>
                    <a:p>
                      <a:pPr lvl="0">
                        <a:buNone/>
                      </a:pPr>
                      <a:r>
                        <a:rPr lang="fr-FR" sz="900"/>
                        <a:t>(0.1-0.78)</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sz="900"/>
                        <a:t>0.069 </a:t>
                      </a:r>
                    </a:p>
                    <a:p>
                      <a:pPr lvl="0">
                        <a:buNone/>
                      </a:pPr>
                      <a:r>
                        <a:rPr lang="fr-FR" sz="900"/>
                        <a:t>(0.0-0.12)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900"/>
                        <a:t>moving average window = 15(1 minute), </a:t>
                      </a:r>
                      <a:r>
                        <a:rPr lang="en-US" sz="900" err="1"/>
                        <a:t>nofeature</a:t>
                      </a:r>
                      <a:r>
                        <a:rPr lang="en-US" sz="900"/>
                        <a:t> scaling</a:t>
                      </a:r>
                      <a:endParaRPr lang="fr-FR" sz="9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900" b="0"/>
                        <a:t>The model is very sensitive in both the train and test data.</a:t>
                      </a:r>
                      <a:endParaRPr lang="fr-FR" sz="900" b="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72351220"/>
                  </a:ext>
                </a:extLst>
              </a:tr>
              <a:tr h="721320">
                <a:tc>
                  <a:txBody>
                    <a:bodyPr/>
                    <a:lstStyle/>
                    <a:p>
                      <a:r>
                        <a:rPr lang="fr-FR" sz="900"/>
                        <a:t>6</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sz="900"/>
                        <a:t>0.868 </a:t>
                      </a:r>
                    </a:p>
                    <a:p>
                      <a:pPr lvl="0">
                        <a:buNone/>
                      </a:pPr>
                      <a:r>
                        <a:rPr lang="fr-FR" sz="900"/>
                        <a:t> (0.69-0.99)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sz="900"/>
                        <a:t>0,135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900"/>
                        <a:t>Moving average filter applied, a 2</a:t>
                      </a:r>
                      <a:r>
                        <a:rPr lang="en-US" sz="900" baseline="30000"/>
                        <a:t>nd</a:t>
                      </a:r>
                      <a:r>
                        <a:rPr lang="en-US" sz="900"/>
                        <a:t> convolutional layer added</a:t>
                      </a:r>
                      <a:endParaRPr lang="fr-FR" sz="9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900"/>
                        <a:t>The model almost perfectly reproduces the train labels. For test data, it detects stuck instances but with low values. However, it is considered a good result visually.</a:t>
                      </a:r>
                      <a:endParaRPr lang="fr-FR" sz="9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67893681"/>
                  </a:ext>
                </a:extLst>
              </a:tr>
              <a:tr h="1041907">
                <a:tc>
                  <a:txBody>
                    <a:bodyPr/>
                    <a:lstStyle/>
                    <a:p>
                      <a:r>
                        <a:rPr lang="fr-FR" sz="900"/>
                        <a:t>7</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sz="900"/>
                        <a:t>0.897  </a:t>
                      </a:r>
                    </a:p>
                    <a:p>
                      <a:pPr lvl="0">
                        <a:buNone/>
                      </a:pPr>
                      <a:r>
                        <a:rPr lang="fr-FR" sz="900"/>
                        <a:t>(0.99-0.725)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sz="900"/>
                        <a:t>0,22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900"/>
                        <a:t>moving average filter, a 2</a:t>
                      </a:r>
                      <a:r>
                        <a:rPr lang="en-US" sz="900" baseline="30000"/>
                        <a:t>nd</a:t>
                      </a:r>
                      <a:r>
                        <a:rPr lang="en-US" sz="900"/>
                        <a:t> convolutional layer, and a 2nd TCN block added.</a:t>
                      </a:r>
                      <a:endParaRPr lang="fr-FR" sz="90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900"/>
                        <a:t>The model almost perfectly reproduces the train labels with few slight errors. For test data, it detects stuck instances more effectively than the previous model but is slightly more sensitive, potentially producing one false positive.</a:t>
                      </a:r>
                      <a:endParaRPr lang="fr-FR" sz="90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58267120"/>
                  </a:ext>
                </a:extLst>
              </a:tr>
            </a:tbl>
          </a:graphicData>
        </a:graphic>
      </p:graphicFrame>
      <p:sp>
        <p:nvSpPr>
          <p:cNvPr id="8" name="Google Shape;635;p18">
            <a:extLst>
              <a:ext uri="{FF2B5EF4-FFF2-40B4-BE49-F238E27FC236}">
                <a16:creationId xmlns:a16="http://schemas.microsoft.com/office/drawing/2014/main" id="{2A11529D-1868-136A-029C-26AA462AF81B}"/>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30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7030A0"/>
              </a:solidFill>
              <a:latin typeface="Arial"/>
              <a:ea typeface="Arial"/>
              <a:cs typeface="Arial"/>
              <a:sym typeface="Arial"/>
            </a:endParaRPr>
          </a:p>
        </p:txBody>
      </p:sp>
      <p:sp>
        <p:nvSpPr>
          <p:cNvPr id="10" name="Google Shape;636;p18">
            <a:extLst>
              <a:ext uri="{FF2B5EF4-FFF2-40B4-BE49-F238E27FC236}">
                <a16:creationId xmlns:a16="http://schemas.microsoft.com/office/drawing/2014/main" id="{9EE9988C-F315-66BA-66FE-9F85FC806A21}"/>
              </a:ext>
            </a:extLst>
          </p:cNvPr>
          <p:cNvSpPr txBox="1"/>
          <p:nvPr/>
        </p:nvSpPr>
        <p:spPr>
          <a:xfrm>
            <a:off x="730183" y="38439"/>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4</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2" name="Google Shape;189;p2">
            <a:extLst>
              <a:ext uri="{FF2B5EF4-FFF2-40B4-BE49-F238E27FC236}">
                <a16:creationId xmlns:a16="http://schemas.microsoft.com/office/drawing/2014/main" id="{1317D6D9-3986-77B4-EC48-404A1B8D3ED6}"/>
              </a:ext>
            </a:extLst>
          </p:cNvPr>
          <p:cNvSpPr txBox="1"/>
          <p:nvPr/>
        </p:nvSpPr>
        <p:spPr>
          <a:xfrm>
            <a:off x="1600528" y="0"/>
            <a:ext cx="5331171" cy="52318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2800" b="1" i="0" u="none" strike="noStrike" cap="none">
                <a:solidFill>
                  <a:srgbClr val="7030A0"/>
                </a:solidFill>
                <a:latin typeface="Arial"/>
                <a:ea typeface="Arial"/>
                <a:cs typeface="Arial"/>
                <a:sym typeface="Arial"/>
              </a:rPr>
              <a:t>Implementation</a:t>
            </a:r>
            <a:endParaRPr lang="en-US" sz="2800">
              <a:solidFill>
                <a:srgbClr val="7030A0"/>
              </a:solidFill>
            </a:endParaRPr>
          </a:p>
        </p:txBody>
      </p:sp>
    </p:spTree>
    <p:extLst>
      <p:ext uri="{BB962C8B-B14F-4D97-AF65-F5344CB8AC3E}">
        <p14:creationId xmlns:p14="http://schemas.microsoft.com/office/powerpoint/2010/main" val="3172368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306B2C1-D340-DBD7-E501-A88AA83235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pic>
        <p:nvPicPr>
          <p:cNvPr id="3" name="Image 2" descr="Une image contenant texte, Tracé, capture d’écran, diagramme&#10;&#10;Le contenu généré par l’IA peut être incorrect.">
            <a:extLst>
              <a:ext uri="{FF2B5EF4-FFF2-40B4-BE49-F238E27FC236}">
                <a16:creationId xmlns:a16="http://schemas.microsoft.com/office/drawing/2014/main" id="{A44DAED7-DC29-5D00-639C-4DFBC7889638}"/>
              </a:ext>
            </a:extLst>
          </p:cNvPr>
          <p:cNvPicPr>
            <a:picLocks noChangeAspect="1"/>
          </p:cNvPicPr>
          <p:nvPr/>
        </p:nvPicPr>
        <p:blipFill>
          <a:blip r:embed="rId2"/>
          <a:stretch>
            <a:fillRect/>
          </a:stretch>
        </p:blipFill>
        <p:spPr>
          <a:xfrm>
            <a:off x="941598" y="289766"/>
            <a:ext cx="9832554" cy="3146923"/>
          </a:xfrm>
          <a:prstGeom prst="rect">
            <a:avLst/>
          </a:prstGeom>
        </p:spPr>
      </p:pic>
      <p:pic>
        <p:nvPicPr>
          <p:cNvPr id="4" name="Image 3" descr="Une image contenant texte, diagramme, ligne, Tracé&#10;&#10;Le contenu généré par l’IA peut être incorrect.">
            <a:extLst>
              <a:ext uri="{FF2B5EF4-FFF2-40B4-BE49-F238E27FC236}">
                <a16:creationId xmlns:a16="http://schemas.microsoft.com/office/drawing/2014/main" id="{EA4E6546-54D9-D211-AF51-DDBFC726F023}"/>
              </a:ext>
            </a:extLst>
          </p:cNvPr>
          <p:cNvPicPr>
            <a:picLocks noChangeAspect="1"/>
          </p:cNvPicPr>
          <p:nvPr/>
        </p:nvPicPr>
        <p:blipFill>
          <a:blip r:embed="rId3"/>
          <a:stretch>
            <a:fillRect/>
          </a:stretch>
        </p:blipFill>
        <p:spPr>
          <a:xfrm>
            <a:off x="937580" y="3425557"/>
            <a:ext cx="9833359" cy="3018736"/>
          </a:xfrm>
          <a:prstGeom prst="rect">
            <a:avLst/>
          </a:prstGeom>
        </p:spPr>
      </p:pic>
    </p:spTree>
    <p:extLst>
      <p:ext uri="{BB962C8B-B14F-4D97-AF65-F5344CB8AC3E}">
        <p14:creationId xmlns:p14="http://schemas.microsoft.com/office/powerpoint/2010/main" val="4077096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8"/>
          <p:cNvSpPr txBox="1">
            <a:spLocks noGrp="1"/>
          </p:cNvSpPr>
          <p:nvPr>
            <p:ph type="title"/>
          </p:nvPr>
        </p:nvSpPr>
        <p:spPr>
          <a:xfrm>
            <a:off x="1640156" y="777954"/>
            <a:ext cx="8911687" cy="101938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en-US" sz="3200" b="1" i="0" u="none" strike="noStrike" cap="none">
                <a:solidFill>
                  <a:srgbClr val="FF9900"/>
                </a:solidFill>
                <a:latin typeface="Arial"/>
                <a:ea typeface="Arial"/>
                <a:cs typeface="Arial"/>
                <a:sym typeface="Arial"/>
              </a:rPr>
              <a:t>Conclusion &amp; perspectives</a:t>
            </a:r>
            <a:endParaRPr/>
          </a:p>
        </p:txBody>
      </p:sp>
      <p:grpSp>
        <p:nvGrpSpPr>
          <p:cNvPr id="952" name="Google Shape;952;p38"/>
          <p:cNvGrpSpPr/>
          <p:nvPr/>
        </p:nvGrpSpPr>
        <p:grpSpPr>
          <a:xfrm>
            <a:off x="0" y="361950"/>
            <a:ext cx="2371725" cy="6496051"/>
            <a:chOff x="80645" y="4211812"/>
            <a:chExt cx="1306273" cy="3121027"/>
          </a:xfrm>
        </p:grpSpPr>
        <p:grpSp>
          <p:nvGrpSpPr>
            <p:cNvPr id="953" name="Google Shape;953;p38"/>
            <p:cNvGrpSpPr/>
            <p:nvPr/>
          </p:nvGrpSpPr>
          <p:grpSpPr>
            <a:xfrm>
              <a:off x="141062" y="4211812"/>
              <a:ext cx="1047750" cy="3121026"/>
              <a:chOff x="141062" y="4211812"/>
              <a:chExt cx="1047750" cy="3121026"/>
            </a:xfrm>
          </p:grpSpPr>
          <p:sp>
            <p:nvSpPr>
              <p:cNvPr id="954" name="Google Shape;954;p38"/>
              <p:cNvSpPr/>
              <p:nvPr/>
            </p:nvSpPr>
            <p:spPr>
              <a:xfrm>
                <a:off x="369662" y="6216825"/>
                <a:ext cx="193675" cy="698500"/>
              </a:xfrm>
              <a:custGeom>
                <a:avLst/>
                <a:gdLst/>
                <a:ahLst/>
                <a:cxnLst/>
                <a:rect l="l" t="t" r="r" b="b"/>
                <a:pathLst>
                  <a:path w="122" h="440" extrusionOk="0">
                    <a:moveTo>
                      <a:pt x="0" y="0"/>
                    </a:moveTo>
                    <a:lnTo>
                      <a:pt x="39" y="152"/>
                    </a:lnTo>
                    <a:lnTo>
                      <a:pt x="84" y="304"/>
                    </a:lnTo>
                    <a:lnTo>
                      <a:pt x="122" y="417"/>
                    </a:lnTo>
                    <a:lnTo>
                      <a:pt x="122" y="440"/>
                    </a:lnTo>
                    <a:lnTo>
                      <a:pt x="76" y="306"/>
                    </a:lnTo>
                    <a:lnTo>
                      <a:pt x="39" y="180"/>
                    </a:lnTo>
                    <a:lnTo>
                      <a:pt x="6" y="53"/>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5" name="Google Shape;955;p38"/>
              <p:cNvSpPr/>
              <p:nvPr/>
            </p:nvSpPr>
            <p:spPr>
              <a:xfrm>
                <a:off x="572862" y="6905800"/>
                <a:ext cx="184150" cy="427038"/>
              </a:xfrm>
              <a:custGeom>
                <a:avLst/>
                <a:gdLst/>
                <a:ahLst/>
                <a:cxnLst/>
                <a:rect l="l" t="t" r="r" b="b"/>
                <a:pathLst>
                  <a:path w="116" h="269" extrusionOk="0">
                    <a:moveTo>
                      <a:pt x="0" y="0"/>
                    </a:moveTo>
                    <a:lnTo>
                      <a:pt x="8" y="19"/>
                    </a:lnTo>
                    <a:lnTo>
                      <a:pt x="37" y="93"/>
                    </a:lnTo>
                    <a:lnTo>
                      <a:pt x="67" y="167"/>
                    </a:lnTo>
                    <a:lnTo>
                      <a:pt x="116" y="269"/>
                    </a:lnTo>
                    <a:lnTo>
                      <a:pt x="108" y="269"/>
                    </a:lnTo>
                    <a:lnTo>
                      <a:pt x="60" y="169"/>
                    </a:lnTo>
                    <a:lnTo>
                      <a:pt x="30" y="98"/>
                    </a:lnTo>
                    <a:lnTo>
                      <a:pt x="1" y="25"/>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6" name="Google Shape;956;p38"/>
              <p:cNvSpPr/>
              <p:nvPr/>
            </p:nvSpPr>
            <p:spPr>
              <a:xfrm>
                <a:off x="141062" y="4211812"/>
                <a:ext cx="222250" cy="2019300"/>
              </a:xfrm>
              <a:custGeom>
                <a:avLst/>
                <a:gdLst/>
                <a:ahLst/>
                <a:cxnLst/>
                <a:rect l="l" t="t" r="r" b="b"/>
                <a:pathLst>
                  <a:path w="140" h="1272" extrusionOk="0">
                    <a:moveTo>
                      <a:pt x="0" y="0"/>
                    </a:moveTo>
                    <a:lnTo>
                      <a:pt x="0" y="0"/>
                    </a:lnTo>
                    <a:lnTo>
                      <a:pt x="1" y="79"/>
                    </a:lnTo>
                    <a:lnTo>
                      <a:pt x="3" y="159"/>
                    </a:lnTo>
                    <a:lnTo>
                      <a:pt x="12" y="317"/>
                    </a:lnTo>
                    <a:lnTo>
                      <a:pt x="23" y="476"/>
                    </a:lnTo>
                    <a:lnTo>
                      <a:pt x="39" y="634"/>
                    </a:lnTo>
                    <a:lnTo>
                      <a:pt x="58" y="792"/>
                    </a:lnTo>
                    <a:lnTo>
                      <a:pt x="83" y="948"/>
                    </a:lnTo>
                    <a:lnTo>
                      <a:pt x="107" y="1086"/>
                    </a:lnTo>
                    <a:lnTo>
                      <a:pt x="135" y="1223"/>
                    </a:lnTo>
                    <a:lnTo>
                      <a:pt x="140" y="1272"/>
                    </a:lnTo>
                    <a:lnTo>
                      <a:pt x="138" y="1262"/>
                    </a:lnTo>
                    <a:lnTo>
                      <a:pt x="105" y="1106"/>
                    </a:lnTo>
                    <a:lnTo>
                      <a:pt x="77" y="949"/>
                    </a:lnTo>
                    <a:lnTo>
                      <a:pt x="53" y="792"/>
                    </a:lnTo>
                    <a:lnTo>
                      <a:pt x="35" y="634"/>
                    </a:lnTo>
                    <a:lnTo>
                      <a:pt x="20" y="476"/>
                    </a:lnTo>
                    <a:lnTo>
                      <a:pt x="9" y="317"/>
                    </a:lnTo>
                    <a:lnTo>
                      <a:pt x="2" y="159"/>
                    </a:lnTo>
                    <a:lnTo>
                      <a:pt x="0" y="79"/>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7" name="Google Shape;957;p38"/>
              <p:cNvSpPr/>
              <p:nvPr/>
            </p:nvSpPr>
            <p:spPr>
              <a:xfrm>
                <a:off x="341087" y="4861100"/>
                <a:ext cx="71438" cy="1355725"/>
              </a:xfrm>
              <a:custGeom>
                <a:avLst/>
                <a:gdLst/>
                <a:ahLst/>
                <a:cxnLst/>
                <a:rect l="l" t="t" r="r" b="b"/>
                <a:pathLst>
                  <a:path w="45" h="854" extrusionOk="0">
                    <a:moveTo>
                      <a:pt x="45" y="0"/>
                    </a:moveTo>
                    <a:lnTo>
                      <a:pt x="45" y="0"/>
                    </a:lnTo>
                    <a:lnTo>
                      <a:pt x="35" y="66"/>
                    </a:lnTo>
                    <a:lnTo>
                      <a:pt x="26" y="133"/>
                    </a:lnTo>
                    <a:lnTo>
                      <a:pt x="14" y="267"/>
                    </a:lnTo>
                    <a:lnTo>
                      <a:pt x="6" y="401"/>
                    </a:lnTo>
                    <a:lnTo>
                      <a:pt x="3" y="534"/>
                    </a:lnTo>
                    <a:lnTo>
                      <a:pt x="6" y="669"/>
                    </a:lnTo>
                    <a:lnTo>
                      <a:pt x="14" y="803"/>
                    </a:lnTo>
                    <a:lnTo>
                      <a:pt x="18" y="854"/>
                    </a:lnTo>
                    <a:lnTo>
                      <a:pt x="18" y="851"/>
                    </a:lnTo>
                    <a:lnTo>
                      <a:pt x="9" y="814"/>
                    </a:lnTo>
                    <a:lnTo>
                      <a:pt x="8" y="803"/>
                    </a:lnTo>
                    <a:lnTo>
                      <a:pt x="1" y="669"/>
                    </a:lnTo>
                    <a:lnTo>
                      <a:pt x="0" y="534"/>
                    </a:lnTo>
                    <a:lnTo>
                      <a:pt x="3" y="401"/>
                    </a:lnTo>
                    <a:lnTo>
                      <a:pt x="12" y="267"/>
                    </a:lnTo>
                    <a:lnTo>
                      <a:pt x="25" y="132"/>
                    </a:lnTo>
                    <a:lnTo>
                      <a:pt x="34" y="66"/>
                    </a:lnTo>
                    <a:lnTo>
                      <a:pt x="4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8" name="Google Shape;958;p38"/>
              <p:cNvSpPr/>
              <p:nvPr/>
            </p:nvSpPr>
            <p:spPr>
              <a:xfrm>
                <a:off x="363312" y="6231112"/>
                <a:ext cx="244475" cy="998538"/>
              </a:xfrm>
              <a:custGeom>
                <a:avLst/>
                <a:gdLst/>
                <a:ahLst/>
                <a:cxnLst/>
                <a:rect l="l" t="t" r="r" b="b"/>
                <a:pathLst>
                  <a:path w="154" h="629" extrusionOk="0">
                    <a:moveTo>
                      <a:pt x="0" y="0"/>
                    </a:moveTo>
                    <a:lnTo>
                      <a:pt x="10" y="44"/>
                    </a:lnTo>
                    <a:lnTo>
                      <a:pt x="21" y="126"/>
                    </a:lnTo>
                    <a:lnTo>
                      <a:pt x="34" y="207"/>
                    </a:lnTo>
                    <a:lnTo>
                      <a:pt x="53" y="293"/>
                    </a:lnTo>
                    <a:lnTo>
                      <a:pt x="75" y="380"/>
                    </a:lnTo>
                    <a:lnTo>
                      <a:pt x="100" y="466"/>
                    </a:lnTo>
                    <a:lnTo>
                      <a:pt x="120" y="521"/>
                    </a:lnTo>
                    <a:lnTo>
                      <a:pt x="141" y="576"/>
                    </a:lnTo>
                    <a:lnTo>
                      <a:pt x="152" y="618"/>
                    </a:lnTo>
                    <a:lnTo>
                      <a:pt x="154" y="629"/>
                    </a:lnTo>
                    <a:lnTo>
                      <a:pt x="140" y="595"/>
                    </a:lnTo>
                    <a:lnTo>
                      <a:pt x="115" y="532"/>
                    </a:lnTo>
                    <a:lnTo>
                      <a:pt x="93" y="468"/>
                    </a:lnTo>
                    <a:lnTo>
                      <a:pt x="67" y="383"/>
                    </a:lnTo>
                    <a:lnTo>
                      <a:pt x="47" y="295"/>
                    </a:lnTo>
                    <a:lnTo>
                      <a:pt x="28" y="207"/>
                    </a:lnTo>
                    <a:lnTo>
                      <a:pt x="12" y="104"/>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9" name="Google Shape;959;p38"/>
              <p:cNvSpPr/>
              <p:nvPr/>
            </p:nvSpPr>
            <p:spPr>
              <a:xfrm>
                <a:off x="620487" y="7223300"/>
                <a:ext cx="52388" cy="109538"/>
              </a:xfrm>
              <a:custGeom>
                <a:avLst/>
                <a:gdLst/>
                <a:ahLst/>
                <a:cxnLst/>
                <a:rect l="l" t="t" r="r" b="b"/>
                <a:pathLst>
                  <a:path w="33" h="69" extrusionOk="0">
                    <a:moveTo>
                      <a:pt x="0" y="0"/>
                    </a:moveTo>
                    <a:lnTo>
                      <a:pt x="33" y="69"/>
                    </a:lnTo>
                    <a:lnTo>
                      <a:pt x="24" y="69"/>
                    </a:lnTo>
                    <a:lnTo>
                      <a:pt x="12" y="35"/>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0" name="Google Shape;960;p38"/>
              <p:cNvSpPr/>
              <p:nvPr/>
            </p:nvSpPr>
            <p:spPr>
              <a:xfrm>
                <a:off x="355374" y="6153325"/>
                <a:ext cx="23813" cy="147638"/>
              </a:xfrm>
              <a:custGeom>
                <a:avLst/>
                <a:gdLst/>
                <a:ahLst/>
                <a:cxnLst/>
                <a:rect l="l" t="t" r="r" b="b"/>
                <a:pathLst>
                  <a:path w="15" h="93" extrusionOk="0">
                    <a:moveTo>
                      <a:pt x="0" y="0"/>
                    </a:moveTo>
                    <a:lnTo>
                      <a:pt x="9" y="37"/>
                    </a:lnTo>
                    <a:lnTo>
                      <a:pt x="9" y="40"/>
                    </a:lnTo>
                    <a:lnTo>
                      <a:pt x="15" y="93"/>
                    </a:lnTo>
                    <a:lnTo>
                      <a:pt x="5" y="49"/>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1" name="Google Shape;961;p38"/>
              <p:cNvSpPr/>
              <p:nvPr/>
            </p:nvSpPr>
            <p:spPr>
              <a:xfrm>
                <a:off x="563337" y="5689775"/>
                <a:ext cx="625475" cy="1216025"/>
              </a:xfrm>
              <a:custGeom>
                <a:avLst/>
                <a:gdLst/>
                <a:ahLst/>
                <a:cxnLst/>
                <a:rect l="l" t="t" r="r" b="b"/>
                <a:pathLst>
                  <a:path w="394" h="766" extrusionOk="0">
                    <a:moveTo>
                      <a:pt x="394" y="0"/>
                    </a:moveTo>
                    <a:lnTo>
                      <a:pt x="394" y="0"/>
                    </a:lnTo>
                    <a:lnTo>
                      <a:pt x="356" y="38"/>
                    </a:lnTo>
                    <a:lnTo>
                      <a:pt x="319" y="77"/>
                    </a:lnTo>
                    <a:lnTo>
                      <a:pt x="284" y="117"/>
                    </a:lnTo>
                    <a:lnTo>
                      <a:pt x="249" y="160"/>
                    </a:lnTo>
                    <a:lnTo>
                      <a:pt x="207" y="218"/>
                    </a:lnTo>
                    <a:lnTo>
                      <a:pt x="168" y="276"/>
                    </a:lnTo>
                    <a:lnTo>
                      <a:pt x="131" y="339"/>
                    </a:lnTo>
                    <a:lnTo>
                      <a:pt x="98" y="402"/>
                    </a:lnTo>
                    <a:lnTo>
                      <a:pt x="69" y="467"/>
                    </a:lnTo>
                    <a:lnTo>
                      <a:pt x="45" y="535"/>
                    </a:lnTo>
                    <a:lnTo>
                      <a:pt x="26" y="604"/>
                    </a:lnTo>
                    <a:lnTo>
                      <a:pt x="14" y="673"/>
                    </a:lnTo>
                    <a:lnTo>
                      <a:pt x="7" y="746"/>
                    </a:lnTo>
                    <a:lnTo>
                      <a:pt x="6" y="766"/>
                    </a:lnTo>
                    <a:lnTo>
                      <a:pt x="0" y="749"/>
                    </a:lnTo>
                    <a:lnTo>
                      <a:pt x="1" y="744"/>
                    </a:lnTo>
                    <a:lnTo>
                      <a:pt x="7" y="673"/>
                    </a:lnTo>
                    <a:lnTo>
                      <a:pt x="21" y="603"/>
                    </a:lnTo>
                    <a:lnTo>
                      <a:pt x="40" y="533"/>
                    </a:lnTo>
                    <a:lnTo>
                      <a:pt x="65" y="466"/>
                    </a:lnTo>
                    <a:lnTo>
                      <a:pt x="94" y="400"/>
                    </a:lnTo>
                    <a:lnTo>
                      <a:pt x="127" y="336"/>
                    </a:lnTo>
                    <a:lnTo>
                      <a:pt x="164" y="275"/>
                    </a:lnTo>
                    <a:lnTo>
                      <a:pt x="204" y="215"/>
                    </a:lnTo>
                    <a:lnTo>
                      <a:pt x="248" y="158"/>
                    </a:lnTo>
                    <a:lnTo>
                      <a:pt x="282" y="116"/>
                    </a:lnTo>
                    <a:lnTo>
                      <a:pt x="318" y="76"/>
                    </a:lnTo>
                    <a:lnTo>
                      <a:pt x="354" y="37"/>
                    </a:lnTo>
                    <a:lnTo>
                      <a:pt x="39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2" name="Google Shape;962;p38"/>
              <p:cNvSpPr/>
              <p:nvPr/>
            </p:nvSpPr>
            <p:spPr>
              <a:xfrm>
                <a:off x="563337" y="6915325"/>
                <a:ext cx="57150" cy="307975"/>
              </a:xfrm>
              <a:custGeom>
                <a:avLst/>
                <a:gdLst/>
                <a:ahLst/>
                <a:cxnLst/>
                <a:rect l="l" t="t" r="r" b="b"/>
                <a:pathLst>
                  <a:path w="36" h="194" extrusionOk="0">
                    <a:moveTo>
                      <a:pt x="0" y="0"/>
                    </a:moveTo>
                    <a:lnTo>
                      <a:pt x="6" y="16"/>
                    </a:lnTo>
                    <a:lnTo>
                      <a:pt x="7" y="19"/>
                    </a:lnTo>
                    <a:lnTo>
                      <a:pt x="11" y="80"/>
                    </a:lnTo>
                    <a:lnTo>
                      <a:pt x="20" y="132"/>
                    </a:lnTo>
                    <a:lnTo>
                      <a:pt x="33" y="185"/>
                    </a:lnTo>
                    <a:lnTo>
                      <a:pt x="36" y="194"/>
                    </a:lnTo>
                    <a:lnTo>
                      <a:pt x="21" y="161"/>
                    </a:lnTo>
                    <a:lnTo>
                      <a:pt x="15" y="145"/>
                    </a:lnTo>
                    <a:lnTo>
                      <a:pt x="5" y="81"/>
                    </a:lnTo>
                    <a:lnTo>
                      <a:pt x="1" y="41"/>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3" name="Google Shape;963;p38"/>
              <p:cNvSpPr/>
              <p:nvPr/>
            </p:nvSpPr>
            <p:spPr>
              <a:xfrm>
                <a:off x="607787" y="7229650"/>
                <a:ext cx="49213" cy="103188"/>
              </a:xfrm>
              <a:custGeom>
                <a:avLst/>
                <a:gdLst/>
                <a:ahLst/>
                <a:cxnLst/>
                <a:rect l="l" t="t" r="r" b="b"/>
                <a:pathLst>
                  <a:path w="31" h="65" extrusionOk="0">
                    <a:moveTo>
                      <a:pt x="0" y="0"/>
                    </a:moveTo>
                    <a:lnTo>
                      <a:pt x="31" y="65"/>
                    </a:lnTo>
                    <a:lnTo>
                      <a:pt x="23" y="65"/>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4" name="Google Shape;964;p38"/>
              <p:cNvSpPr/>
              <p:nvPr/>
            </p:nvSpPr>
            <p:spPr>
              <a:xfrm>
                <a:off x="563337" y="6878812"/>
                <a:ext cx="11113" cy="66675"/>
              </a:xfrm>
              <a:custGeom>
                <a:avLst/>
                <a:gdLst/>
                <a:ahLst/>
                <a:cxnLst/>
                <a:rect l="l" t="t" r="r" b="b"/>
                <a:pathLst>
                  <a:path w="7" h="42" extrusionOk="0">
                    <a:moveTo>
                      <a:pt x="0" y="0"/>
                    </a:moveTo>
                    <a:lnTo>
                      <a:pt x="6" y="17"/>
                    </a:lnTo>
                    <a:lnTo>
                      <a:pt x="7" y="42"/>
                    </a:lnTo>
                    <a:lnTo>
                      <a:pt x="6" y="39"/>
                    </a:lnTo>
                    <a:lnTo>
                      <a:pt x="0" y="23"/>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5" name="Google Shape;965;p38"/>
              <p:cNvSpPr/>
              <p:nvPr/>
            </p:nvSpPr>
            <p:spPr>
              <a:xfrm>
                <a:off x="587149" y="7145512"/>
                <a:ext cx="71438" cy="187325"/>
              </a:xfrm>
              <a:custGeom>
                <a:avLst/>
                <a:gdLst/>
                <a:ahLst/>
                <a:cxnLst/>
                <a:rect l="l" t="t" r="r" b="b"/>
                <a:pathLst>
                  <a:path w="45" h="118" extrusionOk="0">
                    <a:moveTo>
                      <a:pt x="0" y="0"/>
                    </a:moveTo>
                    <a:lnTo>
                      <a:pt x="6" y="16"/>
                    </a:lnTo>
                    <a:lnTo>
                      <a:pt x="21" y="49"/>
                    </a:lnTo>
                    <a:lnTo>
                      <a:pt x="33" y="84"/>
                    </a:lnTo>
                    <a:lnTo>
                      <a:pt x="45" y="118"/>
                    </a:lnTo>
                    <a:lnTo>
                      <a:pt x="44" y="118"/>
                    </a:lnTo>
                    <a:lnTo>
                      <a:pt x="13" y="53"/>
                    </a:lnTo>
                    <a:lnTo>
                      <a:pt x="11" y="42"/>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966" name="Google Shape;966;p38"/>
            <p:cNvGrpSpPr/>
            <p:nvPr/>
          </p:nvGrpSpPr>
          <p:grpSpPr>
            <a:xfrm>
              <a:off x="80645" y="4826975"/>
              <a:ext cx="1306273" cy="2505864"/>
              <a:chOff x="80645" y="4649964"/>
              <a:chExt cx="874712" cy="1677988"/>
            </a:xfrm>
          </p:grpSpPr>
          <p:sp>
            <p:nvSpPr>
              <p:cNvPr id="967" name="Google Shape;967;p38"/>
              <p:cNvSpPr/>
              <p:nvPr/>
            </p:nvSpPr>
            <p:spPr>
              <a:xfrm>
                <a:off x="118745" y="5189714"/>
                <a:ext cx="198438" cy="714375"/>
              </a:xfrm>
              <a:custGeom>
                <a:avLst/>
                <a:gdLst/>
                <a:ahLst/>
                <a:cxnLst/>
                <a:rect l="l" t="t" r="r" b="b"/>
                <a:pathLst>
                  <a:path w="125" h="450" extrusionOk="0">
                    <a:moveTo>
                      <a:pt x="0" y="0"/>
                    </a:moveTo>
                    <a:lnTo>
                      <a:pt x="41" y="155"/>
                    </a:lnTo>
                    <a:lnTo>
                      <a:pt x="86" y="309"/>
                    </a:lnTo>
                    <a:lnTo>
                      <a:pt x="125" y="425"/>
                    </a:lnTo>
                    <a:lnTo>
                      <a:pt x="125" y="450"/>
                    </a:lnTo>
                    <a:lnTo>
                      <a:pt x="79" y="311"/>
                    </a:lnTo>
                    <a:lnTo>
                      <a:pt x="41" y="183"/>
                    </a:lnTo>
                    <a:lnTo>
                      <a:pt x="7" y="54"/>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8" name="Google Shape;968;p38"/>
              <p:cNvSpPr/>
              <p:nvPr/>
            </p:nvSpPr>
            <p:spPr>
              <a:xfrm>
                <a:off x="328295" y="5891389"/>
                <a:ext cx="187325" cy="436563"/>
              </a:xfrm>
              <a:custGeom>
                <a:avLst/>
                <a:gdLst/>
                <a:ahLst/>
                <a:cxnLst/>
                <a:rect l="l" t="t" r="r" b="b"/>
                <a:pathLst>
                  <a:path w="118" h="275" extrusionOk="0">
                    <a:moveTo>
                      <a:pt x="0" y="0"/>
                    </a:moveTo>
                    <a:lnTo>
                      <a:pt x="8" y="20"/>
                    </a:lnTo>
                    <a:lnTo>
                      <a:pt x="37" y="96"/>
                    </a:lnTo>
                    <a:lnTo>
                      <a:pt x="69" y="170"/>
                    </a:lnTo>
                    <a:lnTo>
                      <a:pt x="118" y="275"/>
                    </a:lnTo>
                    <a:lnTo>
                      <a:pt x="109" y="275"/>
                    </a:lnTo>
                    <a:lnTo>
                      <a:pt x="61" y="174"/>
                    </a:lnTo>
                    <a:lnTo>
                      <a:pt x="30" y="100"/>
                    </a:lnTo>
                    <a:lnTo>
                      <a:pt x="0" y="26"/>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9" name="Google Shape;969;p38"/>
              <p:cNvSpPr/>
              <p:nvPr/>
            </p:nvSpPr>
            <p:spPr>
              <a:xfrm>
                <a:off x="80645" y="5010327"/>
                <a:ext cx="31750" cy="192088"/>
              </a:xfrm>
              <a:custGeom>
                <a:avLst/>
                <a:gdLst/>
                <a:ahLst/>
                <a:cxnLst/>
                <a:rect l="l" t="t" r="r" b="b"/>
                <a:pathLst>
                  <a:path w="20" h="121" extrusionOk="0">
                    <a:moveTo>
                      <a:pt x="0" y="0"/>
                    </a:moveTo>
                    <a:lnTo>
                      <a:pt x="16" y="72"/>
                    </a:lnTo>
                    <a:lnTo>
                      <a:pt x="20" y="121"/>
                    </a:lnTo>
                    <a:lnTo>
                      <a:pt x="18" y="112"/>
                    </a:lnTo>
                    <a:lnTo>
                      <a:pt x="0" y="31"/>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0" name="Google Shape;970;p38"/>
              <p:cNvSpPr/>
              <p:nvPr/>
            </p:nvSpPr>
            <p:spPr>
              <a:xfrm>
                <a:off x="112395" y="5202414"/>
                <a:ext cx="250825" cy="1020763"/>
              </a:xfrm>
              <a:custGeom>
                <a:avLst/>
                <a:gdLst/>
                <a:ahLst/>
                <a:cxnLst/>
                <a:rect l="l" t="t" r="r" b="b"/>
                <a:pathLst>
                  <a:path w="158" h="643" extrusionOk="0">
                    <a:moveTo>
                      <a:pt x="0" y="0"/>
                    </a:moveTo>
                    <a:lnTo>
                      <a:pt x="11" y="46"/>
                    </a:lnTo>
                    <a:lnTo>
                      <a:pt x="22" y="129"/>
                    </a:lnTo>
                    <a:lnTo>
                      <a:pt x="36" y="211"/>
                    </a:lnTo>
                    <a:lnTo>
                      <a:pt x="55" y="301"/>
                    </a:lnTo>
                    <a:lnTo>
                      <a:pt x="76" y="389"/>
                    </a:lnTo>
                    <a:lnTo>
                      <a:pt x="103" y="476"/>
                    </a:lnTo>
                    <a:lnTo>
                      <a:pt x="123" y="533"/>
                    </a:lnTo>
                    <a:lnTo>
                      <a:pt x="144" y="588"/>
                    </a:lnTo>
                    <a:lnTo>
                      <a:pt x="155" y="632"/>
                    </a:lnTo>
                    <a:lnTo>
                      <a:pt x="158" y="643"/>
                    </a:lnTo>
                    <a:lnTo>
                      <a:pt x="142" y="608"/>
                    </a:lnTo>
                    <a:lnTo>
                      <a:pt x="118" y="544"/>
                    </a:lnTo>
                    <a:lnTo>
                      <a:pt x="95" y="478"/>
                    </a:lnTo>
                    <a:lnTo>
                      <a:pt x="69" y="391"/>
                    </a:lnTo>
                    <a:lnTo>
                      <a:pt x="47" y="302"/>
                    </a:lnTo>
                    <a:lnTo>
                      <a:pt x="29" y="212"/>
                    </a:lnTo>
                    <a:lnTo>
                      <a:pt x="13" y="107"/>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1" name="Google Shape;971;p38"/>
              <p:cNvSpPr/>
              <p:nvPr/>
            </p:nvSpPr>
            <p:spPr>
              <a:xfrm>
                <a:off x="375920" y="6215239"/>
                <a:ext cx="52388" cy="112713"/>
              </a:xfrm>
              <a:custGeom>
                <a:avLst/>
                <a:gdLst/>
                <a:ahLst/>
                <a:cxnLst/>
                <a:rect l="l" t="t" r="r" b="b"/>
                <a:pathLst>
                  <a:path w="33" h="71" extrusionOk="0">
                    <a:moveTo>
                      <a:pt x="0" y="0"/>
                    </a:moveTo>
                    <a:lnTo>
                      <a:pt x="33" y="71"/>
                    </a:lnTo>
                    <a:lnTo>
                      <a:pt x="24" y="71"/>
                    </a:lnTo>
                    <a:lnTo>
                      <a:pt x="11" y="36"/>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2" name="Google Shape;972;p38"/>
              <p:cNvSpPr/>
              <p:nvPr/>
            </p:nvSpPr>
            <p:spPr>
              <a:xfrm>
                <a:off x="106045" y="5124627"/>
                <a:ext cx="23813" cy="150813"/>
              </a:xfrm>
              <a:custGeom>
                <a:avLst/>
                <a:gdLst/>
                <a:ahLst/>
                <a:cxnLst/>
                <a:rect l="l" t="t" r="r" b="b"/>
                <a:pathLst>
                  <a:path w="15" h="95" extrusionOk="0">
                    <a:moveTo>
                      <a:pt x="0" y="0"/>
                    </a:moveTo>
                    <a:lnTo>
                      <a:pt x="8" y="37"/>
                    </a:lnTo>
                    <a:lnTo>
                      <a:pt x="8" y="41"/>
                    </a:lnTo>
                    <a:lnTo>
                      <a:pt x="15" y="95"/>
                    </a:lnTo>
                    <a:lnTo>
                      <a:pt x="4" y="49"/>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3" name="Google Shape;973;p38"/>
              <p:cNvSpPr/>
              <p:nvPr/>
            </p:nvSpPr>
            <p:spPr>
              <a:xfrm>
                <a:off x="317182" y="4649964"/>
                <a:ext cx="638175" cy="1241425"/>
              </a:xfrm>
              <a:custGeom>
                <a:avLst/>
                <a:gdLst/>
                <a:ahLst/>
                <a:cxnLst/>
                <a:rect l="l" t="t" r="r" b="b"/>
                <a:pathLst>
                  <a:path w="402" h="782" extrusionOk="0">
                    <a:moveTo>
                      <a:pt x="402" y="0"/>
                    </a:moveTo>
                    <a:lnTo>
                      <a:pt x="402" y="1"/>
                    </a:lnTo>
                    <a:lnTo>
                      <a:pt x="363" y="39"/>
                    </a:lnTo>
                    <a:lnTo>
                      <a:pt x="325" y="79"/>
                    </a:lnTo>
                    <a:lnTo>
                      <a:pt x="290" y="121"/>
                    </a:lnTo>
                    <a:lnTo>
                      <a:pt x="255" y="164"/>
                    </a:lnTo>
                    <a:lnTo>
                      <a:pt x="211" y="222"/>
                    </a:lnTo>
                    <a:lnTo>
                      <a:pt x="171" y="284"/>
                    </a:lnTo>
                    <a:lnTo>
                      <a:pt x="133" y="346"/>
                    </a:lnTo>
                    <a:lnTo>
                      <a:pt x="100" y="411"/>
                    </a:lnTo>
                    <a:lnTo>
                      <a:pt x="71" y="478"/>
                    </a:lnTo>
                    <a:lnTo>
                      <a:pt x="45" y="546"/>
                    </a:lnTo>
                    <a:lnTo>
                      <a:pt x="27" y="617"/>
                    </a:lnTo>
                    <a:lnTo>
                      <a:pt x="13" y="689"/>
                    </a:lnTo>
                    <a:lnTo>
                      <a:pt x="7" y="761"/>
                    </a:lnTo>
                    <a:lnTo>
                      <a:pt x="7" y="782"/>
                    </a:lnTo>
                    <a:lnTo>
                      <a:pt x="0" y="765"/>
                    </a:lnTo>
                    <a:lnTo>
                      <a:pt x="1" y="761"/>
                    </a:lnTo>
                    <a:lnTo>
                      <a:pt x="7" y="688"/>
                    </a:lnTo>
                    <a:lnTo>
                      <a:pt x="21" y="616"/>
                    </a:lnTo>
                    <a:lnTo>
                      <a:pt x="40" y="545"/>
                    </a:lnTo>
                    <a:lnTo>
                      <a:pt x="66" y="475"/>
                    </a:lnTo>
                    <a:lnTo>
                      <a:pt x="95" y="409"/>
                    </a:lnTo>
                    <a:lnTo>
                      <a:pt x="130" y="343"/>
                    </a:lnTo>
                    <a:lnTo>
                      <a:pt x="167" y="281"/>
                    </a:lnTo>
                    <a:lnTo>
                      <a:pt x="209" y="220"/>
                    </a:lnTo>
                    <a:lnTo>
                      <a:pt x="253" y="163"/>
                    </a:lnTo>
                    <a:lnTo>
                      <a:pt x="287" y="120"/>
                    </a:lnTo>
                    <a:lnTo>
                      <a:pt x="324" y="78"/>
                    </a:lnTo>
                    <a:lnTo>
                      <a:pt x="362" y="38"/>
                    </a:lnTo>
                    <a:lnTo>
                      <a:pt x="402"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4" name="Google Shape;974;p38"/>
              <p:cNvSpPr/>
              <p:nvPr/>
            </p:nvSpPr>
            <p:spPr>
              <a:xfrm>
                <a:off x="317182" y="5904089"/>
                <a:ext cx="58738" cy="311150"/>
              </a:xfrm>
              <a:custGeom>
                <a:avLst/>
                <a:gdLst/>
                <a:ahLst/>
                <a:cxnLst/>
                <a:rect l="l" t="t" r="r" b="b"/>
                <a:pathLst>
                  <a:path w="37" h="196" extrusionOk="0">
                    <a:moveTo>
                      <a:pt x="0" y="0"/>
                    </a:moveTo>
                    <a:lnTo>
                      <a:pt x="6" y="15"/>
                    </a:lnTo>
                    <a:lnTo>
                      <a:pt x="7" y="18"/>
                    </a:lnTo>
                    <a:lnTo>
                      <a:pt x="12" y="80"/>
                    </a:lnTo>
                    <a:lnTo>
                      <a:pt x="21" y="134"/>
                    </a:lnTo>
                    <a:lnTo>
                      <a:pt x="33" y="188"/>
                    </a:lnTo>
                    <a:lnTo>
                      <a:pt x="37" y="196"/>
                    </a:lnTo>
                    <a:lnTo>
                      <a:pt x="22" y="162"/>
                    </a:lnTo>
                    <a:lnTo>
                      <a:pt x="15" y="146"/>
                    </a:lnTo>
                    <a:lnTo>
                      <a:pt x="5" y="81"/>
                    </a:lnTo>
                    <a:lnTo>
                      <a:pt x="1" y="40"/>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5" name="Google Shape;975;p38"/>
              <p:cNvSpPr/>
              <p:nvPr/>
            </p:nvSpPr>
            <p:spPr>
              <a:xfrm>
                <a:off x="363220" y="6223177"/>
                <a:ext cx="49213" cy="104775"/>
              </a:xfrm>
              <a:custGeom>
                <a:avLst/>
                <a:gdLst/>
                <a:ahLst/>
                <a:cxnLst/>
                <a:rect l="l" t="t" r="r" b="b"/>
                <a:pathLst>
                  <a:path w="31" h="66" extrusionOk="0">
                    <a:moveTo>
                      <a:pt x="0" y="0"/>
                    </a:moveTo>
                    <a:lnTo>
                      <a:pt x="31" y="66"/>
                    </a:lnTo>
                    <a:lnTo>
                      <a:pt x="24" y="66"/>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6" name="Google Shape;976;p38"/>
              <p:cNvSpPr/>
              <p:nvPr/>
            </p:nvSpPr>
            <p:spPr>
              <a:xfrm>
                <a:off x="317182" y="5864402"/>
                <a:ext cx="11113" cy="68263"/>
              </a:xfrm>
              <a:custGeom>
                <a:avLst/>
                <a:gdLst/>
                <a:ahLst/>
                <a:cxnLst/>
                <a:rect l="l" t="t" r="r" b="b"/>
                <a:pathLst>
                  <a:path w="7" h="43" extrusionOk="0">
                    <a:moveTo>
                      <a:pt x="0" y="0"/>
                    </a:moveTo>
                    <a:lnTo>
                      <a:pt x="7" y="17"/>
                    </a:lnTo>
                    <a:lnTo>
                      <a:pt x="7" y="43"/>
                    </a:lnTo>
                    <a:lnTo>
                      <a:pt x="6" y="40"/>
                    </a:lnTo>
                    <a:lnTo>
                      <a:pt x="0" y="25"/>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7" name="Google Shape;977;p38"/>
              <p:cNvSpPr/>
              <p:nvPr/>
            </p:nvSpPr>
            <p:spPr>
              <a:xfrm>
                <a:off x="340995" y="6135864"/>
                <a:ext cx="73025" cy="192088"/>
              </a:xfrm>
              <a:custGeom>
                <a:avLst/>
                <a:gdLst/>
                <a:ahLst/>
                <a:cxnLst/>
                <a:rect l="l" t="t" r="r" b="b"/>
                <a:pathLst>
                  <a:path w="46" h="121" extrusionOk="0">
                    <a:moveTo>
                      <a:pt x="0" y="0"/>
                    </a:moveTo>
                    <a:lnTo>
                      <a:pt x="7" y="16"/>
                    </a:lnTo>
                    <a:lnTo>
                      <a:pt x="22" y="50"/>
                    </a:lnTo>
                    <a:lnTo>
                      <a:pt x="33" y="86"/>
                    </a:lnTo>
                    <a:lnTo>
                      <a:pt x="46" y="121"/>
                    </a:lnTo>
                    <a:lnTo>
                      <a:pt x="45" y="121"/>
                    </a:lnTo>
                    <a:lnTo>
                      <a:pt x="14" y="55"/>
                    </a:lnTo>
                    <a:lnTo>
                      <a:pt x="11" y="44"/>
                    </a:lnTo>
                    <a:lnTo>
                      <a:pt x="0" y="0"/>
                    </a:lnTo>
                    <a:close/>
                  </a:path>
                </a:pathLst>
              </a:custGeom>
              <a:solidFill>
                <a:schemeClr val="lt2">
                  <a:alpha val="20000"/>
                </a:schemeClr>
              </a:solidFill>
              <a:ln w="9525" cap="flat" cmpd="sng">
                <a:solidFill>
                  <a:schemeClr val="lt2">
                    <a:alpha val="20000"/>
                  </a:schemeClr>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978" name="Google Shape;978;p38"/>
          <p:cNvSpPr/>
          <p:nvPr/>
        </p:nvSpPr>
        <p:spPr>
          <a:xfrm>
            <a:off x="2010233" y="2246655"/>
            <a:ext cx="4115253" cy="3487602"/>
          </a:xfrm>
          <a:prstGeom prst="round2DiagRect">
            <a:avLst>
              <a:gd name="adj1" fmla="val 50000"/>
              <a:gd name="adj2" fmla="val 0"/>
            </a:avLst>
          </a:prstGeom>
          <a:solidFill>
            <a:srgbClr val="FEFCF8"/>
          </a:solidFill>
          <a:ln w="25400" cap="flat" cmpd="sng">
            <a:solidFill>
              <a:srgbClr val="CFCBE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sp>
        <p:nvSpPr>
          <p:cNvPr id="979" name="Google Shape;979;p38"/>
          <p:cNvSpPr/>
          <p:nvPr/>
        </p:nvSpPr>
        <p:spPr>
          <a:xfrm>
            <a:off x="6681182" y="2246996"/>
            <a:ext cx="4211554" cy="3220610"/>
          </a:xfrm>
          <a:prstGeom prst="round2DiagRect">
            <a:avLst>
              <a:gd name="adj1" fmla="val 50000"/>
              <a:gd name="adj2" fmla="val 0"/>
            </a:avLst>
          </a:prstGeom>
          <a:solidFill>
            <a:srgbClr val="EDF4F9"/>
          </a:solidFill>
          <a:ln w="25400" cap="flat" cmpd="sng">
            <a:solidFill>
              <a:srgbClr val="3D7F8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00" b="0" i="0" u="none" strike="noStrike" cap="none">
              <a:solidFill>
                <a:schemeClr val="lt1"/>
              </a:solidFill>
              <a:latin typeface="Arial"/>
              <a:ea typeface="Arial"/>
              <a:cs typeface="Arial"/>
              <a:sym typeface="Arial"/>
            </a:endParaRPr>
          </a:p>
        </p:txBody>
      </p:sp>
      <p:sp>
        <p:nvSpPr>
          <p:cNvPr id="980" name="Google Shape;980;p38"/>
          <p:cNvSpPr txBox="1"/>
          <p:nvPr/>
        </p:nvSpPr>
        <p:spPr>
          <a:xfrm>
            <a:off x="2566431" y="3031831"/>
            <a:ext cx="3003373" cy="2264976"/>
          </a:xfrm>
          <a:prstGeom prst="rect">
            <a:avLst/>
          </a:prstGeom>
          <a:noFill/>
          <a:ln>
            <a:noFill/>
          </a:ln>
        </p:spPr>
        <p:txBody>
          <a:bodyPr spcFirstLastPara="1" wrap="square" lIns="50800" tIns="25400" rIns="50800" bIns="25400" anchor="t" anchorCtr="0">
            <a:noAutofit/>
          </a:bodyPr>
          <a:lstStyle/>
          <a:p>
            <a:pPr marL="457200" marR="0" lvl="0" indent="0" algn="l" rtl="0">
              <a:lnSpc>
                <a:spcPct val="110000"/>
              </a:lnSpc>
              <a:spcBef>
                <a:spcPts val="700"/>
              </a:spcBef>
              <a:spcAft>
                <a:spcPts val="0"/>
              </a:spcAft>
              <a:buNone/>
            </a:pPr>
            <a:endParaRPr lang="fr-FR" sz="1600" b="0" i="0" u="none" strike="noStrike" cap="none">
              <a:solidFill>
                <a:schemeClr val="dk1"/>
              </a:solidFill>
              <a:latin typeface="Times New Roman"/>
              <a:ea typeface="Times New Roman"/>
              <a:cs typeface="Times New Roman"/>
            </a:endParaRPr>
          </a:p>
          <a:p>
            <a:pPr marL="349250" indent="-342900">
              <a:lnSpc>
                <a:spcPct val="110000"/>
              </a:lnSpc>
              <a:spcBef>
                <a:spcPts val="700"/>
              </a:spcBef>
              <a:buClr>
                <a:schemeClr val="dk2"/>
              </a:buClr>
              <a:buSzPts val="1300"/>
              <a:buFont typeface="Noto Sans Symbols"/>
              <a:buChar char="✔"/>
            </a:pPr>
            <a:r>
              <a:rPr lang="en-US" sz="1600">
                <a:solidFill>
                  <a:schemeClr val="dk1"/>
                </a:solidFill>
                <a:latin typeface="Times New Roman"/>
                <a:ea typeface="Times New Roman"/>
                <a:cs typeface="Times New Roman"/>
                <a:sym typeface="Times New Roman"/>
              </a:rPr>
              <a:t>Identifier des </a:t>
            </a:r>
            <a:r>
              <a:rPr lang="en-US" sz="1600" err="1">
                <a:solidFill>
                  <a:schemeClr val="dk1"/>
                </a:solidFill>
                <a:latin typeface="Times New Roman"/>
                <a:ea typeface="Times New Roman"/>
                <a:cs typeface="Times New Roman"/>
                <a:sym typeface="Times New Roman"/>
              </a:rPr>
              <a:t>nouvelles</a:t>
            </a:r>
            <a:r>
              <a:rPr lang="en-US" sz="1600">
                <a:solidFill>
                  <a:schemeClr val="dk1"/>
                </a:solidFill>
                <a:latin typeface="Times New Roman"/>
                <a:ea typeface="Times New Roman"/>
                <a:cs typeface="Times New Roman"/>
                <a:sym typeface="Times New Roman"/>
              </a:rPr>
              <a:t> </a:t>
            </a:r>
            <a:r>
              <a:rPr lang="en-US" sz="1600" err="1">
                <a:solidFill>
                  <a:schemeClr val="dk1"/>
                </a:solidFill>
                <a:latin typeface="Times New Roman"/>
                <a:ea typeface="Times New Roman"/>
                <a:cs typeface="Times New Roman"/>
                <a:sym typeface="Times New Roman"/>
              </a:rPr>
              <a:t>pistes</a:t>
            </a:r>
            <a:r>
              <a:rPr lang="en-US" sz="1600">
                <a:solidFill>
                  <a:schemeClr val="dk1"/>
                </a:solidFill>
                <a:latin typeface="Times New Roman"/>
                <a:ea typeface="Times New Roman"/>
                <a:cs typeface="Times New Roman"/>
                <a:sym typeface="Times New Roman"/>
              </a:rPr>
              <a:t> </a:t>
            </a:r>
            <a:r>
              <a:rPr lang="en-US" sz="1600" err="1">
                <a:solidFill>
                  <a:schemeClr val="dk1"/>
                </a:solidFill>
                <a:latin typeface="Times New Roman"/>
                <a:ea typeface="Times New Roman"/>
                <a:cs typeface="Times New Roman"/>
                <a:sym typeface="Times New Roman"/>
              </a:rPr>
              <a:t>d'application</a:t>
            </a:r>
            <a:r>
              <a:rPr lang="en-US" sz="1600">
                <a:solidFill>
                  <a:schemeClr val="dk1"/>
                </a:solidFill>
                <a:latin typeface="Times New Roman"/>
                <a:ea typeface="Times New Roman"/>
                <a:cs typeface="Times New Roman"/>
                <a:sym typeface="Times New Roman"/>
              </a:rPr>
              <a:t> de </a:t>
            </a:r>
            <a:r>
              <a:rPr lang="en-US" sz="1600" err="1">
                <a:solidFill>
                  <a:schemeClr val="dk1"/>
                </a:solidFill>
                <a:latin typeface="Times New Roman"/>
                <a:ea typeface="Times New Roman"/>
                <a:cs typeface="Times New Roman"/>
                <a:sym typeface="Times New Roman"/>
              </a:rPr>
              <a:t>modèles</a:t>
            </a:r>
            <a:r>
              <a:rPr lang="en-US" sz="1600">
                <a:solidFill>
                  <a:schemeClr val="dk1"/>
                </a:solidFill>
                <a:latin typeface="Times New Roman"/>
                <a:ea typeface="Times New Roman"/>
                <a:cs typeface="Times New Roman"/>
                <a:sym typeface="Times New Roman"/>
              </a:rPr>
              <a:t>.</a:t>
            </a:r>
            <a:endParaRPr lang="en-US" sz="1600">
              <a:solidFill>
                <a:schemeClr val="dk1"/>
              </a:solidFill>
              <a:latin typeface="Times New Roman"/>
              <a:ea typeface="Times New Roman"/>
              <a:cs typeface="Times New Roman"/>
            </a:endParaRPr>
          </a:p>
          <a:p>
            <a:pPr marL="349250" indent="-342900">
              <a:lnSpc>
                <a:spcPct val="110000"/>
              </a:lnSpc>
              <a:spcBef>
                <a:spcPts val="700"/>
              </a:spcBef>
              <a:buClr>
                <a:schemeClr val="dk2"/>
              </a:buClr>
              <a:buSzPts val="1300"/>
              <a:buFont typeface="Noto Sans Symbols"/>
              <a:buChar char="✔"/>
            </a:pPr>
            <a:r>
              <a:rPr lang="en-US" sz="1600">
                <a:solidFill>
                  <a:schemeClr val="dk1"/>
                </a:solidFill>
                <a:latin typeface="Times New Roman"/>
                <a:ea typeface="Times New Roman"/>
                <a:cs typeface="Times New Roman"/>
              </a:rPr>
              <a:t>Faire </a:t>
            </a:r>
            <a:r>
              <a:rPr lang="en-US" sz="1600" err="1">
                <a:solidFill>
                  <a:schemeClr val="dk1"/>
                </a:solidFill>
                <a:latin typeface="Times New Roman"/>
                <a:ea typeface="Times New Roman"/>
                <a:cs typeface="Times New Roman"/>
              </a:rPr>
              <a:t>une</a:t>
            </a:r>
            <a:r>
              <a:rPr lang="en-US" sz="1600">
                <a:solidFill>
                  <a:schemeClr val="dk1"/>
                </a:solidFill>
                <a:latin typeface="Times New Roman"/>
                <a:ea typeface="Times New Roman"/>
                <a:cs typeface="Times New Roman"/>
              </a:rPr>
              <a:t> </a:t>
            </a:r>
            <a:r>
              <a:rPr lang="en-US" sz="1600" err="1">
                <a:solidFill>
                  <a:schemeClr val="dk1"/>
                </a:solidFill>
                <a:latin typeface="Times New Roman"/>
                <a:ea typeface="Times New Roman"/>
                <a:cs typeface="Times New Roman"/>
              </a:rPr>
              <a:t>analyse</a:t>
            </a:r>
            <a:r>
              <a:rPr lang="en-US" sz="1600">
                <a:solidFill>
                  <a:schemeClr val="dk1"/>
                </a:solidFill>
                <a:latin typeface="Times New Roman"/>
                <a:ea typeface="Times New Roman"/>
                <a:cs typeface="Times New Roman"/>
              </a:rPr>
              <a:t> de donnée </a:t>
            </a:r>
            <a:r>
              <a:rPr lang="en-US" sz="1600" err="1">
                <a:solidFill>
                  <a:schemeClr val="dk1"/>
                </a:solidFill>
                <a:latin typeface="Times New Roman"/>
                <a:ea typeface="Times New Roman"/>
                <a:cs typeface="Times New Roman"/>
              </a:rPr>
              <a:t>permettant</a:t>
            </a:r>
            <a:r>
              <a:rPr lang="en-US" sz="1600">
                <a:solidFill>
                  <a:schemeClr val="dk1"/>
                </a:solidFill>
                <a:latin typeface="Times New Roman"/>
                <a:ea typeface="Times New Roman"/>
                <a:cs typeface="Times New Roman"/>
              </a:rPr>
              <a:t> de </a:t>
            </a:r>
            <a:r>
              <a:rPr lang="en-US" sz="1600" err="1">
                <a:solidFill>
                  <a:schemeClr val="dk1"/>
                </a:solidFill>
                <a:latin typeface="Times New Roman"/>
                <a:ea typeface="Times New Roman"/>
                <a:cs typeface="Times New Roman"/>
              </a:rPr>
              <a:t>relever</a:t>
            </a:r>
            <a:r>
              <a:rPr lang="en-US" sz="1600">
                <a:solidFill>
                  <a:schemeClr val="dk1"/>
                </a:solidFill>
                <a:latin typeface="Times New Roman"/>
                <a:ea typeface="Times New Roman"/>
                <a:cs typeface="Times New Roman"/>
              </a:rPr>
              <a:t> les </a:t>
            </a:r>
            <a:r>
              <a:rPr lang="en-US" sz="1600" err="1">
                <a:solidFill>
                  <a:schemeClr val="dk1"/>
                </a:solidFill>
                <a:latin typeface="Times New Roman"/>
                <a:ea typeface="Times New Roman"/>
                <a:cs typeface="Times New Roman"/>
              </a:rPr>
              <a:t>défis</a:t>
            </a:r>
            <a:r>
              <a:rPr lang="en-US" sz="1600">
                <a:solidFill>
                  <a:schemeClr val="dk1"/>
                </a:solidFill>
                <a:latin typeface="Times New Roman"/>
                <a:ea typeface="Times New Roman"/>
                <a:cs typeface="Times New Roman"/>
              </a:rPr>
              <a:t>.</a:t>
            </a:r>
          </a:p>
          <a:p>
            <a:pPr marL="349250" indent="-342900">
              <a:lnSpc>
                <a:spcPct val="110000"/>
              </a:lnSpc>
              <a:spcBef>
                <a:spcPts val="700"/>
              </a:spcBef>
              <a:buClr>
                <a:schemeClr val="dk2"/>
              </a:buClr>
              <a:buSzPts val="1300"/>
              <a:buFont typeface="Noto Sans Symbols"/>
              <a:buChar char="✔"/>
            </a:pPr>
            <a:r>
              <a:rPr lang="en-US" sz="1600" err="1">
                <a:solidFill>
                  <a:schemeClr val="dk1"/>
                </a:solidFill>
                <a:latin typeface="Times New Roman"/>
                <a:ea typeface="Times New Roman"/>
                <a:cs typeface="Times New Roman"/>
                <a:sym typeface="Times New Roman"/>
              </a:rPr>
              <a:t>Détecter</a:t>
            </a:r>
            <a:r>
              <a:rPr lang="en-US" sz="1600">
                <a:solidFill>
                  <a:schemeClr val="dk1"/>
                </a:solidFill>
                <a:latin typeface="Times New Roman"/>
                <a:ea typeface="Times New Roman"/>
                <a:cs typeface="Times New Roman"/>
                <a:sym typeface="Times New Roman"/>
              </a:rPr>
              <a:t> avec </a:t>
            </a:r>
            <a:r>
              <a:rPr lang="en-US" sz="1600" err="1">
                <a:solidFill>
                  <a:schemeClr val="dk1"/>
                </a:solidFill>
                <a:latin typeface="Times New Roman"/>
                <a:ea typeface="Times New Roman"/>
                <a:cs typeface="Times New Roman"/>
                <a:sym typeface="Times New Roman"/>
              </a:rPr>
              <a:t>une</a:t>
            </a:r>
            <a:r>
              <a:rPr lang="en-US" sz="1600">
                <a:solidFill>
                  <a:schemeClr val="dk1"/>
                </a:solidFill>
                <a:latin typeface="Times New Roman"/>
                <a:ea typeface="Times New Roman"/>
                <a:cs typeface="Times New Roman"/>
                <a:sym typeface="Times New Roman"/>
              </a:rPr>
              <a:t> </a:t>
            </a:r>
            <a:r>
              <a:rPr lang="en-US" sz="1600" err="1">
                <a:solidFill>
                  <a:schemeClr val="dk1"/>
                </a:solidFill>
                <a:latin typeface="Times New Roman"/>
                <a:ea typeface="Times New Roman"/>
                <a:cs typeface="Times New Roman"/>
                <a:sym typeface="Times New Roman"/>
              </a:rPr>
              <a:t>approche</a:t>
            </a:r>
            <a:r>
              <a:rPr lang="en-US" sz="1600">
                <a:solidFill>
                  <a:schemeClr val="dk1"/>
                </a:solidFill>
                <a:latin typeface="Times New Roman"/>
                <a:ea typeface="Times New Roman"/>
                <a:cs typeface="Times New Roman"/>
                <a:sym typeface="Times New Roman"/>
              </a:rPr>
              <a:t> </a:t>
            </a:r>
            <a:r>
              <a:rPr lang="en-US" sz="1600" err="1">
                <a:solidFill>
                  <a:schemeClr val="dk1"/>
                </a:solidFill>
                <a:latin typeface="Times New Roman"/>
                <a:ea typeface="Times New Roman"/>
                <a:cs typeface="Times New Roman"/>
                <a:sym typeface="Times New Roman"/>
              </a:rPr>
              <a:t>supervisé</a:t>
            </a:r>
            <a:r>
              <a:rPr lang="en-US" sz="1600">
                <a:solidFill>
                  <a:schemeClr val="dk1"/>
                </a:solidFill>
                <a:latin typeface="Times New Roman"/>
                <a:ea typeface="Times New Roman"/>
                <a:cs typeface="Times New Roman"/>
                <a:sym typeface="Times New Roman"/>
              </a:rPr>
              <a:t> 1 stuck </a:t>
            </a:r>
            <a:r>
              <a:rPr lang="en-US" sz="1600" err="1">
                <a:solidFill>
                  <a:schemeClr val="dk1"/>
                </a:solidFill>
                <a:latin typeface="Times New Roman"/>
                <a:ea typeface="Times New Roman"/>
                <a:cs typeface="Times New Roman"/>
                <a:sym typeface="Times New Roman"/>
              </a:rPr>
              <a:t>parmis</a:t>
            </a:r>
            <a:r>
              <a:rPr lang="en-US" sz="1600">
                <a:solidFill>
                  <a:schemeClr val="dk1"/>
                </a:solidFill>
                <a:latin typeface="Times New Roman"/>
                <a:ea typeface="Times New Roman"/>
                <a:cs typeface="Times New Roman"/>
                <a:sym typeface="Times New Roman"/>
              </a:rPr>
              <a:t> 10</a:t>
            </a:r>
            <a:r>
              <a:rPr lang="en-US" sz="1600" b="0" i="0" u="none" strike="noStrike" cap="none">
                <a:solidFill>
                  <a:schemeClr val="dk1"/>
                </a:solidFill>
                <a:latin typeface="Times New Roman"/>
                <a:ea typeface="Times New Roman"/>
                <a:cs typeface="Times New Roman"/>
                <a:sym typeface="Times New Roman"/>
              </a:rPr>
              <a:t>.</a:t>
            </a:r>
            <a:endParaRPr lang="en-US" sz="1600" b="0" i="0" u="none" strike="noStrike" cap="none">
              <a:solidFill>
                <a:schemeClr val="dk1"/>
              </a:solidFill>
              <a:latin typeface="Times New Roman"/>
              <a:ea typeface="Times New Roman"/>
              <a:cs typeface="Times New Roman"/>
            </a:endParaRPr>
          </a:p>
          <a:p>
            <a:pPr marL="190500" marR="0" lvl="0" indent="-127000" algn="l" rtl="0">
              <a:lnSpc>
                <a:spcPct val="110000"/>
              </a:lnSpc>
              <a:spcBef>
                <a:spcPts val="700"/>
              </a:spcBef>
              <a:spcAft>
                <a:spcPts val="0"/>
              </a:spcAft>
            </a:pPr>
            <a:endParaRPr lang="en-US" sz="1200" b="0" i="0" u="none" strike="noStrike" cap="none">
              <a:solidFill>
                <a:srgbClr val="FFFFFF"/>
              </a:solidFill>
              <a:latin typeface="Ubuntu"/>
              <a:ea typeface="Times New Roman"/>
              <a:cs typeface="Times New Roman"/>
            </a:endParaRPr>
          </a:p>
        </p:txBody>
      </p:sp>
      <p:sp>
        <p:nvSpPr>
          <p:cNvPr id="981" name="Google Shape;981;p38"/>
          <p:cNvSpPr txBox="1"/>
          <p:nvPr/>
        </p:nvSpPr>
        <p:spPr>
          <a:xfrm>
            <a:off x="3034998" y="2518940"/>
            <a:ext cx="2705402" cy="372442"/>
          </a:xfrm>
          <a:prstGeom prst="rect">
            <a:avLst/>
          </a:prstGeom>
          <a:noFill/>
          <a:ln>
            <a:noFill/>
          </a:ln>
        </p:spPr>
        <p:txBody>
          <a:bodyPr spcFirstLastPara="1" wrap="square" lIns="50800" tIns="25400" rIns="50800" bIns="25400" anchor="t" anchorCtr="0">
            <a:noAutofit/>
          </a:bodyPr>
          <a:lstStyle/>
          <a:p>
            <a:pPr marL="0" marR="0" lvl="0" indent="0" algn="l" rtl="0">
              <a:lnSpc>
                <a:spcPct val="110000"/>
              </a:lnSpc>
              <a:spcBef>
                <a:spcPts val="0"/>
              </a:spcBef>
              <a:spcAft>
                <a:spcPts val="0"/>
              </a:spcAft>
              <a:buNone/>
            </a:pPr>
            <a:r>
              <a:rPr lang="en-US" sz="2800" b="1" i="0" u="sng" strike="noStrike" cap="none" err="1">
                <a:solidFill>
                  <a:schemeClr val="dk1"/>
                </a:solidFill>
                <a:latin typeface="Times New Roman"/>
                <a:ea typeface="Times New Roman"/>
                <a:cs typeface="Times New Roman"/>
                <a:sym typeface="Times New Roman"/>
              </a:rPr>
              <a:t>Objectifs</a:t>
            </a:r>
            <a:r>
              <a:rPr lang="en-US" sz="2800" b="1" i="0" u="sng" strike="noStrike" cap="none">
                <a:solidFill>
                  <a:schemeClr val="dk1"/>
                </a:solidFill>
                <a:latin typeface="Times New Roman"/>
                <a:ea typeface="Times New Roman"/>
                <a:cs typeface="Times New Roman"/>
                <a:sym typeface="Times New Roman"/>
              </a:rPr>
              <a:t> </a:t>
            </a:r>
            <a:r>
              <a:rPr lang="en-US" sz="2800" b="1" i="0" u="sng" strike="noStrike" cap="none" err="1">
                <a:solidFill>
                  <a:schemeClr val="dk1"/>
                </a:solidFill>
                <a:latin typeface="Times New Roman"/>
                <a:ea typeface="Times New Roman"/>
                <a:cs typeface="Times New Roman"/>
                <a:sym typeface="Times New Roman"/>
              </a:rPr>
              <a:t>atteints</a:t>
            </a:r>
            <a:r>
              <a:rPr lang="en-US" sz="2800" b="1" i="0" u="sng" strike="noStrike" cap="none">
                <a:solidFill>
                  <a:schemeClr val="dk1"/>
                </a:solidFill>
                <a:latin typeface="Times New Roman"/>
                <a:ea typeface="Times New Roman"/>
                <a:cs typeface="Times New Roman"/>
                <a:sym typeface="Times New Roman"/>
              </a:rPr>
              <a:t> </a:t>
            </a:r>
            <a:endParaRPr sz="1400" b="0" i="0" u="sng" strike="noStrike" cap="none">
              <a:solidFill>
                <a:schemeClr val="dk1"/>
              </a:solidFill>
              <a:latin typeface="Ubuntu"/>
              <a:ea typeface="Ubuntu"/>
              <a:cs typeface="Ubuntu"/>
              <a:sym typeface="Ubuntu"/>
            </a:endParaRPr>
          </a:p>
        </p:txBody>
      </p:sp>
      <p:sp>
        <p:nvSpPr>
          <p:cNvPr id="982" name="Google Shape;982;p38"/>
          <p:cNvSpPr txBox="1"/>
          <p:nvPr/>
        </p:nvSpPr>
        <p:spPr>
          <a:xfrm>
            <a:off x="7538869" y="2576229"/>
            <a:ext cx="2705402" cy="372442"/>
          </a:xfrm>
          <a:prstGeom prst="rect">
            <a:avLst/>
          </a:prstGeom>
          <a:noFill/>
          <a:ln>
            <a:noFill/>
          </a:ln>
        </p:spPr>
        <p:txBody>
          <a:bodyPr spcFirstLastPara="1" wrap="square" lIns="50800" tIns="25400" rIns="50800" bIns="25400" anchor="t" anchorCtr="0">
            <a:noAutofit/>
          </a:bodyPr>
          <a:lstStyle/>
          <a:p>
            <a:pPr marL="0" marR="0" lvl="0" indent="0" algn="ctr" rtl="0">
              <a:lnSpc>
                <a:spcPct val="110000"/>
              </a:lnSpc>
              <a:spcBef>
                <a:spcPts val="0"/>
              </a:spcBef>
              <a:spcAft>
                <a:spcPts val="0"/>
              </a:spcAft>
              <a:buNone/>
            </a:pPr>
            <a:r>
              <a:rPr lang="en-US" sz="2800" b="1" i="0" u="sng" strike="noStrike" cap="none">
                <a:solidFill>
                  <a:schemeClr val="dk1"/>
                </a:solidFill>
                <a:latin typeface="Times New Roman"/>
                <a:ea typeface="Times New Roman"/>
                <a:cs typeface="Times New Roman"/>
                <a:sym typeface="Times New Roman"/>
              </a:rPr>
              <a:t>Perspectives</a:t>
            </a:r>
            <a:endParaRPr sz="1400" b="0" i="0" u="sng" strike="noStrike" cap="none">
              <a:solidFill>
                <a:schemeClr val="dk1"/>
              </a:solidFill>
              <a:latin typeface="Ubuntu"/>
              <a:ea typeface="Ubuntu"/>
              <a:cs typeface="Ubuntu"/>
              <a:sym typeface="Ubuntu"/>
            </a:endParaRPr>
          </a:p>
        </p:txBody>
      </p:sp>
      <p:sp>
        <p:nvSpPr>
          <p:cNvPr id="983" name="Google Shape;983;p38"/>
          <p:cNvSpPr txBox="1"/>
          <p:nvPr/>
        </p:nvSpPr>
        <p:spPr>
          <a:xfrm>
            <a:off x="6835044" y="3270304"/>
            <a:ext cx="3874513" cy="1459719"/>
          </a:xfrm>
          <a:prstGeom prst="rect">
            <a:avLst/>
          </a:prstGeom>
          <a:noFill/>
          <a:ln>
            <a:noFill/>
          </a:ln>
        </p:spPr>
        <p:txBody>
          <a:bodyPr spcFirstLastPara="1" wrap="square" lIns="50800" tIns="25400" rIns="50800" bIns="25400" anchor="t" anchorCtr="0">
            <a:noAutofit/>
          </a:bodyPr>
          <a:lstStyle/>
          <a:p>
            <a:pPr marL="457200" marR="0" lvl="0" indent="0" algn="l" rtl="0">
              <a:lnSpc>
                <a:spcPct val="110000"/>
              </a:lnSpc>
              <a:spcBef>
                <a:spcPts val="700"/>
              </a:spcBef>
              <a:spcAft>
                <a:spcPts val="0"/>
              </a:spcAft>
              <a:buNone/>
            </a:pPr>
            <a:endParaRPr sz="1100" b="0" i="0" u="none" strike="noStrike" cap="none">
              <a:solidFill>
                <a:schemeClr val="dk1"/>
              </a:solidFill>
              <a:latin typeface="Times New Roman"/>
              <a:ea typeface="Times New Roman"/>
              <a:cs typeface="Times New Roman"/>
              <a:sym typeface="Times New Roman"/>
            </a:endParaRPr>
          </a:p>
          <a:p>
            <a:pPr marL="349250" indent="-342900">
              <a:lnSpc>
                <a:spcPct val="110000"/>
              </a:lnSpc>
              <a:spcBef>
                <a:spcPts val="700"/>
              </a:spcBef>
              <a:buClr>
                <a:schemeClr val="dk2"/>
              </a:buClr>
              <a:buSzPts val="1300"/>
              <a:buFont typeface="Noto Sans Symbols"/>
              <a:buChar char="✔"/>
            </a:pPr>
            <a:r>
              <a:rPr lang="fr-FR" sz="2000">
                <a:solidFill>
                  <a:schemeClr val="dk1"/>
                </a:solidFill>
                <a:latin typeface="Times New Roman"/>
                <a:cs typeface="Times New Roman"/>
                <a:sym typeface="Times New Roman"/>
              </a:rPr>
              <a:t>Travailler sur la données.</a:t>
            </a:r>
            <a:endParaRPr lang="fr-FR" sz="2000">
              <a:solidFill>
                <a:schemeClr val="dk1"/>
              </a:solidFill>
              <a:latin typeface="Times New Roman"/>
              <a:cs typeface="Times New Roman"/>
            </a:endParaRPr>
          </a:p>
          <a:p>
            <a:pPr marL="349250" indent="-342900">
              <a:lnSpc>
                <a:spcPct val="110000"/>
              </a:lnSpc>
              <a:spcBef>
                <a:spcPts val="700"/>
              </a:spcBef>
              <a:buClr>
                <a:schemeClr val="dk2"/>
              </a:buClr>
              <a:buSzPts val="1300"/>
              <a:buFont typeface="Noto Sans Symbols"/>
              <a:buChar char="✔"/>
            </a:pPr>
            <a:r>
              <a:rPr lang="fr-FR" sz="2000" err="1">
                <a:solidFill>
                  <a:schemeClr val="dk1"/>
                </a:solidFill>
                <a:latin typeface="Times New Roman"/>
                <a:cs typeface="Times New Roman"/>
              </a:rPr>
              <a:t>Doccumenter</a:t>
            </a:r>
            <a:r>
              <a:rPr lang="fr-FR" sz="2000">
                <a:solidFill>
                  <a:schemeClr val="dk1"/>
                </a:solidFill>
                <a:latin typeface="Times New Roman"/>
                <a:cs typeface="Times New Roman"/>
              </a:rPr>
              <a:t> l'état d'avancement.</a:t>
            </a:r>
          </a:p>
          <a:p>
            <a:pPr marL="349250" indent="-342900">
              <a:lnSpc>
                <a:spcPct val="110000"/>
              </a:lnSpc>
              <a:spcBef>
                <a:spcPts val="700"/>
              </a:spcBef>
              <a:buClr>
                <a:schemeClr val="dk2"/>
              </a:buClr>
              <a:buSzPts val="1300"/>
              <a:buFont typeface="Noto Sans Symbols"/>
              <a:buChar char="✔"/>
            </a:pPr>
            <a:r>
              <a:rPr lang="fr-FR" sz="2000">
                <a:solidFill>
                  <a:schemeClr val="dk1"/>
                </a:solidFill>
                <a:latin typeface="Times New Roman"/>
                <a:cs typeface="Times New Roman"/>
              </a:rPr>
              <a:t>Packager le travail</a:t>
            </a:r>
          </a:p>
          <a:p>
            <a:pPr marL="349250" indent="-342900">
              <a:lnSpc>
                <a:spcPct val="110000"/>
              </a:lnSpc>
              <a:spcBef>
                <a:spcPts val="700"/>
              </a:spcBef>
              <a:buClr>
                <a:srgbClr val="666666"/>
              </a:buClr>
              <a:buSzPts val="1300"/>
              <a:buFont typeface="Noto Sans Symbols"/>
              <a:buChar char="✔"/>
            </a:pPr>
            <a:endParaRPr lang="fr-FR">
              <a:ea typeface="Times New Roman"/>
            </a:endParaRPr>
          </a:p>
          <a:p>
            <a:pPr marL="190500" indent="-127000">
              <a:lnSpc>
                <a:spcPct val="110000"/>
              </a:lnSpc>
              <a:spcBef>
                <a:spcPts val="700"/>
              </a:spcBef>
            </a:pPr>
            <a:endParaRPr lang="fr-FR" sz="1200">
              <a:solidFill>
                <a:srgbClr val="FFFFFF"/>
              </a:solidFill>
              <a:latin typeface="Ubuntu"/>
              <a:ea typeface="Times New Roman"/>
              <a:cs typeface="Times New Roman"/>
            </a:endParaRPr>
          </a:p>
        </p:txBody>
      </p:sp>
      <p:sp>
        <p:nvSpPr>
          <p:cNvPr id="985" name="Google Shape;985;p38"/>
          <p:cNvSpPr txBox="1"/>
          <p:nvPr/>
        </p:nvSpPr>
        <p:spPr>
          <a:xfrm>
            <a:off x="11391381" y="6307680"/>
            <a:ext cx="474345" cy="5035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b="1" i="0" u="none" strike="noStrike" cap="none">
                <a:solidFill>
                  <a:srgbClr val="FF9900"/>
                </a:solidFill>
                <a:latin typeface="Arial"/>
                <a:ea typeface="Arial"/>
                <a:cs typeface="Arial"/>
                <a:sym typeface="Arial"/>
              </a:rPr>
              <a:t>19</a:t>
            </a:fld>
            <a:endParaRPr sz="1800" b="1" i="0" u="none" strike="noStrike" cap="none">
              <a:solidFill>
                <a:srgbClr val="FF9900"/>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29718-4BD8-472E-1EE2-9289FDCECA2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340101-E5F7-D2B5-47FE-E96E2ADECF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8" name="ZoneTexte 7">
            <a:extLst>
              <a:ext uri="{FF2B5EF4-FFF2-40B4-BE49-F238E27FC236}">
                <a16:creationId xmlns:a16="http://schemas.microsoft.com/office/drawing/2014/main" id="{368D7DFE-4453-F26C-5D30-446EEA7DF369}"/>
              </a:ext>
            </a:extLst>
          </p:cNvPr>
          <p:cNvSpPr txBox="1"/>
          <p:nvPr/>
        </p:nvSpPr>
        <p:spPr>
          <a:xfrm>
            <a:off x="686456" y="2043891"/>
            <a:ext cx="280746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4200">
                <a:solidFill>
                  <a:schemeClr val="accent1"/>
                </a:solidFill>
              </a:rPr>
              <a:t>Sommaire</a:t>
            </a:r>
          </a:p>
        </p:txBody>
      </p:sp>
      <p:sp>
        <p:nvSpPr>
          <p:cNvPr id="10" name="ZoneTexte 9">
            <a:extLst>
              <a:ext uri="{FF2B5EF4-FFF2-40B4-BE49-F238E27FC236}">
                <a16:creationId xmlns:a16="http://schemas.microsoft.com/office/drawing/2014/main" id="{26E64D60-EA67-BBA2-9823-F8D91757A6C5}"/>
              </a:ext>
            </a:extLst>
          </p:cNvPr>
          <p:cNvSpPr txBox="1"/>
          <p:nvPr/>
        </p:nvSpPr>
        <p:spPr>
          <a:xfrm>
            <a:off x="686455" y="2986165"/>
            <a:ext cx="383427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fr-FR" sz="2000">
                <a:solidFill>
                  <a:schemeClr val="tx1">
                    <a:lumMod val="95000"/>
                    <a:lumOff val="5000"/>
                  </a:schemeClr>
                </a:solidFill>
              </a:rPr>
              <a:t>Contexte générale du projet</a:t>
            </a:r>
          </a:p>
          <a:p>
            <a:pPr marL="457200" indent="-457200">
              <a:buAutoNum type="arabicPeriod"/>
            </a:pPr>
            <a:r>
              <a:rPr lang="fr-FR" sz="2000">
                <a:solidFill>
                  <a:schemeClr val="tx1">
                    <a:lumMod val="95000"/>
                    <a:lumOff val="5000"/>
                  </a:schemeClr>
                </a:solidFill>
              </a:rPr>
              <a:t>État de l'art</a:t>
            </a:r>
          </a:p>
          <a:p>
            <a:pPr marL="457200" indent="-457200">
              <a:buAutoNum type="arabicPeriod"/>
            </a:pPr>
            <a:r>
              <a:rPr lang="fr-FR" sz="2000">
                <a:solidFill>
                  <a:schemeClr val="tx1">
                    <a:lumMod val="95000"/>
                    <a:lumOff val="5000"/>
                  </a:schemeClr>
                </a:solidFill>
              </a:rPr>
              <a:t>Implémentation et résultats</a:t>
            </a:r>
          </a:p>
          <a:p>
            <a:pPr marL="457200" indent="-457200">
              <a:buAutoNum type="arabicPeriod"/>
            </a:pPr>
            <a:r>
              <a:rPr lang="fr-FR" sz="2000">
                <a:solidFill>
                  <a:schemeClr val="tx1">
                    <a:lumMod val="95000"/>
                    <a:lumOff val="5000"/>
                  </a:schemeClr>
                </a:solidFill>
              </a:rPr>
              <a:t>Conclusion</a:t>
            </a:r>
          </a:p>
        </p:txBody>
      </p:sp>
      <p:pic>
        <p:nvPicPr>
          <p:cNvPr id="14" name="Image 13" descr="Une image contenant Graphique, Police, graphisme, logo&#10;&#10;Le contenu généré par l’IA peut être incorrect.">
            <a:extLst>
              <a:ext uri="{FF2B5EF4-FFF2-40B4-BE49-F238E27FC236}">
                <a16:creationId xmlns:a16="http://schemas.microsoft.com/office/drawing/2014/main" id="{4501B9E9-7F95-CD6B-1E76-F97A8167F2C8}"/>
              </a:ext>
            </a:extLst>
          </p:cNvPr>
          <p:cNvPicPr>
            <a:picLocks noChangeAspect="1"/>
          </p:cNvPicPr>
          <p:nvPr/>
        </p:nvPicPr>
        <p:blipFill>
          <a:blip r:embed="rId2"/>
          <a:stretch>
            <a:fillRect/>
          </a:stretch>
        </p:blipFill>
        <p:spPr>
          <a:xfrm>
            <a:off x="9193059" y="180286"/>
            <a:ext cx="2619375" cy="1962150"/>
          </a:xfrm>
          <a:prstGeom prst="rect">
            <a:avLst/>
          </a:prstGeom>
        </p:spPr>
      </p:pic>
    </p:spTree>
    <p:extLst>
      <p:ext uri="{BB962C8B-B14F-4D97-AF65-F5344CB8AC3E}">
        <p14:creationId xmlns:p14="http://schemas.microsoft.com/office/powerpoint/2010/main" val="2370942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39"/>
          <p:cNvSpPr txBox="1">
            <a:spLocks noGrp="1"/>
          </p:cNvSpPr>
          <p:nvPr>
            <p:ph type="body" idx="1"/>
          </p:nvPr>
        </p:nvSpPr>
        <p:spPr>
          <a:xfrm>
            <a:off x="3599722" y="2925627"/>
            <a:ext cx="4992555" cy="1006745"/>
          </a:xfrm>
          <a:prstGeom prst="rect">
            <a:avLst/>
          </a:prstGeom>
          <a:noFill/>
          <a:ln>
            <a:noFill/>
          </a:ln>
        </p:spPr>
        <p:txBody>
          <a:bodyPr spcFirstLastPara="1" wrap="square" lIns="91425" tIns="91425" rIns="91425" bIns="91425" anchor="ctr" anchorCtr="0">
            <a:normAutofit fontScale="62500" lnSpcReduction="20000"/>
          </a:bodyPr>
          <a:lstStyle/>
          <a:p>
            <a:pPr marL="0" lvl="0" indent="0" algn="ctr" rtl="0">
              <a:lnSpc>
                <a:spcPct val="100000"/>
              </a:lnSpc>
              <a:spcBef>
                <a:spcPts val="600"/>
              </a:spcBef>
              <a:spcAft>
                <a:spcPts val="0"/>
              </a:spcAft>
              <a:buSzPct val="100000"/>
              <a:buNone/>
            </a:pPr>
            <a:r>
              <a:rPr lang="en-US" b="1">
                <a:solidFill>
                  <a:schemeClr val="lt1"/>
                </a:solidFill>
                <a:latin typeface="Arial Rounded"/>
                <a:ea typeface="Arial Rounded"/>
                <a:cs typeface="Arial Rounded"/>
                <a:sym typeface="Arial Rounded"/>
              </a:rPr>
              <a:t>MERCI POUR VOTRE ATTENTION</a:t>
            </a:r>
            <a:endParaRPr>
              <a:solidFill>
                <a:schemeClr val="l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B7513-4E4C-6E28-DB31-4D210CE2C5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04BABC-1FE0-EABC-F36C-D19AA334CC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3" name="Slide Number Placeholder 1">
            <a:extLst>
              <a:ext uri="{FF2B5EF4-FFF2-40B4-BE49-F238E27FC236}">
                <a16:creationId xmlns:a16="http://schemas.microsoft.com/office/drawing/2014/main" id="{425AF95C-E9F6-FB57-C07A-7E55F6F2CDF1}"/>
              </a:ext>
            </a:extLst>
          </p:cNvPr>
          <p:cNvSpPr txBox="1">
            <a:spLocks/>
          </p:cNvSpPr>
          <p:nvPr/>
        </p:nvSpPr>
        <p:spPr>
          <a:xfrm>
            <a:off x="11205845" y="6333134"/>
            <a:ext cx="731600" cy="52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solidFill>
                  <a:srgbClr val="824142"/>
                </a:solidFill>
              </a:rPr>
              <a:pPr/>
              <a:t>3</a:t>
            </a:fld>
            <a:endParaRPr lang="en-US">
              <a:solidFill>
                <a:srgbClr val="824142"/>
              </a:solidFill>
            </a:endParaRPr>
          </a:p>
        </p:txBody>
      </p:sp>
      <p:sp>
        <p:nvSpPr>
          <p:cNvPr id="7" name="Google Shape;390;p7">
            <a:extLst>
              <a:ext uri="{FF2B5EF4-FFF2-40B4-BE49-F238E27FC236}">
                <a16:creationId xmlns:a16="http://schemas.microsoft.com/office/drawing/2014/main" id="{0088E47F-3BDE-30FD-772A-F0790D596574}"/>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26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TextBox 11">
            <a:extLst>
              <a:ext uri="{FF2B5EF4-FFF2-40B4-BE49-F238E27FC236}">
                <a16:creationId xmlns:a16="http://schemas.microsoft.com/office/drawing/2014/main" id="{2D6E2AAD-7FF4-2D28-089C-D45426ABE611}"/>
              </a:ext>
            </a:extLst>
          </p:cNvPr>
          <p:cNvSpPr txBox="1"/>
          <p:nvPr/>
        </p:nvSpPr>
        <p:spPr>
          <a:xfrm>
            <a:off x="711038" y="65780"/>
            <a:ext cx="447202" cy="338554"/>
          </a:xfrm>
          <a:prstGeom prst="rect">
            <a:avLst/>
          </a:prstGeom>
          <a:noFill/>
        </p:spPr>
        <p:txBody>
          <a:bodyPr wrap="square" rtlCol="0">
            <a:spAutoFit/>
          </a:bodyPr>
          <a:lstStyle/>
          <a:p>
            <a:r>
              <a:rPr lang="en-US" sz="1600" b="1">
                <a:solidFill>
                  <a:schemeClr val="bg1"/>
                </a:solidFill>
              </a:rPr>
              <a:t>02</a:t>
            </a:r>
          </a:p>
        </p:txBody>
      </p:sp>
      <p:sp>
        <p:nvSpPr>
          <p:cNvPr id="12" name="Google Shape;189;p2">
            <a:extLst>
              <a:ext uri="{FF2B5EF4-FFF2-40B4-BE49-F238E27FC236}">
                <a16:creationId xmlns:a16="http://schemas.microsoft.com/office/drawing/2014/main" id="{632EB5D4-3D71-F39B-67E1-2EF6D60A5292}"/>
              </a:ext>
            </a:extLst>
          </p:cNvPr>
          <p:cNvSpPr txBox="1"/>
          <p:nvPr/>
        </p:nvSpPr>
        <p:spPr>
          <a:xfrm>
            <a:off x="1492016" y="23758"/>
            <a:ext cx="5067795" cy="541541"/>
          </a:xfrm>
          <a:prstGeom prst="rect">
            <a:avLst/>
          </a:prstGeom>
          <a:noFill/>
          <a:ln>
            <a:noFill/>
          </a:ln>
        </p:spPr>
        <p:txBody>
          <a:bodyPr spcFirstLastPara="1" wrap="square" lIns="91425" tIns="45700" rIns="91425" bIns="45700" anchor="ctr" anchorCtr="0">
            <a:spAutoFit/>
          </a:bodyPr>
          <a:lstStyle/>
          <a:p>
            <a:r>
              <a:rPr lang="fr-FR" sz="2800">
                <a:solidFill>
                  <a:srgbClr val="702627"/>
                </a:solidFill>
              </a:rPr>
              <a:t>Contexte générale du projet </a:t>
            </a:r>
            <a:endParaRPr lang="fr-FR"/>
          </a:p>
        </p:txBody>
      </p:sp>
      <p:sp>
        <p:nvSpPr>
          <p:cNvPr id="14" name="ZoneTexte 13">
            <a:extLst>
              <a:ext uri="{FF2B5EF4-FFF2-40B4-BE49-F238E27FC236}">
                <a16:creationId xmlns:a16="http://schemas.microsoft.com/office/drawing/2014/main" id="{FF9C25FA-9425-85DC-6AD6-CFBABC218AD3}"/>
              </a:ext>
            </a:extLst>
          </p:cNvPr>
          <p:cNvSpPr txBox="1"/>
          <p:nvPr/>
        </p:nvSpPr>
        <p:spPr>
          <a:xfrm>
            <a:off x="3174982" y="1193957"/>
            <a:ext cx="6180234" cy="523220"/>
          </a:xfrm>
          <a:prstGeom prst="rect">
            <a:avLst/>
          </a:prstGeom>
          <a:noFill/>
        </p:spPr>
        <p:txBody>
          <a:bodyPr wrap="square" lIns="91440" tIns="45720" rIns="91440" bIns="45720" anchor="t">
            <a:spAutoFit/>
          </a:bodyPr>
          <a:lstStyle/>
          <a:p>
            <a:pPr algn="ctr"/>
            <a:r>
              <a:rPr lang="fr-FR" sz="2800" b="1">
                <a:solidFill>
                  <a:srgbClr val="FF0000"/>
                </a:solidFill>
                <a:latin typeface="Inter"/>
              </a:rPr>
              <a:t>Détection d'anomalies lors du forage</a:t>
            </a:r>
            <a:endParaRPr lang="fr-FR" sz="2800"/>
          </a:p>
        </p:txBody>
      </p:sp>
      <p:sp>
        <p:nvSpPr>
          <p:cNvPr id="15" name="ZoneTexte 14">
            <a:extLst>
              <a:ext uri="{FF2B5EF4-FFF2-40B4-BE49-F238E27FC236}">
                <a16:creationId xmlns:a16="http://schemas.microsoft.com/office/drawing/2014/main" id="{1100C0C8-09EE-5D96-7431-8CC354814C83}"/>
              </a:ext>
            </a:extLst>
          </p:cNvPr>
          <p:cNvSpPr txBox="1"/>
          <p:nvPr/>
        </p:nvSpPr>
        <p:spPr>
          <a:xfrm>
            <a:off x="709930" y="2373085"/>
            <a:ext cx="49373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b="1"/>
              <a:t>Problématique:</a:t>
            </a:r>
          </a:p>
          <a:p>
            <a:r>
              <a:rPr lang="fr-FR"/>
              <a:t> La détection des anomalies (</a:t>
            </a:r>
            <a:r>
              <a:rPr lang="fr-FR" err="1"/>
              <a:t>stuck</a:t>
            </a:r>
            <a:r>
              <a:rPr lang="fr-FR"/>
              <a:t>) lors du forage des puits.</a:t>
            </a:r>
          </a:p>
        </p:txBody>
      </p:sp>
      <p:sp>
        <p:nvSpPr>
          <p:cNvPr id="16" name="ZoneTexte 15">
            <a:extLst>
              <a:ext uri="{FF2B5EF4-FFF2-40B4-BE49-F238E27FC236}">
                <a16:creationId xmlns:a16="http://schemas.microsoft.com/office/drawing/2014/main" id="{7D7165F7-F6E7-FC81-1474-02B894B26789}"/>
              </a:ext>
            </a:extLst>
          </p:cNvPr>
          <p:cNvSpPr txBox="1"/>
          <p:nvPr/>
        </p:nvSpPr>
        <p:spPr>
          <a:xfrm>
            <a:off x="709930" y="4291856"/>
            <a:ext cx="485476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b="1" dirty="0"/>
              <a:t>Comment:</a:t>
            </a:r>
          </a:p>
          <a:p>
            <a:r>
              <a:rPr lang="fr-FR" dirty="0"/>
              <a:t> À travers des données de capteurs équipant la foreuse.</a:t>
            </a:r>
          </a:p>
        </p:txBody>
      </p:sp>
      <p:sp>
        <p:nvSpPr>
          <p:cNvPr id="4" name="ZoneTexte 3">
            <a:extLst>
              <a:ext uri="{FF2B5EF4-FFF2-40B4-BE49-F238E27FC236}">
                <a16:creationId xmlns:a16="http://schemas.microsoft.com/office/drawing/2014/main" id="{7078A9B8-F11E-5A57-2B3A-4D26CF071309}"/>
              </a:ext>
            </a:extLst>
          </p:cNvPr>
          <p:cNvSpPr txBox="1"/>
          <p:nvPr/>
        </p:nvSpPr>
        <p:spPr>
          <a:xfrm>
            <a:off x="709929" y="3291155"/>
            <a:ext cx="46160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800" b="1"/>
              <a:t>Pourquoi:</a:t>
            </a:r>
          </a:p>
          <a:p>
            <a:r>
              <a:rPr lang="fr-FR"/>
              <a:t> ça permet de réduire des coûts énormes à l'entreprise.</a:t>
            </a:r>
          </a:p>
        </p:txBody>
      </p:sp>
    </p:spTree>
    <p:extLst>
      <p:ext uri="{BB962C8B-B14F-4D97-AF65-F5344CB8AC3E}">
        <p14:creationId xmlns:p14="http://schemas.microsoft.com/office/powerpoint/2010/main" val="1787610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076D2-7131-9D44-6F01-EB3A34A3A14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2BAD9-2EA0-65A7-84F7-04FB9369E2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702627"/>
                </a:solidFill>
              </a:rPr>
              <a:t>4</a:t>
            </a:fld>
            <a:endParaRPr lang="en-US">
              <a:solidFill>
                <a:srgbClr val="702627"/>
              </a:solidFill>
            </a:endParaRPr>
          </a:p>
        </p:txBody>
      </p:sp>
      <p:sp>
        <p:nvSpPr>
          <p:cNvPr id="34" name="ZoneTexte 33">
            <a:extLst>
              <a:ext uri="{FF2B5EF4-FFF2-40B4-BE49-F238E27FC236}">
                <a16:creationId xmlns:a16="http://schemas.microsoft.com/office/drawing/2014/main" id="{5AD42FAD-7CA7-BDC3-B88C-11D4B6B87CB1}"/>
              </a:ext>
            </a:extLst>
          </p:cNvPr>
          <p:cNvSpPr txBox="1"/>
          <p:nvPr/>
        </p:nvSpPr>
        <p:spPr>
          <a:xfrm>
            <a:off x="3248428" y="560487"/>
            <a:ext cx="6180234" cy="954107"/>
          </a:xfrm>
          <a:prstGeom prst="rect">
            <a:avLst/>
          </a:prstGeom>
          <a:noFill/>
        </p:spPr>
        <p:txBody>
          <a:bodyPr wrap="square" lIns="91440" tIns="45720" rIns="91440" bIns="45720" anchor="t">
            <a:spAutoFit/>
          </a:bodyPr>
          <a:lstStyle/>
          <a:p>
            <a:pPr algn="ctr"/>
            <a:r>
              <a:rPr lang="fr-FR" sz="2800" b="1">
                <a:solidFill>
                  <a:srgbClr val="FF0000"/>
                </a:solidFill>
                <a:latin typeface="Inter"/>
              </a:rPr>
              <a:t>Détection d'anomalies dans les séries temporelles</a:t>
            </a:r>
            <a:endParaRPr lang="fr-FR" sz="2800"/>
          </a:p>
        </p:txBody>
      </p:sp>
      <p:sp>
        <p:nvSpPr>
          <p:cNvPr id="39" name="Google Shape;390;p7">
            <a:extLst>
              <a:ext uri="{FF2B5EF4-FFF2-40B4-BE49-F238E27FC236}">
                <a16:creationId xmlns:a16="http://schemas.microsoft.com/office/drawing/2014/main" id="{47B5F1A3-B5DA-F511-4E9A-028A72B59CA6}"/>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26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 name="TextBox 11">
            <a:extLst>
              <a:ext uri="{FF2B5EF4-FFF2-40B4-BE49-F238E27FC236}">
                <a16:creationId xmlns:a16="http://schemas.microsoft.com/office/drawing/2014/main" id="{B8F6A7F7-EC34-76EF-CE1D-3997F3FAA54B}"/>
              </a:ext>
            </a:extLst>
          </p:cNvPr>
          <p:cNvSpPr txBox="1"/>
          <p:nvPr/>
        </p:nvSpPr>
        <p:spPr>
          <a:xfrm>
            <a:off x="711038" y="65780"/>
            <a:ext cx="447202" cy="338554"/>
          </a:xfrm>
          <a:prstGeom prst="rect">
            <a:avLst/>
          </a:prstGeom>
          <a:noFill/>
        </p:spPr>
        <p:txBody>
          <a:bodyPr wrap="square" rtlCol="0">
            <a:spAutoFit/>
          </a:bodyPr>
          <a:lstStyle/>
          <a:p>
            <a:r>
              <a:rPr lang="en-US" sz="1600" b="1">
                <a:solidFill>
                  <a:schemeClr val="bg1"/>
                </a:solidFill>
              </a:rPr>
              <a:t>02</a:t>
            </a:r>
          </a:p>
        </p:txBody>
      </p:sp>
      <p:sp>
        <p:nvSpPr>
          <p:cNvPr id="41" name="Google Shape;189;p2">
            <a:extLst>
              <a:ext uri="{FF2B5EF4-FFF2-40B4-BE49-F238E27FC236}">
                <a16:creationId xmlns:a16="http://schemas.microsoft.com/office/drawing/2014/main" id="{4DA4122C-AC17-4210-47CF-6306B655A3DB}"/>
              </a:ext>
            </a:extLst>
          </p:cNvPr>
          <p:cNvSpPr txBox="1"/>
          <p:nvPr/>
        </p:nvSpPr>
        <p:spPr>
          <a:xfrm>
            <a:off x="1492016" y="23758"/>
            <a:ext cx="5067795" cy="541541"/>
          </a:xfrm>
          <a:prstGeom prst="rect">
            <a:avLst/>
          </a:prstGeom>
          <a:noFill/>
          <a:ln>
            <a:noFill/>
          </a:ln>
        </p:spPr>
        <p:txBody>
          <a:bodyPr spcFirstLastPara="1" wrap="square" lIns="91425" tIns="45700" rIns="91425" bIns="45700" anchor="ctr" anchorCtr="0">
            <a:spAutoFit/>
          </a:bodyPr>
          <a:lstStyle/>
          <a:p>
            <a:r>
              <a:rPr lang="fr-FR" sz="2800">
                <a:solidFill>
                  <a:srgbClr val="702627"/>
                </a:solidFill>
              </a:rPr>
              <a:t>Contexte générale du projet </a:t>
            </a:r>
            <a:endParaRPr lang="fr-FR"/>
          </a:p>
        </p:txBody>
      </p:sp>
      <p:pic>
        <p:nvPicPr>
          <p:cNvPr id="4" name="Image 3" descr="Une image contenant texte, ligne, diagramme, Tracé&#10;&#10;Le contenu généré par l’IA peut être incorrect.">
            <a:extLst>
              <a:ext uri="{FF2B5EF4-FFF2-40B4-BE49-F238E27FC236}">
                <a16:creationId xmlns:a16="http://schemas.microsoft.com/office/drawing/2014/main" id="{9968C1DD-B286-DF0C-DBD5-74D27446B67B}"/>
              </a:ext>
            </a:extLst>
          </p:cNvPr>
          <p:cNvPicPr>
            <a:picLocks noChangeAspect="1"/>
          </p:cNvPicPr>
          <p:nvPr/>
        </p:nvPicPr>
        <p:blipFill>
          <a:blip r:embed="rId3"/>
          <a:stretch>
            <a:fillRect/>
          </a:stretch>
        </p:blipFill>
        <p:spPr>
          <a:xfrm>
            <a:off x="2756869" y="2293724"/>
            <a:ext cx="6250926" cy="1694420"/>
          </a:xfrm>
          <a:prstGeom prst="rect">
            <a:avLst/>
          </a:prstGeom>
        </p:spPr>
      </p:pic>
      <p:sp>
        <p:nvSpPr>
          <p:cNvPr id="7" name="ZoneTexte 15">
            <a:extLst>
              <a:ext uri="{FF2B5EF4-FFF2-40B4-BE49-F238E27FC236}">
                <a16:creationId xmlns:a16="http://schemas.microsoft.com/office/drawing/2014/main" id="{4F8575C8-117A-16CC-BE31-00B0754F16CD}"/>
              </a:ext>
            </a:extLst>
          </p:cNvPr>
          <p:cNvSpPr txBox="1"/>
          <p:nvPr/>
        </p:nvSpPr>
        <p:spPr>
          <a:xfrm>
            <a:off x="700800" y="1826421"/>
            <a:ext cx="10029201" cy="584775"/>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fr-FR" sz="1600" b="1"/>
              <a:t>Qu'Est-ce qu'on cherche à </a:t>
            </a:r>
            <a:r>
              <a:rPr lang="fr-FR" sz="1600" b="1" err="1"/>
              <a:t>detecter</a:t>
            </a:r>
            <a:r>
              <a:rPr lang="fr-FR" sz="1600" b="1"/>
              <a:t> ?</a:t>
            </a:r>
            <a:endParaRPr lang="fr-FR"/>
          </a:p>
          <a:p>
            <a:pPr marL="342900" lvl="3" indent="-342900">
              <a:buFont typeface="+mj-lt"/>
              <a:buAutoNum type="arabicPeriod"/>
            </a:pPr>
            <a:endParaRPr lang="fr-FR" sz="1600" b="1"/>
          </a:p>
        </p:txBody>
      </p:sp>
      <p:sp>
        <p:nvSpPr>
          <p:cNvPr id="10" name="ZoneTexte 17">
            <a:extLst>
              <a:ext uri="{FF2B5EF4-FFF2-40B4-BE49-F238E27FC236}">
                <a16:creationId xmlns:a16="http://schemas.microsoft.com/office/drawing/2014/main" id="{3AA7EE81-90D1-437E-A78B-A500D59A35F8}"/>
              </a:ext>
            </a:extLst>
          </p:cNvPr>
          <p:cNvSpPr txBox="1"/>
          <p:nvPr/>
        </p:nvSpPr>
        <p:spPr>
          <a:xfrm>
            <a:off x="691996" y="4035905"/>
            <a:ext cx="4342856" cy="338554"/>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a:buChar char="§"/>
            </a:pPr>
            <a:r>
              <a:rPr lang="fr-FR" sz="1600" b="1"/>
              <a:t>Quelles sont les </a:t>
            </a:r>
            <a:r>
              <a:rPr lang="fr-FR" sz="1600" b="1" err="1"/>
              <a:t>approaches</a:t>
            </a:r>
            <a:r>
              <a:rPr lang="fr-FR" sz="1600" b="1"/>
              <a:t> à utiliser ?</a:t>
            </a:r>
            <a:endParaRPr lang="fr-FR"/>
          </a:p>
        </p:txBody>
      </p:sp>
      <p:sp>
        <p:nvSpPr>
          <p:cNvPr id="11" name="ZoneTexte 18">
            <a:extLst>
              <a:ext uri="{FF2B5EF4-FFF2-40B4-BE49-F238E27FC236}">
                <a16:creationId xmlns:a16="http://schemas.microsoft.com/office/drawing/2014/main" id="{49758E87-B7B8-975C-E80E-768FCB480FEE}"/>
              </a:ext>
            </a:extLst>
          </p:cNvPr>
          <p:cNvSpPr txBox="1"/>
          <p:nvPr/>
        </p:nvSpPr>
        <p:spPr>
          <a:xfrm>
            <a:off x="1187934" y="4370390"/>
            <a:ext cx="10029201" cy="2123658"/>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ourier New" panose="05000000000000000000" pitchFamily="2" charset="2"/>
              <a:buChar char="o"/>
            </a:pPr>
            <a:r>
              <a:rPr lang="fr-FR" sz="1600" b="1">
                <a:solidFill>
                  <a:srgbClr val="242424"/>
                </a:solidFill>
                <a:latin typeface="Segoe UI"/>
              </a:rPr>
              <a:t>Approches supervisées :    </a:t>
            </a:r>
            <a:endParaRPr lang="fr-FR"/>
          </a:p>
          <a:p>
            <a:pPr marL="742950" lvl="1" indent="-285750">
              <a:buFont typeface="Courier New" panose="05000000000000000000" pitchFamily="2" charset="2"/>
              <a:buChar char="o"/>
            </a:pPr>
            <a:r>
              <a:rPr lang="fr-FR" u="sng">
                <a:solidFill>
                  <a:srgbClr val="242424"/>
                </a:solidFill>
                <a:latin typeface="Segoe UI"/>
              </a:rPr>
              <a:t>Méthodes statistiques:</a:t>
            </a:r>
            <a:r>
              <a:rPr lang="fr-FR">
                <a:solidFill>
                  <a:srgbClr val="242424"/>
                </a:solidFill>
                <a:latin typeface="Segoe UI"/>
              </a:rPr>
              <a:t> Il n'y à pas de saisonnalité, ni cyclicité, ni tendance. Donc approche rejetée.</a:t>
            </a:r>
          </a:p>
          <a:p>
            <a:pPr marL="742950" lvl="1" indent="-285750">
              <a:buFont typeface="Courier New" panose="05000000000000000000" pitchFamily="2" charset="2"/>
              <a:buChar char="o"/>
            </a:pPr>
            <a:r>
              <a:rPr lang="fr-FR" u="sng" err="1">
                <a:solidFill>
                  <a:srgbClr val="242424"/>
                </a:solidFill>
                <a:latin typeface="Segoe UI"/>
              </a:rPr>
              <a:t>Feature</a:t>
            </a:r>
            <a:r>
              <a:rPr lang="fr-FR" u="sng">
                <a:solidFill>
                  <a:srgbClr val="242424"/>
                </a:solidFill>
                <a:latin typeface="Segoe UI"/>
              </a:rPr>
              <a:t> engineering + Machine Learning:</a:t>
            </a:r>
            <a:r>
              <a:rPr lang="fr-FR">
                <a:solidFill>
                  <a:srgbClr val="242424"/>
                </a:solidFill>
                <a:latin typeface="Segoe UI"/>
              </a:rPr>
              <a:t> C'est compliqué vue la </a:t>
            </a:r>
            <a:r>
              <a:rPr lang="fr-FR" err="1">
                <a:solidFill>
                  <a:srgbClr val="242424"/>
                </a:solidFill>
                <a:latin typeface="Segoe UI"/>
              </a:rPr>
              <a:t>dépendence</a:t>
            </a:r>
            <a:r>
              <a:rPr lang="fr-FR">
                <a:solidFill>
                  <a:srgbClr val="242424"/>
                </a:solidFill>
                <a:latin typeface="Segoe UI"/>
              </a:rPr>
              <a:t> à la connaissance métier.</a:t>
            </a:r>
          </a:p>
          <a:p>
            <a:pPr marL="457200" lvl="1"/>
            <a:r>
              <a:rPr lang="fr-FR">
                <a:solidFill>
                  <a:srgbClr val="242424"/>
                </a:solidFill>
                <a:latin typeface="Segoe UI"/>
              </a:rPr>
              <a:t>L'avantage c'est qu'on sait ce qu'on cherche, l'</a:t>
            </a:r>
            <a:r>
              <a:rPr lang="fr-FR" err="1">
                <a:solidFill>
                  <a:srgbClr val="242424"/>
                </a:solidFill>
                <a:latin typeface="Segoe UI"/>
              </a:rPr>
              <a:t>inconveignant</a:t>
            </a:r>
            <a:r>
              <a:rPr lang="fr-FR">
                <a:solidFill>
                  <a:srgbClr val="242424"/>
                </a:solidFill>
                <a:latin typeface="Segoe UI"/>
              </a:rPr>
              <a:t> c'est qu'elle est influencée par la façon de labélisation.</a:t>
            </a:r>
            <a:endParaRPr lang="fr-FR"/>
          </a:p>
          <a:p>
            <a:pPr marL="285750" indent="-285750">
              <a:buFont typeface="Courier New" panose="05000000000000000000" pitchFamily="2" charset="2"/>
              <a:buChar char="o"/>
            </a:pPr>
            <a:endParaRPr lang="fr-FR" sz="1600">
              <a:solidFill>
                <a:srgbClr val="242424"/>
              </a:solidFill>
              <a:latin typeface="Segoe UI"/>
            </a:endParaRPr>
          </a:p>
          <a:p>
            <a:pPr marL="285750" indent="-285750">
              <a:buFont typeface="Courier New" panose="05000000000000000000" pitchFamily="2" charset="2"/>
              <a:buChar char="o"/>
            </a:pPr>
            <a:r>
              <a:rPr lang="fr-FR" sz="1600" b="1">
                <a:solidFill>
                  <a:srgbClr val="242424"/>
                </a:solidFill>
                <a:latin typeface="Segoe UI"/>
              </a:rPr>
              <a:t>Approches </a:t>
            </a:r>
            <a:r>
              <a:rPr lang="fr-FR" sz="1600" b="1" err="1">
                <a:solidFill>
                  <a:srgbClr val="242424"/>
                </a:solidFill>
                <a:latin typeface="Segoe UI"/>
              </a:rPr>
              <a:t>unsupervisées</a:t>
            </a:r>
            <a:r>
              <a:rPr lang="fr-FR" sz="1600" b="1" i="0">
                <a:solidFill>
                  <a:srgbClr val="242424"/>
                </a:solidFill>
                <a:effectLst/>
                <a:latin typeface="Segoe UI"/>
              </a:rPr>
              <a:t>:   </a:t>
            </a:r>
            <a:r>
              <a:rPr lang="fr-FR">
                <a:solidFill>
                  <a:srgbClr val="242424"/>
                </a:solidFill>
                <a:latin typeface="Segoe UI"/>
              </a:rPr>
              <a:t>De loin, le plus largement utilisé pour sa capacité à détecter toute anomalie, quel que soit le type. C'est aussi un excellent outil pour gérer le déséquilibre des données. Cependant, ils ont besoin de données appropriées pour pouvoir modéliser les données qui ne contiennent pas d'anomalies et suffisamment de données pour représenter les différentes activités dans différents contextes.</a:t>
            </a:r>
          </a:p>
        </p:txBody>
      </p:sp>
    </p:spTree>
    <p:extLst>
      <p:ext uri="{BB962C8B-B14F-4D97-AF65-F5344CB8AC3E}">
        <p14:creationId xmlns:p14="http://schemas.microsoft.com/office/powerpoint/2010/main" val="326320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AC94B-0B15-DB69-F6B5-387F87DDEBF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EF22ED-FC8D-3A55-8CC3-ADBD1BAC9A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702627"/>
                </a:solidFill>
              </a:rPr>
              <a:t>5</a:t>
            </a:fld>
            <a:endParaRPr lang="en-US">
              <a:solidFill>
                <a:srgbClr val="702627"/>
              </a:solidFill>
            </a:endParaRPr>
          </a:p>
        </p:txBody>
      </p:sp>
      <p:sp>
        <p:nvSpPr>
          <p:cNvPr id="34" name="ZoneTexte 33">
            <a:extLst>
              <a:ext uri="{FF2B5EF4-FFF2-40B4-BE49-F238E27FC236}">
                <a16:creationId xmlns:a16="http://schemas.microsoft.com/office/drawing/2014/main" id="{800C5A50-2113-DFC1-5CFF-066321619F45}"/>
              </a:ext>
            </a:extLst>
          </p:cNvPr>
          <p:cNvSpPr txBox="1"/>
          <p:nvPr/>
        </p:nvSpPr>
        <p:spPr>
          <a:xfrm>
            <a:off x="4934823" y="556987"/>
            <a:ext cx="2587484" cy="584775"/>
          </a:xfrm>
          <a:prstGeom prst="rect">
            <a:avLst/>
          </a:prstGeom>
          <a:noFill/>
        </p:spPr>
        <p:txBody>
          <a:bodyPr wrap="square">
            <a:spAutoFit/>
          </a:bodyPr>
          <a:lstStyle/>
          <a:p>
            <a:r>
              <a:rPr lang="fr-FR" sz="3200" b="1" i="0">
                <a:solidFill>
                  <a:srgbClr val="FF0000"/>
                </a:solidFill>
                <a:effectLst/>
                <a:latin typeface="Inter"/>
              </a:rPr>
              <a:t>Introduction</a:t>
            </a:r>
            <a:endParaRPr lang="fr-FR" sz="3200" b="1">
              <a:solidFill>
                <a:srgbClr val="FF0000"/>
              </a:solidFill>
            </a:endParaRPr>
          </a:p>
        </p:txBody>
      </p:sp>
      <p:sp>
        <p:nvSpPr>
          <p:cNvPr id="39" name="Google Shape;390;p7">
            <a:extLst>
              <a:ext uri="{FF2B5EF4-FFF2-40B4-BE49-F238E27FC236}">
                <a16:creationId xmlns:a16="http://schemas.microsoft.com/office/drawing/2014/main" id="{A2C7A118-677B-F040-5A34-7FCE199C1D7C}"/>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26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 name="TextBox 11">
            <a:extLst>
              <a:ext uri="{FF2B5EF4-FFF2-40B4-BE49-F238E27FC236}">
                <a16:creationId xmlns:a16="http://schemas.microsoft.com/office/drawing/2014/main" id="{841A8071-FD53-9A1E-999E-3398D6AAB73D}"/>
              </a:ext>
            </a:extLst>
          </p:cNvPr>
          <p:cNvSpPr txBox="1"/>
          <p:nvPr/>
        </p:nvSpPr>
        <p:spPr>
          <a:xfrm>
            <a:off x="711038" y="65780"/>
            <a:ext cx="447202" cy="338554"/>
          </a:xfrm>
          <a:prstGeom prst="rect">
            <a:avLst/>
          </a:prstGeom>
          <a:noFill/>
        </p:spPr>
        <p:txBody>
          <a:bodyPr wrap="square" rtlCol="0">
            <a:spAutoFit/>
          </a:bodyPr>
          <a:lstStyle/>
          <a:p>
            <a:r>
              <a:rPr lang="en-US" sz="1600" b="1">
                <a:solidFill>
                  <a:schemeClr val="bg1"/>
                </a:solidFill>
              </a:rPr>
              <a:t>02</a:t>
            </a:r>
          </a:p>
        </p:txBody>
      </p:sp>
      <p:sp>
        <p:nvSpPr>
          <p:cNvPr id="3" name="TextBox 2">
            <a:extLst>
              <a:ext uri="{FF2B5EF4-FFF2-40B4-BE49-F238E27FC236}">
                <a16:creationId xmlns:a16="http://schemas.microsoft.com/office/drawing/2014/main" id="{2DF72F94-B0D5-382E-C9B5-0C457E880FB4}"/>
              </a:ext>
            </a:extLst>
          </p:cNvPr>
          <p:cNvSpPr txBox="1"/>
          <p:nvPr/>
        </p:nvSpPr>
        <p:spPr>
          <a:xfrm>
            <a:off x="931367" y="5569573"/>
            <a:ext cx="3740303" cy="461665"/>
          </a:xfrm>
          <a:prstGeom prst="rect">
            <a:avLst/>
          </a:prstGeom>
          <a:noFill/>
        </p:spPr>
        <p:txBody>
          <a:bodyPr wrap="square" lIns="91440" tIns="45720" rIns="91440" bIns="45720" rtlCol="0" anchor="t">
            <a:spAutoFit/>
          </a:bodyPr>
          <a:lstStyle/>
          <a:p>
            <a:r>
              <a:rPr lang="fr-FR" sz="2400" b="1"/>
              <a:t>Défis liés aux données: </a:t>
            </a:r>
            <a:endParaRPr lang="en-US" sz="2400" b="1"/>
          </a:p>
        </p:txBody>
      </p:sp>
      <p:sp>
        <p:nvSpPr>
          <p:cNvPr id="14" name="TextBox 11">
            <a:extLst>
              <a:ext uri="{FF2B5EF4-FFF2-40B4-BE49-F238E27FC236}">
                <a16:creationId xmlns:a16="http://schemas.microsoft.com/office/drawing/2014/main" id="{693E7AA9-534C-A7D5-B413-9857F2C92865}"/>
              </a:ext>
            </a:extLst>
          </p:cNvPr>
          <p:cNvSpPr txBox="1"/>
          <p:nvPr/>
        </p:nvSpPr>
        <p:spPr>
          <a:xfrm>
            <a:off x="1106240" y="3576212"/>
            <a:ext cx="10149657" cy="1815882"/>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fr-FR" sz="1600"/>
              <a:t>De nombreuses activités en plus du forage (Casing, Nettoyage du puits, Élargissement du puits).</a:t>
            </a:r>
          </a:p>
          <a:p>
            <a:pPr marL="342900" indent="-342900">
              <a:buFont typeface="Arial" panose="020B0604020202020204" pitchFamily="34" charset="0"/>
              <a:buChar char="•"/>
            </a:pPr>
            <a:r>
              <a:rPr lang="fr-FR" sz="1600"/>
              <a:t>Ces activités sont influencées par des actions humaines.</a:t>
            </a:r>
          </a:p>
          <a:p>
            <a:pPr marL="342900" indent="-342900">
              <a:buFont typeface="Arial" panose="020B0604020202020204" pitchFamily="34" charset="0"/>
              <a:buChar char="•"/>
            </a:pPr>
            <a:r>
              <a:rPr lang="fr-FR" sz="1600"/>
              <a:t>Quelques petits coincements sont soit des petits coincements soit un coincement évité mais qui sont annotés comme non-coincement, ainsi biaisant davantage le modèle.</a:t>
            </a:r>
          </a:p>
          <a:p>
            <a:pPr marL="342900" indent="-342900">
              <a:buFont typeface="Arial" panose="020B0604020202020204" pitchFamily="34" charset="0"/>
              <a:buChar char="•"/>
            </a:pPr>
            <a:r>
              <a:rPr lang="en-US" sz="1600"/>
              <a:t>Les labels </a:t>
            </a:r>
            <a:r>
              <a:rPr lang="en-US" sz="1600" err="1"/>
              <a:t>sont</a:t>
            </a:r>
            <a:r>
              <a:rPr lang="en-US" sz="1600"/>
              <a:t> </a:t>
            </a:r>
            <a:r>
              <a:rPr lang="en-US" sz="1600" err="1"/>
              <a:t>annotés</a:t>
            </a:r>
            <a:r>
              <a:rPr lang="en-US" sz="1600"/>
              <a:t> de façon </a:t>
            </a:r>
            <a:r>
              <a:rPr lang="en-US" sz="1600" err="1"/>
              <a:t>manuelle</a:t>
            </a:r>
            <a:r>
              <a:rPr lang="en-US" sz="1600"/>
              <a:t>, et </a:t>
            </a:r>
            <a:r>
              <a:rPr lang="en-US" sz="1600" err="1"/>
              <a:t>sont</a:t>
            </a:r>
            <a:r>
              <a:rPr lang="en-US" sz="1600"/>
              <a:t> de points </a:t>
            </a:r>
            <a:r>
              <a:rPr lang="en-US" sz="1600" err="1"/>
              <a:t>plutôt</a:t>
            </a:r>
            <a:r>
              <a:rPr lang="en-US" sz="1600"/>
              <a:t> </a:t>
            </a:r>
            <a:r>
              <a:rPr lang="en-US" sz="1600" err="1"/>
              <a:t>qu’une</a:t>
            </a:r>
            <a:r>
              <a:rPr lang="en-US" sz="1600"/>
              <a:t> </a:t>
            </a:r>
            <a:r>
              <a:rPr lang="en-US" sz="1600" err="1"/>
              <a:t>période</a:t>
            </a:r>
            <a:r>
              <a:rPr lang="en-US" sz="1600"/>
              <a:t>.</a:t>
            </a:r>
          </a:p>
          <a:p>
            <a:pPr marL="342900" indent="-342900">
              <a:buFont typeface="Arial" panose="020B0604020202020204" pitchFamily="34" charset="0"/>
              <a:buChar char="•"/>
            </a:pPr>
            <a:r>
              <a:rPr lang="en-US" sz="1600"/>
              <a:t>La </a:t>
            </a:r>
            <a:r>
              <a:rPr lang="en-US" sz="1600" err="1"/>
              <a:t>géologie</a:t>
            </a:r>
            <a:r>
              <a:rPr lang="en-US" sz="1600"/>
              <a:t> et le fait que </a:t>
            </a:r>
            <a:r>
              <a:rPr lang="en-US" sz="1600" err="1"/>
              <a:t>c’est</a:t>
            </a:r>
            <a:r>
              <a:rPr lang="en-US" sz="1600"/>
              <a:t> on-shore </a:t>
            </a:r>
            <a:r>
              <a:rPr lang="en-US" sz="1600" err="1"/>
              <a:t>ou</a:t>
            </a:r>
            <a:r>
              <a:rPr lang="en-US" sz="1600"/>
              <a:t> off-shore </a:t>
            </a:r>
            <a:r>
              <a:rPr lang="en-US" sz="1600" err="1"/>
              <a:t>affectent</a:t>
            </a:r>
            <a:r>
              <a:rPr lang="en-US" sz="1600"/>
              <a:t> </a:t>
            </a:r>
            <a:r>
              <a:rPr lang="en-US" sz="1600" err="1"/>
              <a:t>sont</a:t>
            </a:r>
            <a:r>
              <a:rPr lang="en-US" sz="1600"/>
              <a:t> des </a:t>
            </a:r>
            <a:r>
              <a:rPr lang="en-US" sz="1600" err="1"/>
              <a:t>facteurs</a:t>
            </a:r>
            <a:r>
              <a:rPr lang="en-US" sz="1600"/>
              <a:t> qui ne </a:t>
            </a:r>
            <a:r>
              <a:rPr lang="en-US" sz="1600" err="1"/>
              <a:t>sont</a:t>
            </a:r>
            <a:r>
              <a:rPr lang="en-US" sz="1600"/>
              <a:t> pas </a:t>
            </a:r>
            <a:r>
              <a:rPr lang="en-US" sz="1600" err="1"/>
              <a:t>enregistrés</a:t>
            </a:r>
            <a:r>
              <a:rPr lang="en-US" sz="1600"/>
              <a:t>.</a:t>
            </a:r>
          </a:p>
        </p:txBody>
      </p:sp>
      <p:sp>
        <p:nvSpPr>
          <p:cNvPr id="4" name="TextBox 2">
            <a:extLst>
              <a:ext uri="{FF2B5EF4-FFF2-40B4-BE49-F238E27FC236}">
                <a16:creationId xmlns:a16="http://schemas.microsoft.com/office/drawing/2014/main" id="{825A1554-557E-24B0-32B6-E3BE5C21F03A}"/>
              </a:ext>
            </a:extLst>
          </p:cNvPr>
          <p:cNvSpPr txBox="1"/>
          <p:nvPr/>
        </p:nvSpPr>
        <p:spPr>
          <a:xfrm>
            <a:off x="803517" y="3171902"/>
            <a:ext cx="3593412" cy="400110"/>
          </a:xfrm>
          <a:prstGeom prst="rect">
            <a:avLst/>
          </a:prstGeom>
          <a:noFill/>
        </p:spPr>
        <p:txBody>
          <a:bodyPr wrap="square" lIns="91440" tIns="45720" rIns="91440" bIns="45720" rtlCol="0" anchor="t">
            <a:spAutoFit/>
          </a:bodyPr>
          <a:lstStyle/>
          <a:p>
            <a:r>
              <a:rPr lang="fr-FR" sz="2000" b="1"/>
              <a:t>défis spécifiques au projet:</a:t>
            </a:r>
            <a:endParaRPr lang="fr-FR" b="1"/>
          </a:p>
        </p:txBody>
      </p:sp>
      <p:sp>
        <p:nvSpPr>
          <p:cNvPr id="6" name="TextBox 11">
            <a:extLst>
              <a:ext uri="{FF2B5EF4-FFF2-40B4-BE49-F238E27FC236}">
                <a16:creationId xmlns:a16="http://schemas.microsoft.com/office/drawing/2014/main" id="{D06F6858-7C36-9AA1-3ECA-848F03BEAD0F}"/>
              </a:ext>
            </a:extLst>
          </p:cNvPr>
          <p:cNvSpPr txBox="1"/>
          <p:nvPr/>
        </p:nvSpPr>
        <p:spPr>
          <a:xfrm>
            <a:off x="1366224" y="6029751"/>
            <a:ext cx="10149657" cy="369332"/>
          </a:xfrm>
          <a:prstGeom prst="rect">
            <a:avLst/>
          </a:prstGeom>
          <a:noFill/>
        </p:spPr>
        <p:txBody>
          <a:bodyPr wrap="square" rtlCol="0">
            <a:spAutoFit/>
          </a:bodyPr>
          <a:lstStyle/>
          <a:p>
            <a:pPr marL="342900" indent="-342900">
              <a:buFont typeface="Arial" panose="020B0604020202020204" pitchFamily="34" charset="0"/>
              <a:buChar char="•"/>
            </a:pPr>
            <a:r>
              <a:rPr lang="en-US" sz="1800" err="1"/>
              <a:t>Quelques</a:t>
            </a:r>
            <a:r>
              <a:rPr lang="en-US" sz="1800"/>
              <a:t> analyses nous a </a:t>
            </a:r>
            <a:r>
              <a:rPr lang="en-US" sz="1800" err="1"/>
              <a:t>montré</a:t>
            </a:r>
            <a:r>
              <a:rPr lang="en-US" sz="1800"/>
              <a:t> </a:t>
            </a:r>
            <a:r>
              <a:rPr lang="en-US" sz="1800" err="1"/>
              <a:t>qu’il</a:t>
            </a:r>
            <a:r>
              <a:rPr lang="en-US" sz="1800"/>
              <a:t> </a:t>
            </a:r>
            <a:r>
              <a:rPr lang="en-US" sz="1800" err="1"/>
              <a:t>y’à</a:t>
            </a:r>
            <a:r>
              <a:rPr lang="en-US" sz="1800"/>
              <a:t> un </a:t>
            </a:r>
            <a:r>
              <a:rPr lang="en-US" sz="1800" err="1"/>
              <a:t>besoin</a:t>
            </a:r>
            <a:r>
              <a:rPr lang="en-US" sz="1800"/>
              <a:t> de </a:t>
            </a:r>
            <a:r>
              <a:rPr lang="en-US" sz="1800" err="1"/>
              <a:t>travailler</a:t>
            </a:r>
            <a:r>
              <a:rPr lang="en-US" sz="1800"/>
              <a:t> plus sur les données.</a:t>
            </a:r>
          </a:p>
        </p:txBody>
      </p:sp>
      <p:sp>
        <p:nvSpPr>
          <p:cNvPr id="7" name="ZoneTexte 5">
            <a:extLst>
              <a:ext uri="{FF2B5EF4-FFF2-40B4-BE49-F238E27FC236}">
                <a16:creationId xmlns:a16="http://schemas.microsoft.com/office/drawing/2014/main" id="{D609A1BF-A098-9319-CF30-FEE5491EA2D8}"/>
              </a:ext>
            </a:extLst>
          </p:cNvPr>
          <p:cNvSpPr txBox="1"/>
          <p:nvPr/>
        </p:nvSpPr>
        <p:spPr>
          <a:xfrm>
            <a:off x="801485" y="1669727"/>
            <a:ext cx="2206053" cy="400110"/>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000" b="1"/>
              <a:t>défis universels:</a:t>
            </a:r>
          </a:p>
        </p:txBody>
      </p:sp>
      <p:grpSp>
        <p:nvGrpSpPr>
          <p:cNvPr id="8" name="Groupe 7">
            <a:extLst>
              <a:ext uri="{FF2B5EF4-FFF2-40B4-BE49-F238E27FC236}">
                <a16:creationId xmlns:a16="http://schemas.microsoft.com/office/drawing/2014/main" id="{BED488F6-8C32-1714-52C0-EE372C1B71FE}"/>
              </a:ext>
            </a:extLst>
          </p:cNvPr>
          <p:cNvGrpSpPr/>
          <p:nvPr/>
        </p:nvGrpSpPr>
        <p:grpSpPr>
          <a:xfrm>
            <a:off x="1086945" y="2137560"/>
            <a:ext cx="10525150" cy="659330"/>
            <a:chOff x="1022680" y="5259007"/>
            <a:chExt cx="3854384" cy="659330"/>
          </a:xfrm>
        </p:grpSpPr>
        <p:sp>
          <p:nvSpPr>
            <p:cNvPr id="9" name="ZoneTexte 15">
              <a:extLst>
                <a:ext uri="{FF2B5EF4-FFF2-40B4-BE49-F238E27FC236}">
                  <a16:creationId xmlns:a16="http://schemas.microsoft.com/office/drawing/2014/main" id="{077A5D8B-C07B-82B4-FDF6-F3DB9854E3C6}"/>
                </a:ext>
              </a:extLst>
            </p:cNvPr>
            <p:cNvSpPr txBox="1"/>
            <p:nvPr/>
          </p:nvSpPr>
          <p:spPr>
            <a:xfrm>
              <a:off x="1022680" y="5259007"/>
              <a:ext cx="3672764" cy="584775"/>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
              </a:pPr>
              <a:r>
                <a:rPr lang="fr-FR" sz="1600" b="1"/>
                <a:t>Rareté des données anormales entraînant un ensemble de données déséquilibré:</a:t>
              </a:r>
            </a:p>
            <a:p>
              <a:pPr marL="342900" lvl="3" indent="-342900">
                <a:buFont typeface="+mj-lt"/>
                <a:buAutoNum type="arabicPeriod"/>
              </a:pPr>
              <a:endParaRPr lang="fr-FR" sz="1600" b="1"/>
            </a:p>
          </p:txBody>
        </p:sp>
        <p:sp>
          <p:nvSpPr>
            <p:cNvPr id="10" name="ZoneTexte 16">
              <a:extLst>
                <a:ext uri="{FF2B5EF4-FFF2-40B4-BE49-F238E27FC236}">
                  <a16:creationId xmlns:a16="http://schemas.microsoft.com/office/drawing/2014/main" id="{D5DA84ED-7170-BCDB-2459-02C38B1CAC21}"/>
                </a:ext>
              </a:extLst>
            </p:cNvPr>
            <p:cNvSpPr txBox="1"/>
            <p:nvPr/>
          </p:nvSpPr>
          <p:spPr>
            <a:xfrm>
              <a:off x="1263344" y="5579783"/>
              <a:ext cx="3613720" cy="338554"/>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fr-FR" sz="1600">
                  <a:solidFill>
                    <a:srgbClr val="242424"/>
                  </a:solidFill>
                </a:rPr>
                <a:t>Elles ne se produisent pas très souvent</a:t>
              </a:r>
              <a:endParaRPr lang="fr-FR" sz="1600"/>
            </a:p>
          </p:txBody>
        </p:sp>
      </p:grpSp>
      <p:sp>
        <p:nvSpPr>
          <p:cNvPr id="13" name="Google Shape;189;p2">
            <a:extLst>
              <a:ext uri="{FF2B5EF4-FFF2-40B4-BE49-F238E27FC236}">
                <a16:creationId xmlns:a16="http://schemas.microsoft.com/office/drawing/2014/main" id="{C3598ECE-BCB9-9A26-6B0B-8F4D70E88697}"/>
              </a:ext>
            </a:extLst>
          </p:cNvPr>
          <p:cNvSpPr txBox="1"/>
          <p:nvPr/>
        </p:nvSpPr>
        <p:spPr>
          <a:xfrm>
            <a:off x="1492016" y="23758"/>
            <a:ext cx="5067795" cy="541541"/>
          </a:xfrm>
          <a:prstGeom prst="rect">
            <a:avLst/>
          </a:prstGeom>
          <a:noFill/>
          <a:ln>
            <a:noFill/>
          </a:ln>
        </p:spPr>
        <p:txBody>
          <a:bodyPr spcFirstLastPara="1" wrap="square" lIns="91425" tIns="45700" rIns="91425" bIns="45700" anchor="ctr" anchorCtr="0">
            <a:spAutoFit/>
          </a:bodyPr>
          <a:lstStyle/>
          <a:p>
            <a:r>
              <a:rPr lang="fr-FR" sz="2800">
                <a:solidFill>
                  <a:srgbClr val="702627"/>
                </a:solidFill>
              </a:rPr>
              <a:t>Contexte générale du projet </a:t>
            </a:r>
            <a:endParaRPr lang="fr-FR"/>
          </a:p>
        </p:txBody>
      </p:sp>
    </p:spTree>
    <p:extLst>
      <p:ext uri="{BB962C8B-B14F-4D97-AF65-F5344CB8AC3E}">
        <p14:creationId xmlns:p14="http://schemas.microsoft.com/office/powerpoint/2010/main" val="1855152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1FB1C-D1A7-4BF0-B0BC-C3A0C5F6DFB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C75C5D-D0AF-C780-6E39-CA7D24C7F7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702627"/>
                </a:solidFill>
              </a:rPr>
              <a:t>6</a:t>
            </a:fld>
            <a:endParaRPr lang="en-US">
              <a:solidFill>
                <a:srgbClr val="702627"/>
              </a:solidFill>
            </a:endParaRPr>
          </a:p>
        </p:txBody>
      </p:sp>
      <p:sp>
        <p:nvSpPr>
          <p:cNvPr id="34" name="ZoneTexte 33">
            <a:extLst>
              <a:ext uri="{FF2B5EF4-FFF2-40B4-BE49-F238E27FC236}">
                <a16:creationId xmlns:a16="http://schemas.microsoft.com/office/drawing/2014/main" id="{17939F52-150F-271E-D325-063EDC242854}"/>
              </a:ext>
            </a:extLst>
          </p:cNvPr>
          <p:cNvSpPr txBox="1"/>
          <p:nvPr/>
        </p:nvSpPr>
        <p:spPr>
          <a:xfrm>
            <a:off x="4372641" y="387959"/>
            <a:ext cx="3283997" cy="537597"/>
          </a:xfrm>
          <a:prstGeom prst="rect">
            <a:avLst/>
          </a:prstGeom>
          <a:noFill/>
        </p:spPr>
        <p:txBody>
          <a:bodyPr wrap="square" lIns="91440" tIns="45720" rIns="91440" bIns="45720" anchor="t">
            <a:spAutoFit/>
          </a:bodyPr>
          <a:lstStyle/>
          <a:p>
            <a:r>
              <a:rPr lang="fr-FR" sz="2800" b="1" i="0">
                <a:solidFill>
                  <a:srgbClr val="FF0000"/>
                </a:solidFill>
                <a:effectLst/>
                <a:latin typeface="Inter"/>
              </a:rPr>
              <a:t>Techniques connues</a:t>
            </a:r>
            <a:endParaRPr lang="fr-FR" sz="2800" b="1">
              <a:solidFill>
                <a:srgbClr val="FF0000"/>
              </a:solidFill>
            </a:endParaRPr>
          </a:p>
        </p:txBody>
      </p:sp>
      <p:sp>
        <p:nvSpPr>
          <p:cNvPr id="39" name="Google Shape;390;p7">
            <a:extLst>
              <a:ext uri="{FF2B5EF4-FFF2-40B4-BE49-F238E27FC236}">
                <a16:creationId xmlns:a16="http://schemas.microsoft.com/office/drawing/2014/main" id="{4A4F242B-6D1D-35B8-CEB4-DAC3B0A39544}"/>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26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 name="TextBox 11">
            <a:extLst>
              <a:ext uri="{FF2B5EF4-FFF2-40B4-BE49-F238E27FC236}">
                <a16:creationId xmlns:a16="http://schemas.microsoft.com/office/drawing/2014/main" id="{C730AA46-5CC1-7A05-1107-40FCF246E221}"/>
              </a:ext>
            </a:extLst>
          </p:cNvPr>
          <p:cNvSpPr txBox="1"/>
          <p:nvPr/>
        </p:nvSpPr>
        <p:spPr>
          <a:xfrm>
            <a:off x="711038" y="65780"/>
            <a:ext cx="447202" cy="338554"/>
          </a:xfrm>
          <a:prstGeom prst="rect">
            <a:avLst/>
          </a:prstGeom>
          <a:noFill/>
        </p:spPr>
        <p:txBody>
          <a:bodyPr wrap="square" rtlCol="0">
            <a:spAutoFit/>
          </a:bodyPr>
          <a:lstStyle/>
          <a:p>
            <a:r>
              <a:rPr lang="en-US" sz="1600" b="1">
                <a:solidFill>
                  <a:schemeClr val="bg1"/>
                </a:solidFill>
              </a:rPr>
              <a:t>02</a:t>
            </a:r>
          </a:p>
        </p:txBody>
      </p:sp>
      <p:pic>
        <p:nvPicPr>
          <p:cNvPr id="3" name="Image 2" descr="Une image contenant texte, diagramme, capture d’écran, Plan&#10;&#10;Le contenu généré par l’IA peut être incorrect.">
            <a:extLst>
              <a:ext uri="{FF2B5EF4-FFF2-40B4-BE49-F238E27FC236}">
                <a16:creationId xmlns:a16="http://schemas.microsoft.com/office/drawing/2014/main" id="{3ADD420D-0F08-8476-48A9-B9B2842265E8}"/>
              </a:ext>
            </a:extLst>
          </p:cNvPr>
          <p:cNvPicPr>
            <a:picLocks noChangeAspect="1"/>
          </p:cNvPicPr>
          <p:nvPr/>
        </p:nvPicPr>
        <p:blipFill>
          <a:blip r:embed="rId3"/>
          <a:stretch>
            <a:fillRect/>
          </a:stretch>
        </p:blipFill>
        <p:spPr>
          <a:xfrm>
            <a:off x="2319537" y="933571"/>
            <a:ext cx="7203721" cy="5761096"/>
          </a:xfrm>
          <a:prstGeom prst="rect">
            <a:avLst/>
          </a:prstGeom>
        </p:spPr>
      </p:pic>
      <p:sp>
        <p:nvSpPr>
          <p:cNvPr id="5" name="Google Shape;189;p2">
            <a:extLst>
              <a:ext uri="{FF2B5EF4-FFF2-40B4-BE49-F238E27FC236}">
                <a16:creationId xmlns:a16="http://schemas.microsoft.com/office/drawing/2014/main" id="{A7B3ACD7-CCF7-0651-ED66-F978390CC7D8}"/>
              </a:ext>
            </a:extLst>
          </p:cNvPr>
          <p:cNvSpPr txBox="1"/>
          <p:nvPr/>
        </p:nvSpPr>
        <p:spPr>
          <a:xfrm>
            <a:off x="1492016" y="23758"/>
            <a:ext cx="5067795" cy="541541"/>
          </a:xfrm>
          <a:prstGeom prst="rect">
            <a:avLst/>
          </a:prstGeom>
          <a:noFill/>
          <a:ln>
            <a:noFill/>
          </a:ln>
        </p:spPr>
        <p:txBody>
          <a:bodyPr spcFirstLastPara="1" wrap="square" lIns="91425" tIns="45700" rIns="91425" bIns="45700" anchor="ctr" anchorCtr="0">
            <a:spAutoFit/>
          </a:bodyPr>
          <a:lstStyle/>
          <a:p>
            <a:r>
              <a:rPr lang="fr-FR" sz="2800">
                <a:solidFill>
                  <a:srgbClr val="702627"/>
                </a:solidFill>
              </a:rPr>
              <a:t>Contexte générale du projet </a:t>
            </a:r>
            <a:endParaRPr lang="fr-FR"/>
          </a:p>
        </p:txBody>
      </p:sp>
    </p:spTree>
    <p:extLst>
      <p:ext uri="{BB962C8B-B14F-4D97-AF65-F5344CB8AC3E}">
        <p14:creationId xmlns:p14="http://schemas.microsoft.com/office/powerpoint/2010/main" val="144858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1D2FC-F3DE-8BB1-390E-423F9DDCC03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C5102F-989D-ED8D-A913-9D892811F3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702627"/>
                </a:solidFill>
              </a:rPr>
              <a:t>7</a:t>
            </a:fld>
            <a:endParaRPr lang="en-US">
              <a:solidFill>
                <a:srgbClr val="702627"/>
              </a:solidFill>
            </a:endParaRPr>
          </a:p>
        </p:txBody>
      </p:sp>
      <p:sp>
        <p:nvSpPr>
          <p:cNvPr id="39" name="Google Shape;390;p7">
            <a:extLst>
              <a:ext uri="{FF2B5EF4-FFF2-40B4-BE49-F238E27FC236}">
                <a16:creationId xmlns:a16="http://schemas.microsoft.com/office/drawing/2014/main" id="{79EE3AD0-53C0-6540-EC57-1CFF25A22816}"/>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7026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 name="TextBox 11">
            <a:extLst>
              <a:ext uri="{FF2B5EF4-FFF2-40B4-BE49-F238E27FC236}">
                <a16:creationId xmlns:a16="http://schemas.microsoft.com/office/drawing/2014/main" id="{F7D54F5F-DA20-CA06-CB96-5CC82117E897}"/>
              </a:ext>
            </a:extLst>
          </p:cNvPr>
          <p:cNvSpPr txBox="1"/>
          <p:nvPr/>
        </p:nvSpPr>
        <p:spPr>
          <a:xfrm>
            <a:off x="711038" y="65780"/>
            <a:ext cx="447202" cy="338554"/>
          </a:xfrm>
          <a:prstGeom prst="rect">
            <a:avLst/>
          </a:prstGeom>
          <a:noFill/>
        </p:spPr>
        <p:txBody>
          <a:bodyPr wrap="square" rtlCol="0">
            <a:spAutoFit/>
          </a:bodyPr>
          <a:lstStyle/>
          <a:p>
            <a:r>
              <a:rPr lang="en-US" sz="1600" b="1">
                <a:solidFill>
                  <a:schemeClr val="bg1"/>
                </a:solidFill>
              </a:rPr>
              <a:t>02</a:t>
            </a:r>
          </a:p>
        </p:txBody>
      </p:sp>
      <p:pic>
        <p:nvPicPr>
          <p:cNvPr id="9" name="Image 8" descr="Une image contenant texte, capture d’écran&#10;&#10;Le contenu généré par l’IA peut être incorrect.">
            <a:extLst>
              <a:ext uri="{FF2B5EF4-FFF2-40B4-BE49-F238E27FC236}">
                <a16:creationId xmlns:a16="http://schemas.microsoft.com/office/drawing/2014/main" id="{78A374D5-1E1A-0ADD-4280-2C26E4DA0B66}"/>
              </a:ext>
            </a:extLst>
          </p:cNvPr>
          <p:cNvPicPr>
            <a:picLocks noChangeAspect="1"/>
          </p:cNvPicPr>
          <p:nvPr/>
        </p:nvPicPr>
        <p:blipFill>
          <a:blip r:embed="rId3"/>
          <a:stretch>
            <a:fillRect/>
          </a:stretch>
        </p:blipFill>
        <p:spPr>
          <a:xfrm>
            <a:off x="1335852" y="1719059"/>
            <a:ext cx="9520297" cy="2036994"/>
          </a:xfrm>
          <a:prstGeom prst="rect">
            <a:avLst/>
          </a:prstGeom>
        </p:spPr>
      </p:pic>
      <p:pic>
        <p:nvPicPr>
          <p:cNvPr id="10" name="Image 9" descr="Résultat d’images pour time series forecasting models">
            <a:extLst>
              <a:ext uri="{FF2B5EF4-FFF2-40B4-BE49-F238E27FC236}">
                <a16:creationId xmlns:a16="http://schemas.microsoft.com/office/drawing/2014/main" id="{E1D30DD8-3B54-E7B1-95AC-BFCD29A03EFB}"/>
              </a:ext>
            </a:extLst>
          </p:cNvPr>
          <p:cNvPicPr>
            <a:picLocks noChangeAspect="1"/>
          </p:cNvPicPr>
          <p:nvPr/>
        </p:nvPicPr>
        <p:blipFill>
          <a:blip r:embed="rId4"/>
          <a:stretch>
            <a:fillRect/>
          </a:stretch>
        </p:blipFill>
        <p:spPr>
          <a:xfrm>
            <a:off x="8270875" y="4065764"/>
            <a:ext cx="2552700" cy="1543050"/>
          </a:xfrm>
          <a:prstGeom prst="rect">
            <a:avLst/>
          </a:prstGeom>
        </p:spPr>
      </p:pic>
      <p:pic>
        <p:nvPicPr>
          <p:cNvPr id="11" name="Image 10" descr="Une image contenant texte, capture d’écran, diagramme, ligne&#10;&#10;Le contenu généré par l’IA peut être incorrect.">
            <a:extLst>
              <a:ext uri="{FF2B5EF4-FFF2-40B4-BE49-F238E27FC236}">
                <a16:creationId xmlns:a16="http://schemas.microsoft.com/office/drawing/2014/main" id="{16ADC526-94E3-0AD8-4A60-4E8D1E028A57}"/>
              </a:ext>
            </a:extLst>
          </p:cNvPr>
          <p:cNvPicPr>
            <a:picLocks noChangeAspect="1"/>
          </p:cNvPicPr>
          <p:nvPr/>
        </p:nvPicPr>
        <p:blipFill>
          <a:blip r:embed="rId5"/>
          <a:stretch>
            <a:fillRect/>
          </a:stretch>
        </p:blipFill>
        <p:spPr>
          <a:xfrm>
            <a:off x="1499306" y="4218047"/>
            <a:ext cx="2552700" cy="2009775"/>
          </a:xfrm>
          <a:prstGeom prst="rect">
            <a:avLst/>
          </a:prstGeom>
        </p:spPr>
      </p:pic>
      <p:sp>
        <p:nvSpPr>
          <p:cNvPr id="13" name="ZoneTexte 12">
            <a:extLst>
              <a:ext uri="{FF2B5EF4-FFF2-40B4-BE49-F238E27FC236}">
                <a16:creationId xmlns:a16="http://schemas.microsoft.com/office/drawing/2014/main" id="{8A440177-96AD-17E4-4CB4-8A656709F7DA}"/>
              </a:ext>
            </a:extLst>
          </p:cNvPr>
          <p:cNvSpPr txBox="1"/>
          <p:nvPr/>
        </p:nvSpPr>
        <p:spPr>
          <a:xfrm>
            <a:off x="8600722" y="5818481"/>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b="1" err="1"/>
              <a:t>Forcasting</a:t>
            </a:r>
            <a:r>
              <a:rPr lang="fr-FR" sz="1600" b="1"/>
              <a:t> </a:t>
            </a:r>
            <a:r>
              <a:rPr lang="fr-FR" sz="1600" b="1" err="1"/>
              <a:t>based</a:t>
            </a:r>
            <a:endParaRPr lang="fr-FR" sz="1600" b="1"/>
          </a:p>
        </p:txBody>
      </p:sp>
      <p:sp>
        <p:nvSpPr>
          <p:cNvPr id="5" name="ZoneTexte 4">
            <a:extLst>
              <a:ext uri="{FF2B5EF4-FFF2-40B4-BE49-F238E27FC236}">
                <a16:creationId xmlns:a16="http://schemas.microsoft.com/office/drawing/2014/main" id="{B6ACF0FB-4A11-5175-76E2-B004BBBF6FAD}"/>
              </a:ext>
            </a:extLst>
          </p:cNvPr>
          <p:cNvSpPr txBox="1"/>
          <p:nvPr/>
        </p:nvSpPr>
        <p:spPr>
          <a:xfrm>
            <a:off x="4051284" y="560487"/>
            <a:ext cx="4557705" cy="584775"/>
          </a:xfrm>
          <a:prstGeom prst="rect">
            <a:avLst/>
          </a:prstGeom>
          <a:noFill/>
        </p:spPr>
        <p:txBody>
          <a:bodyPr wrap="square">
            <a:spAutoFit/>
          </a:bodyPr>
          <a:lstStyle/>
          <a:p>
            <a:r>
              <a:rPr lang="fr-FR" sz="3200" b="1" i="0">
                <a:solidFill>
                  <a:srgbClr val="FF0000"/>
                </a:solidFill>
                <a:effectLst/>
                <a:latin typeface="Inter"/>
              </a:rPr>
              <a:t>Techniques connues</a:t>
            </a:r>
            <a:endParaRPr lang="fr-FR" sz="3200" b="1">
              <a:solidFill>
                <a:srgbClr val="FF0000"/>
              </a:solidFill>
            </a:endParaRPr>
          </a:p>
        </p:txBody>
      </p:sp>
      <p:sp>
        <p:nvSpPr>
          <p:cNvPr id="4" name="Google Shape;189;p2">
            <a:extLst>
              <a:ext uri="{FF2B5EF4-FFF2-40B4-BE49-F238E27FC236}">
                <a16:creationId xmlns:a16="http://schemas.microsoft.com/office/drawing/2014/main" id="{5D1FD1B6-D1E6-87C7-2D3F-869281528888}"/>
              </a:ext>
            </a:extLst>
          </p:cNvPr>
          <p:cNvSpPr txBox="1"/>
          <p:nvPr/>
        </p:nvSpPr>
        <p:spPr>
          <a:xfrm>
            <a:off x="1492016" y="23758"/>
            <a:ext cx="5067795" cy="541541"/>
          </a:xfrm>
          <a:prstGeom prst="rect">
            <a:avLst/>
          </a:prstGeom>
          <a:noFill/>
          <a:ln>
            <a:noFill/>
          </a:ln>
        </p:spPr>
        <p:txBody>
          <a:bodyPr spcFirstLastPara="1" wrap="square" lIns="91425" tIns="45700" rIns="91425" bIns="45700" anchor="ctr" anchorCtr="0">
            <a:spAutoFit/>
          </a:bodyPr>
          <a:lstStyle/>
          <a:p>
            <a:r>
              <a:rPr lang="fr-FR" sz="2800">
                <a:solidFill>
                  <a:srgbClr val="702627"/>
                </a:solidFill>
              </a:rPr>
              <a:t>Contexte générale du projet </a:t>
            </a:r>
            <a:endParaRPr lang="fr-FR"/>
          </a:p>
        </p:txBody>
      </p:sp>
    </p:spTree>
    <p:extLst>
      <p:ext uri="{BB962C8B-B14F-4D97-AF65-F5344CB8AC3E}">
        <p14:creationId xmlns:p14="http://schemas.microsoft.com/office/powerpoint/2010/main" val="506051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9B82EE-299A-BB60-0AB2-8E007E7BA8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688031"/>
                </a:solidFill>
              </a:rPr>
              <a:t>8</a:t>
            </a:fld>
            <a:endParaRPr lang="en-US">
              <a:solidFill>
                <a:srgbClr val="688031"/>
              </a:solidFill>
            </a:endParaRPr>
          </a:p>
        </p:txBody>
      </p:sp>
      <p:sp>
        <p:nvSpPr>
          <p:cNvPr id="3" name="Slide Number Placeholder 1">
            <a:extLst>
              <a:ext uri="{FF2B5EF4-FFF2-40B4-BE49-F238E27FC236}">
                <a16:creationId xmlns:a16="http://schemas.microsoft.com/office/drawing/2014/main" id="{955C56F5-4FE2-3B61-B677-BB408DC413EA}"/>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8</a:t>
            </a:fld>
            <a:endParaRPr lang="en-US"/>
          </a:p>
        </p:txBody>
      </p:sp>
      <p:sp>
        <p:nvSpPr>
          <p:cNvPr id="4" name="Slide Number Placeholder 1">
            <a:extLst>
              <a:ext uri="{FF2B5EF4-FFF2-40B4-BE49-F238E27FC236}">
                <a16:creationId xmlns:a16="http://schemas.microsoft.com/office/drawing/2014/main" id="{36D80323-4B8D-DCE4-561A-08AA40E7BA22}"/>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8</a:t>
            </a:fld>
            <a:endParaRPr lang="en-US"/>
          </a:p>
        </p:txBody>
      </p:sp>
      <p:sp>
        <p:nvSpPr>
          <p:cNvPr id="5" name="Slide Number Placeholder 1">
            <a:extLst>
              <a:ext uri="{FF2B5EF4-FFF2-40B4-BE49-F238E27FC236}">
                <a16:creationId xmlns:a16="http://schemas.microsoft.com/office/drawing/2014/main" id="{04893FB4-2561-FA3A-58F2-2E64C4ACC080}"/>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8</a:t>
            </a:fld>
            <a:endParaRPr lang="en-US"/>
          </a:p>
        </p:txBody>
      </p:sp>
      <p:sp>
        <p:nvSpPr>
          <p:cNvPr id="12" name="Google Shape;196;p2">
            <a:extLst>
              <a:ext uri="{FF2B5EF4-FFF2-40B4-BE49-F238E27FC236}">
                <a16:creationId xmlns:a16="http://schemas.microsoft.com/office/drawing/2014/main" id="{44613F5E-BB96-7135-0366-6AD117A1DFE7}"/>
              </a:ext>
            </a:extLst>
          </p:cNvPr>
          <p:cNvSpPr/>
          <p:nvPr/>
        </p:nvSpPr>
        <p:spPr>
          <a:xfrm rot="5400000">
            <a:off x="3657838" y="-2265128"/>
            <a:ext cx="408696" cy="5960006"/>
          </a:xfrm>
          <a:prstGeom prst="round2SameRect">
            <a:avLst>
              <a:gd name="adj1" fmla="val 50000"/>
              <a:gd name="adj2" fmla="val 0"/>
            </a:avLst>
          </a:prstGeom>
          <a:no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 name="Google Shape;189;p2">
            <a:extLst>
              <a:ext uri="{FF2B5EF4-FFF2-40B4-BE49-F238E27FC236}">
                <a16:creationId xmlns:a16="http://schemas.microsoft.com/office/drawing/2014/main" id="{F9B3BDBD-11CF-9876-0F72-6DC914D0DF2C}"/>
              </a:ext>
            </a:extLst>
          </p:cNvPr>
          <p:cNvSpPr txBox="1"/>
          <p:nvPr/>
        </p:nvSpPr>
        <p:spPr>
          <a:xfrm>
            <a:off x="1550958" y="51192"/>
            <a:ext cx="5331171" cy="523180"/>
          </a:xfrm>
          <a:prstGeom prst="rect">
            <a:avLst/>
          </a:prstGeom>
          <a:noFill/>
          <a:ln>
            <a:noFill/>
          </a:ln>
        </p:spPr>
        <p:txBody>
          <a:bodyPr spcFirstLastPara="1" wrap="square" lIns="91425" tIns="45700" rIns="91425" bIns="45700" anchor="ctr" anchorCtr="0">
            <a:spAutoFit/>
          </a:bodyPr>
          <a:lstStyle/>
          <a:p>
            <a:r>
              <a:rPr lang="en-US" sz="2800">
                <a:solidFill>
                  <a:srgbClr val="688031"/>
                </a:solidFill>
              </a:rPr>
              <a:t>Related Work</a:t>
            </a:r>
            <a:endParaRPr lang="fr-FR"/>
          </a:p>
        </p:txBody>
      </p:sp>
      <p:sp>
        <p:nvSpPr>
          <p:cNvPr id="17" name="Google Shape;390;p7">
            <a:extLst>
              <a:ext uri="{FF2B5EF4-FFF2-40B4-BE49-F238E27FC236}">
                <a16:creationId xmlns:a16="http://schemas.microsoft.com/office/drawing/2014/main" id="{2992DDE8-3340-312A-42BB-0D51497EA095}"/>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6880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 name="Google Shape;391;p7">
            <a:extLst>
              <a:ext uri="{FF2B5EF4-FFF2-40B4-BE49-F238E27FC236}">
                <a16:creationId xmlns:a16="http://schemas.microsoft.com/office/drawing/2014/main" id="{B342A87E-2340-6DD0-CE46-4D7EF4565E23}"/>
              </a:ext>
            </a:extLst>
          </p:cNvPr>
          <p:cNvSpPr txBox="1"/>
          <p:nvPr/>
        </p:nvSpPr>
        <p:spPr>
          <a:xfrm>
            <a:off x="712427" y="51192"/>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3</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7" name="ZoneTexte 6">
            <a:extLst>
              <a:ext uri="{FF2B5EF4-FFF2-40B4-BE49-F238E27FC236}">
                <a16:creationId xmlns:a16="http://schemas.microsoft.com/office/drawing/2014/main" id="{06CBD86E-58C2-966D-E52D-9901121C3980}"/>
              </a:ext>
            </a:extLst>
          </p:cNvPr>
          <p:cNvSpPr txBox="1"/>
          <p:nvPr/>
        </p:nvSpPr>
        <p:spPr>
          <a:xfrm>
            <a:off x="4628886" y="714875"/>
            <a:ext cx="3910410" cy="584775"/>
          </a:xfrm>
          <a:prstGeom prst="rect">
            <a:avLst/>
          </a:prstGeom>
          <a:noFill/>
        </p:spPr>
        <p:txBody>
          <a:bodyPr wrap="square" lIns="91440" tIns="45720" rIns="91440" bIns="45720" anchor="t">
            <a:spAutoFit/>
          </a:bodyPr>
          <a:lstStyle/>
          <a:p>
            <a:r>
              <a:rPr lang="fr-FR" sz="3200" b="1">
                <a:solidFill>
                  <a:srgbClr val="98A873"/>
                </a:solidFill>
                <a:latin typeface="Inter"/>
              </a:rPr>
              <a:t>Solution Existante</a:t>
            </a:r>
            <a:endParaRPr lang="fr-FR"/>
          </a:p>
        </p:txBody>
      </p:sp>
      <p:graphicFrame>
        <p:nvGraphicFramePr>
          <p:cNvPr id="28" name="Tableau 27">
            <a:extLst>
              <a:ext uri="{FF2B5EF4-FFF2-40B4-BE49-F238E27FC236}">
                <a16:creationId xmlns:a16="http://schemas.microsoft.com/office/drawing/2014/main" id="{D7D3DACA-4E21-2E73-6169-6D49D9E1EED4}"/>
              </a:ext>
            </a:extLst>
          </p:cNvPr>
          <p:cNvGraphicFramePr>
            <a:graphicFrameLocks noGrp="1"/>
          </p:cNvGraphicFramePr>
          <p:nvPr>
            <p:extLst>
              <p:ext uri="{D42A27DB-BD31-4B8C-83A1-F6EECF244321}">
                <p14:modId xmlns:p14="http://schemas.microsoft.com/office/powerpoint/2010/main" val="3420803377"/>
              </p:ext>
            </p:extLst>
          </p:nvPr>
        </p:nvGraphicFramePr>
        <p:xfrm>
          <a:off x="362266" y="4070291"/>
          <a:ext cx="2076134" cy="1828800"/>
        </p:xfrm>
        <a:graphic>
          <a:graphicData uri="http://schemas.openxmlformats.org/drawingml/2006/table">
            <a:tbl>
              <a:tblPr firstRow="1" bandRow="1">
                <a:tableStyleId>{B26D8D45-C339-4451-86DF-40C762F7E2AE}</a:tableStyleId>
              </a:tblPr>
              <a:tblGrid>
                <a:gridCol w="577893">
                  <a:extLst>
                    <a:ext uri="{9D8B030D-6E8A-4147-A177-3AD203B41FA5}">
                      <a16:colId xmlns:a16="http://schemas.microsoft.com/office/drawing/2014/main" val="922028557"/>
                    </a:ext>
                  </a:extLst>
                </a:gridCol>
                <a:gridCol w="695601">
                  <a:extLst>
                    <a:ext uri="{9D8B030D-6E8A-4147-A177-3AD203B41FA5}">
                      <a16:colId xmlns:a16="http://schemas.microsoft.com/office/drawing/2014/main" val="875470931"/>
                    </a:ext>
                  </a:extLst>
                </a:gridCol>
                <a:gridCol w="467360">
                  <a:extLst>
                    <a:ext uri="{9D8B030D-6E8A-4147-A177-3AD203B41FA5}">
                      <a16:colId xmlns:a16="http://schemas.microsoft.com/office/drawing/2014/main" val="1088557410"/>
                    </a:ext>
                  </a:extLst>
                </a:gridCol>
                <a:gridCol w="335280">
                  <a:extLst>
                    <a:ext uri="{9D8B030D-6E8A-4147-A177-3AD203B41FA5}">
                      <a16:colId xmlns:a16="http://schemas.microsoft.com/office/drawing/2014/main" val="4054608781"/>
                    </a:ext>
                  </a:extLst>
                </a:gridCol>
              </a:tblGrid>
              <a:tr h="259113">
                <a:tc>
                  <a:txBody>
                    <a:bodyPr/>
                    <a:lstStyle/>
                    <a:p>
                      <a:r>
                        <a:rPr lang="fr-FR"/>
                        <a:t>Time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HKLD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TQ</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31799159"/>
                  </a:ext>
                </a:extLst>
              </a:tr>
              <a:tr h="259113">
                <a:tc>
                  <a:txBody>
                    <a:bodyPr/>
                    <a:lstStyle/>
                    <a:p>
                      <a:r>
                        <a:rPr lang="fr-FR"/>
                        <a:t>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145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20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0052148"/>
                  </a:ext>
                </a:extLst>
              </a:tr>
              <a:tr h="259113">
                <a:tc>
                  <a:txBody>
                    <a:bodyPr/>
                    <a:lstStyle/>
                    <a:p>
                      <a:r>
                        <a:rPr lang="fr-FR"/>
                        <a:t>T2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150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20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5836840"/>
                  </a:ext>
                </a:extLst>
              </a:tr>
              <a:tr h="259113">
                <a:tc>
                  <a:txBody>
                    <a:bodyPr/>
                    <a:lstStyle/>
                    <a:p>
                      <a:r>
                        <a:rPr lang="fr-FR"/>
                        <a:t>T3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155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20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78454192"/>
                  </a:ext>
                </a:extLst>
              </a:tr>
              <a:tr h="259113">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319161916"/>
                  </a:ext>
                </a:extLst>
              </a:tr>
              <a:tr h="259113">
                <a:tc>
                  <a:txBody>
                    <a:bodyPr/>
                    <a:lstStyle/>
                    <a:p>
                      <a:r>
                        <a:rPr lang="fr-FR"/>
                        <a:t>T9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150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25817047"/>
                  </a:ext>
                </a:extLst>
              </a:tr>
            </a:tbl>
          </a:graphicData>
        </a:graphic>
      </p:graphicFrame>
      <p:sp>
        <p:nvSpPr>
          <p:cNvPr id="31" name="Rectangle 30">
            <a:extLst>
              <a:ext uri="{FF2B5EF4-FFF2-40B4-BE49-F238E27FC236}">
                <a16:creationId xmlns:a16="http://schemas.microsoft.com/office/drawing/2014/main" id="{FAF70DE2-796D-9985-EDAB-B9AC2217858D}"/>
              </a:ext>
            </a:extLst>
          </p:cNvPr>
          <p:cNvSpPr>
            <a:spLocks/>
          </p:cNvSpPr>
          <p:nvPr/>
        </p:nvSpPr>
        <p:spPr>
          <a:xfrm>
            <a:off x="844506" y="4553708"/>
            <a:ext cx="757251" cy="117788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cxnSp>
        <p:nvCxnSpPr>
          <p:cNvPr id="35" name="Connecteur : en arc 34">
            <a:extLst>
              <a:ext uri="{FF2B5EF4-FFF2-40B4-BE49-F238E27FC236}">
                <a16:creationId xmlns:a16="http://schemas.microsoft.com/office/drawing/2014/main" id="{0B0FDF03-6A70-9845-8944-956EB93904F2}"/>
              </a:ext>
            </a:extLst>
          </p:cNvPr>
          <p:cNvCxnSpPr>
            <a:cxnSpLocks/>
          </p:cNvCxnSpPr>
          <p:nvPr/>
        </p:nvCxnSpPr>
        <p:spPr>
          <a:xfrm flipV="1">
            <a:off x="1550958" y="4804721"/>
            <a:ext cx="3654188" cy="256648"/>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Rectangle : coins arrondis 53">
            <a:extLst>
              <a:ext uri="{FF2B5EF4-FFF2-40B4-BE49-F238E27FC236}">
                <a16:creationId xmlns:a16="http://schemas.microsoft.com/office/drawing/2014/main" id="{6B5969FD-CBE1-5ABB-EF54-C2BF766785CC}"/>
              </a:ext>
            </a:extLst>
          </p:cNvPr>
          <p:cNvSpPr>
            <a:spLocks/>
          </p:cNvSpPr>
          <p:nvPr/>
        </p:nvSpPr>
        <p:spPr>
          <a:xfrm>
            <a:off x="7486606" y="4141411"/>
            <a:ext cx="2103120" cy="1549123"/>
          </a:xfrm>
          <a:prstGeom prst="round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fr-FR" sz="2400" b="1">
                <a:solidFill>
                  <a:schemeClr val="accent1">
                    <a:lumMod val="75000"/>
                  </a:schemeClr>
                </a:solidFill>
              </a:rPr>
              <a:t>Modèle ensembliste</a:t>
            </a:r>
            <a:endParaRPr lang="fr-FR">
              <a:solidFill>
                <a:schemeClr val="accent1">
                  <a:lumMod val="75000"/>
                </a:schemeClr>
              </a:solidFill>
            </a:endParaRPr>
          </a:p>
        </p:txBody>
      </p:sp>
      <p:cxnSp>
        <p:nvCxnSpPr>
          <p:cNvPr id="56" name="Connecteur droit avec flèche 55">
            <a:extLst>
              <a:ext uri="{FF2B5EF4-FFF2-40B4-BE49-F238E27FC236}">
                <a16:creationId xmlns:a16="http://schemas.microsoft.com/office/drawing/2014/main" id="{224DE80B-125C-028B-0040-AF57097B5AF3}"/>
              </a:ext>
            </a:extLst>
          </p:cNvPr>
          <p:cNvCxnSpPr>
            <a:cxnSpLocks/>
          </p:cNvCxnSpPr>
          <p:nvPr/>
        </p:nvCxnSpPr>
        <p:spPr>
          <a:xfrm>
            <a:off x="7027495" y="4898809"/>
            <a:ext cx="4612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59" name="Tableau 58">
            <a:extLst>
              <a:ext uri="{FF2B5EF4-FFF2-40B4-BE49-F238E27FC236}">
                <a16:creationId xmlns:a16="http://schemas.microsoft.com/office/drawing/2014/main" id="{EE84B34F-EFA0-1203-E745-8869597E7C34}"/>
              </a:ext>
            </a:extLst>
          </p:cNvPr>
          <p:cNvGraphicFramePr>
            <a:graphicFrameLocks noGrp="1"/>
          </p:cNvGraphicFramePr>
          <p:nvPr>
            <p:extLst>
              <p:ext uri="{D42A27DB-BD31-4B8C-83A1-F6EECF244321}">
                <p14:modId xmlns:p14="http://schemas.microsoft.com/office/powerpoint/2010/main" val="3405349212"/>
              </p:ext>
            </p:extLst>
          </p:nvPr>
        </p:nvGraphicFramePr>
        <p:xfrm>
          <a:off x="10016456" y="4233619"/>
          <a:ext cx="1952759" cy="1483360"/>
        </p:xfrm>
        <a:graphic>
          <a:graphicData uri="http://schemas.openxmlformats.org/drawingml/2006/table">
            <a:tbl>
              <a:tblPr firstRow="1" bandRow="1">
                <a:tableStyleId>{B26D8D45-C339-4451-86DF-40C762F7E2AE}</a:tableStyleId>
              </a:tblPr>
              <a:tblGrid>
                <a:gridCol w="934584">
                  <a:extLst>
                    <a:ext uri="{9D8B030D-6E8A-4147-A177-3AD203B41FA5}">
                      <a16:colId xmlns:a16="http://schemas.microsoft.com/office/drawing/2014/main" val="1235577276"/>
                    </a:ext>
                  </a:extLst>
                </a:gridCol>
                <a:gridCol w="1018175">
                  <a:extLst>
                    <a:ext uri="{9D8B030D-6E8A-4147-A177-3AD203B41FA5}">
                      <a16:colId xmlns:a16="http://schemas.microsoft.com/office/drawing/2014/main" val="1709428137"/>
                    </a:ext>
                  </a:extLst>
                </a:gridCol>
              </a:tblGrid>
              <a:tr h="370840">
                <a:tc>
                  <a:txBody>
                    <a:bodyPr/>
                    <a:lstStyle/>
                    <a:p>
                      <a:r>
                        <a:rPr lang="fr-FR"/>
                        <a:t>Fenêtre</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Prédiction</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6757657"/>
                  </a:ext>
                </a:extLst>
              </a:tr>
              <a:tr h="370840">
                <a:tc>
                  <a:txBody>
                    <a:bodyPr/>
                    <a:lstStyle/>
                    <a:p>
                      <a:r>
                        <a:rPr lang="fr-FR"/>
                        <a: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0,5</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024022375"/>
                  </a:ext>
                </a:extLst>
              </a:tr>
              <a:tr h="370840">
                <a:tc>
                  <a:txBody>
                    <a:bodyPr/>
                    <a:lstStyle/>
                    <a:p>
                      <a:r>
                        <a:rPr lang="fr-FR"/>
                        <a:t>2</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0,6</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38529431"/>
                  </a:ext>
                </a:extLst>
              </a:tr>
              <a:tr h="370840">
                <a:tc>
                  <a:txBody>
                    <a:bodyPr/>
                    <a:lstStyle/>
                    <a:p>
                      <a:r>
                        <a:rPr lang="fr-FR"/>
                        <a:t>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0,8</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82495688"/>
                  </a:ext>
                </a:extLst>
              </a:tr>
            </a:tbl>
          </a:graphicData>
        </a:graphic>
      </p:graphicFrame>
      <p:cxnSp>
        <p:nvCxnSpPr>
          <p:cNvPr id="61" name="Connecteur : en arc 60">
            <a:extLst>
              <a:ext uri="{FF2B5EF4-FFF2-40B4-BE49-F238E27FC236}">
                <a16:creationId xmlns:a16="http://schemas.microsoft.com/office/drawing/2014/main" id="{74120085-D13B-BD67-6CF8-B94516264C71}"/>
              </a:ext>
            </a:extLst>
          </p:cNvPr>
          <p:cNvCxnSpPr>
            <a:cxnSpLocks/>
          </p:cNvCxnSpPr>
          <p:nvPr/>
        </p:nvCxnSpPr>
        <p:spPr>
          <a:xfrm>
            <a:off x="9589726" y="4915973"/>
            <a:ext cx="426730" cy="59326"/>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ZoneTexte 79">
            <a:extLst>
              <a:ext uri="{FF2B5EF4-FFF2-40B4-BE49-F238E27FC236}">
                <a16:creationId xmlns:a16="http://schemas.microsoft.com/office/drawing/2014/main" id="{8E4A3DA3-48AB-D9C5-4142-BFC7E5BC2CBC}"/>
              </a:ext>
            </a:extLst>
          </p:cNvPr>
          <p:cNvSpPr txBox="1"/>
          <p:nvPr/>
        </p:nvSpPr>
        <p:spPr>
          <a:xfrm>
            <a:off x="708721" y="6315800"/>
            <a:ext cx="1582484" cy="369332"/>
          </a:xfrm>
          <a:prstGeom prst="rect">
            <a:avLst/>
          </a:prstGeom>
          <a:noFill/>
        </p:spPr>
        <p:txBody>
          <a:bodyPr wrap="square" lIns="91440" tIns="45720" rIns="91440" bIns="45720" rtlCol="0" anchor="t">
            <a:spAutoFit/>
          </a:bodyPr>
          <a:lstStyle/>
          <a:p>
            <a:r>
              <a:rPr lang="fr-FR" sz="1800"/>
              <a:t>Donnée brute</a:t>
            </a:r>
          </a:p>
        </p:txBody>
      </p:sp>
      <p:sp>
        <p:nvSpPr>
          <p:cNvPr id="81" name="ZoneTexte 80">
            <a:extLst>
              <a:ext uri="{FF2B5EF4-FFF2-40B4-BE49-F238E27FC236}">
                <a16:creationId xmlns:a16="http://schemas.microsoft.com/office/drawing/2014/main" id="{F8CB4592-9DC6-56BA-5E14-9C5EF620A66B}"/>
              </a:ext>
            </a:extLst>
          </p:cNvPr>
          <p:cNvSpPr txBox="1"/>
          <p:nvPr/>
        </p:nvSpPr>
        <p:spPr>
          <a:xfrm>
            <a:off x="3847526" y="6288530"/>
            <a:ext cx="2249334" cy="369332"/>
          </a:xfrm>
          <a:prstGeom prst="rect">
            <a:avLst/>
          </a:prstGeom>
          <a:noFill/>
        </p:spPr>
        <p:txBody>
          <a:bodyPr wrap="none" rtlCol="0">
            <a:spAutoFit/>
          </a:bodyPr>
          <a:lstStyle/>
          <a:p>
            <a:r>
              <a:rPr lang="fr-FR" sz="1800" err="1"/>
              <a:t>Feature</a:t>
            </a:r>
            <a:r>
              <a:rPr lang="fr-FR" sz="1800"/>
              <a:t> engineering</a:t>
            </a:r>
          </a:p>
        </p:txBody>
      </p:sp>
      <p:sp>
        <p:nvSpPr>
          <p:cNvPr id="82" name="ZoneTexte 81">
            <a:extLst>
              <a:ext uri="{FF2B5EF4-FFF2-40B4-BE49-F238E27FC236}">
                <a16:creationId xmlns:a16="http://schemas.microsoft.com/office/drawing/2014/main" id="{F812AE2F-1FC7-5411-E829-551B67E8DE46}"/>
              </a:ext>
            </a:extLst>
          </p:cNvPr>
          <p:cNvSpPr txBox="1"/>
          <p:nvPr/>
        </p:nvSpPr>
        <p:spPr>
          <a:xfrm>
            <a:off x="7396908" y="6284772"/>
            <a:ext cx="2287806" cy="369332"/>
          </a:xfrm>
          <a:prstGeom prst="rect">
            <a:avLst/>
          </a:prstGeom>
          <a:noFill/>
        </p:spPr>
        <p:txBody>
          <a:bodyPr wrap="none" lIns="91440" tIns="45720" rIns="91440" bIns="45720" rtlCol="0" anchor="t">
            <a:spAutoFit/>
          </a:bodyPr>
          <a:lstStyle/>
          <a:p>
            <a:r>
              <a:rPr lang="fr-FR" sz="1800"/>
              <a:t>Inférence du modèle</a:t>
            </a:r>
          </a:p>
        </p:txBody>
      </p:sp>
      <p:sp>
        <p:nvSpPr>
          <p:cNvPr id="83" name="ZoneTexte 82">
            <a:extLst>
              <a:ext uri="{FF2B5EF4-FFF2-40B4-BE49-F238E27FC236}">
                <a16:creationId xmlns:a16="http://schemas.microsoft.com/office/drawing/2014/main" id="{B44BB5A3-2057-4A78-8967-1C23A4FC1B79}"/>
              </a:ext>
            </a:extLst>
          </p:cNvPr>
          <p:cNvSpPr txBox="1"/>
          <p:nvPr/>
        </p:nvSpPr>
        <p:spPr>
          <a:xfrm>
            <a:off x="10355175" y="6275591"/>
            <a:ext cx="902811" cy="369332"/>
          </a:xfrm>
          <a:prstGeom prst="rect">
            <a:avLst/>
          </a:prstGeom>
          <a:noFill/>
        </p:spPr>
        <p:txBody>
          <a:bodyPr wrap="none" lIns="91440" tIns="45720" rIns="91440" bIns="45720" rtlCol="0" anchor="t">
            <a:spAutoFit/>
          </a:bodyPr>
          <a:lstStyle/>
          <a:p>
            <a:r>
              <a:rPr lang="fr-FR" sz="1800"/>
              <a:t>Sorties</a:t>
            </a:r>
          </a:p>
        </p:txBody>
      </p:sp>
      <p:sp>
        <p:nvSpPr>
          <p:cNvPr id="84" name="ZoneTexte 83">
            <a:extLst>
              <a:ext uri="{FF2B5EF4-FFF2-40B4-BE49-F238E27FC236}">
                <a16:creationId xmlns:a16="http://schemas.microsoft.com/office/drawing/2014/main" id="{3B42CF70-86C3-77F8-9583-C41E18FA93AB}"/>
              </a:ext>
            </a:extLst>
          </p:cNvPr>
          <p:cNvSpPr txBox="1"/>
          <p:nvPr/>
        </p:nvSpPr>
        <p:spPr>
          <a:xfrm>
            <a:off x="605887" y="1680573"/>
            <a:ext cx="2271776" cy="338554"/>
          </a:xfrm>
          <a:prstGeom prst="rect">
            <a:avLst/>
          </a:prstGeom>
          <a:noFill/>
        </p:spPr>
        <p:txBody>
          <a:bodyPr wrap="none" lIns="91440" tIns="45720" rIns="91440" bIns="45720" rtlCol="0" anchor="t">
            <a:spAutoFit/>
          </a:bodyPr>
          <a:lstStyle/>
          <a:p>
            <a:r>
              <a:rPr lang="fr-FR" sz="1600" b="1"/>
              <a:t>Comment ça marche:</a:t>
            </a:r>
          </a:p>
        </p:txBody>
      </p:sp>
      <p:sp>
        <p:nvSpPr>
          <p:cNvPr id="85" name="ZoneTexte 84">
            <a:extLst>
              <a:ext uri="{FF2B5EF4-FFF2-40B4-BE49-F238E27FC236}">
                <a16:creationId xmlns:a16="http://schemas.microsoft.com/office/drawing/2014/main" id="{14E43409-CCB2-FAC4-5B88-31B4E7E6FA8C}"/>
              </a:ext>
            </a:extLst>
          </p:cNvPr>
          <p:cNvSpPr txBox="1"/>
          <p:nvPr/>
        </p:nvSpPr>
        <p:spPr>
          <a:xfrm>
            <a:off x="882184" y="2051291"/>
            <a:ext cx="8395176" cy="156966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fr-FR" sz="1600"/>
              <a:t>Appliquer une fenêtre moyenne sur les données brutes.</a:t>
            </a:r>
            <a:endParaRPr lang="fr-FR"/>
          </a:p>
          <a:p>
            <a:pPr marL="285750" indent="-285750">
              <a:buFont typeface="Wingdings" panose="05000000000000000000" pitchFamily="2" charset="2"/>
              <a:buChar char="Ø"/>
            </a:pPr>
            <a:r>
              <a:rPr lang="fr-FR" sz="1600"/>
              <a:t>Les résultats sont ensuite transmis au modèle d'ensemble qui produit des probabilités qu'un blocage se produise.</a:t>
            </a:r>
          </a:p>
          <a:p>
            <a:pPr marL="285750" indent="-285750">
              <a:buFont typeface="Wingdings" panose="05000000000000000000" pitchFamily="2" charset="2"/>
              <a:buChar char="Ø"/>
            </a:pPr>
            <a:r>
              <a:rPr lang="fr-FR" sz="1600"/>
              <a:t>Si un premier seuil est dépassé, une alerte est déclenchée, si un second seuil est dépassé, un avertissement de blocage est émis, sinon, rien ne se passe.</a:t>
            </a:r>
          </a:p>
          <a:p>
            <a:pPr marL="285750" indent="-285750">
              <a:buFont typeface="Wingdings" panose="05000000000000000000" pitchFamily="2" charset="2"/>
              <a:buChar char="Ø"/>
            </a:pPr>
            <a:endParaRPr lang="fr-FR" sz="1600"/>
          </a:p>
        </p:txBody>
      </p:sp>
      <p:sp>
        <p:nvSpPr>
          <p:cNvPr id="86" name="ZoneTexte 85">
            <a:extLst>
              <a:ext uri="{FF2B5EF4-FFF2-40B4-BE49-F238E27FC236}">
                <a16:creationId xmlns:a16="http://schemas.microsoft.com/office/drawing/2014/main" id="{DF1CAE8A-55F5-96EF-78C4-A4507224E221}"/>
              </a:ext>
            </a:extLst>
          </p:cNvPr>
          <p:cNvSpPr txBox="1"/>
          <p:nvPr/>
        </p:nvSpPr>
        <p:spPr>
          <a:xfrm>
            <a:off x="605887" y="3697686"/>
            <a:ext cx="2332690" cy="338554"/>
          </a:xfrm>
          <a:prstGeom prst="rect">
            <a:avLst/>
          </a:prstGeom>
          <a:noFill/>
        </p:spPr>
        <p:txBody>
          <a:bodyPr wrap="none" lIns="91440" tIns="45720" rIns="91440" bIns="45720" rtlCol="0" anchor="t">
            <a:spAutoFit/>
          </a:bodyPr>
          <a:lstStyle/>
          <a:p>
            <a:r>
              <a:rPr lang="fr-FR" sz="1600" b="1"/>
              <a:t>Un </a:t>
            </a:r>
            <a:r>
              <a:rPr lang="fr-FR" sz="1600" b="1" err="1"/>
              <a:t>example</a:t>
            </a:r>
            <a:r>
              <a:rPr lang="fr-FR" sz="1600" b="1"/>
              <a:t> illustratif:</a:t>
            </a:r>
          </a:p>
        </p:txBody>
      </p:sp>
      <p:cxnSp>
        <p:nvCxnSpPr>
          <p:cNvPr id="88" name="Connecteur droit avec flèche 87">
            <a:extLst>
              <a:ext uri="{FF2B5EF4-FFF2-40B4-BE49-F238E27FC236}">
                <a16:creationId xmlns:a16="http://schemas.microsoft.com/office/drawing/2014/main" id="{8BD3E8A7-3CD8-2880-BABF-9B4BBDC1C959}"/>
              </a:ext>
            </a:extLst>
          </p:cNvPr>
          <p:cNvCxnSpPr>
            <a:cxnSpLocks/>
            <a:stCxn id="80" idx="3"/>
            <a:endCxn id="81" idx="1"/>
          </p:cNvCxnSpPr>
          <p:nvPr/>
        </p:nvCxnSpPr>
        <p:spPr>
          <a:xfrm flipV="1">
            <a:off x="2291205" y="6473196"/>
            <a:ext cx="1556321" cy="27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9" name="Connecteur droit avec flèche 88">
            <a:extLst>
              <a:ext uri="{FF2B5EF4-FFF2-40B4-BE49-F238E27FC236}">
                <a16:creationId xmlns:a16="http://schemas.microsoft.com/office/drawing/2014/main" id="{0F4C98D8-BDE9-55EE-487E-28523C38607C}"/>
              </a:ext>
            </a:extLst>
          </p:cNvPr>
          <p:cNvCxnSpPr>
            <a:cxnSpLocks/>
            <a:stCxn id="81" idx="3"/>
            <a:endCxn id="82" idx="1"/>
          </p:cNvCxnSpPr>
          <p:nvPr/>
        </p:nvCxnSpPr>
        <p:spPr>
          <a:xfrm flipV="1">
            <a:off x="6096860" y="6469438"/>
            <a:ext cx="1300048" cy="3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Connecteur droit avec flèche 91">
            <a:extLst>
              <a:ext uri="{FF2B5EF4-FFF2-40B4-BE49-F238E27FC236}">
                <a16:creationId xmlns:a16="http://schemas.microsoft.com/office/drawing/2014/main" id="{B5E1A4E0-8DD6-8A1F-D70F-9CE5527956EF}"/>
              </a:ext>
            </a:extLst>
          </p:cNvPr>
          <p:cNvCxnSpPr>
            <a:cxnSpLocks/>
            <a:stCxn id="82" idx="3"/>
            <a:endCxn id="83" idx="1"/>
          </p:cNvCxnSpPr>
          <p:nvPr/>
        </p:nvCxnSpPr>
        <p:spPr>
          <a:xfrm flipV="1">
            <a:off x="9684714" y="6460257"/>
            <a:ext cx="670461" cy="9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3" name="Tableau 12">
            <a:extLst>
              <a:ext uri="{FF2B5EF4-FFF2-40B4-BE49-F238E27FC236}">
                <a16:creationId xmlns:a16="http://schemas.microsoft.com/office/drawing/2014/main" id="{BFB5A32B-8E66-323D-15A9-BB03BB6C8297}"/>
              </a:ext>
            </a:extLst>
          </p:cNvPr>
          <p:cNvGraphicFramePr>
            <a:graphicFrameLocks noGrp="1"/>
          </p:cNvGraphicFramePr>
          <p:nvPr>
            <p:extLst>
              <p:ext uri="{D42A27DB-BD31-4B8C-83A1-F6EECF244321}">
                <p14:modId xmlns:p14="http://schemas.microsoft.com/office/powerpoint/2010/main" val="2441300557"/>
              </p:ext>
            </p:extLst>
          </p:nvPr>
        </p:nvGraphicFramePr>
        <p:xfrm>
          <a:off x="3088232" y="4165316"/>
          <a:ext cx="3941708" cy="1828800"/>
        </p:xfrm>
        <a:graphic>
          <a:graphicData uri="http://schemas.openxmlformats.org/drawingml/2006/table">
            <a:tbl>
              <a:tblPr firstRow="1" bandRow="1">
                <a:tableStyleId>{B26D8D45-C339-4451-86DF-40C762F7E2AE}</a:tableStyleId>
              </a:tblPr>
              <a:tblGrid>
                <a:gridCol w="583298">
                  <a:extLst>
                    <a:ext uri="{9D8B030D-6E8A-4147-A177-3AD203B41FA5}">
                      <a16:colId xmlns:a16="http://schemas.microsoft.com/office/drawing/2014/main" val="922028557"/>
                    </a:ext>
                  </a:extLst>
                </a:gridCol>
                <a:gridCol w="702108">
                  <a:extLst>
                    <a:ext uri="{9D8B030D-6E8A-4147-A177-3AD203B41FA5}">
                      <a16:colId xmlns:a16="http://schemas.microsoft.com/office/drawing/2014/main" val="875470931"/>
                    </a:ext>
                  </a:extLst>
                </a:gridCol>
                <a:gridCol w="471732">
                  <a:extLst>
                    <a:ext uri="{9D8B030D-6E8A-4147-A177-3AD203B41FA5}">
                      <a16:colId xmlns:a16="http://schemas.microsoft.com/office/drawing/2014/main" val="1088557410"/>
                    </a:ext>
                  </a:extLst>
                </a:gridCol>
                <a:gridCol w="338416">
                  <a:extLst>
                    <a:ext uri="{9D8B030D-6E8A-4147-A177-3AD203B41FA5}">
                      <a16:colId xmlns:a16="http://schemas.microsoft.com/office/drawing/2014/main" val="4054608781"/>
                    </a:ext>
                  </a:extLst>
                </a:gridCol>
                <a:gridCol w="923077">
                  <a:extLst>
                    <a:ext uri="{9D8B030D-6E8A-4147-A177-3AD203B41FA5}">
                      <a16:colId xmlns:a16="http://schemas.microsoft.com/office/drawing/2014/main" val="93946526"/>
                    </a:ext>
                  </a:extLst>
                </a:gridCol>
                <a:gridCol w="923077">
                  <a:extLst>
                    <a:ext uri="{9D8B030D-6E8A-4147-A177-3AD203B41FA5}">
                      <a16:colId xmlns:a16="http://schemas.microsoft.com/office/drawing/2014/main" val="4076783801"/>
                    </a:ext>
                  </a:extLst>
                </a:gridCol>
              </a:tblGrid>
              <a:tr h="259113">
                <a:tc>
                  <a:txBody>
                    <a:bodyPr/>
                    <a:lstStyle/>
                    <a:p>
                      <a:r>
                        <a:rPr lang="fr-FR"/>
                        <a:t>Time</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r>
                        <a:rPr lang="fr-FR"/>
                        <a:t>HKLD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r>
                        <a:rPr lang="fr-FR"/>
                        <a:t>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r>
                        <a:rPr lang="fr-F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r>
                        <a:rPr lang="fr-FR"/>
                        <a:t>HKLDAV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r>
                        <a:rPr lang="fr-FR"/>
                        <a:t>Feature2</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231799159"/>
                  </a:ext>
                </a:extLst>
              </a:tr>
              <a:tr h="259113">
                <a:tc>
                  <a:txBody>
                    <a:bodyPr/>
                    <a:lstStyle/>
                    <a:p>
                      <a:r>
                        <a:rPr lang="fr-FR"/>
                        <a:t>T1</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145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20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150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00052148"/>
                  </a:ext>
                </a:extLst>
              </a:tr>
              <a:tr h="259113">
                <a:tc>
                  <a:txBody>
                    <a:bodyPr/>
                    <a:lstStyle/>
                    <a:p>
                      <a:r>
                        <a:rPr lang="fr-FR"/>
                        <a:t>T2</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fr-F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fr-F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fr-F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fr-F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fr-FR"/>
                        <a:t>…</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375836840"/>
                  </a:ext>
                </a:extLst>
              </a:tr>
              <a:tr h="259113">
                <a:tc>
                  <a:txBody>
                    <a:bodyPr/>
                    <a:lstStyle/>
                    <a:p>
                      <a:r>
                        <a:rPr lang="fr-FR"/>
                        <a:t>T3</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155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20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478454192"/>
                  </a:ext>
                </a:extLst>
              </a:tr>
              <a:tr h="259113">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319161916"/>
                  </a:ext>
                </a:extLst>
              </a:tr>
              <a:tr h="259113">
                <a:tc>
                  <a:txBody>
                    <a:bodyPr/>
                    <a:lstStyle/>
                    <a:p>
                      <a:r>
                        <a:rPr lang="fr-FR"/>
                        <a:t>T9</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150</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fr-FR"/>
                        <a:t>15</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endParaRPr lang="fr-F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25817047"/>
                  </a:ext>
                </a:extLst>
              </a:tr>
            </a:tbl>
          </a:graphicData>
        </a:graphic>
      </p:graphicFrame>
    </p:spTree>
    <p:extLst>
      <p:ext uri="{BB962C8B-B14F-4D97-AF65-F5344CB8AC3E}">
        <p14:creationId xmlns:p14="http://schemas.microsoft.com/office/powerpoint/2010/main" val="968959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87C3C-8FA6-CBC0-4611-6CF0E93735E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5ACD7B-4838-F8CA-13FA-E7C67DF7CA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solidFill>
                  <a:srgbClr val="688031"/>
                </a:solidFill>
              </a:rPr>
              <a:t>9</a:t>
            </a:fld>
            <a:endParaRPr lang="en-US">
              <a:solidFill>
                <a:srgbClr val="688031"/>
              </a:solidFill>
            </a:endParaRPr>
          </a:p>
        </p:txBody>
      </p:sp>
      <p:sp>
        <p:nvSpPr>
          <p:cNvPr id="3" name="Slide Number Placeholder 1">
            <a:extLst>
              <a:ext uri="{FF2B5EF4-FFF2-40B4-BE49-F238E27FC236}">
                <a16:creationId xmlns:a16="http://schemas.microsoft.com/office/drawing/2014/main" id="{826488E2-8495-750D-B57E-E742C296EFD4}"/>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9</a:t>
            </a:fld>
            <a:endParaRPr lang="en-US"/>
          </a:p>
        </p:txBody>
      </p:sp>
      <p:sp>
        <p:nvSpPr>
          <p:cNvPr id="4" name="Slide Number Placeholder 1">
            <a:extLst>
              <a:ext uri="{FF2B5EF4-FFF2-40B4-BE49-F238E27FC236}">
                <a16:creationId xmlns:a16="http://schemas.microsoft.com/office/drawing/2014/main" id="{D3B2AF2F-8BD1-C7D3-1BB2-EBC61C077DF6}"/>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9</a:t>
            </a:fld>
            <a:endParaRPr lang="en-US"/>
          </a:p>
        </p:txBody>
      </p:sp>
      <p:sp>
        <p:nvSpPr>
          <p:cNvPr id="5" name="Slide Number Placeholder 1">
            <a:extLst>
              <a:ext uri="{FF2B5EF4-FFF2-40B4-BE49-F238E27FC236}">
                <a16:creationId xmlns:a16="http://schemas.microsoft.com/office/drawing/2014/main" id="{B0B4C65F-5B1F-DDD3-BB9B-7ACBCF79BF1E}"/>
              </a:ext>
            </a:extLst>
          </p:cNvPr>
          <p:cNvSpPr txBox="1">
            <a:spLocks/>
          </p:cNvSpPr>
          <p:nvPr/>
        </p:nvSpPr>
        <p:spPr>
          <a:xfrm>
            <a:off x="5318442" y="7099959"/>
            <a:ext cx="1645139" cy="666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rgbClr val="0091EA"/>
                </a:solidFill>
                <a:latin typeface="Arial"/>
                <a:ea typeface="Arial"/>
                <a:cs typeface="Arial"/>
                <a:sym typeface="Arial"/>
              </a:defRPr>
            </a:lvl9pPr>
          </a:lstStyle>
          <a:p>
            <a:fld id="{00000000-1234-1234-1234-123412341234}" type="slidenum">
              <a:rPr lang="en-US" smtClean="0"/>
              <a:pPr/>
              <a:t>9</a:t>
            </a:fld>
            <a:endParaRPr lang="en-US"/>
          </a:p>
        </p:txBody>
      </p:sp>
      <p:sp>
        <p:nvSpPr>
          <p:cNvPr id="12" name="Google Shape;196;p2">
            <a:extLst>
              <a:ext uri="{FF2B5EF4-FFF2-40B4-BE49-F238E27FC236}">
                <a16:creationId xmlns:a16="http://schemas.microsoft.com/office/drawing/2014/main" id="{EF3C6EC6-D3AB-17DA-BBFF-5F9B42852C9D}"/>
              </a:ext>
            </a:extLst>
          </p:cNvPr>
          <p:cNvSpPr/>
          <p:nvPr/>
        </p:nvSpPr>
        <p:spPr>
          <a:xfrm rot="5400000">
            <a:off x="3657838" y="-2265128"/>
            <a:ext cx="408696" cy="5960006"/>
          </a:xfrm>
          <a:prstGeom prst="round2SameRect">
            <a:avLst>
              <a:gd name="adj1" fmla="val 50000"/>
              <a:gd name="adj2" fmla="val 0"/>
            </a:avLst>
          </a:prstGeom>
          <a:noFill/>
          <a:ln>
            <a:noFill/>
          </a:ln>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6" name="Google Shape;189;p2">
            <a:extLst>
              <a:ext uri="{FF2B5EF4-FFF2-40B4-BE49-F238E27FC236}">
                <a16:creationId xmlns:a16="http://schemas.microsoft.com/office/drawing/2014/main" id="{FD04AB60-E9A0-DB7E-7B51-B3FA10860A8B}"/>
              </a:ext>
            </a:extLst>
          </p:cNvPr>
          <p:cNvSpPr txBox="1"/>
          <p:nvPr/>
        </p:nvSpPr>
        <p:spPr>
          <a:xfrm>
            <a:off x="1550958" y="51192"/>
            <a:ext cx="5331171" cy="523180"/>
          </a:xfrm>
          <a:prstGeom prst="rect">
            <a:avLst/>
          </a:prstGeom>
          <a:noFill/>
          <a:ln>
            <a:noFill/>
          </a:ln>
        </p:spPr>
        <p:txBody>
          <a:bodyPr spcFirstLastPara="1" wrap="square" lIns="91425" tIns="45700" rIns="91425" bIns="45700" anchor="ctr" anchorCtr="0">
            <a:spAutoFit/>
          </a:bodyPr>
          <a:lstStyle/>
          <a:p>
            <a:r>
              <a:rPr lang="en-US" sz="2800">
                <a:solidFill>
                  <a:srgbClr val="688031"/>
                </a:solidFill>
              </a:rPr>
              <a:t>Related Work</a:t>
            </a:r>
            <a:endParaRPr lang="fr-FR"/>
          </a:p>
        </p:txBody>
      </p:sp>
      <p:sp>
        <p:nvSpPr>
          <p:cNvPr id="17" name="Google Shape;390;p7">
            <a:extLst>
              <a:ext uri="{FF2B5EF4-FFF2-40B4-BE49-F238E27FC236}">
                <a16:creationId xmlns:a16="http://schemas.microsoft.com/office/drawing/2014/main" id="{9A9C0063-C6F9-8F9F-B30D-9C2C7B6B0532}"/>
              </a:ext>
            </a:extLst>
          </p:cNvPr>
          <p:cNvSpPr/>
          <p:nvPr/>
        </p:nvSpPr>
        <p:spPr>
          <a:xfrm rot="16200000">
            <a:off x="631487" y="-300515"/>
            <a:ext cx="561665" cy="1162696"/>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6880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 name="Google Shape;391;p7">
            <a:extLst>
              <a:ext uri="{FF2B5EF4-FFF2-40B4-BE49-F238E27FC236}">
                <a16:creationId xmlns:a16="http://schemas.microsoft.com/office/drawing/2014/main" id="{3FBED7DA-7167-000D-61A7-7395A5C2F843}"/>
              </a:ext>
            </a:extLst>
          </p:cNvPr>
          <p:cNvSpPr txBox="1"/>
          <p:nvPr/>
        </p:nvSpPr>
        <p:spPr>
          <a:xfrm>
            <a:off x="712427" y="51192"/>
            <a:ext cx="506645"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a:solidFill>
                  <a:schemeClr val="lt1"/>
                </a:solidFill>
              </a:rPr>
              <a:t>3</a:t>
            </a:r>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7" name="ZoneTexte 6">
            <a:extLst>
              <a:ext uri="{FF2B5EF4-FFF2-40B4-BE49-F238E27FC236}">
                <a16:creationId xmlns:a16="http://schemas.microsoft.com/office/drawing/2014/main" id="{9DB1AF3D-B1DA-7C59-FAB9-59DB6A8315D6}"/>
              </a:ext>
            </a:extLst>
          </p:cNvPr>
          <p:cNvSpPr txBox="1"/>
          <p:nvPr/>
        </p:nvSpPr>
        <p:spPr>
          <a:xfrm>
            <a:off x="3866886" y="714875"/>
            <a:ext cx="4415350" cy="584775"/>
          </a:xfrm>
          <a:prstGeom prst="rect">
            <a:avLst/>
          </a:prstGeom>
          <a:noFill/>
        </p:spPr>
        <p:txBody>
          <a:bodyPr wrap="square" lIns="91440" tIns="45720" rIns="91440" bIns="45720" anchor="t">
            <a:spAutoFit/>
          </a:bodyPr>
          <a:lstStyle/>
          <a:p>
            <a:r>
              <a:rPr lang="fr-FR" sz="3200">
                <a:solidFill>
                  <a:srgbClr val="92D050"/>
                </a:solidFill>
              </a:rPr>
              <a:t>Revue de la Littérature</a:t>
            </a:r>
            <a:endParaRPr lang="fr-FR"/>
          </a:p>
        </p:txBody>
      </p:sp>
      <p:sp>
        <p:nvSpPr>
          <p:cNvPr id="8" name="ZoneTexte 7">
            <a:extLst>
              <a:ext uri="{FF2B5EF4-FFF2-40B4-BE49-F238E27FC236}">
                <a16:creationId xmlns:a16="http://schemas.microsoft.com/office/drawing/2014/main" id="{825C27E4-FD54-E69A-9F6C-031E72B724E1}"/>
              </a:ext>
            </a:extLst>
          </p:cNvPr>
          <p:cNvSpPr txBox="1"/>
          <p:nvPr/>
        </p:nvSpPr>
        <p:spPr>
          <a:xfrm>
            <a:off x="821095" y="2151481"/>
            <a:ext cx="2565126" cy="338554"/>
          </a:xfrm>
          <a:prstGeom prst="rect">
            <a:avLst/>
          </a:prstGeom>
          <a:noFill/>
        </p:spPr>
        <p:txBody>
          <a:bodyPr wrap="none" lIns="91440" tIns="45720" rIns="91440" bIns="45720" rtlCol="0" anchor="t">
            <a:spAutoFit/>
          </a:bodyPr>
          <a:lstStyle/>
          <a:p>
            <a:r>
              <a:rPr lang="fr-FR" sz="1600" b="1"/>
              <a:t>Approches supervisées:</a:t>
            </a:r>
            <a:endParaRPr lang="fr-FR"/>
          </a:p>
        </p:txBody>
      </p:sp>
      <p:sp>
        <p:nvSpPr>
          <p:cNvPr id="9" name="ZoneTexte 8">
            <a:extLst>
              <a:ext uri="{FF2B5EF4-FFF2-40B4-BE49-F238E27FC236}">
                <a16:creationId xmlns:a16="http://schemas.microsoft.com/office/drawing/2014/main" id="{1CC0C3D0-486E-4142-D02B-03CA2AD04678}"/>
              </a:ext>
            </a:extLst>
          </p:cNvPr>
          <p:cNvSpPr txBox="1"/>
          <p:nvPr/>
        </p:nvSpPr>
        <p:spPr>
          <a:xfrm>
            <a:off x="1107989" y="2631756"/>
            <a:ext cx="4988011" cy="338554"/>
          </a:xfrm>
          <a:prstGeom prst="rect">
            <a:avLst/>
          </a:prstGeom>
          <a:noFill/>
        </p:spPr>
        <p:txBody>
          <a:bodyPr wrap="square" rtlCol="0">
            <a:spAutoFit/>
          </a:bodyPr>
          <a:lstStyle/>
          <a:p>
            <a:pPr marL="285750" indent="-285750">
              <a:buFont typeface="Wingdings" panose="05000000000000000000" pitchFamily="2" charset="2"/>
              <a:buChar char="Ø"/>
            </a:pPr>
            <a:r>
              <a:rPr lang="fr-FR" sz="1600" err="1"/>
              <a:t>Hidden</a:t>
            </a:r>
            <a:r>
              <a:rPr lang="fr-FR" sz="1600"/>
              <a:t> Markov Model (HMM)</a:t>
            </a:r>
          </a:p>
        </p:txBody>
      </p:sp>
      <p:sp>
        <p:nvSpPr>
          <p:cNvPr id="10" name="ZoneTexte 9">
            <a:extLst>
              <a:ext uri="{FF2B5EF4-FFF2-40B4-BE49-F238E27FC236}">
                <a16:creationId xmlns:a16="http://schemas.microsoft.com/office/drawing/2014/main" id="{9A7B890E-8265-7412-851D-FA6ECEE37E0B}"/>
              </a:ext>
            </a:extLst>
          </p:cNvPr>
          <p:cNvSpPr txBox="1"/>
          <p:nvPr/>
        </p:nvSpPr>
        <p:spPr>
          <a:xfrm>
            <a:off x="885360" y="4656441"/>
            <a:ext cx="2872902" cy="338554"/>
          </a:xfrm>
          <a:prstGeom prst="rect">
            <a:avLst/>
          </a:prstGeom>
          <a:noFill/>
        </p:spPr>
        <p:txBody>
          <a:bodyPr wrap="none" lIns="91440" tIns="45720" rIns="91440" bIns="45720" rtlCol="0" anchor="t">
            <a:spAutoFit/>
          </a:bodyPr>
          <a:lstStyle/>
          <a:p>
            <a:r>
              <a:rPr lang="fr-FR" sz="1600" b="1"/>
              <a:t>Approches </a:t>
            </a:r>
            <a:r>
              <a:rPr lang="fr-FR" sz="1600" b="1" err="1"/>
              <a:t>unsupervisées</a:t>
            </a:r>
            <a:r>
              <a:rPr lang="fr-FR" sz="1600" b="1"/>
              <a:t>:</a:t>
            </a:r>
          </a:p>
        </p:txBody>
      </p:sp>
      <p:sp>
        <p:nvSpPr>
          <p:cNvPr id="11" name="ZoneTexte 10">
            <a:extLst>
              <a:ext uri="{FF2B5EF4-FFF2-40B4-BE49-F238E27FC236}">
                <a16:creationId xmlns:a16="http://schemas.microsoft.com/office/drawing/2014/main" id="{39E3D179-C4B3-29EA-8CA6-2AA4750FD108}"/>
              </a:ext>
            </a:extLst>
          </p:cNvPr>
          <p:cNvSpPr txBox="1"/>
          <p:nvPr/>
        </p:nvSpPr>
        <p:spPr>
          <a:xfrm>
            <a:off x="1218158" y="4999704"/>
            <a:ext cx="1747216" cy="338554"/>
          </a:xfrm>
          <a:prstGeom prst="rect">
            <a:avLst/>
          </a:prstGeom>
          <a:noFill/>
        </p:spPr>
        <p:txBody>
          <a:bodyPr wrap="square" rtlCol="0">
            <a:spAutoFit/>
          </a:bodyPr>
          <a:lstStyle/>
          <a:p>
            <a:pPr marL="285750" indent="-285750">
              <a:buFont typeface="Wingdings" panose="05000000000000000000" pitchFamily="2" charset="2"/>
              <a:buChar char="Ø"/>
            </a:pPr>
            <a:r>
              <a:rPr lang="fr-FR" sz="1600"/>
              <a:t>Auto-Encoder</a:t>
            </a:r>
          </a:p>
        </p:txBody>
      </p:sp>
      <p:sp>
        <p:nvSpPr>
          <p:cNvPr id="15" name="ZoneTexte 14">
            <a:extLst>
              <a:ext uri="{FF2B5EF4-FFF2-40B4-BE49-F238E27FC236}">
                <a16:creationId xmlns:a16="http://schemas.microsoft.com/office/drawing/2014/main" id="{666F81B3-9B52-318B-7D1C-80CE1F9B280A}"/>
              </a:ext>
            </a:extLst>
          </p:cNvPr>
          <p:cNvSpPr txBox="1"/>
          <p:nvPr/>
        </p:nvSpPr>
        <p:spPr>
          <a:xfrm>
            <a:off x="1622233" y="2998875"/>
            <a:ext cx="5692967" cy="1169551"/>
          </a:xfrm>
          <a:prstGeom prst="rect">
            <a:avLst/>
          </a:prstGeom>
          <a:noFill/>
        </p:spPr>
        <p:txBody>
          <a:bodyPr wrap="square" lIns="91440" tIns="45720" rIns="91440" bIns="45720" rtlCol="0" anchor="t">
            <a:spAutoFit/>
          </a:bodyPr>
          <a:lstStyle/>
          <a:p>
            <a:pPr marL="342900" indent="-342900">
              <a:buAutoNum type="arabicPeriod"/>
            </a:pPr>
            <a:r>
              <a:rPr lang="fr-FR"/>
              <a:t>Le calcule des précurseurs (HKLD, Rotation, Pression, Trajectoire).</a:t>
            </a:r>
          </a:p>
          <a:p>
            <a:pPr marL="342900" indent="-342900">
              <a:buAutoNum type="arabicPeriod"/>
            </a:pPr>
            <a:r>
              <a:rPr lang="fr-FR"/>
              <a:t>Exécuter un modèle HMM où les précurseurs sont les observables et les niveaux de blocage sont les états cachés.</a:t>
            </a:r>
          </a:p>
          <a:p>
            <a:pPr marL="342900" indent="-342900">
              <a:buAutoNum type="arabicPeriod"/>
            </a:pPr>
            <a:r>
              <a:rPr lang="fr-FR"/>
              <a:t>Les prédictions du modèle sont ensuite comparées à un seuil.</a:t>
            </a:r>
          </a:p>
        </p:txBody>
      </p:sp>
      <p:sp>
        <p:nvSpPr>
          <p:cNvPr id="19" name="ZoneTexte 18">
            <a:extLst>
              <a:ext uri="{FF2B5EF4-FFF2-40B4-BE49-F238E27FC236}">
                <a16:creationId xmlns:a16="http://schemas.microsoft.com/office/drawing/2014/main" id="{D1D8ACBD-C3BB-7455-3B04-FFAACABB260B}"/>
              </a:ext>
            </a:extLst>
          </p:cNvPr>
          <p:cNvSpPr txBox="1"/>
          <p:nvPr/>
        </p:nvSpPr>
        <p:spPr>
          <a:xfrm>
            <a:off x="1622232" y="5332268"/>
            <a:ext cx="5692967" cy="1169551"/>
          </a:xfrm>
          <a:prstGeom prst="rect">
            <a:avLst/>
          </a:prstGeom>
          <a:noFill/>
        </p:spPr>
        <p:txBody>
          <a:bodyPr wrap="square" rtlCol="0">
            <a:spAutoFit/>
          </a:bodyPr>
          <a:lstStyle/>
          <a:p>
            <a:pPr marL="342900" indent="-342900">
              <a:buFont typeface="+mj-lt"/>
              <a:buAutoNum type="arabicPeriod"/>
            </a:pPr>
            <a:r>
              <a:rPr lang="fr-FR"/>
              <a:t>The model </a:t>
            </a:r>
            <a:r>
              <a:rPr lang="fr-FR" err="1"/>
              <a:t>is</a:t>
            </a:r>
            <a:r>
              <a:rPr lang="fr-FR"/>
              <a:t> </a:t>
            </a:r>
            <a:r>
              <a:rPr lang="fr-FR" err="1"/>
              <a:t>trained</a:t>
            </a:r>
            <a:r>
              <a:rPr lang="fr-FR"/>
              <a:t> on data </a:t>
            </a:r>
            <a:r>
              <a:rPr lang="fr-FR" err="1"/>
              <a:t>that</a:t>
            </a:r>
            <a:r>
              <a:rPr lang="fr-FR"/>
              <a:t> </a:t>
            </a:r>
            <a:r>
              <a:rPr lang="fr-FR" err="1"/>
              <a:t>doesn’t</a:t>
            </a:r>
            <a:r>
              <a:rPr lang="fr-FR"/>
              <a:t> </a:t>
            </a:r>
            <a:r>
              <a:rPr lang="fr-FR" err="1"/>
              <a:t>contain</a:t>
            </a:r>
            <a:r>
              <a:rPr lang="fr-FR"/>
              <a:t> </a:t>
            </a:r>
            <a:r>
              <a:rPr lang="fr-FR" err="1"/>
              <a:t>any</a:t>
            </a:r>
            <a:r>
              <a:rPr lang="fr-FR"/>
              <a:t> </a:t>
            </a:r>
            <a:r>
              <a:rPr lang="fr-FR" err="1"/>
              <a:t>annomaly</a:t>
            </a:r>
            <a:r>
              <a:rPr lang="fr-FR"/>
              <a:t>.</a:t>
            </a:r>
          </a:p>
          <a:p>
            <a:pPr marL="342900" indent="-342900">
              <a:buFont typeface="+mj-lt"/>
              <a:buAutoNum type="arabicPeriod"/>
            </a:pPr>
            <a:r>
              <a:rPr lang="fr-FR"/>
              <a:t>The model tries to </a:t>
            </a:r>
            <a:r>
              <a:rPr lang="fr-FR" err="1"/>
              <a:t>learn</a:t>
            </a:r>
            <a:r>
              <a:rPr lang="fr-FR"/>
              <a:t> the pattern of the data and </a:t>
            </a:r>
            <a:r>
              <a:rPr lang="fr-FR" err="1"/>
              <a:t>reconstruct</a:t>
            </a:r>
            <a:r>
              <a:rPr lang="fr-FR"/>
              <a:t> </a:t>
            </a:r>
            <a:r>
              <a:rPr lang="fr-FR" err="1"/>
              <a:t>it</a:t>
            </a:r>
            <a:r>
              <a:rPr lang="fr-FR"/>
              <a:t> on </a:t>
            </a:r>
            <a:r>
              <a:rPr lang="fr-FR" err="1"/>
              <a:t>inference</a:t>
            </a:r>
            <a:endParaRPr lang="fr-FR"/>
          </a:p>
          <a:p>
            <a:pPr marL="342900" indent="-342900">
              <a:buFont typeface="+mj-lt"/>
              <a:buAutoNum type="arabicPeriod"/>
            </a:pPr>
            <a:r>
              <a:rPr lang="fr-FR"/>
              <a:t>A reconstruction </a:t>
            </a:r>
            <a:r>
              <a:rPr lang="fr-FR" err="1"/>
              <a:t>error</a:t>
            </a:r>
            <a:r>
              <a:rPr lang="fr-FR"/>
              <a:t> </a:t>
            </a:r>
            <a:r>
              <a:rPr lang="fr-FR" err="1"/>
              <a:t>is</a:t>
            </a:r>
            <a:r>
              <a:rPr lang="fr-FR"/>
              <a:t> </a:t>
            </a:r>
            <a:r>
              <a:rPr lang="fr-FR" err="1"/>
              <a:t>calculated</a:t>
            </a:r>
            <a:r>
              <a:rPr lang="fr-FR"/>
              <a:t>, if </a:t>
            </a:r>
            <a:r>
              <a:rPr lang="fr-FR" err="1"/>
              <a:t>it</a:t>
            </a:r>
            <a:r>
              <a:rPr lang="fr-FR"/>
              <a:t> </a:t>
            </a:r>
            <a:r>
              <a:rPr lang="fr-FR" err="1"/>
              <a:t>exceeds</a:t>
            </a:r>
            <a:r>
              <a:rPr lang="fr-FR"/>
              <a:t> a </a:t>
            </a:r>
            <a:r>
              <a:rPr lang="fr-FR" err="1"/>
              <a:t>threshold</a:t>
            </a:r>
            <a:r>
              <a:rPr lang="fr-FR"/>
              <a:t> </a:t>
            </a:r>
            <a:r>
              <a:rPr lang="fr-FR" err="1"/>
              <a:t>then</a:t>
            </a:r>
            <a:r>
              <a:rPr lang="fr-FR"/>
              <a:t> a stuck </a:t>
            </a:r>
            <a:r>
              <a:rPr lang="fr-FR" err="1"/>
              <a:t>is</a:t>
            </a:r>
            <a:r>
              <a:rPr lang="fr-FR"/>
              <a:t> </a:t>
            </a:r>
            <a:r>
              <a:rPr lang="fr-FR" err="1"/>
              <a:t>detected</a:t>
            </a:r>
            <a:r>
              <a:rPr lang="fr-FR"/>
              <a:t>.</a:t>
            </a:r>
          </a:p>
        </p:txBody>
      </p:sp>
      <p:pic>
        <p:nvPicPr>
          <p:cNvPr id="23" name="Image 22">
            <a:extLst>
              <a:ext uri="{FF2B5EF4-FFF2-40B4-BE49-F238E27FC236}">
                <a16:creationId xmlns:a16="http://schemas.microsoft.com/office/drawing/2014/main" id="{6EE6FA71-EBD8-B8C4-B18F-E3CC8FEB920D}"/>
              </a:ext>
            </a:extLst>
          </p:cNvPr>
          <p:cNvPicPr>
            <a:picLocks noChangeAspect="1"/>
          </p:cNvPicPr>
          <p:nvPr/>
        </p:nvPicPr>
        <p:blipFill>
          <a:blip r:embed="rId2"/>
          <a:stretch>
            <a:fillRect/>
          </a:stretch>
        </p:blipFill>
        <p:spPr>
          <a:xfrm>
            <a:off x="7592457" y="2645498"/>
            <a:ext cx="2439372" cy="1033973"/>
          </a:xfrm>
          <a:prstGeom prst="rect">
            <a:avLst/>
          </a:prstGeom>
        </p:spPr>
      </p:pic>
      <p:grpSp>
        <p:nvGrpSpPr>
          <p:cNvPr id="25" name="Groupe 24">
            <a:extLst>
              <a:ext uri="{FF2B5EF4-FFF2-40B4-BE49-F238E27FC236}">
                <a16:creationId xmlns:a16="http://schemas.microsoft.com/office/drawing/2014/main" id="{12638ECC-5003-9D0E-42D3-A630654EFBD1}"/>
              </a:ext>
            </a:extLst>
          </p:cNvPr>
          <p:cNvGrpSpPr/>
          <p:nvPr/>
        </p:nvGrpSpPr>
        <p:grpSpPr>
          <a:xfrm>
            <a:off x="10397706" y="2124361"/>
            <a:ext cx="1455006" cy="1396535"/>
            <a:chOff x="8006482" y="1232030"/>
            <a:chExt cx="2052382" cy="2385542"/>
          </a:xfrm>
        </p:grpSpPr>
        <p:sp>
          <p:nvSpPr>
            <p:cNvPr id="26" name="ZoneTexte 25">
              <a:extLst>
                <a:ext uri="{FF2B5EF4-FFF2-40B4-BE49-F238E27FC236}">
                  <a16:creationId xmlns:a16="http://schemas.microsoft.com/office/drawing/2014/main" id="{29B9DA60-29E5-7F67-5EF5-6483D79C9993}"/>
                </a:ext>
              </a:extLst>
            </p:cNvPr>
            <p:cNvSpPr txBox="1"/>
            <p:nvPr/>
          </p:nvSpPr>
          <p:spPr>
            <a:xfrm>
              <a:off x="8048606" y="1232030"/>
              <a:ext cx="1775448" cy="525740"/>
            </a:xfrm>
            <a:prstGeom prst="rect">
              <a:avLst/>
            </a:prstGeom>
            <a:noFill/>
          </p:spPr>
          <p:txBody>
            <a:bodyPr wrap="none" rtlCol="0">
              <a:spAutoFit/>
            </a:bodyPr>
            <a:lstStyle/>
            <a:p>
              <a:r>
                <a:rPr lang="fr-FR" b="1">
                  <a:solidFill>
                    <a:srgbClr val="00B050"/>
                  </a:solidFill>
                </a:rPr>
                <a:t>Observables</a:t>
              </a:r>
              <a:endParaRPr lang="fr-FR" sz="2400" b="1">
                <a:solidFill>
                  <a:srgbClr val="00B050"/>
                </a:solidFill>
              </a:endParaRPr>
            </a:p>
          </p:txBody>
        </p:sp>
        <p:grpSp>
          <p:nvGrpSpPr>
            <p:cNvPr id="27" name="Groupe 26">
              <a:extLst>
                <a:ext uri="{FF2B5EF4-FFF2-40B4-BE49-F238E27FC236}">
                  <a16:creationId xmlns:a16="http://schemas.microsoft.com/office/drawing/2014/main" id="{57F65226-5056-F746-E226-BD84EBFBC7E5}"/>
                </a:ext>
              </a:extLst>
            </p:cNvPr>
            <p:cNvGrpSpPr/>
            <p:nvPr/>
          </p:nvGrpSpPr>
          <p:grpSpPr>
            <a:xfrm>
              <a:off x="8006482" y="1760505"/>
              <a:ext cx="2052382" cy="1857067"/>
              <a:chOff x="7890522" y="4718484"/>
              <a:chExt cx="2052382" cy="1857067"/>
            </a:xfrm>
          </p:grpSpPr>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59677C13-AA2D-59DE-8422-DE3D7C848022}"/>
                      </a:ext>
                    </a:extLst>
                  </p:cNvPr>
                  <p:cNvSpPr txBox="1"/>
                  <p:nvPr/>
                </p:nvSpPr>
                <p:spPr>
                  <a:xfrm>
                    <a:off x="7890522" y="4718484"/>
                    <a:ext cx="982119" cy="18570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050" i="1" smtClean="0">
                                  <a:latin typeface="Cambria Math" panose="02040503050406030204" pitchFamily="18" charset="0"/>
                                </a:rPr>
                              </m:ctrlPr>
                            </m:dPr>
                            <m:e>
                              <m:eqArr>
                                <m:eqArrPr>
                                  <m:ctrlPr>
                                    <a:rPr lang="fr-FR" sz="1050" b="0" i="1" smtClean="0">
                                      <a:latin typeface="Cambria Math" panose="02040503050406030204" pitchFamily="18" charset="0"/>
                                    </a:rPr>
                                  </m:ctrlPr>
                                </m:eqArrPr>
                                <m:e>
                                  <m:r>
                                    <a:rPr lang="fr-FR" sz="1050" b="0" i="1" smtClean="0">
                                      <a:latin typeface="Cambria Math" panose="02040503050406030204" pitchFamily="18" charset="0"/>
                                    </a:rPr>
                                    <m:t>𝐻𝐾𝐿𝐴</m:t>
                                  </m:r>
                                </m:e>
                                <m:e>
                                  <m:r>
                                    <a:rPr lang="fr-FR" sz="1050" b="0" i="1" smtClean="0">
                                      <a:latin typeface="Cambria Math" panose="02040503050406030204" pitchFamily="18" charset="0"/>
                                    </a:rPr>
                                    <m:t> </m:t>
                                  </m:r>
                                </m:e>
                                <m:e>
                                  <m:r>
                                    <a:rPr lang="fr-FR" sz="1050" b="0" i="1" smtClean="0">
                                      <a:latin typeface="Cambria Math" panose="02040503050406030204" pitchFamily="18" charset="0"/>
                                    </a:rPr>
                                    <m:t>𝑅𝑜𝑡𝑎𝑡𝑖𝑜𝑛</m:t>
                                  </m:r>
                                </m:e>
                                <m:e>
                                  <m:r>
                                    <a:rPr lang="fr-FR" sz="1050" b="0" i="1" smtClean="0">
                                      <a:latin typeface="Cambria Math" panose="02040503050406030204" pitchFamily="18" charset="0"/>
                                    </a:rPr>
                                    <m:t> </m:t>
                                  </m:r>
                                </m:e>
                                <m:e>
                                  <m:r>
                                    <a:rPr lang="fr-FR" sz="1050" b="0" i="1" smtClean="0">
                                      <a:latin typeface="Cambria Math" panose="02040503050406030204" pitchFamily="18" charset="0"/>
                                    </a:rPr>
                                    <m:t>𝑃𝑟𝑒𝑠𝑠𝑖𝑜𝑛</m:t>
                                  </m:r>
                                </m:e>
                                <m:e>
                                  <m:r>
                                    <a:rPr lang="fr-FR" sz="1050" b="0" i="1" smtClean="0">
                                      <a:latin typeface="Cambria Math" panose="02040503050406030204" pitchFamily="18" charset="0"/>
                                    </a:rPr>
                                    <m:t> </m:t>
                                  </m:r>
                                </m:e>
                                <m:e>
                                  <m:r>
                                    <a:rPr lang="fr-FR" sz="1050" b="0" i="1" smtClean="0">
                                      <a:latin typeface="Cambria Math" panose="02040503050406030204" pitchFamily="18" charset="0"/>
                                    </a:rPr>
                                    <m:t>𝑇𝑟𝑎𝑗𝑒𝑐𝑡𝑜𝑖𝑟𝑒</m:t>
                                  </m:r>
                                </m:e>
                              </m:eqArr>
                            </m:e>
                          </m:d>
                        </m:oMath>
                      </m:oMathPara>
                    </a14:m>
                    <a:endParaRPr lang="fr-FR" sz="1050"/>
                  </a:p>
                </p:txBody>
              </p:sp>
            </mc:Choice>
            <mc:Fallback xmlns="">
              <p:sp>
                <p:nvSpPr>
                  <p:cNvPr id="28" name="ZoneTexte 27">
                    <a:extLst>
                      <a:ext uri="{FF2B5EF4-FFF2-40B4-BE49-F238E27FC236}">
                        <a16:creationId xmlns:a16="http://schemas.microsoft.com/office/drawing/2014/main" id="{59677C13-AA2D-59DE-8422-DE3D7C848022}"/>
                      </a:ext>
                    </a:extLst>
                  </p:cNvPr>
                  <p:cNvSpPr txBox="1">
                    <a:spLocks noRot="1" noChangeAspect="1" noMove="1" noResize="1" noEditPoints="1" noAdjustHandles="1" noChangeArrowheads="1" noChangeShapeType="1" noTextEdit="1"/>
                  </p:cNvSpPr>
                  <p:nvPr/>
                </p:nvSpPr>
                <p:spPr>
                  <a:xfrm>
                    <a:off x="7890522" y="4718484"/>
                    <a:ext cx="982119" cy="1857067"/>
                  </a:xfrm>
                  <a:prstGeom prst="rect">
                    <a:avLst/>
                  </a:prstGeom>
                  <a:blipFill>
                    <a:blip r:embed="rId3"/>
                    <a:stretch>
                      <a:fillRect r="-1228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ZoneTexte 28">
                    <a:extLst>
                      <a:ext uri="{FF2B5EF4-FFF2-40B4-BE49-F238E27FC236}">
                        <a16:creationId xmlns:a16="http://schemas.microsoft.com/office/drawing/2014/main" id="{AFA94AC6-A59C-FD08-17E8-0E3ADB3A2840}"/>
                      </a:ext>
                    </a:extLst>
                  </p:cNvPr>
                  <p:cNvSpPr txBox="1"/>
                  <p:nvPr/>
                </p:nvSpPr>
                <p:spPr>
                  <a:xfrm>
                    <a:off x="9339095" y="4742744"/>
                    <a:ext cx="603809" cy="18085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050" i="1" smtClean="0">
                                  <a:latin typeface="Cambria Math" panose="02040503050406030204" pitchFamily="18" charset="0"/>
                                </a:rPr>
                              </m:ctrlPr>
                            </m:dPr>
                            <m:e>
                              <m:eqArr>
                                <m:eqArrPr>
                                  <m:ctrlPr>
                                    <a:rPr lang="fr-FR" sz="1050" b="0" i="1" smtClean="0">
                                      <a:latin typeface="Cambria Math" panose="02040503050406030204" pitchFamily="18" charset="0"/>
                                    </a:rPr>
                                  </m:ctrlPr>
                                </m:eqArrPr>
                                <m:e>
                                  <m:r>
                                    <a:rPr lang="fr-FR" sz="1050" b="0" i="1" smtClean="0">
                                      <a:latin typeface="Cambria Math" panose="02040503050406030204" pitchFamily="18" charset="0"/>
                                    </a:rPr>
                                    <m:t>1</m:t>
                                  </m:r>
                                </m:e>
                                <m:e>
                                  <m:r>
                                    <a:rPr lang="fr-FR" sz="1050" b="0" i="1" smtClean="0">
                                      <a:latin typeface="Cambria Math" panose="02040503050406030204" pitchFamily="18" charset="0"/>
                                    </a:rPr>
                                    <m:t> </m:t>
                                  </m:r>
                                </m:e>
                                <m:e>
                                  <m:r>
                                    <a:rPr lang="fr-FR" sz="1050" b="0" i="1" smtClean="0">
                                      <a:latin typeface="Cambria Math" panose="02040503050406030204" pitchFamily="18" charset="0"/>
                                    </a:rPr>
                                    <m:t>0</m:t>
                                  </m:r>
                                </m:e>
                                <m:e>
                                  <m:r>
                                    <a:rPr lang="fr-FR" sz="1050" b="0" i="1" smtClean="0">
                                      <a:latin typeface="Cambria Math" panose="02040503050406030204" pitchFamily="18" charset="0"/>
                                    </a:rPr>
                                    <m:t> </m:t>
                                  </m:r>
                                </m:e>
                                <m:e>
                                  <m:r>
                                    <a:rPr lang="fr-FR" sz="1050" b="0" i="1" smtClean="0">
                                      <a:latin typeface="Cambria Math" panose="02040503050406030204" pitchFamily="18" charset="0"/>
                                    </a:rPr>
                                    <m:t>0</m:t>
                                  </m:r>
                                </m:e>
                                <m:e>
                                  <m:r>
                                    <a:rPr lang="fr-FR" sz="1050" b="0" i="1" smtClean="0">
                                      <a:latin typeface="Cambria Math" panose="02040503050406030204" pitchFamily="18" charset="0"/>
                                    </a:rPr>
                                    <m:t> </m:t>
                                  </m:r>
                                </m:e>
                                <m:e>
                                  <m:r>
                                    <a:rPr lang="fr-FR" sz="1050" b="0" i="1" smtClean="0">
                                      <a:latin typeface="Cambria Math" panose="02040503050406030204" pitchFamily="18" charset="0"/>
                                    </a:rPr>
                                    <m:t>0</m:t>
                                  </m:r>
                                </m:e>
                              </m:eqArr>
                            </m:e>
                          </m:d>
                        </m:oMath>
                      </m:oMathPara>
                    </a14:m>
                    <a:endParaRPr lang="fr-FR" sz="1050"/>
                  </a:p>
                </p:txBody>
              </p:sp>
            </mc:Choice>
            <mc:Fallback xmlns="">
              <p:sp>
                <p:nvSpPr>
                  <p:cNvPr id="29" name="ZoneTexte 28">
                    <a:extLst>
                      <a:ext uri="{FF2B5EF4-FFF2-40B4-BE49-F238E27FC236}">
                        <a16:creationId xmlns:a16="http://schemas.microsoft.com/office/drawing/2014/main" id="{AFA94AC6-A59C-FD08-17E8-0E3ADB3A2840}"/>
                      </a:ext>
                    </a:extLst>
                  </p:cNvPr>
                  <p:cNvSpPr txBox="1">
                    <a:spLocks noRot="1" noChangeAspect="1" noMove="1" noResize="1" noEditPoints="1" noAdjustHandles="1" noChangeArrowheads="1" noChangeShapeType="1" noTextEdit="1"/>
                  </p:cNvSpPr>
                  <p:nvPr/>
                </p:nvSpPr>
                <p:spPr>
                  <a:xfrm>
                    <a:off x="9339095" y="4742744"/>
                    <a:ext cx="603809" cy="1808544"/>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7AB41737-2276-FCD4-3636-528289A58855}"/>
                      </a:ext>
                    </a:extLst>
                  </p:cNvPr>
                  <p:cNvSpPr txBox="1"/>
                  <p:nvPr/>
                </p:nvSpPr>
                <p:spPr>
                  <a:xfrm>
                    <a:off x="9131999" y="5382068"/>
                    <a:ext cx="219612" cy="277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fr-FR" i="1" smtClean="0">
                                  <a:latin typeface="Cambria Math" panose="02040503050406030204" pitchFamily="18" charset="0"/>
                                </a:rPr>
                              </m:ctrlPr>
                            </m:boxPr>
                            <m:e>
                              <m:r>
                                <a:rPr lang="fr-FR" b="0" i="1" smtClean="0">
                                  <a:latin typeface="Cambria Math" panose="02040503050406030204" pitchFamily="18" charset="0"/>
                                </a:rPr>
                                <m:t>=</m:t>
                              </m:r>
                            </m:e>
                          </m:box>
                        </m:oMath>
                      </m:oMathPara>
                    </a14:m>
                    <a:endParaRPr lang="fr-FR"/>
                  </a:p>
                </p:txBody>
              </p:sp>
            </mc:Choice>
            <mc:Fallback xmlns="">
              <p:sp>
                <p:nvSpPr>
                  <p:cNvPr id="30" name="ZoneTexte 29">
                    <a:extLst>
                      <a:ext uri="{FF2B5EF4-FFF2-40B4-BE49-F238E27FC236}">
                        <a16:creationId xmlns:a16="http://schemas.microsoft.com/office/drawing/2014/main" id="{7AB41737-2276-FCD4-3636-528289A58855}"/>
                      </a:ext>
                    </a:extLst>
                  </p:cNvPr>
                  <p:cNvSpPr txBox="1">
                    <a:spLocks noRot="1" noChangeAspect="1" noMove="1" noResize="1" noEditPoints="1" noAdjustHandles="1" noChangeArrowheads="1" noChangeShapeType="1" noTextEdit="1"/>
                  </p:cNvSpPr>
                  <p:nvPr/>
                </p:nvSpPr>
                <p:spPr>
                  <a:xfrm>
                    <a:off x="9131999" y="5382068"/>
                    <a:ext cx="219612" cy="277000"/>
                  </a:xfrm>
                  <a:prstGeom prst="rect">
                    <a:avLst/>
                  </a:prstGeom>
                  <a:blipFill>
                    <a:blip r:embed="rId5"/>
                    <a:stretch>
                      <a:fillRect l="-15385" r="-19231" b="-25926"/>
                    </a:stretch>
                  </a:blipFill>
                </p:spPr>
                <p:txBody>
                  <a:bodyPr/>
                  <a:lstStyle/>
                  <a:p>
                    <a:r>
                      <a:rPr lang="fr-FR">
                        <a:noFill/>
                      </a:rPr>
                      <a:t> </a:t>
                    </a:r>
                  </a:p>
                </p:txBody>
              </p:sp>
            </mc:Fallback>
          </mc:AlternateContent>
        </p:grpSp>
      </p:grpSp>
      <p:sp>
        <p:nvSpPr>
          <p:cNvPr id="31" name="ZoneTexte 30">
            <a:extLst>
              <a:ext uri="{FF2B5EF4-FFF2-40B4-BE49-F238E27FC236}">
                <a16:creationId xmlns:a16="http://schemas.microsoft.com/office/drawing/2014/main" id="{DEB1A30F-EF68-4561-5993-854E945ADC2E}"/>
              </a:ext>
            </a:extLst>
          </p:cNvPr>
          <p:cNvSpPr txBox="1"/>
          <p:nvPr/>
        </p:nvSpPr>
        <p:spPr>
          <a:xfrm>
            <a:off x="8116338" y="2258392"/>
            <a:ext cx="1529586" cy="338554"/>
          </a:xfrm>
          <a:prstGeom prst="rect">
            <a:avLst/>
          </a:prstGeom>
          <a:noFill/>
        </p:spPr>
        <p:txBody>
          <a:bodyPr wrap="none" rtlCol="0">
            <a:spAutoFit/>
          </a:bodyPr>
          <a:lstStyle/>
          <a:p>
            <a:r>
              <a:rPr lang="fr-FR" sz="1600" b="1" err="1">
                <a:solidFill>
                  <a:srgbClr val="00B050"/>
                </a:solidFill>
              </a:rPr>
              <a:t>Hidden</a:t>
            </a:r>
            <a:r>
              <a:rPr lang="fr-FR" sz="1600" b="1">
                <a:solidFill>
                  <a:srgbClr val="00B050"/>
                </a:solidFill>
              </a:rPr>
              <a:t> states</a:t>
            </a:r>
          </a:p>
        </p:txBody>
      </p:sp>
      <p:pic>
        <p:nvPicPr>
          <p:cNvPr id="4098" name="Picture 2" descr="How Does Variational Autoencoder Work? Explained! - AITUDE">
            <a:extLst>
              <a:ext uri="{FF2B5EF4-FFF2-40B4-BE49-F238E27FC236}">
                <a16:creationId xmlns:a16="http://schemas.microsoft.com/office/drawing/2014/main" id="{E93B2513-90F9-9E16-64CD-0C21989368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5798" y="4564116"/>
            <a:ext cx="2980252" cy="167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258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0">
        <p159:morph option="byObject"/>
      </p:transition>
    </mc:Choice>
    <mc:Fallback xmlns="">
      <p:transition>
        <p:fade/>
      </p:transition>
    </mc:Fallback>
  </mc:AlternateContent>
</p:sld>
</file>

<file path=ppt/theme/theme1.xml><?xml version="1.0" encoding="utf-8"?>
<a:theme xmlns:a="http://schemas.openxmlformats.org/drawingml/2006/main" name="Cord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20</Slides>
  <Notes>7</Notes>
  <HiddenSlides>0</HiddenSlides>
  <ScaleCrop>false</ScaleCrop>
  <HeadingPairs>
    <vt:vector size="4" baseType="variant">
      <vt:variant>
        <vt:lpstr>Thème</vt:lpstr>
      </vt:variant>
      <vt:variant>
        <vt:i4>1</vt:i4>
      </vt:variant>
      <vt:variant>
        <vt:lpstr>Titres des diapositives</vt:lpstr>
      </vt:variant>
      <vt:variant>
        <vt:i4>20</vt:i4>
      </vt:variant>
    </vt:vector>
  </HeadingPairs>
  <TitlesOfParts>
    <vt:vector size="21" baseType="lpstr">
      <vt:lpstr>Cordelia template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 &amp; perspectives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of Study Project Web Application for Skill Management</dc:title>
  <dc:creator>hp</dc:creator>
  <cp:revision>19</cp:revision>
  <dcterms:modified xsi:type="dcterms:W3CDTF">2025-02-21T06:00:01Z</dcterms:modified>
</cp:coreProperties>
</file>