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del mod">
          <ac:chgData name="Bibi Amina" userId="f53e27bd20cc288e" providerId="LiveId" clId="{D55EB134-885A-4979-ADA4-63190214B418}" dt="2025-02-15T09:15:57.807" v="3644" actId="93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15:46.227" v="3643" actId="931"/>
          <ac:picMkLst>
            <pc:docMk/>
            <pc:sldMk cId="2083715239" sldId="2146847060"/>
            <ac:picMk id="5" creationId="{B69383A2-9AEE-E339-9F83-99526695117E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7" creationId="{7E2B6963-300B-85A5-D1C4-E85D24719CCC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9" creationId="{D398B70F-52F3-9CDC-65A8-C1007735351D}"/>
          </ac:picMkLst>
        </pc:pic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del mod">
          <ac:chgData name="Bibi Amina" userId="f53e27bd20cc288e" providerId="LiveId" clId="{D55EB134-885A-4979-ADA4-63190214B418}" dt="2025-02-15T09:22:06.971" v="3771" actId="478"/>
          <ac:spMkLst>
            <pc:docMk/>
            <pc:sldMk cId="3572899902" sldId="2146847063"/>
            <ac:spMk id="2" creationId="{E88393C4-5E5A-B183-C22E-29DCECA2A5A2}"/>
          </ac:spMkLst>
        </pc:spChg>
        <pc:spChg chg="del mod">
          <ac:chgData name="Bibi Amina" userId="f53e27bd20cc288e" providerId="LiveId" clId="{D55EB134-885A-4979-ADA4-63190214B418}" dt="2025-02-15T09:22:20.961" v="3773" actId="931"/>
          <ac:spMkLst>
            <pc:docMk/>
            <pc:sldMk cId="3572899902" sldId="2146847063"/>
            <ac:spMk id="3" creationId="{334364E0-EC18-D1B2-77D5-BEFB20CF40C8}"/>
          </ac:spMkLst>
        </pc:spChg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8154" y="3814445"/>
            <a:ext cx="885495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 Akriti Panwar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Akriti Panwar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GLA University, Mathura, Uttar Pradesh 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468085" y="3132366"/>
            <a:ext cx="17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02" y="737118"/>
            <a:ext cx="7380054" cy="59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80710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799496"/>
            <a:ext cx="7613778" cy="48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T</a:t>
            </a:r>
            <a:r>
              <a:rPr lang="en-IN" sz="2000" dirty="0" smtClean="0"/>
              <a:t>he </a:t>
            </a:r>
            <a:r>
              <a:rPr lang="en-IN" sz="2000" dirty="0"/>
              <a:t>system is made accessible to both </a:t>
            </a:r>
            <a:r>
              <a:rPr lang="en-IN" sz="2000" b="1" dirty="0"/>
              <a:t>technical and non-technical users</a:t>
            </a:r>
            <a:r>
              <a:rPr lang="en-IN" sz="2000" b="1" dirty="0" smtClean="0"/>
              <a:t>.</a:t>
            </a:r>
          </a:p>
          <a:p>
            <a:r>
              <a:rPr lang="en-IN" sz="2000" dirty="0" smtClean="0"/>
              <a:t>The use of </a:t>
            </a:r>
            <a:r>
              <a:rPr lang="en-IN" sz="2000" b="1" dirty="0" err="1" smtClean="0"/>
              <a:t>OpenCV</a:t>
            </a:r>
            <a:r>
              <a:rPr lang="en-IN" sz="2000" b="1" dirty="0" smtClean="0"/>
              <a:t> </a:t>
            </a:r>
            <a:r>
              <a:rPr lang="en-IN" sz="2000" dirty="0" smtClean="0"/>
              <a:t>enables </a:t>
            </a:r>
            <a:r>
              <a:rPr lang="en-IN" sz="2000" b="1" dirty="0" smtClean="0"/>
              <a:t>fast and efficient message embedding and extraction </a:t>
            </a:r>
            <a:r>
              <a:rPr lang="en-IN" sz="2000" dirty="0" smtClean="0"/>
              <a:t>without significant image distortion.</a:t>
            </a:r>
          </a:p>
          <a:p>
            <a:r>
              <a:rPr lang="en-IN" sz="2000" dirty="0" smtClean="0"/>
              <a:t>The project successfully demonstrates a </a:t>
            </a:r>
            <a:r>
              <a:rPr lang="en-IN" sz="2000" b="1" dirty="0" smtClean="0"/>
              <a:t>practical application of image-based cryptography </a:t>
            </a:r>
            <a:r>
              <a:rPr lang="en-IN" sz="2000" dirty="0" smtClean="0"/>
              <a:t>for secure communication.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 smtClean="0">
                <a:hlinkClick r:id="rId2" action="ppaction://hlinksldjump"/>
              </a:rPr>
              <a:t>github.com/Akriti-43/Secure-Data-Hiding-in-Images-using-Steganography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</a:t>
            </a:r>
            <a:r>
              <a:rPr lang="en-US" sz="2000" dirty="0" smtClean="0"/>
              <a:t>a dual-layer </a:t>
            </a:r>
            <a:r>
              <a:rPr lang="en-US" sz="2000" dirty="0"/>
              <a:t>security approach.</a:t>
            </a:r>
          </a:p>
          <a:p>
            <a:pPr marL="305435" indent="-305435"/>
            <a:r>
              <a:rPr lang="en-US" sz="2000" b="1" dirty="0" smtClean="0"/>
              <a:t>Frequency Domain Techniques </a:t>
            </a:r>
            <a:r>
              <a:rPr lang="en-US" sz="2000" dirty="0"/>
              <a:t>– </a:t>
            </a:r>
            <a:r>
              <a:rPr lang="en-US" sz="2000" dirty="0" smtClean="0"/>
              <a:t>Embed </a:t>
            </a:r>
            <a:r>
              <a:rPr lang="en-US" sz="2000" dirty="0"/>
              <a:t>data in the frequency domain (e.g., using Discrete Cosine Transform, like in JPEG </a:t>
            </a:r>
            <a:r>
              <a:rPr lang="en-US" sz="2000" dirty="0" smtClean="0"/>
              <a:t>compression.</a:t>
            </a:r>
            <a:endParaRPr lang="en-US" sz="2000" dirty="0"/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 smtClean="0"/>
              <a:t>Cloud Storage </a:t>
            </a:r>
            <a:r>
              <a:rPr lang="en-US" sz="2000" b="1" dirty="0"/>
              <a:t>– </a:t>
            </a:r>
            <a:r>
              <a:rPr lang="en-US" sz="2000" dirty="0" smtClean="0"/>
              <a:t>Store </a:t>
            </a:r>
            <a:r>
              <a:rPr lang="en-US" sz="2000" dirty="0" smtClean="0"/>
              <a:t>S</a:t>
            </a:r>
            <a:r>
              <a:rPr lang="en-US" sz="2000" dirty="0" smtClean="0"/>
              <a:t>teganography </a:t>
            </a:r>
            <a:r>
              <a:rPr lang="en-US" sz="2000" dirty="0"/>
              <a:t>encoded images in the </a:t>
            </a:r>
            <a:r>
              <a:rPr lang="en-US" sz="2000" dirty="0" smtClean="0"/>
              <a:t>cloud.</a:t>
            </a:r>
          </a:p>
          <a:p>
            <a:pPr marL="305435" indent="-305435"/>
            <a:r>
              <a:rPr lang="en-US" sz="2000" b="1" dirty="0"/>
              <a:t>Authentication and Integrity Verification:</a:t>
            </a:r>
            <a:r>
              <a:rPr lang="en-US" sz="2000" dirty="0"/>
              <a:t> Embed a digital signature or hash to verify image authenticity.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5574"/>
            <a:ext cx="10781374" cy="4282753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crucial in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format.</a:t>
            </a:r>
          </a:p>
          <a:p>
            <a:pPr marL="0" indent="0" algn="just">
              <a:buNone/>
            </a:pPr>
            <a:endParaRPr lang="en-IN" sz="1800" dirty="0" smtClean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 smtClean="0"/>
              <a:t>The </a:t>
            </a:r>
            <a:r>
              <a:rPr lang="en-US" sz="2000" dirty="0"/>
              <a:t>programming language itself, </a:t>
            </a:r>
            <a:r>
              <a:rPr lang="en-US" sz="2000" dirty="0" smtClean="0"/>
              <a:t>provides </a:t>
            </a:r>
            <a:r>
              <a:rPr lang="en-US" sz="2000" dirty="0"/>
              <a:t>the logic and structure.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Libraries &amp; Frameworks</a:t>
            </a:r>
            <a:r>
              <a:rPr lang="en-IN" sz="2000" b="1" dirty="0"/>
              <a:t>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</a:t>
            </a:r>
            <a:r>
              <a:rPr lang="en-IN" sz="2000" dirty="0" smtClean="0"/>
              <a:t>.</a:t>
            </a:r>
          </a:p>
          <a:p>
            <a:r>
              <a:rPr lang="en-US" sz="2000" b="1" dirty="0"/>
              <a:t>Character Encoding (ASCII):</a:t>
            </a:r>
            <a:r>
              <a:rPr lang="en-US" sz="2000" dirty="0"/>
              <a:t> The code uses ASCII encoding to convert characters to numerical values and vice versa.</a:t>
            </a:r>
            <a:endParaRPr lang="en-IN" sz="2000" dirty="0" smtClean="0"/>
          </a:p>
          <a:p>
            <a:r>
              <a:rPr lang="en-US" sz="2000" b="1" dirty="0"/>
              <a:t>Basic image steganography:</a:t>
            </a:r>
            <a:r>
              <a:rPr lang="en-US" sz="2000" dirty="0"/>
              <a:t> The core algorithm hides data by altering the least significant bits of pixel </a:t>
            </a:r>
            <a:r>
              <a:rPr lang="en-US" sz="2000" dirty="0" smtClean="0"/>
              <a:t>values</a:t>
            </a:r>
            <a:r>
              <a:rPr lang="en-US" sz="2000" dirty="0"/>
              <a:t>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 smtClean="0"/>
              <a:t>Windows, Linux, </a:t>
            </a:r>
            <a:r>
              <a:rPr lang="en-US" sz="2000" b="1" dirty="0"/>
              <a:t>and 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 with Python </a:t>
            </a:r>
            <a:r>
              <a:rPr lang="en-US" sz="2000" dirty="0" smtClean="0"/>
              <a:t>installed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07502"/>
            <a:ext cx="11029616" cy="418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</a:t>
            </a:r>
            <a:r>
              <a:rPr lang="en-IN" sz="2000" dirty="0" smtClean="0">
                <a:solidFill>
                  <a:srgbClr val="0F0F0F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rgbClr val="0F0F0F"/>
                </a:solidFill>
              </a:rPr>
              <a:t>Password protection - </a:t>
            </a:r>
            <a:r>
              <a:rPr lang="en-IN" sz="2000" dirty="0" smtClean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US" sz="2000" b="1" dirty="0"/>
              <a:t>Potential Applications:</a:t>
            </a:r>
            <a:r>
              <a:rPr lang="en-US" sz="2000" dirty="0"/>
              <a:t> The concept has applications in fields like security and data protection.</a:t>
            </a:r>
            <a:endParaRPr lang="en-IN" sz="2000" dirty="0" smtClean="0">
              <a:solidFill>
                <a:srgbClr val="0F0F0F"/>
              </a:solidFill>
            </a:endParaRPr>
          </a:p>
          <a:p>
            <a:r>
              <a:rPr lang="en-US" sz="2000" b="1" dirty="0" smtClean="0"/>
              <a:t>Simplicity</a:t>
            </a:r>
            <a:r>
              <a:rPr lang="en-US" sz="2000" dirty="0" smtClean="0"/>
              <a:t>: The </a:t>
            </a:r>
            <a:r>
              <a:rPr lang="en-US" sz="2000" dirty="0"/>
              <a:t>simple yet effective method of encoding and decoding.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4500636" y="6237039"/>
            <a:ext cx="31907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</a:t>
            </a:r>
            <a:r>
              <a:rPr lang="en-US" dirty="0" smtClean="0"/>
              <a:t>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7" y="1278699"/>
            <a:ext cx="10734044" cy="4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517849" y="3132366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67" y="765110"/>
            <a:ext cx="7338273" cy="5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4241539" y="6140062"/>
            <a:ext cx="3055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9" y="832093"/>
            <a:ext cx="9500993" cy="52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537</TotalTime>
  <Words>529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akriti panwar</cp:lastModifiedBy>
  <cp:revision>37</cp:revision>
  <dcterms:created xsi:type="dcterms:W3CDTF">2021-05-26T16:50:10Z</dcterms:created>
  <dcterms:modified xsi:type="dcterms:W3CDTF">2025-02-25T19:04:24Z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