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EB134-885A-4979-ADA4-63190214B418}" v="18" dt="2025-02-15T13:42:2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i Amina" userId="f53e27bd20cc288e" providerId="LiveId" clId="{D55EB134-885A-4979-ADA4-63190214B418}"/>
    <pc:docChg chg="undo redo custSel addSld modSld">
      <pc:chgData name="Bibi Amina" userId="f53e27bd20cc288e" providerId="LiveId" clId="{D55EB134-885A-4979-ADA4-63190214B418}" dt="2025-02-15T13:44:45.723" v="4005" actId="1076"/>
      <pc:docMkLst>
        <pc:docMk/>
      </pc:docMkLst>
      <pc:sldChg chg="modSp mod">
        <pc:chgData name="Bibi Amina" userId="f53e27bd20cc288e" providerId="LiveId" clId="{D55EB134-885A-4979-ADA4-63190214B418}" dt="2025-02-15T08:26:21.179" v="224" actId="3064"/>
        <pc:sldMkLst>
          <pc:docMk/>
          <pc:sldMk cId="953325580" sldId="256"/>
        </pc:sldMkLst>
        <pc:spChg chg="mod">
          <ac:chgData name="Bibi Amina" userId="f53e27bd20cc288e" providerId="LiveId" clId="{D55EB134-885A-4979-ADA4-63190214B418}" dt="2025-02-15T08:21:21.053" v="5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ibi Amina" userId="f53e27bd20cc288e" providerId="LiveId" clId="{D55EB134-885A-4979-ADA4-63190214B418}" dt="2025-02-15T08:26:21.179" v="224" actId="306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Bibi Amina" userId="f53e27bd20cc288e" providerId="LiveId" clId="{D55EB134-885A-4979-ADA4-63190214B418}" dt="2025-02-15T08:38:27.893" v="1446" actId="14100"/>
        <pc:sldMkLst>
          <pc:docMk/>
          <pc:sldMk cId="1186421160" sldId="262"/>
        </pc:sldMkLst>
        <pc:spChg chg="mod">
          <ac:chgData name="Bibi Amina" userId="f53e27bd20cc288e" providerId="LiveId" clId="{D55EB134-885A-4979-ADA4-63190214B418}" dt="2025-02-15T08:38:27.893" v="1446" actId="1410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Bibi Amina" userId="f53e27bd20cc288e" providerId="LiveId" clId="{D55EB134-885A-4979-ADA4-63190214B418}" dt="2025-02-15T08:38:20.102" v="1445" actId="14100"/>
        <pc:sldMkLst>
          <pc:docMk/>
          <pc:sldMk cId="3210358481" sldId="263"/>
        </pc:sldMkLst>
        <pc:spChg chg="mod">
          <ac:chgData name="Bibi Amina" userId="f53e27bd20cc288e" providerId="LiveId" clId="{D55EB134-885A-4979-ADA4-63190214B418}" dt="2025-02-15T08:38:20.102" v="1445" actId="14100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Bibi Amina" userId="f53e27bd20cc288e" providerId="LiveId" clId="{D55EB134-885A-4979-ADA4-63190214B418}" dt="2025-02-15T09:32:19.913" v="3938" actId="14100"/>
        <pc:sldMkLst>
          <pc:docMk/>
          <pc:sldMk cId="3202024527" sldId="265"/>
        </pc:sldMkLst>
        <pc:spChg chg="mod">
          <ac:chgData name="Bibi Amina" userId="f53e27bd20cc288e" providerId="LiveId" clId="{D55EB134-885A-4979-ADA4-63190214B418}" dt="2025-02-15T09:32:19.913" v="3938" actId="1410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Bibi Amina" userId="f53e27bd20cc288e" providerId="LiveId" clId="{D55EB134-885A-4979-ADA4-63190214B418}" dt="2025-02-15T09:03:25.052" v="3640" actId="20577"/>
        <pc:sldMkLst>
          <pc:docMk/>
          <pc:sldMk cId="614882681" sldId="2146847055"/>
        </pc:sldMkLst>
        <pc:spChg chg="mod">
          <ac:chgData name="Bibi Amina" userId="f53e27bd20cc288e" providerId="LiveId" clId="{D55EB134-885A-4979-ADA4-63190214B418}" dt="2025-02-15T09:03:25.052" v="3640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Bibi Amina" userId="f53e27bd20cc288e" providerId="LiveId" clId="{D55EB134-885A-4979-ADA4-63190214B418}" dt="2025-02-15T08:46:34.705" v="2507" actId="20577"/>
        <pc:sldMkLst>
          <pc:docMk/>
          <pc:sldMk cId="3819043843" sldId="2146847057"/>
        </pc:sldMkLst>
        <pc:spChg chg="mod">
          <ac:chgData name="Bibi Amina" userId="f53e27bd20cc288e" providerId="LiveId" clId="{D55EB134-885A-4979-ADA4-63190214B418}" dt="2025-02-15T08:46:34.705" v="2507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Bibi Amina" userId="f53e27bd20cc288e" providerId="LiveId" clId="{D55EB134-885A-4979-ADA4-63190214B418}" dt="2025-02-15T09:32:31.862" v="3939" actId="14100"/>
        <pc:sldMkLst>
          <pc:docMk/>
          <pc:sldMk cId="2083715239" sldId="2146847060"/>
        </pc:sldMkLst>
        <pc:spChg chg="add del mod">
          <ac:chgData name="Bibi Amina" userId="f53e27bd20cc288e" providerId="LiveId" clId="{D55EB134-885A-4979-ADA4-63190214B418}" dt="2025-02-15T09:15:57.807" v="3644" actId="931"/>
          <ac:spMkLst>
            <pc:docMk/>
            <pc:sldMk cId="2083715239" sldId="2146847060"/>
            <ac:spMk id="3" creationId="{805D7125-AC62-752D-6E68-9EB88BCC631C}"/>
          </ac:spMkLst>
        </pc:spChg>
        <pc:spChg chg="add mod">
          <ac:chgData name="Bibi Amina" userId="f53e27bd20cc288e" providerId="LiveId" clId="{D55EB134-885A-4979-ADA4-63190214B418}" dt="2025-02-15T09:21:50.152" v="3752" actId="1076"/>
          <ac:spMkLst>
            <pc:docMk/>
            <pc:sldMk cId="2083715239" sldId="2146847060"/>
            <ac:spMk id="16" creationId="{25C9FB88-22F5-0EBD-95F2-AB3226953B9A}"/>
          </ac:spMkLst>
        </pc:spChg>
        <pc:picChg chg="add mod">
          <ac:chgData name="Bibi Amina" userId="f53e27bd20cc288e" providerId="LiveId" clId="{D55EB134-885A-4979-ADA4-63190214B418}" dt="2025-02-15T09:15:46.227" v="3643" actId="931"/>
          <ac:picMkLst>
            <pc:docMk/>
            <pc:sldMk cId="2083715239" sldId="2146847060"/>
            <ac:picMk id="5" creationId="{B69383A2-9AEE-E339-9F83-99526695117E}"/>
          </ac:picMkLst>
        </pc:picChg>
        <pc:picChg chg="add mod">
          <ac:chgData name="Bibi Amina" userId="f53e27bd20cc288e" providerId="LiveId" clId="{D55EB134-885A-4979-ADA4-63190214B418}" dt="2025-02-15T09:15:42.483" v="3642" actId="931"/>
          <ac:picMkLst>
            <pc:docMk/>
            <pc:sldMk cId="2083715239" sldId="2146847060"/>
            <ac:picMk id="7" creationId="{7E2B6963-300B-85A5-D1C4-E85D24719CCC}"/>
          </ac:picMkLst>
        </pc:picChg>
        <pc:picChg chg="add mod">
          <ac:chgData name="Bibi Amina" userId="f53e27bd20cc288e" providerId="LiveId" clId="{D55EB134-885A-4979-ADA4-63190214B418}" dt="2025-02-15T09:15:42.483" v="3642" actId="931"/>
          <ac:picMkLst>
            <pc:docMk/>
            <pc:sldMk cId="2083715239" sldId="2146847060"/>
            <ac:picMk id="9" creationId="{D398B70F-52F3-9CDC-65A8-C1007735351D}"/>
          </ac:picMkLst>
        </pc:picChg>
        <pc:picChg chg="add mod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1" creationId="{C3BBC06E-1B0C-18ED-277B-D83D3CD0A084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3" creationId="{34CD62EE-FF0E-07DA-364E-169C4D47558F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5" creationId="{FF140F7D-3C73-4F61-5B61-0FEE087DE029}"/>
          </ac:picMkLst>
        </pc:picChg>
      </pc:sldChg>
      <pc:sldChg chg="modSp mod">
        <pc:chgData name="Bibi Amina" userId="f53e27bd20cc288e" providerId="LiveId" clId="{D55EB134-885A-4979-ADA4-63190214B418}" dt="2025-02-15T13:44:11.575" v="4001" actId="1036"/>
        <pc:sldMkLst>
          <pc:docMk/>
          <pc:sldMk cId="2230664768" sldId="2146847061"/>
        </pc:sldMkLst>
        <pc:spChg chg="mod">
          <ac:chgData name="Bibi Amina" userId="f53e27bd20cc288e" providerId="LiveId" clId="{D55EB134-885A-4979-ADA4-63190214B418}" dt="2025-02-15T13:44:11.575" v="4001" actId="103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Bibi Amina" userId="f53e27bd20cc288e" providerId="LiveId" clId="{D55EB134-885A-4979-ADA4-63190214B418}" dt="2025-02-15T08:53:17.765" v="3126" actId="113"/>
        <pc:sldMkLst>
          <pc:docMk/>
          <pc:sldMk cId="4233882376" sldId="2146847062"/>
        </pc:sldMkLst>
        <pc:spChg chg="mod">
          <ac:chgData name="Bibi Amina" userId="f53e27bd20cc288e" providerId="LiveId" clId="{D55EB134-885A-4979-ADA4-63190214B418}" dt="2025-02-15T08:53:17.765" v="3126" actId="11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Bibi Amina" userId="f53e27bd20cc288e" providerId="LiveId" clId="{D55EB134-885A-4979-ADA4-63190214B418}" dt="2025-02-15T09:31:52.526" v="3935" actId="14100"/>
        <pc:sldMkLst>
          <pc:docMk/>
          <pc:sldMk cId="3572899902" sldId="2146847063"/>
        </pc:sldMkLst>
        <pc:spChg chg="del mod">
          <ac:chgData name="Bibi Amina" userId="f53e27bd20cc288e" providerId="LiveId" clId="{D55EB134-885A-4979-ADA4-63190214B418}" dt="2025-02-15T09:22:06.971" v="3771" actId="478"/>
          <ac:spMkLst>
            <pc:docMk/>
            <pc:sldMk cId="3572899902" sldId="2146847063"/>
            <ac:spMk id="2" creationId="{E88393C4-5E5A-B183-C22E-29DCECA2A5A2}"/>
          </ac:spMkLst>
        </pc:spChg>
        <pc:spChg chg="del mod">
          <ac:chgData name="Bibi Amina" userId="f53e27bd20cc288e" providerId="LiveId" clId="{D55EB134-885A-4979-ADA4-63190214B418}" dt="2025-02-15T09:22:20.961" v="3773" actId="931"/>
          <ac:spMkLst>
            <pc:docMk/>
            <pc:sldMk cId="3572899902" sldId="2146847063"/>
            <ac:spMk id="3" creationId="{334364E0-EC18-D1B2-77D5-BEFB20CF40C8}"/>
          </ac:spMkLst>
        </pc:spChg>
        <pc:spChg chg="add mod">
          <ac:chgData name="Bibi Amina" userId="f53e27bd20cc288e" providerId="LiveId" clId="{D55EB134-885A-4979-ADA4-63190214B418}" dt="2025-02-15T09:23:40.360" v="3815" actId="1076"/>
          <ac:spMkLst>
            <pc:docMk/>
            <pc:sldMk cId="3572899902" sldId="2146847063"/>
            <ac:spMk id="6" creationId="{5A28A4A0-10EC-C814-5FE7-15542FFEE76E}"/>
          </ac:spMkLst>
        </pc:spChg>
        <pc:picChg chg="add mod">
          <ac:chgData name="Bibi Amina" userId="f53e27bd20cc288e" providerId="LiveId" clId="{D55EB134-885A-4979-ADA4-63190214B418}" dt="2025-02-15T09:31:52.526" v="3935" actId="14100"/>
          <ac:picMkLst>
            <pc:docMk/>
            <pc:sldMk cId="3572899902" sldId="2146847063"/>
            <ac:picMk id="5" creationId="{DB0CFD21-103F-15D4-1A46-FBEAD39679CE}"/>
          </ac:picMkLst>
        </pc:picChg>
      </pc:sldChg>
      <pc:sldChg chg="addSp delSp modSp new mod">
        <pc:chgData name="Bibi Amina" userId="f53e27bd20cc288e" providerId="LiveId" clId="{D55EB134-885A-4979-ADA4-63190214B418}" dt="2025-02-15T13:44:39.363" v="4004" actId="14100"/>
        <pc:sldMkLst>
          <pc:docMk/>
          <pc:sldMk cId="996012757" sldId="2146847064"/>
        </pc:sldMkLst>
        <pc:spChg chg="del">
          <ac:chgData name="Bibi Amina" userId="f53e27bd20cc288e" providerId="LiveId" clId="{D55EB134-885A-4979-ADA4-63190214B418}" dt="2025-02-15T09:23:51.298" v="3817" actId="478"/>
          <ac:spMkLst>
            <pc:docMk/>
            <pc:sldMk cId="996012757" sldId="2146847064"/>
            <ac:spMk id="2" creationId="{66A30929-7D5F-5D33-D479-F00CD0C32AD8}"/>
          </ac:spMkLst>
        </pc:spChg>
        <pc:spChg chg="del mod">
          <ac:chgData name="Bibi Amina" userId="f53e27bd20cc288e" providerId="LiveId" clId="{D55EB134-885A-4979-ADA4-63190214B418}" dt="2025-02-15T09:24:04.596" v="3820" actId="931"/>
          <ac:spMkLst>
            <pc:docMk/>
            <pc:sldMk cId="996012757" sldId="2146847064"/>
            <ac:spMk id="3" creationId="{63A7C77C-294F-A35D-A04E-BDBA00D41106}"/>
          </ac:spMkLst>
        </pc:spChg>
        <pc:spChg chg="add del mod">
          <ac:chgData name="Bibi Amina" userId="f53e27bd20cc288e" providerId="LiveId" clId="{D55EB134-885A-4979-ADA4-63190214B418}" dt="2025-02-15T09:28:08.495" v="3886"/>
          <ac:spMkLst>
            <pc:docMk/>
            <pc:sldMk cId="996012757" sldId="2146847064"/>
            <ac:spMk id="10" creationId="{7A01BC19-1ACF-A7E4-F9DC-F26F1CC2F416}"/>
          </ac:spMkLst>
        </pc:spChg>
        <pc:spChg chg="add mod">
          <ac:chgData name="Bibi Amina" userId="f53e27bd20cc288e" providerId="LiveId" clId="{D55EB134-885A-4979-ADA4-63190214B418}" dt="2025-02-15T13:44:31.551" v="4003" actId="1076"/>
          <ac:spMkLst>
            <pc:docMk/>
            <pc:sldMk cId="996012757" sldId="2146847064"/>
            <ac:spMk id="11" creationId="{2E82545C-CF7A-D12C-BDF2-24891C047CA2}"/>
          </ac:spMkLst>
        </pc:sp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5" creationId="{DB0703DA-CA4D-1FBB-F3C3-0603F1BEB7FD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7" creationId="{8FB22E02-4815-2001-9540-18725C614311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9" creationId="{F89373F6-8156-CB54-D951-23E7F9627ED6}"/>
          </ac:picMkLst>
        </pc:picChg>
      </pc:sldChg>
      <pc:sldChg chg="addSp delSp modSp new mod">
        <pc:chgData name="Bibi Amina" userId="f53e27bd20cc288e" providerId="LiveId" clId="{D55EB134-885A-4979-ADA4-63190214B418}" dt="2025-02-15T13:44:45.723" v="4005" actId="1076"/>
        <pc:sldMkLst>
          <pc:docMk/>
          <pc:sldMk cId="2113590147" sldId="2146847065"/>
        </pc:sldMkLst>
        <pc:spChg chg="del">
          <ac:chgData name="Bibi Amina" userId="f53e27bd20cc288e" providerId="LiveId" clId="{D55EB134-885A-4979-ADA4-63190214B418}" dt="2025-02-15T09:28:45.120" v="3888" actId="478"/>
          <ac:spMkLst>
            <pc:docMk/>
            <pc:sldMk cId="2113590147" sldId="2146847065"/>
            <ac:spMk id="2" creationId="{5E1F9F96-4248-4FF6-7E79-293221D0268C}"/>
          </ac:spMkLst>
        </pc:spChg>
        <pc:spChg chg="del mod">
          <ac:chgData name="Bibi Amina" userId="f53e27bd20cc288e" providerId="LiveId" clId="{D55EB134-885A-4979-ADA4-63190214B418}" dt="2025-02-15T09:29:00.906" v="3892" actId="931"/>
          <ac:spMkLst>
            <pc:docMk/>
            <pc:sldMk cId="2113590147" sldId="2146847065"/>
            <ac:spMk id="3" creationId="{4A9049CA-A50F-03E6-5D96-FD6D0335D05A}"/>
          </ac:spMkLst>
        </pc:spChg>
        <pc:spChg chg="add mod">
          <ac:chgData name="Bibi Amina" userId="f53e27bd20cc288e" providerId="LiveId" clId="{D55EB134-885A-4979-ADA4-63190214B418}" dt="2025-02-15T09:30:22.700" v="3934" actId="1076"/>
          <ac:spMkLst>
            <pc:docMk/>
            <pc:sldMk cId="2113590147" sldId="2146847065"/>
            <ac:spMk id="6" creationId="{E4E82AFE-9897-8067-847B-7006EC7F053B}"/>
          </ac:spMkLst>
        </pc:spChg>
        <pc:picChg chg="add mod">
          <ac:chgData name="Bibi Amina" userId="f53e27bd20cc288e" providerId="LiveId" clId="{D55EB134-885A-4979-ADA4-63190214B418}" dt="2025-02-15T13:44:45.723" v="4005" actId="1076"/>
          <ac:picMkLst>
            <pc:docMk/>
            <pc:sldMk cId="2113590147" sldId="2146847065"/>
            <ac:picMk id="5" creationId="{B2BD4448-7D14-BB2F-3FB1-75499FFD9A40}"/>
          </ac:picMkLst>
        </pc:picChg>
      </pc:sldChg>
      <pc:sldChg chg="addSp delSp modSp new mod">
        <pc:chgData name="Bibi Amina" userId="f53e27bd20cc288e" providerId="LiveId" clId="{D55EB134-885A-4979-ADA4-63190214B418}" dt="2025-02-15T13:42:28.184" v="3991" actId="14826"/>
        <pc:sldMkLst>
          <pc:docMk/>
          <pc:sldMk cId="3995536002" sldId="2146847066"/>
        </pc:sldMkLst>
        <pc:spChg chg="del">
          <ac:chgData name="Bibi Amina" userId="f53e27bd20cc288e" providerId="LiveId" clId="{D55EB134-885A-4979-ADA4-63190214B418}" dt="2025-02-15T09:35:06.083" v="3941" actId="478"/>
          <ac:spMkLst>
            <pc:docMk/>
            <pc:sldMk cId="3995536002" sldId="2146847066"/>
            <ac:spMk id="2" creationId="{C237F217-CD8E-A747-AB23-E4FC145CCB42}"/>
          </ac:spMkLst>
        </pc:spChg>
        <pc:spChg chg="del">
          <ac:chgData name="Bibi Amina" userId="f53e27bd20cc288e" providerId="LiveId" clId="{D55EB134-885A-4979-ADA4-63190214B418}" dt="2025-02-15T09:35:16.787" v="3942" actId="931"/>
          <ac:spMkLst>
            <pc:docMk/>
            <pc:sldMk cId="3995536002" sldId="2146847066"/>
            <ac:spMk id="3" creationId="{709315BA-AA7D-156D-81DA-1906097C0A8F}"/>
          </ac:spMkLst>
        </pc:spChg>
        <pc:spChg chg="add mod">
          <ac:chgData name="Bibi Amina" userId="f53e27bd20cc288e" providerId="LiveId" clId="{D55EB134-885A-4979-ADA4-63190214B418}" dt="2025-02-15T09:36:34.910" v="3981" actId="1076"/>
          <ac:spMkLst>
            <pc:docMk/>
            <pc:sldMk cId="3995536002" sldId="2146847066"/>
            <ac:spMk id="6" creationId="{369FD4EF-79A6-81AC-D6BF-12C48E2425BA}"/>
          </ac:spMkLst>
        </pc:spChg>
        <pc:picChg chg="add mod">
          <ac:chgData name="Bibi Amina" userId="f53e27bd20cc288e" providerId="LiveId" clId="{D55EB134-885A-4979-ADA4-63190214B418}" dt="2025-02-15T13:42:28.184" v="3991" actId="14826"/>
          <ac:picMkLst>
            <pc:docMk/>
            <pc:sldMk cId="3995536002" sldId="2146847066"/>
            <ac:picMk id="5" creationId="{4E51CA56-93D8-845C-0904-E084F8CD92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biAmina7/AICTE_Encryption_Decryption_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8154" y="3814445"/>
            <a:ext cx="885495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 Akriti Panwar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Akriti Panwar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GLA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University, Mathura, Uttar Pradesh &amp;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just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468085" y="3132366"/>
            <a:ext cx="17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02" y="737118"/>
            <a:ext cx="7380054" cy="59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80710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799496"/>
            <a:ext cx="7613778" cy="48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</a:t>
            </a:r>
            <a:r>
              <a:rPr lang="en-IN" sz="2000" dirty="0"/>
              <a:t>T</a:t>
            </a:r>
            <a:r>
              <a:rPr lang="en-IN" sz="2000" dirty="0" smtClean="0"/>
              <a:t>he </a:t>
            </a:r>
            <a:r>
              <a:rPr lang="en-IN" sz="2000" dirty="0"/>
              <a:t>system is made accessible to both </a:t>
            </a:r>
            <a:r>
              <a:rPr lang="en-IN" sz="2000" b="1" dirty="0"/>
              <a:t>technical and non-technical users</a:t>
            </a:r>
            <a:r>
              <a:rPr lang="en-IN" sz="2000" b="1" dirty="0" smtClean="0"/>
              <a:t>.</a:t>
            </a:r>
          </a:p>
          <a:p>
            <a:r>
              <a:rPr lang="en-IN" sz="2000" dirty="0" smtClean="0"/>
              <a:t>The use of </a:t>
            </a:r>
            <a:r>
              <a:rPr lang="en-IN" sz="2000" b="1" dirty="0" err="1" smtClean="0"/>
              <a:t>OpenCV</a:t>
            </a:r>
            <a:r>
              <a:rPr lang="en-IN" sz="2000" b="1" dirty="0" smtClean="0"/>
              <a:t> </a:t>
            </a:r>
            <a:r>
              <a:rPr lang="en-IN" sz="2000" dirty="0" smtClean="0"/>
              <a:t>enables </a:t>
            </a:r>
            <a:r>
              <a:rPr lang="en-IN" sz="2000" b="1" dirty="0" smtClean="0"/>
              <a:t>fast and efficient message embedding and extraction </a:t>
            </a:r>
            <a:r>
              <a:rPr lang="en-IN" sz="2000" dirty="0" smtClean="0"/>
              <a:t>without significant image distortion.</a:t>
            </a:r>
          </a:p>
          <a:p>
            <a:r>
              <a:rPr lang="en-IN" sz="2000" dirty="0" smtClean="0"/>
              <a:t>The project successfully demonstrates a </a:t>
            </a:r>
            <a:r>
              <a:rPr lang="en-IN" sz="2000" b="1" dirty="0" smtClean="0"/>
              <a:t>practical application of image-based cryptography </a:t>
            </a:r>
            <a:r>
              <a:rPr lang="en-IN" sz="2000" dirty="0" smtClean="0"/>
              <a:t>for secure communication.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>
                <a:hlinkClick r:id="rId2"/>
              </a:rPr>
              <a:t>BibiAmina7/</a:t>
            </a:r>
            <a:r>
              <a:rPr lang="en-IN" dirty="0" err="1">
                <a:hlinkClick r:id="rId2"/>
              </a:rPr>
              <a:t>AICTE_Encryption_Decryption_Project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</a:t>
            </a:r>
            <a:r>
              <a:rPr lang="en-US" sz="2000" dirty="0" smtClean="0"/>
              <a:t>a dual-layer </a:t>
            </a:r>
            <a:r>
              <a:rPr lang="en-US" sz="2000" dirty="0"/>
              <a:t>security approach.</a:t>
            </a:r>
          </a:p>
          <a:p>
            <a:pPr marL="305435" indent="-305435"/>
            <a:r>
              <a:rPr lang="en-US" sz="2000" b="1" dirty="0" smtClean="0"/>
              <a:t>Frequency Domain Techniques</a:t>
            </a:r>
            <a:r>
              <a:rPr lang="en-US" sz="2000" b="1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Embed </a:t>
            </a:r>
            <a:r>
              <a:rPr lang="en-US" sz="2000" dirty="0"/>
              <a:t>data in the frequency domain (e.g., using Discrete Cosine Transform, like in JPEG </a:t>
            </a:r>
            <a:r>
              <a:rPr lang="en-US" sz="2000" dirty="0" smtClean="0"/>
              <a:t>compression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 smtClean="0"/>
              <a:t>Cloud Storage</a:t>
            </a:r>
            <a:r>
              <a:rPr lang="en-US" sz="2000" b="1" dirty="0" smtClean="0"/>
              <a:t> </a:t>
            </a:r>
            <a:r>
              <a:rPr lang="en-US" sz="2000" b="1" dirty="0"/>
              <a:t>– </a:t>
            </a:r>
            <a:r>
              <a:rPr lang="en-US" sz="2000" dirty="0" smtClean="0"/>
              <a:t>Store </a:t>
            </a:r>
            <a:r>
              <a:rPr lang="en-US" sz="2000" dirty="0" err="1"/>
              <a:t>steganographically</a:t>
            </a:r>
            <a:r>
              <a:rPr lang="en-US" sz="2000" dirty="0"/>
              <a:t> encoded images in the </a:t>
            </a:r>
            <a:r>
              <a:rPr lang="en-US" sz="2000" dirty="0" smtClean="0"/>
              <a:t>cloud</a:t>
            </a:r>
            <a:r>
              <a:rPr lang="en-US" sz="2000" dirty="0" smtClean="0"/>
              <a:t>.</a:t>
            </a:r>
          </a:p>
          <a:p>
            <a:pPr marL="305435" indent="-305435"/>
            <a:r>
              <a:rPr lang="en-US" sz="2000" b="1" dirty="0"/>
              <a:t>Authentication and Integrity Verification:</a:t>
            </a:r>
            <a:r>
              <a:rPr lang="en-US" sz="2000" dirty="0"/>
              <a:t> Embed a digital signature or hash to verify image authenticity.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5574"/>
            <a:ext cx="10781374" cy="4282753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</a:t>
            </a:r>
            <a:r>
              <a:rPr lang="en-IN" sz="1800" dirty="0" smtClean="0">
                <a:solidFill>
                  <a:srgbClr val="0F0F0F"/>
                </a:solidFill>
                <a:ea typeface="+mn-lt"/>
                <a:cs typeface="+mn-lt"/>
              </a:rPr>
              <a:t>crucial in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</a:t>
            </a:r>
            <a:r>
              <a:rPr lang="en-IN" sz="18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en-IN" sz="1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</a:t>
            </a:r>
            <a:r>
              <a:rPr lang="en-IN" sz="1800" dirty="0" smtClean="0">
                <a:solidFill>
                  <a:srgbClr val="0F0F0F"/>
                </a:solidFill>
                <a:ea typeface="+mn-lt"/>
                <a:cs typeface="+mn-lt"/>
              </a:rPr>
              <a:t>format.</a:t>
            </a:r>
          </a:p>
          <a:p>
            <a:pPr marL="0" indent="0" algn="just">
              <a:buNone/>
            </a:pPr>
            <a:endParaRPr lang="en-IN" sz="1800" dirty="0" smtClean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 smtClean="0"/>
              <a:t>The </a:t>
            </a:r>
            <a:r>
              <a:rPr lang="en-US" sz="2000" dirty="0"/>
              <a:t>programming language itself, </a:t>
            </a:r>
            <a:r>
              <a:rPr lang="en-US" sz="2000" dirty="0" smtClean="0"/>
              <a:t>provides </a:t>
            </a:r>
            <a:r>
              <a:rPr lang="en-US" sz="2000" dirty="0"/>
              <a:t>the logic and structure.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 smtClean="0"/>
              <a:t>Libraries &amp; Frameworks</a:t>
            </a:r>
            <a:r>
              <a:rPr lang="en-IN" sz="2000" b="1" dirty="0"/>
              <a:t>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</a:t>
            </a:r>
            <a:r>
              <a:rPr lang="en-IN" sz="2000" dirty="0" smtClean="0"/>
              <a:t>.</a:t>
            </a:r>
          </a:p>
          <a:p>
            <a:r>
              <a:rPr lang="en-US" sz="2000" b="1" dirty="0"/>
              <a:t>Character Encoding (ASCII):</a:t>
            </a:r>
            <a:r>
              <a:rPr lang="en-US" sz="2000" dirty="0"/>
              <a:t> The code uses ASCII encoding to convert characters to numerical values and vice versa.</a:t>
            </a:r>
            <a:endParaRPr lang="en-IN" sz="2000" dirty="0" smtClean="0"/>
          </a:p>
          <a:p>
            <a:r>
              <a:rPr lang="en-US" sz="2000" b="1" dirty="0"/>
              <a:t>Basic image steganography:</a:t>
            </a:r>
            <a:r>
              <a:rPr lang="en-US" sz="2000" dirty="0"/>
              <a:t> The core algorithm hides data by altering the least significant bits of pixel </a:t>
            </a:r>
            <a:r>
              <a:rPr lang="en-US" sz="2000" dirty="0" smtClean="0"/>
              <a:t>values</a:t>
            </a:r>
            <a:r>
              <a:rPr lang="en-US" sz="2000" dirty="0"/>
              <a:t>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 smtClean="0"/>
              <a:t>Windows, Linux, </a:t>
            </a:r>
            <a:r>
              <a:rPr lang="en-US" sz="2000" b="1" dirty="0"/>
              <a:t>and </a:t>
            </a:r>
            <a:r>
              <a:rPr lang="en-US" sz="2000" b="1" dirty="0" err="1" smtClean="0"/>
              <a:t>macOS</a:t>
            </a:r>
            <a:r>
              <a:rPr lang="en-US" sz="2000" b="1" dirty="0" smtClean="0"/>
              <a:t> with Python </a:t>
            </a:r>
            <a:r>
              <a:rPr lang="en-US" sz="2000" dirty="0" smtClean="0"/>
              <a:t>installed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07502"/>
            <a:ext cx="11029616" cy="418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</a:t>
            </a:r>
            <a:r>
              <a:rPr lang="en-IN" sz="2000" dirty="0" smtClean="0">
                <a:solidFill>
                  <a:srgbClr val="0F0F0F"/>
                </a:solidFill>
              </a:rPr>
              <a:t>.</a:t>
            </a:r>
          </a:p>
          <a:p>
            <a:r>
              <a:rPr lang="en-IN" sz="2000" b="1" dirty="0" smtClean="0">
                <a:solidFill>
                  <a:srgbClr val="0F0F0F"/>
                </a:solidFill>
              </a:rPr>
              <a:t>Password protection - </a:t>
            </a:r>
            <a:r>
              <a:rPr lang="en-IN" sz="2000" dirty="0" smtClean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US" sz="2000" b="1" dirty="0"/>
              <a:t>Potential Applications:</a:t>
            </a:r>
            <a:r>
              <a:rPr lang="en-US" sz="2000" dirty="0"/>
              <a:t> The concept has applications in fields like security and data protection.</a:t>
            </a:r>
            <a:endParaRPr lang="en-IN" sz="2000" dirty="0" smtClean="0">
              <a:solidFill>
                <a:srgbClr val="0F0F0F"/>
              </a:solidFill>
            </a:endParaRPr>
          </a:p>
          <a:p>
            <a:r>
              <a:rPr lang="en-US" sz="2000" b="1" dirty="0" smtClean="0"/>
              <a:t>Simplicity</a:t>
            </a:r>
            <a:r>
              <a:rPr lang="en-US" sz="2000" dirty="0" smtClean="0"/>
              <a:t>: The </a:t>
            </a:r>
            <a:r>
              <a:rPr lang="en-US" sz="2000" dirty="0"/>
              <a:t>simple yet effective method of encoding and decoding.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4500636" y="6237039"/>
            <a:ext cx="31907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</a:t>
            </a:r>
            <a:r>
              <a:rPr lang="en-US" dirty="0" smtClean="0"/>
              <a:t>Code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7" y="1278699"/>
            <a:ext cx="10734044" cy="49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517849" y="3132366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67" y="765110"/>
            <a:ext cx="7338273" cy="5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4241539" y="6140062"/>
            <a:ext cx="3055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59" y="832093"/>
            <a:ext cx="9500993" cy="52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497</TotalTime>
  <Words>529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akriti panwar</cp:lastModifiedBy>
  <cp:revision>34</cp:revision>
  <dcterms:created xsi:type="dcterms:W3CDTF">2021-05-26T16:50:10Z</dcterms:created>
  <dcterms:modified xsi:type="dcterms:W3CDTF">2025-02-25T18:03:53Z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