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61.xml" ContentType="application/vnd.openxmlformats-officedocument.presentationml.slide+xml"/>
  <Override PartName="/ppt/slides/slide13.xml" ContentType="application/vnd.openxmlformats-officedocument.presentationml.slide+xml"/>
  <Override PartName="/ppt/slides/slide63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66"/>
  </p:notesMasterIdLst>
  <p:sldIdLst>
    <p:sldId id="284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351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3FF6F04-90E1-486D-818D-EB2E1B3310B2}" type="datetimeFigureOut">
              <a:rPr lang="en-US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5E1929-59F7-4293-BCD3-58FB959BC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2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80A0-ED6C-4884-9FFE-87471827F59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2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ACB5C-0F49-4081-8962-52C6CB48032F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16B4-0D44-4AFF-B431-1D18846E09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63E468-3B93-435B-8655-330F62678B16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925C-22A9-4D78-AC8E-F76141847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68A7FD-6F67-4D72-8549-13F052C88BA0}" type="datetimeFigureOut">
              <a:rPr lang="en-US" smtClean="0"/>
              <a:pPr>
                <a:defRPr/>
              </a:pPr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3D8B-FE4C-4975-B5BB-7024180455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79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31000">
              <a:schemeClr val="accent4">
                <a:lumMod val="20000"/>
                <a:lumOff val="80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752600" y="3505200"/>
            <a:ext cx="5917679" cy="798277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Software Maintenance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493818" y="1613647"/>
            <a:ext cx="3650673" cy="4444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3818" y="498771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7980" y="498771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758" y="1298978"/>
            <a:ext cx="587250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latin typeface="Arial"/>
                <a:cs typeface="Arial"/>
              </a:rPr>
              <a:t>Th</a:t>
            </a:r>
            <a:r>
              <a:rPr sz="2300" dirty="0"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430" y="1298978"/>
            <a:ext cx="178982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-8" dirty="0">
                <a:latin typeface="Arial"/>
                <a:cs typeface="Arial"/>
              </a:rPr>
              <a:t>M</a:t>
            </a:r>
            <a:r>
              <a:rPr sz="2300" spc="4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4" dirty="0">
                <a:latin typeface="Arial"/>
                <a:cs typeface="Arial"/>
              </a:rPr>
              <a:t>n</a:t>
            </a:r>
            <a:r>
              <a:rPr sz="2300" spc="-4" dirty="0">
                <a:latin typeface="Arial"/>
                <a:cs typeface="Arial"/>
              </a:rPr>
              <a:t>t</a:t>
            </a:r>
            <a:r>
              <a:rPr sz="2300" spc="4" dirty="0">
                <a:latin typeface="Arial"/>
                <a:cs typeface="Arial"/>
              </a:rPr>
              <a:t>enan</a:t>
            </a:r>
            <a:r>
              <a:rPr sz="2300" spc="-4" dirty="0">
                <a:latin typeface="Arial"/>
                <a:cs typeface="Arial"/>
              </a:rPr>
              <a:t>c</a:t>
            </a:r>
            <a:r>
              <a:rPr sz="2300" dirty="0"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3677" y="1298978"/>
            <a:ext cx="1155075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latin typeface="Arial"/>
                <a:cs typeface="Arial"/>
              </a:rPr>
              <a:t>P</a:t>
            </a:r>
            <a:r>
              <a:rPr sz="2300" spc="-4" dirty="0">
                <a:latin typeface="Arial"/>
                <a:cs typeface="Arial"/>
              </a:rPr>
              <a:t>r</a:t>
            </a:r>
            <a:r>
              <a:rPr sz="2300" spc="4" dirty="0">
                <a:latin typeface="Arial"/>
                <a:cs typeface="Arial"/>
              </a:rPr>
              <a:t>oc</a:t>
            </a:r>
            <a:r>
              <a:rPr sz="2300" spc="-8" dirty="0">
                <a:latin typeface="Arial"/>
                <a:cs typeface="Arial"/>
              </a:rPr>
              <a:t>e</a:t>
            </a:r>
            <a:r>
              <a:rPr sz="2300" spc="4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4437" y="4866354"/>
            <a:ext cx="1806796" cy="417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28" marR="27284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14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8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twa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5"/>
              </a:spcBef>
            </a:pP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ntenan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84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2685927" y="754265"/>
            <a:ext cx="42825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031" y="185929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0667" y="1869316"/>
            <a:ext cx="300902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175" y="2319118"/>
            <a:ext cx="59288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of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anal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ing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am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in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5075" y="2319118"/>
            <a:ext cx="15325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d.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175" y="2896063"/>
            <a:ext cx="456602" cy="706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72" marR="34259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063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0666" y="2896063"/>
            <a:ext cx="6653343" cy="301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8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sz="220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opos</a:t>
            </a:r>
            <a:r>
              <a:rPr sz="2200" spc="8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lang="en-US" sz="2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1397">
              <a:lnSpc>
                <a:spcPts val="2212"/>
              </a:lnSpc>
              <a:spcBef>
                <a:spcPts val="110"/>
              </a:spcBef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910" y="3355886"/>
            <a:ext cx="802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nd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1622" y="3355886"/>
            <a:ext cx="6879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pha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0727" y="3355886"/>
            <a:ext cx="89114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3493" y="3355886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3409" y="3355886"/>
            <a:ext cx="11479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g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en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1099" y="3355886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7285" y="3355886"/>
            <a:ext cx="100768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ular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3661" y="3355886"/>
            <a:ext cx="13806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3624827"/>
            <a:ext cx="468995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al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a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ompli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implemen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ion of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092" y="3624827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8864" y="3624827"/>
            <a:ext cx="24192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ma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 ob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j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031" y="4212529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667" y="4222551"/>
            <a:ext cx="163659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ff</a:t>
            </a:r>
            <a:r>
              <a:rPr sz="2200" spc="-13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4672352"/>
            <a:ext cx="467913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pc="4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pc="45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45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45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</a:t>
            </a:r>
            <a:r>
              <a:rPr spc="43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un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ng</a:t>
            </a:r>
            <a:r>
              <a:rPr spc="45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que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am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3" y="4672352"/>
            <a:ext cx="2892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all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6874" y="4672352"/>
            <a:ext cx="26774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</a:t>
            </a:r>
            <a:r>
              <a:rPr spc="43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he</a:t>
            </a:r>
            <a:r>
              <a:rPr spc="429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ipple</a:t>
            </a:r>
            <a:r>
              <a:rPr spc="45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pc="43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44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91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685927" y="754265"/>
            <a:ext cx="435740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031" y="185929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0667" y="1869316"/>
            <a:ext cx="323762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ed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Tes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176" y="2319118"/>
            <a:ext cx="777675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pc="24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pc="2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ha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24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26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</a:t>
            </a:r>
            <a:r>
              <a:rPr spc="24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ing</a:t>
            </a:r>
            <a:r>
              <a:rPr spc="2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he</a:t>
            </a:r>
            <a:r>
              <a:rPr spc="2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odi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ied</a:t>
            </a:r>
            <a:r>
              <a:rPr spc="24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am</a:t>
            </a:r>
            <a:r>
              <a:rPr spc="24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pc="25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24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hat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he 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odi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ied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am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at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lea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 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ame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eliabili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y le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el as be</a:t>
            </a:r>
            <a:r>
              <a:rPr spc="-13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031" y="3204000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0667" y="3214021"/>
            <a:ext cx="182279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176" y="3663824"/>
            <a:ext cx="59845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1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1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ur</a:t>
            </a:r>
            <a:r>
              <a:rPr spc="1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1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pc="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ia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pc="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6337" y="3663824"/>
            <a:ext cx="75398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749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quali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  <a:p>
            <a:pPr marL="11397" marR="5469">
              <a:lnSpc>
                <a:spcPct val="95825"/>
              </a:lnSpc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9118" y="3663824"/>
            <a:ext cx="10061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5" y="3932765"/>
            <a:ext cx="3928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772" y="3932765"/>
            <a:ext cx="7132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793" y="3932765"/>
            <a:ext cx="2501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9687" y="3932765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428" y="3932765"/>
            <a:ext cx="13793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5467" y="3932765"/>
            <a:ext cx="92983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8234" y="3932765"/>
            <a:ext cx="3142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ll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5859" y="3932765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755" y="3932765"/>
            <a:ext cx="6228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7610" y="3932765"/>
            <a:ext cx="55853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9077" y="3932765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6" y="4201705"/>
            <a:ext cx="34291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bined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main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abili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82837" y="3820308"/>
            <a:ext cx="1952105" cy="1664746"/>
          </a:xfrm>
          <a:custGeom>
            <a:avLst/>
            <a:gdLst/>
            <a:ahLst/>
            <a:cxnLst/>
            <a:rect l="l" t="t" r="r" b="b"/>
            <a:pathLst>
              <a:path w="2147315" h="1886712">
                <a:moveTo>
                  <a:pt x="82296" y="1819656"/>
                </a:moveTo>
                <a:lnTo>
                  <a:pt x="0" y="1790700"/>
                </a:lnTo>
                <a:lnTo>
                  <a:pt x="128016" y="1886712"/>
                </a:lnTo>
                <a:lnTo>
                  <a:pt x="92231" y="1821311"/>
                </a:lnTo>
                <a:lnTo>
                  <a:pt x="82296" y="1819656"/>
                </a:lnTo>
                <a:close/>
              </a:path>
              <a:path w="2147315" h="1886712">
                <a:moveTo>
                  <a:pt x="84563" y="1805293"/>
                </a:moveTo>
                <a:lnTo>
                  <a:pt x="84318" y="1806850"/>
                </a:lnTo>
                <a:lnTo>
                  <a:pt x="198120" y="1807464"/>
                </a:lnTo>
                <a:lnTo>
                  <a:pt x="132587" y="1798320"/>
                </a:lnTo>
                <a:lnTo>
                  <a:pt x="99017" y="1792724"/>
                </a:lnTo>
                <a:lnTo>
                  <a:pt x="86868" y="1790700"/>
                </a:lnTo>
                <a:lnTo>
                  <a:pt x="83820" y="1805940"/>
                </a:lnTo>
                <a:lnTo>
                  <a:pt x="84563" y="1805293"/>
                </a:lnTo>
                <a:close/>
              </a:path>
              <a:path w="2147315" h="1886712">
                <a:moveTo>
                  <a:pt x="931163" y="56387"/>
                </a:moveTo>
                <a:lnTo>
                  <a:pt x="1007363" y="68579"/>
                </a:lnTo>
                <a:lnTo>
                  <a:pt x="1080515" y="83819"/>
                </a:lnTo>
                <a:lnTo>
                  <a:pt x="1152143" y="99059"/>
                </a:lnTo>
                <a:lnTo>
                  <a:pt x="1223771" y="117347"/>
                </a:lnTo>
                <a:lnTo>
                  <a:pt x="1292351" y="137159"/>
                </a:lnTo>
                <a:lnTo>
                  <a:pt x="1357883" y="160019"/>
                </a:lnTo>
                <a:lnTo>
                  <a:pt x="1421891" y="182879"/>
                </a:lnTo>
                <a:lnTo>
                  <a:pt x="1484376" y="208787"/>
                </a:lnTo>
                <a:lnTo>
                  <a:pt x="1545335" y="236219"/>
                </a:lnTo>
                <a:lnTo>
                  <a:pt x="1601724" y="263651"/>
                </a:lnTo>
                <a:lnTo>
                  <a:pt x="1656587" y="294131"/>
                </a:lnTo>
                <a:lnTo>
                  <a:pt x="1709927" y="326135"/>
                </a:lnTo>
                <a:lnTo>
                  <a:pt x="1758695" y="358139"/>
                </a:lnTo>
                <a:lnTo>
                  <a:pt x="1805939" y="393191"/>
                </a:lnTo>
                <a:lnTo>
                  <a:pt x="1850135" y="428243"/>
                </a:lnTo>
                <a:lnTo>
                  <a:pt x="1891283" y="464819"/>
                </a:lnTo>
                <a:lnTo>
                  <a:pt x="1929383" y="502919"/>
                </a:lnTo>
                <a:lnTo>
                  <a:pt x="1964435" y="541019"/>
                </a:lnTo>
                <a:lnTo>
                  <a:pt x="1994915" y="580643"/>
                </a:lnTo>
                <a:lnTo>
                  <a:pt x="2023871" y="621791"/>
                </a:lnTo>
                <a:lnTo>
                  <a:pt x="2048255" y="662939"/>
                </a:lnTo>
                <a:lnTo>
                  <a:pt x="2069591" y="705611"/>
                </a:lnTo>
                <a:lnTo>
                  <a:pt x="2086355" y="749807"/>
                </a:lnTo>
                <a:lnTo>
                  <a:pt x="2100071" y="792479"/>
                </a:lnTo>
                <a:lnTo>
                  <a:pt x="2110739" y="838199"/>
                </a:lnTo>
                <a:lnTo>
                  <a:pt x="2115311" y="882395"/>
                </a:lnTo>
                <a:lnTo>
                  <a:pt x="2118359" y="928115"/>
                </a:lnTo>
                <a:lnTo>
                  <a:pt x="2115311" y="973835"/>
                </a:lnTo>
                <a:lnTo>
                  <a:pt x="2109215" y="1019555"/>
                </a:lnTo>
                <a:lnTo>
                  <a:pt x="2100071" y="1063752"/>
                </a:lnTo>
                <a:lnTo>
                  <a:pt x="2086355" y="1107947"/>
                </a:lnTo>
                <a:lnTo>
                  <a:pt x="2068067" y="1150619"/>
                </a:lnTo>
                <a:lnTo>
                  <a:pt x="2048255" y="1193291"/>
                </a:lnTo>
                <a:lnTo>
                  <a:pt x="2022348" y="1235964"/>
                </a:lnTo>
                <a:lnTo>
                  <a:pt x="1994915" y="1275587"/>
                </a:lnTo>
                <a:lnTo>
                  <a:pt x="1962911" y="1315211"/>
                </a:lnTo>
                <a:lnTo>
                  <a:pt x="1929383" y="1354835"/>
                </a:lnTo>
                <a:lnTo>
                  <a:pt x="1891283" y="1391411"/>
                </a:lnTo>
                <a:lnTo>
                  <a:pt x="1850135" y="1427987"/>
                </a:lnTo>
                <a:lnTo>
                  <a:pt x="1805939" y="1464564"/>
                </a:lnTo>
                <a:lnTo>
                  <a:pt x="1758695" y="1498091"/>
                </a:lnTo>
                <a:lnTo>
                  <a:pt x="1708403" y="1531619"/>
                </a:lnTo>
                <a:lnTo>
                  <a:pt x="1656587" y="1562099"/>
                </a:lnTo>
                <a:lnTo>
                  <a:pt x="1601724" y="1592579"/>
                </a:lnTo>
                <a:lnTo>
                  <a:pt x="1543811" y="1621535"/>
                </a:lnTo>
                <a:lnTo>
                  <a:pt x="1484376" y="1647443"/>
                </a:lnTo>
                <a:lnTo>
                  <a:pt x="1421891" y="1673352"/>
                </a:lnTo>
                <a:lnTo>
                  <a:pt x="1357883" y="1696211"/>
                </a:lnTo>
                <a:lnTo>
                  <a:pt x="1290828" y="1719071"/>
                </a:lnTo>
                <a:lnTo>
                  <a:pt x="1222248" y="1738883"/>
                </a:lnTo>
                <a:lnTo>
                  <a:pt x="1152144" y="1757171"/>
                </a:lnTo>
                <a:lnTo>
                  <a:pt x="1080516" y="1772411"/>
                </a:lnTo>
                <a:lnTo>
                  <a:pt x="1005839" y="1787652"/>
                </a:lnTo>
                <a:lnTo>
                  <a:pt x="931163" y="1799843"/>
                </a:lnTo>
                <a:lnTo>
                  <a:pt x="853439" y="1808987"/>
                </a:lnTo>
                <a:lnTo>
                  <a:pt x="775716" y="1818131"/>
                </a:lnTo>
                <a:lnTo>
                  <a:pt x="696468" y="1822704"/>
                </a:lnTo>
                <a:lnTo>
                  <a:pt x="615696" y="1827276"/>
                </a:lnTo>
                <a:lnTo>
                  <a:pt x="533400" y="1828800"/>
                </a:lnTo>
                <a:lnTo>
                  <a:pt x="466344" y="1827276"/>
                </a:lnTo>
                <a:lnTo>
                  <a:pt x="397763" y="1824228"/>
                </a:lnTo>
                <a:lnTo>
                  <a:pt x="330708" y="1821180"/>
                </a:lnTo>
                <a:lnTo>
                  <a:pt x="263651" y="1815084"/>
                </a:lnTo>
                <a:lnTo>
                  <a:pt x="198120" y="1807464"/>
                </a:lnTo>
                <a:lnTo>
                  <a:pt x="84318" y="1806850"/>
                </a:lnTo>
                <a:lnTo>
                  <a:pt x="83820" y="1805940"/>
                </a:lnTo>
                <a:lnTo>
                  <a:pt x="86868" y="1790700"/>
                </a:lnTo>
                <a:lnTo>
                  <a:pt x="99017" y="1792724"/>
                </a:lnTo>
                <a:lnTo>
                  <a:pt x="153924" y="1744980"/>
                </a:lnTo>
                <a:lnTo>
                  <a:pt x="0" y="1790700"/>
                </a:lnTo>
                <a:lnTo>
                  <a:pt x="82296" y="1819656"/>
                </a:lnTo>
                <a:lnTo>
                  <a:pt x="92231" y="1821311"/>
                </a:lnTo>
                <a:lnTo>
                  <a:pt x="195072" y="1836420"/>
                </a:lnTo>
                <a:lnTo>
                  <a:pt x="262128" y="1844040"/>
                </a:lnTo>
                <a:lnTo>
                  <a:pt x="329184" y="1848612"/>
                </a:lnTo>
                <a:lnTo>
                  <a:pt x="397763" y="1853184"/>
                </a:lnTo>
                <a:lnTo>
                  <a:pt x="464820" y="1856232"/>
                </a:lnTo>
                <a:lnTo>
                  <a:pt x="617220" y="1856232"/>
                </a:lnTo>
                <a:lnTo>
                  <a:pt x="697992" y="1851660"/>
                </a:lnTo>
                <a:lnTo>
                  <a:pt x="778763" y="1845564"/>
                </a:lnTo>
                <a:lnTo>
                  <a:pt x="858012" y="1837943"/>
                </a:lnTo>
                <a:lnTo>
                  <a:pt x="935736" y="1827275"/>
                </a:lnTo>
                <a:lnTo>
                  <a:pt x="1011936" y="1815083"/>
                </a:lnTo>
                <a:lnTo>
                  <a:pt x="1086612" y="1801367"/>
                </a:lnTo>
                <a:lnTo>
                  <a:pt x="1159764" y="1784603"/>
                </a:lnTo>
                <a:lnTo>
                  <a:pt x="1231392" y="1766315"/>
                </a:lnTo>
                <a:lnTo>
                  <a:pt x="1299972" y="1744979"/>
                </a:lnTo>
                <a:lnTo>
                  <a:pt x="1367027" y="1723643"/>
                </a:lnTo>
                <a:lnTo>
                  <a:pt x="1432559" y="1699259"/>
                </a:lnTo>
                <a:lnTo>
                  <a:pt x="1496567" y="1673352"/>
                </a:lnTo>
                <a:lnTo>
                  <a:pt x="1557527" y="1645919"/>
                </a:lnTo>
                <a:lnTo>
                  <a:pt x="1615439" y="1616964"/>
                </a:lnTo>
                <a:lnTo>
                  <a:pt x="1671827" y="1586483"/>
                </a:lnTo>
                <a:lnTo>
                  <a:pt x="1725167" y="1554479"/>
                </a:lnTo>
                <a:lnTo>
                  <a:pt x="1775459" y="1520952"/>
                </a:lnTo>
                <a:lnTo>
                  <a:pt x="1824227" y="1485899"/>
                </a:lnTo>
                <a:lnTo>
                  <a:pt x="1868424" y="1449323"/>
                </a:lnTo>
                <a:lnTo>
                  <a:pt x="1911095" y="1412747"/>
                </a:lnTo>
                <a:lnTo>
                  <a:pt x="1950719" y="1373123"/>
                </a:lnTo>
                <a:lnTo>
                  <a:pt x="1985771" y="1333499"/>
                </a:lnTo>
                <a:lnTo>
                  <a:pt x="2017776" y="1292352"/>
                </a:lnTo>
                <a:lnTo>
                  <a:pt x="2048255" y="1249679"/>
                </a:lnTo>
                <a:lnTo>
                  <a:pt x="2072639" y="1207007"/>
                </a:lnTo>
                <a:lnTo>
                  <a:pt x="2095500" y="1161287"/>
                </a:lnTo>
                <a:lnTo>
                  <a:pt x="2113787" y="1117091"/>
                </a:lnTo>
                <a:lnTo>
                  <a:pt x="2127504" y="1069847"/>
                </a:lnTo>
                <a:lnTo>
                  <a:pt x="2138171" y="1024127"/>
                </a:lnTo>
                <a:lnTo>
                  <a:pt x="2144267" y="975359"/>
                </a:lnTo>
                <a:lnTo>
                  <a:pt x="2147315" y="928115"/>
                </a:lnTo>
                <a:lnTo>
                  <a:pt x="2144267" y="879347"/>
                </a:lnTo>
                <a:lnTo>
                  <a:pt x="2138171" y="832103"/>
                </a:lnTo>
                <a:lnTo>
                  <a:pt x="2127504" y="784859"/>
                </a:lnTo>
                <a:lnTo>
                  <a:pt x="2113787" y="739139"/>
                </a:lnTo>
                <a:lnTo>
                  <a:pt x="2095500" y="693419"/>
                </a:lnTo>
                <a:lnTo>
                  <a:pt x="2072639" y="649223"/>
                </a:lnTo>
                <a:lnTo>
                  <a:pt x="2046731" y="605027"/>
                </a:lnTo>
                <a:lnTo>
                  <a:pt x="2017776" y="563879"/>
                </a:lnTo>
                <a:lnTo>
                  <a:pt x="1985771" y="522731"/>
                </a:lnTo>
                <a:lnTo>
                  <a:pt x="1949195" y="481583"/>
                </a:lnTo>
                <a:lnTo>
                  <a:pt x="1911095" y="443483"/>
                </a:lnTo>
                <a:lnTo>
                  <a:pt x="1868424" y="405383"/>
                </a:lnTo>
                <a:lnTo>
                  <a:pt x="1822703" y="368807"/>
                </a:lnTo>
                <a:lnTo>
                  <a:pt x="1775459" y="333755"/>
                </a:lnTo>
                <a:lnTo>
                  <a:pt x="1723643" y="300227"/>
                </a:lnTo>
                <a:lnTo>
                  <a:pt x="1670303" y="268223"/>
                </a:lnTo>
                <a:lnTo>
                  <a:pt x="1615439" y="237743"/>
                </a:lnTo>
                <a:lnTo>
                  <a:pt x="1556003" y="208787"/>
                </a:lnTo>
                <a:lnTo>
                  <a:pt x="1495043" y="181355"/>
                </a:lnTo>
                <a:lnTo>
                  <a:pt x="1432559" y="156971"/>
                </a:lnTo>
                <a:lnTo>
                  <a:pt x="1367027" y="132587"/>
                </a:lnTo>
                <a:lnTo>
                  <a:pt x="1299971" y="109727"/>
                </a:lnTo>
                <a:lnTo>
                  <a:pt x="1229867" y="89915"/>
                </a:lnTo>
                <a:lnTo>
                  <a:pt x="1159763" y="71627"/>
                </a:lnTo>
                <a:lnTo>
                  <a:pt x="1086611" y="54863"/>
                </a:lnTo>
                <a:lnTo>
                  <a:pt x="1011935" y="41147"/>
                </a:lnTo>
                <a:lnTo>
                  <a:pt x="935735" y="28955"/>
                </a:lnTo>
                <a:lnTo>
                  <a:pt x="856487" y="18287"/>
                </a:lnTo>
                <a:lnTo>
                  <a:pt x="778763" y="10667"/>
                </a:lnTo>
                <a:lnTo>
                  <a:pt x="697991" y="4572"/>
                </a:lnTo>
                <a:lnTo>
                  <a:pt x="615695" y="0"/>
                </a:lnTo>
                <a:lnTo>
                  <a:pt x="464819" y="0"/>
                </a:lnTo>
                <a:lnTo>
                  <a:pt x="396239" y="3048"/>
                </a:lnTo>
                <a:lnTo>
                  <a:pt x="327659" y="7620"/>
                </a:lnTo>
                <a:lnTo>
                  <a:pt x="259079" y="12192"/>
                </a:lnTo>
                <a:lnTo>
                  <a:pt x="329183" y="35052"/>
                </a:lnTo>
                <a:lnTo>
                  <a:pt x="397763" y="32004"/>
                </a:lnTo>
                <a:lnTo>
                  <a:pt x="466343" y="28956"/>
                </a:lnTo>
                <a:lnTo>
                  <a:pt x="533399" y="27432"/>
                </a:lnTo>
                <a:lnTo>
                  <a:pt x="615695" y="28956"/>
                </a:lnTo>
                <a:lnTo>
                  <a:pt x="696467" y="32004"/>
                </a:lnTo>
                <a:lnTo>
                  <a:pt x="775715" y="38099"/>
                </a:lnTo>
                <a:lnTo>
                  <a:pt x="854963" y="45719"/>
                </a:lnTo>
                <a:lnTo>
                  <a:pt x="931163" y="56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8113" y="3820308"/>
            <a:ext cx="1683326" cy="1687606"/>
          </a:xfrm>
          <a:custGeom>
            <a:avLst/>
            <a:gdLst/>
            <a:ahLst/>
            <a:cxnLst/>
            <a:rect l="l" t="t" r="r" b="b"/>
            <a:pathLst>
              <a:path w="1851659" h="1912620">
                <a:moveTo>
                  <a:pt x="1766315" y="18288"/>
                </a:moveTo>
                <a:lnTo>
                  <a:pt x="1754341" y="31459"/>
                </a:lnTo>
                <a:lnTo>
                  <a:pt x="1766315" y="32004"/>
                </a:lnTo>
                <a:lnTo>
                  <a:pt x="1767839" y="3048"/>
                </a:lnTo>
                <a:lnTo>
                  <a:pt x="1755347" y="2480"/>
                </a:lnTo>
                <a:lnTo>
                  <a:pt x="1734311" y="1524"/>
                </a:lnTo>
                <a:lnTo>
                  <a:pt x="1673351" y="0"/>
                </a:lnTo>
                <a:lnTo>
                  <a:pt x="1530095" y="0"/>
                </a:lnTo>
                <a:lnTo>
                  <a:pt x="1449323" y="4572"/>
                </a:lnTo>
                <a:lnTo>
                  <a:pt x="1368551" y="10668"/>
                </a:lnTo>
                <a:lnTo>
                  <a:pt x="1289303" y="18288"/>
                </a:lnTo>
                <a:lnTo>
                  <a:pt x="1211579" y="28956"/>
                </a:lnTo>
                <a:lnTo>
                  <a:pt x="1766315" y="18288"/>
                </a:lnTo>
                <a:close/>
              </a:path>
              <a:path w="1851659" h="1912620">
                <a:moveTo>
                  <a:pt x="1754341" y="31459"/>
                </a:moveTo>
                <a:lnTo>
                  <a:pt x="1705355" y="85344"/>
                </a:lnTo>
                <a:lnTo>
                  <a:pt x="1851659" y="24384"/>
                </a:lnTo>
                <a:lnTo>
                  <a:pt x="1714499" y="-56387"/>
                </a:lnTo>
                <a:lnTo>
                  <a:pt x="1755347" y="2480"/>
                </a:lnTo>
                <a:lnTo>
                  <a:pt x="1767839" y="3048"/>
                </a:lnTo>
                <a:lnTo>
                  <a:pt x="1766315" y="32004"/>
                </a:lnTo>
                <a:lnTo>
                  <a:pt x="1754341" y="31459"/>
                </a:lnTo>
                <a:close/>
              </a:path>
              <a:path w="1851659" h="1912620">
                <a:moveTo>
                  <a:pt x="1371599" y="38100"/>
                </a:moveTo>
                <a:lnTo>
                  <a:pt x="1450847" y="32004"/>
                </a:lnTo>
                <a:lnTo>
                  <a:pt x="1531619" y="28956"/>
                </a:lnTo>
                <a:lnTo>
                  <a:pt x="1613915" y="27432"/>
                </a:lnTo>
                <a:lnTo>
                  <a:pt x="1673351" y="28956"/>
                </a:lnTo>
                <a:lnTo>
                  <a:pt x="1732787" y="30480"/>
                </a:lnTo>
                <a:lnTo>
                  <a:pt x="1754341" y="31459"/>
                </a:lnTo>
                <a:lnTo>
                  <a:pt x="1766315" y="18288"/>
                </a:lnTo>
                <a:lnTo>
                  <a:pt x="1211579" y="28956"/>
                </a:lnTo>
                <a:lnTo>
                  <a:pt x="1135379" y="41148"/>
                </a:lnTo>
                <a:lnTo>
                  <a:pt x="1060703" y="54864"/>
                </a:lnTo>
                <a:lnTo>
                  <a:pt x="987551" y="71628"/>
                </a:lnTo>
                <a:lnTo>
                  <a:pt x="915923" y="89916"/>
                </a:lnTo>
                <a:lnTo>
                  <a:pt x="847343" y="109728"/>
                </a:lnTo>
                <a:lnTo>
                  <a:pt x="778763" y="132588"/>
                </a:lnTo>
                <a:lnTo>
                  <a:pt x="714755" y="156972"/>
                </a:lnTo>
                <a:lnTo>
                  <a:pt x="650747" y="182880"/>
                </a:lnTo>
                <a:lnTo>
                  <a:pt x="589788" y="210312"/>
                </a:lnTo>
                <a:lnTo>
                  <a:pt x="531876" y="239268"/>
                </a:lnTo>
                <a:lnTo>
                  <a:pt x="475488" y="269748"/>
                </a:lnTo>
                <a:lnTo>
                  <a:pt x="422147" y="301752"/>
                </a:lnTo>
                <a:lnTo>
                  <a:pt x="370331" y="335280"/>
                </a:lnTo>
                <a:lnTo>
                  <a:pt x="323088" y="370332"/>
                </a:lnTo>
                <a:lnTo>
                  <a:pt x="277367" y="406908"/>
                </a:lnTo>
                <a:lnTo>
                  <a:pt x="236219" y="443484"/>
                </a:lnTo>
                <a:lnTo>
                  <a:pt x="196595" y="483108"/>
                </a:lnTo>
                <a:lnTo>
                  <a:pt x="160019" y="522732"/>
                </a:lnTo>
                <a:lnTo>
                  <a:pt x="128015" y="563880"/>
                </a:lnTo>
                <a:lnTo>
                  <a:pt x="99059" y="606552"/>
                </a:lnTo>
                <a:lnTo>
                  <a:pt x="73151" y="649224"/>
                </a:lnTo>
                <a:lnTo>
                  <a:pt x="51815" y="694944"/>
                </a:lnTo>
                <a:lnTo>
                  <a:pt x="33527" y="739140"/>
                </a:lnTo>
                <a:lnTo>
                  <a:pt x="18287" y="786384"/>
                </a:lnTo>
                <a:lnTo>
                  <a:pt x="9143" y="832104"/>
                </a:lnTo>
                <a:lnTo>
                  <a:pt x="1523" y="880872"/>
                </a:lnTo>
                <a:lnTo>
                  <a:pt x="0" y="928116"/>
                </a:lnTo>
                <a:lnTo>
                  <a:pt x="1523" y="976884"/>
                </a:lnTo>
                <a:lnTo>
                  <a:pt x="9143" y="1024128"/>
                </a:lnTo>
                <a:lnTo>
                  <a:pt x="19812" y="1071372"/>
                </a:lnTo>
                <a:lnTo>
                  <a:pt x="33527" y="1117092"/>
                </a:lnTo>
                <a:lnTo>
                  <a:pt x="51815" y="1162812"/>
                </a:lnTo>
                <a:lnTo>
                  <a:pt x="74675" y="1207008"/>
                </a:lnTo>
                <a:lnTo>
                  <a:pt x="99059" y="1251204"/>
                </a:lnTo>
                <a:lnTo>
                  <a:pt x="128015" y="1292352"/>
                </a:lnTo>
                <a:lnTo>
                  <a:pt x="161544" y="1333500"/>
                </a:lnTo>
                <a:lnTo>
                  <a:pt x="196595" y="1374648"/>
                </a:lnTo>
                <a:lnTo>
                  <a:pt x="236219" y="1412748"/>
                </a:lnTo>
                <a:lnTo>
                  <a:pt x="278891" y="1450848"/>
                </a:lnTo>
                <a:lnTo>
                  <a:pt x="323088" y="1487424"/>
                </a:lnTo>
                <a:lnTo>
                  <a:pt x="371856" y="1520952"/>
                </a:lnTo>
                <a:lnTo>
                  <a:pt x="422147" y="1554480"/>
                </a:lnTo>
                <a:lnTo>
                  <a:pt x="475488" y="1588008"/>
                </a:lnTo>
                <a:lnTo>
                  <a:pt x="531876" y="1616964"/>
                </a:lnTo>
                <a:lnTo>
                  <a:pt x="589788" y="1647444"/>
                </a:lnTo>
                <a:lnTo>
                  <a:pt x="650747" y="1673352"/>
                </a:lnTo>
                <a:lnTo>
                  <a:pt x="714755" y="1699260"/>
                </a:lnTo>
                <a:lnTo>
                  <a:pt x="780288" y="1723644"/>
                </a:lnTo>
                <a:lnTo>
                  <a:pt x="847344" y="1746504"/>
                </a:lnTo>
                <a:lnTo>
                  <a:pt x="915924" y="1766316"/>
                </a:lnTo>
                <a:lnTo>
                  <a:pt x="987552" y="1784604"/>
                </a:lnTo>
                <a:lnTo>
                  <a:pt x="1060704" y="1801368"/>
                </a:lnTo>
                <a:lnTo>
                  <a:pt x="1135380" y="1815084"/>
                </a:lnTo>
                <a:lnTo>
                  <a:pt x="1211580" y="1827276"/>
                </a:lnTo>
                <a:lnTo>
                  <a:pt x="1289304" y="1837944"/>
                </a:lnTo>
                <a:lnTo>
                  <a:pt x="1368552" y="1845564"/>
                </a:lnTo>
                <a:lnTo>
                  <a:pt x="1449324" y="1851660"/>
                </a:lnTo>
                <a:lnTo>
                  <a:pt x="1531620" y="1856232"/>
                </a:lnTo>
                <a:lnTo>
                  <a:pt x="1687068" y="1856232"/>
                </a:lnTo>
                <a:lnTo>
                  <a:pt x="1760220" y="1853184"/>
                </a:lnTo>
                <a:lnTo>
                  <a:pt x="1833371" y="1848612"/>
                </a:lnTo>
                <a:lnTo>
                  <a:pt x="1905000" y="1840992"/>
                </a:lnTo>
                <a:lnTo>
                  <a:pt x="1901952" y="1813560"/>
                </a:lnTo>
                <a:lnTo>
                  <a:pt x="1830324" y="1819656"/>
                </a:lnTo>
                <a:lnTo>
                  <a:pt x="1758695" y="1824228"/>
                </a:lnTo>
                <a:lnTo>
                  <a:pt x="1685544" y="1827276"/>
                </a:lnTo>
                <a:lnTo>
                  <a:pt x="1613916" y="1828800"/>
                </a:lnTo>
                <a:lnTo>
                  <a:pt x="1531620" y="1827276"/>
                </a:lnTo>
                <a:lnTo>
                  <a:pt x="1450848" y="1822704"/>
                </a:lnTo>
                <a:lnTo>
                  <a:pt x="1371600" y="1818132"/>
                </a:lnTo>
                <a:lnTo>
                  <a:pt x="1292352" y="1808988"/>
                </a:lnTo>
                <a:lnTo>
                  <a:pt x="1216152" y="1799844"/>
                </a:lnTo>
                <a:lnTo>
                  <a:pt x="1139952" y="1787652"/>
                </a:lnTo>
                <a:lnTo>
                  <a:pt x="1066800" y="1772412"/>
                </a:lnTo>
                <a:lnTo>
                  <a:pt x="993648" y="1757172"/>
                </a:lnTo>
                <a:lnTo>
                  <a:pt x="923544" y="1738884"/>
                </a:lnTo>
                <a:lnTo>
                  <a:pt x="854964" y="1719072"/>
                </a:lnTo>
                <a:lnTo>
                  <a:pt x="789432" y="1696212"/>
                </a:lnTo>
                <a:lnTo>
                  <a:pt x="723900" y="1673352"/>
                </a:lnTo>
                <a:lnTo>
                  <a:pt x="661415" y="1647444"/>
                </a:lnTo>
                <a:lnTo>
                  <a:pt x="601979" y="1620012"/>
                </a:lnTo>
                <a:lnTo>
                  <a:pt x="544067" y="1592580"/>
                </a:lnTo>
                <a:lnTo>
                  <a:pt x="489203" y="1562100"/>
                </a:lnTo>
                <a:lnTo>
                  <a:pt x="437388" y="1530096"/>
                </a:lnTo>
                <a:lnTo>
                  <a:pt x="387095" y="1498092"/>
                </a:lnTo>
                <a:lnTo>
                  <a:pt x="339851" y="1463040"/>
                </a:lnTo>
                <a:lnTo>
                  <a:pt x="295656" y="1427988"/>
                </a:lnTo>
                <a:lnTo>
                  <a:pt x="256031" y="1391412"/>
                </a:lnTo>
                <a:lnTo>
                  <a:pt x="217931" y="1353312"/>
                </a:lnTo>
                <a:lnTo>
                  <a:pt x="182879" y="1315212"/>
                </a:lnTo>
                <a:lnTo>
                  <a:pt x="150875" y="1275588"/>
                </a:lnTo>
                <a:lnTo>
                  <a:pt x="123443" y="1234440"/>
                </a:lnTo>
                <a:lnTo>
                  <a:pt x="99059" y="1193292"/>
                </a:lnTo>
                <a:lnTo>
                  <a:pt x="77723" y="1150620"/>
                </a:lnTo>
                <a:lnTo>
                  <a:pt x="59435" y="1106424"/>
                </a:lnTo>
                <a:lnTo>
                  <a:pt x="45719" y="1063752"/>
                </a:lnTo>
                <a:lnTo>
                  <a:pt x="36575" y="1018032"/>
                </a:lnTo>
                <a:lnTo>
                  <a:pt x="30479" y="973836"/>
                </a:lnTo>
                <a:lnTo>
                  <a:pt x="28956" y="928116"/>
                </a:lnTo>
                <a:lnTo>
                  <a:pt x="30479" y="882396"/>
                </a:lnTo>
                <a:lnTo>
                  <a:pt x="36575" y="836676"/>
                </a:lnTo>
                <a:lnTo>
                  <a:pt x="47243" y="792480"/>
                </a:lnTo>
                <a:lnTo>
                  <a:pt x="60959" y="748284"/>
                </a:lnTo>
                <a:lnTo>
                  <a:pt x="77723" y="705612"/>
                </a:lnTo>
                <a:lnTo>
                  <a:pt x="99059" y="662940"/>
                </a:lnTo>
                <a:lnTo>
                  <a:pt x="123443" y="620268"/>
                </a:lnTo>
                <a:lnTo>
                  <a:pt x="152400" y="580644"/>
                </a:lnTo>
                <a:lnTo>
                  <a:pt x="182879" y="541020"/>
                </a:lnTo>
                <a:lnTo>
                  <a:pt x="217931" y="501396"/>
                </a:lnTo>
                <a:lnTo>
                  <a:pt x="256031" y="463296"/>
                </a:lnTo>
                <a:lnTo>
                  <a:pt x="297179" y="428244"/>
                </a:lnTo>
                <a:lnTo>
                  <a:pt x="341375" y="391668"/>
                </a:lnTo>
                <a:lnTo>
                  <a:pt x="387095" y="358140"/>
                </a:lnTo>
                <a:lnTo>
                  <a:pt x="437388" y="324612"/>
                </a:lnTo>
                <a:lnTo>
                  <a:pt x="490727" y="294132"/>
                </a:lnTo>
                <a:lnTo>
                  <a:pt x="545591" y="263652"/>
                </a:lnTo>
                <a:lnTo>
                  <a:pt x="601979" y="234696"/>
                </a:lnTo>
                <a:lnTo>
                  <a:pt x="662939" y="208788"/>
                </a:lnTo>
                <a:lnTo>
                  <a:pt x="725423" y="182880"/>
                </a:lnTo>
                <a:lnTo>
                  <a:pt x="789432" y="160020"/>
                </a:lnTo>
                <a:lnTo>
                  <a:pt x="854963" y="137160"/>
                </a:lnTo>
                <a:lnTo>
                  <a:pt x="923543" y="117348"/>
                </a:lnTo>
                <a:lnTo>
                  <a:pt x="995171" y="99060"/>
                </a:lnTo>
                <a:lnTo>
                  <a:pt x="1066799" y="83820"/>
                </a:lnTo>
                <a:lnTo>
                  <a:pt x="1139951" y="68580"/>
                </a:lnTo>
                <a:lnTo>
                  <a:pt x="1216151" y="56388"/>
                </a:lnTo>
                <a:lnTo>
                  <a:pt x="1292351" y="45720"/>
                </a:lnTo>
                <a:lnTo>
                  <a:pt x="1371599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85927" y="748886"/>
            <a:ext cx="435171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030" y="1705937"/>
            <a:ext cx="3060629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ainten</a:t>
            </a:r>
            <a:r>
              <a:rPr sz="2500" spc="13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nc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127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spc="13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el</a:t>
            </a:r>
            <a:r>
              <a:rPr sz="2500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031" y="215647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0666" y="2166496"/>
            <a:ext cx="197436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-f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182" y="2722529"/>
            <a:ext cx="77731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r>
              <a:rPr spc="3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pc="3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ally</a:t>
            </a:r>
            <a:r>
              <a:rPr spc="3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3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adhoc</a:t>
            </a:r>
            <a:r>
              <a:rPr spc="3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3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3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aini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3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r>
              <a:rPr spc="3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3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pc="3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3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181" y="2991471"/>
            <a:ext cx="271904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igh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1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h,</a:t>
            </a:r>
            <a:r>
              <a:rPr spc="1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8535" y="2991471"/>
            <a:ext cx="3260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1826" y="2991471"/>
            <a:ext cx="12979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1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em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7704" y="2991471"/>
            <a:ext cx="2487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3410" y="2991471"/>
            <a:ext cx="62252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1804" y="2991471"/>
            <a:ext cx="44413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858" y="2991471"/>
            <a:ext cx="5078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7645" y="2991471"/>
            <a:ext cx="62147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7423" y="2991471"/>
            <a:ext cx="2487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4514" y="2991471"/>
            <a:ext cx="2884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ix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1784" y="2991471"/>
            <a:ext cx="1733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181" y="3260412"/>
            <a:ext cx="30232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138" y="3260412"/>
            <a:ext cx="7636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9065" y="3260412"/>
            <a:ext cx="3023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635" y="3260412"/>
            <a:ext cx="9714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ible.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9166" y="3664004"/>
            <a:ext cx="96518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rob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endParaRPr>
              <a:latin typeface="Arial"/>
              <a:cs typeface="Arial"/>
            </a:endParaRPr>
          </a:p>
          <a:p>
            <a:pPr marL="122369" marR="138714" algn="ctr">
              <a:lnSpc>
                <a:spcPct val="95825"/>
              </a:lnSpc>
            </a:pPr>
            <a:r>
              <a:rPr b="1" spc="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ound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3856" y="5277651"/>
            <a:ext cx="5948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b="1" spc="-13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928671"/>
            <a:ext cx="4532119" cy="416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4254" marR="13745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14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qu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k-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1400" spc="-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endParaRPr sz="14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824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64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685928" y="809403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31" y="1999455"/>
            <a:ext cx="205737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0666" y="2010328"/>
            <a:ext cx="3980949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Enhan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634" y="2786831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2269" y="2796000"/>
            <a:ext cx="100669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nal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si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634" y="3498180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9999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2269" y="3507350"/>
            <a:ext cx="48831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17" dirty="0">
                <a:solidFill>
                  <a:srgbClr val="009999"/>
                </a:solidFill>
                <a:latin typeface="Arial"/>
                <a:cs typeface="Arial"/>
              </a:rPr>
              <a:t>z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2000" spc="-13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-1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ose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d</a:t>
            </a:r>
            <a:r>
              <a:rPr sz="2000" spc="-8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odi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f</a:t>
            </a:r>
            <a:r>
              <a:rPr sz="2000" spc="13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ca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9999"/>
                </a:solidFill>
                <a:latin typeface="Arial"/>
                <a:cs typeface="Arial"/>
              </a:rPr>
              <a:t>ion</a:t>
            </a:r>
            <a:r>
              <a:rPr sz="2000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634" y="4170533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269" y="4179702"/>
            <a:ext cx="34246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edesig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spc="-8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58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181003" y="2361303"/>
            <a:ext cx="3061855" cy="2725719"/>
          </a:xfrm>
          <a:custGeom>
            <a:avLst/>
            <a:gdLst/>
            <a:ahLst/>
            <a:cxnLst/>
            <a:rect l="l" t="t" r="r" b="b"/>
            <a:pathLst>
              <a:path w="3368040" h="3089148">
                <a:moveTo>
                  <a:pt x="722376" y="254507"/>
                </a:moveTo>
                <a:lnTo>
                  <a:pt x="563880" y="271271"/>
                </a:lnTo>
                <a:lnTo>
                  <a:pt x="633432" y="294456"/>
                </a:lnTo>
                <a:lnTo>
                  <a:pt x="620268" y="304800"/>
                </a:lnTo>
                <a:lnTo>
                  <a:pt x="589788" y="326135"/>
                </a:lnTo>
                <a:lnTo>
                  <a:pt x="559308" y="348995"/>
                </a:lnTo>
                <a:lnTo>
                  <a:pt x="530351" y="371856"/>
                </a:lnTo>
                <a:lnTo>
                  <a:pt x="501396" y="396239"/>
                </a:lnTo>
                <a:lnTo>
                  <a:pt x="473963" y="420624"/>
                </a:lnTo>
                <a:lnTo>
                  <a:pt x="448056" y="446531"/>
                </a:lnTo>
                <a:lnTo>
                  <a:pt x="420624" y="472439"/>
                </a:lnTo>
                <a:lnTo>
                  <a:pt x="396239" y="498347"/>
                </a:lnTo>
                <a:lnTo>
                  <a:pt x="370332" y="525780"/>
                </a:lnTo>
                <a:lnTo>
                  <a:pt x="345948" y="553212"/>
                </a:lnTo>
                <a:lnTo>
                  <a:pt x="323088" y="580644"/>
                </a:lnTo>
                <a:lnTo>
                  <a:pt x="300227" y="609600"/>
                </a:lnTo>
                <a:lnTo>
                  <a:pt x="278891" y="638556"/>
                </a:lnTo>
                <a:lnTo>
                  <a:pt x="257556" y="667512"/>
                </a:lnTo>
                <a:lnTo>
                  <a:pt x="236220" y="697992"/>
                </a:lnTo>
                <a:lnTo>
                  <a:pt x="217932" y="728472"/>
                </a:lnTo>
                <a:lnTo>
                  <a:pt x="198120" y="758952"/>
                </a:lnTo>
                <a:lnTo>
                  <a:pt x="179832" y="789432"/>
                </a:lnTo>
                <a:lnTo>
                  <a:pt x="163068" y="821436"/>
                </a:lnTo>
                <a:lnTo>
                  <a:pt x="146303" y="853440"/>
                </a:lnTo>
                <a:lnTo>
                  <a:pt x="131063" y="886968"/>
                </a:lnTo>
                <a:lnTo>
                  <a:pt x="115824" y="918972"/>
                </a:lnTo>
                <a:lnTo>
                  <a:pt x="102108" y="952500"/>
                </a:lnTo>
                <a:lnTo>
                  <a:pt x="89915" y="986028"/>
                </a:lnTo>
                <a:lnTo>
                  <a:pt x="77724" y="1021080"/>
                </a:lnTo>
                <a:lnTo>
                  <a:pt x="65532" y="1054608"/>
                </a:lnTo>
                <a:lnTo>
                  <a:pt x="54863" y="1089660"/>
                </a:lnTo>
                <a:lnTo>
                  <a:pt x="45720" y="1124712"/>
                </a:lnTo>
                <a:lnTo>
                  <a:pt x="36575" y="1159764"/>
                </a:lnTo>
                <a:lnTo>
                  <a:pt x="21336" y="1237488"/>
                </a:lnTo>
                <a:lnTo>
                  <a:pt x="10668" y="1315212"/>
                </a:lnTo>
                <a:lnTo>
                  <a:pt x="3048" y="1392936"/>
                </a:lnTo>
                <a:lnTo>
                  <a:pt x="0" y="1470660"/>
                </a:lnTo>
                <a:lnTo>
                  <a:pt x="1524" y="1546860"/>
                </a:lnTo>
                <a:lnTo>
                  <a:pt x="7620" y="1623060"/>
                </a:lnTo>
                <a:lnTo>
                  <a:pt x="18287" y="1699260"/>
                </a:lnTo>
                <a:lnTo>
                  <a:pt x="32003" y="1773936"/>
                </a:lnTo>
                <a:lnTo>
                  <a:pt x="48768" y="1848612"/>
                </a:lnTo>
                <a:lnTo>
                  <a:pt x="70103" y="1921764"/>
                </a:lnTo>
                <a:lnTo>
                  <a:pt x="96012" y="1993392"/>
                </a:lnTo>
                <a:lnTo>
                  <a:pt x="124968" y="2063496"/>
                </a:lnTo>
                <a:lnTo>
                  <a:pt x="156972" y="2133600"/>
                </a:lnTo>
                <a:lnTo>
                  <a:pt x="192024" y="2200656"/>
                </a:lnTo>
                <a:lnTo>
                  <a:pt x="231648" y="2267712"/>
                </a:lnTo>
                <a:lnTo>
                  <a:pt x="274320" y="2331720"/>
                </a:lnTo>
                <a:lnTo>
                  <a:pt x="320039" y="2395728"/>
                </a:lnTo>
                <a:lnTo>
                  <a:pt x="368808" y="2456688"/>
                </a:lnTo>
                <a:lnTo>
                  <a:pt x="420624" y="2514600"/>
                </a:lnTo>
                <a:lnTo>
                  <a:pt x="475488" y="2570988"/>
                </a:lnTo>
                <a:lnTo>
                  <a:pt x="533400" y="2625852"/>
                </a:lnTo>
                <a:lnTo>
                  <a:pt x="594360" y="2677668"/>
                </a:lnTo>
                <a:lnTo>
                  <a:pt x="656844" y="2727960"/>
                </a:lnTo>
                <a:lnTo>
                  <a:pt x="723900" y="2773680"/>
                </a:lnTo>
                <a:lnTo>
                  <a:pt x="792479" y="2817876"/>
                </a:lnTo>
                <a:lnTo>
                  <a:pt x="862584" y="2859024"/>
                </a:lnTo>
                <a:lnTo>
                  <a:pt x="937260" y="2898648"/>
                </a:lnTo>
                <a:lnTo>
                  <a:pt x="1011936" y="2933700"/>
                </a:lnTo>
                <a:lnTo>
                  <a:pt x="1089660" y="2965704"/>
                </a:lnTo>
                <a:lnTo>
                  <a:pt x="1170432" y="2993136"/>
                </a:lnTo>
                <a:lnTo>
                  <a:pt x="1252727" y="3019044"/>
                </a:lnTo>
                <a:lnTo>
                  <a:pt x="1336548" y="3040380"/>
                </a:lnTo>
                <a:lnTo>
                  <a:pt x="1421891" y="3058668"/>
                </a:lnTo>
                <a:lnTo>
                  <a:pt x="1507236" y="3072384"/>
                </a:lnTo>
                <a:lnTo>
                  <a:pt x="1591056" y="3081528"/>
                </a:lnTo>
                <a:lnTo>
                  <a:pt x="1676400" y="3087624"/>
                </a:lnTo>
                <a:lnTo>
                  <a:pt x="1758696" y="3089148"/>
                </a:lnTo>
                <a:lnTo>
                  <a:pt x="1842515" y="3086100"/>
                </a:lnTo>
                <a:lnTo>
                  <a:pt x="1923288" y="3080004"/>
                </a:lnTo>
                <a:lnTo>
                  <a:pt x="2005584" y="3070860"/>
                </a:lnTo>
                <a:lnTo>
                  <a:pt x="2084832" y="3058668"/>
                </a:lnTo>
                <a:lnTo>
                  <a:pt x="2164079" y="3041904"/>
                </a:lnTo>
                <a:lnTo>
                  <a:pt x="2240279" y="3022092"/>
                </a:lnTo>
                <a:lnTo>
                  <a:pt x="2316479" y="2997708"/>
                </a:lnTo>
                <a:lnTo>
                  <a:pt x="2391155" y="2971800"/>
                </a:lnTo>
                <a:lnTo>
                  <a:pt x="2462784" y="2941319"/>
                </a:lnTo>
                <a:lnTo>
                  <a:pt x="2534412" y="2907791"/>
                </a:lnTo>
                <a:lnTo>
                  <a:pt x="2602991" y="2871216"/>
                </a:lnTo>
                <a:lnTo>
                  <a:pt x="2670048" y="2831591"/>
                </a:lnTo>
                <a:lnTo>
                  <a:pt x="2734055" y="2790443"/>
                </a:lnTo>
                <a:lnTo>
                  <a:pt x="2795016" y="2744723"/>
                </a:lnTo>
                <a:lnTo>
                  <a:pt x="2855976" y="2695955"/>
                </a:lnTo>
                <a:lnTo>
                  <a:pt x="2912364" y="2645663"/>
                </a:lnTo>
                <a:lnTo>
                  <a:pt x="2967228" y="2592323"/>
                </a:lnTo>
                <a:lnTo>
                  <a:pt x="3017520" y="2535935"/>
                </a:lnTo>
                <a:lnTo>
                  <a:pt x="3066288" y="2476499"/>
                </a:lnTo>
                <a:lnTo>
                  <a:pt x="3112007" y="2415539"/>
                </a:lnTo>
                <a:lnTo>
                  <a:pt x="3153155" y="2351531"/>
                </a:lnTo>
                <a:lnTo>
                  <a:pt x="3192779" y="2285999"/>
                </a:lnTo>
                <a:lnTo>
                  <a:pt x="3227831" y="2217419"/>
                </a:lnTo>
                <a:lnTo>
                  <a:pt x="3259835" y="2147316"/>
                </a:lnTo>
                <a:lnTo>
                  <a:pt x="3287268" y="2074163"/>
                </a:lnTo>
                <a:lnTo>
                  <a:pt x="3311652" y="1999487"/>
                </a:lnTo>
                <a:lnTo>
                  <a:pt x="3331464" y="1923287"/>
                </a:lnTo>
                <a:lnTo>
                  <a:pt x="3346704" y="1845563"/>
                </a:lnTo>
                <a:lnTo>
                  <a:pt x="3357372" y="1767839"/>
                </a:lnTo>
                <a:lnTo>
                  <a:pt x="3364992" y="1690115"/>
                </a:lnTo>
                <a:lnTo>
                  <a:pt x="3368040" y="1613915"/>
                </a:lnTo>
                <a:lnTo>
                  <a:pt x="3366516" y="1536191"/>
                </a:lnTo>
                <a:lnTo>
                  <a:pt x="3360420" y="1459991"/>
                </a:lnTo>
                <a:lnTo>
                  <a:pt x="3349752" y="1383791"/>
                </a:lnTo>
                <a:lnTo>
                  <a:pt x="3336035" y="1309115"/>
                </a:lnTo>
                <a:lnTo>
                  <a:pt x="3319272" y="1235963"/>
                </a:lnTo>
                <a:lnTo>
                  <a:pt x="3297935" y="1162811"/>
                </a:lnTo>
                <a:lnTo>
                  <a:pt x="3272028" y="1089659"/>
                </a:lnTo>
                <a:lnTo>
                  <a:pt x="3243072" y="1019555"/>
                </a:lnTo>
                <a:lnTo>
                  <a:pt x="3211068" y="950975"/>
                </a:lnTo>
                <a:lnTo>
                  <a:pt x="3176016" y="882395"/>
                </a:lnTo>
                <a:lnTo>
                  <a:pt x="3136392" y="815339"/>
                </a:lnTo>
                <a:lnTo>
                  <a:pt x="3093720" y="751331"/>
                </a:lnTo>
                <a:lnTo>
                  <a:pt x="3048000" y="688847"/>
                </a:lnTo>
                <a:lnTo>
                  <a:pt x="2999232" y="627887"/>
                </a:lnTo>
                <a:lnTo>
                  <a:pt x="2947416" y="568451"/>
                </a:lnTo>
                <a:lnTo>
                  <a:pt x="2892552" y="512063"/>
                </a:lnTo>
                <a:lnTo>
                  <a:pt x="2834640" y="457200"/>
                </a:lnTo>
                <a:lnTo>
                  <a:pt x="2773679" y="405383"/>
                </a:lnTo>
                <a:lnTo>
                  <a:pt x="2711196" y="356615"/>
                </a:lnTo>
                <a:lnTo>
                  <a:pt x="2644140" y="309371"/>
                </a:lnTo>
                <a:lnTo>
                  <a:pt x="2575560" y="265175"/>
                </a:lnTo>
                <a:lnTo>
                  <a:pt x="2505455" y="224027"/>
                </a:lnTo>
                <a:lnTo>
                  <a:pt x="2432304" y="185927"/>
                </a:lnTo>
                <a:lnTo>
                  <a:pt x="2356104" y="150875"/>
                </a:lnTo>
                <a:lnTo>
                  <a:pt x="2278379" y="118871"/>
                </a:lnTo>
                <a:lnTo>
                  <a:pt x="2197608" y="89915"/>
                </a:lnTo>
                <a:lnTo>
                  <a:pt x="2115312" y="65531"/>
                </a:lnTo>
                <a:lnTo>
                  <a:pt x="2031491" y="42671"/>
                </a:lnTo>
                <a:lnTo>
                  <a:pt x="1959864" y="28956"/>
                </a:lnTo>
                <a:lnTo>
                  <a:pt x="1924812" y="21336"/>
                </a:lnTo>
                <a:lnTo>
                  <a:pt x="1889760" y="16763"/>
                </a:lnTo>
                <a:lnTo>
                  <a:pt x="1853184" y="10668"/>
                </a:lnTo>
                <a:lnTo>
                  <a:pt x="1816608" y="6095"/>
                </a:lnTo>
                <a:lnTo>
                  <a:pt x="1781556" y="3047"/>
                </a:lnTo>
                <a:lnTo>
                  <a:pt x="1744979" y="0"/>
                </a:lnTo>
                <a:lnTo>
                  <a:pt x="1743456" y="28956"/>
                </a:lnTo>
                <a:lnTo>
                  <a:pt x="1778508" y="32003"/>
                </a:lnTo>
                <a:lnTo>
                  <a:pt x="1815084" y="35051"/>
                </a:lnTo>
                <a:lnTo>
                  <a:pt x="1850136" y="39624"/>
                </a:lnTo>
                <a:lnTo>
                  <a:pt x="1920239" y="50291"/>
                </a:lnTo>
                <a:lnTo>
                  <a:pt x="1990344" y="64007"/>
                </a:lnTo>
                <a:lnTo>
                  <a:pt x="2107691" y="92963"/>
                </a:lnTo>
                <a:lnTo>
                  <a:pt x="2189988" y="117347"/>
                </a:lnTo>
                <a:lnTo>
                  <a:pt x="2267712" y="144780"/>
                </a:lnTo>
                <a:lnTo>
                  <a:pt x="2345436" y="176783"/>
                </a:lnTo>
                <a:lnTo>
                  <a:pt x="2420112" y="211836"/>
                </a:lnTo>
                <a:lnTo>
                  <a:pt x="2491740" y="249935"/>
                </a:lnTo>
                <a:lnTo>
                  <a:pt x="2561844" y="289559"/>
                </a:lnTo>
                <a:lnTo>
                  <a:pt x="2628900" y="333756"/>
                </a:lnTo>
                <a:lnTo>
                  <a:pt x="2694432" y="379475"/>
                </a:lnTo>
                <a:lnTo>
                  <a:pt x="2756916" y="428244"/>
                </a:lnTo>
                <a:lnTo>
                  <a:pt x="2816352" y="478535"/>
                </a:lnTo>
                <a:lnTo>
                  <a:pt x="2872740" y="533400"/>
                </a:lnTo>
                <a:lnTo>
                  <a:pt x="2926079" y="588263"/>
                </a:lnTo>
                <a:lnTo>
                  <a:pt x="2977896" y="646175"/>
                </a:lnTo>
                <a:lnTo>
                  <a:pt x="3025140" y="707135"/>
                </a:lnTo>
                <a:lnTo>
                  <a:pt x="3070859" y="768095"/>
                </a:lnTo>
                <a:lnTo>
                  <a:pt x="3112007" y="832103"/>
                </a:lnTo>
                <a:lnTo>
                  <a:pt x="3150107" y="896111"/>
                </a:lnTo>
                <a:lnTo>
                  <a:pt x="3186683" y="963167"/>
                </a:lnTo>
                <a:lnTo>
                  <a:pt x="3217164" y="1031747"/>
                </a:lnTo>
                <a:lnTo>
                  <a:pt x="3246120" y="1101851"/>
                </a:lnTo>
                <a:lnTo>
                  <a:pt x="3270504" y="1171955"/>
                </a:lnTo>
                <a:lnTo>
                  <a:pt x="3291840" y="1243583"/>
                </a:lnTo>
                <a:lnTo>
                  <a:pt x="3308604" y="1316735"/>
                </a:lnTo>
                <a:lnTo>
                  <a:pt x="3322320" y="1389887"/>
                </a:lnTo>
                <a:lnTo>
                  <a:pt x="3331464" y="1463039"/>
                </a:lnTo>
                <a:lnTo>
                  <a:pt x="3337559" y="1539239"/>
                </a:lnTo>
                <a:lnTo>
                  <a:pt x="3339083" y="1613915"/>
                </a:lnTo>
                <a:lnTo>
                  <a:pt x="3336035" y="1690115"/>
                </a:lnTo>
                <a:lnTo>
                  <a:pt x="3329940" y="1764791"/>
                </a:lnTo>
                <a:lnTo>
                  <a:pt x="3319272" y="1840991"/>
                </a:lnTo>
                <a:lnTo>
                  <a:pt x="3302507" y="1917191"/>
                </a:lnTo>
                <a:lnTo>
                  <a:pt x="3284220" y="1993391"/>
                </a:lnTo>
                <a:lnTo>
                  <a:pt x="3259835" y="2066543"/>
                </a:lnTo>
                <a:lnTo>
                  <a:pt x="3232404" y="2136647"/>
                </a:lnTo>
                <a:lnTo>
                  <a:pt x="3201924" y="2206751"/>
                </a:lnTo>
                <a:lnTo>
                  <a:pt x="3166872" y="2272283"/>
                </a:lnTo>
                <a:lnTo>
                  <a:pt x="3128772" y="2337816"/>
                </a:lnTo>
                <a:lnTo>
                  <a:pt x="3087624" y="2400299"/>
                </a:lnTo>
                <a:lnTo>
                  <a:pt x="3043428" y="2459735"/>
                </a:lnTo>
                <a:lnTo>
                  <a:pt x="2996184" y="2517647"/>
                </a:lnTo>
                <a:lnTo>
                  <a:pt x="2945891" y="2572511"/>
                </a:lnTo>
                <a:lnTo>
                  <a:pt x="2892552" y="2625851"/>
                </a:lnTo>
                <a:lnTo>
                  <a:pt x="2836164" y="2674619"/>
                </a:lnTo>
                <a:lnTo>
                  <a:pt x="2778252" y="2721863"/>
                </a:lnTo>
                <a:lnTo>
                  <a:pt x="2717291" y="2767583"/>
                </a:lnTo>
                <a:lnTo>
                  <a:pt x="2653284" y="2808731"/>
                </a:lnTo>
                <a:lnTo>
                  <a:pt x="2587752" y="2846831"/>
                </a:lnTo>
                <a:lnTo>
                  <a:pt x="2520696" y="2883407"/>
                </a:lnTo>
                <a:lnTo>
                  <a:pt x="2450591" y="2915411"/>
                </a:lnTo>
                <a:lnTo>
                  <a:pt x="2380488" y="2944368"/>
                </a:lnTo>
                <a:lnTo>
                  <a:pt x="2307336" y="2971800"/>
                </a:lnTo>
                <a:lnTo>
                  <a:pt x="2232660" y="2994660"/>
                </a:lnTo>
                <a:lnTo>
                  <a:pt x="2156460" y="3014472"/>
                </a:lnTo>
                <a:lnTo>
                  <a:pt x="2078736" y="3029712"/>
                </a:lnTo>
                <a:lnTo>
                  <a:pt x="2001012" y="3043428"/>
                </a:lnTo>
                <a:lnTo>
                  <a:pt x="1920239" y="3052572"/>
                </a:lnTo>
                <a:lnTo>
                  <a:pt x="1839467" y="3058668"/>
                </a:lnTo>
                <a:lnTo>
                  <a:pt x="1758696" y="3060192"/>
                </a:lnTo>
                <a:lnTo>
                  <a:pt x="1676400" y="3058668"/>
                </a:lnTo>
                <a:lnTo>
                  <a:pt x="1594103" y="3052572"/>
                </a:lnTo>
                <a:lnTo>
                  <a:pt x="1510284" y="3043428"/>
                </a:lnTo>
                <a:lnTo>
                  <a:pt x="1426464" y="3029712"/>
                </a:lnTo>
                <a:lnTo>
                  <a:pt x="1342644" y="3012948"/>
                </a:lnTo>
                <a:lnTo>
                  <a:pt x="1260348" y="2991612"/>
                </a:lnTo>
                <a:lnTo>
                  <a:pt x="1179576" y="2965704"/>
                </a:lnTo>
                <a:lnTo>
                  <a:pt x="1100327" y="2938272"/>
                </a:lnTo>
                <a:lnTo>
                  <a:pt x="1022603" y="2906268"/>
                </a:lnTo>
                <a:lnTo>
                  <a:pt x="947927" y="2872740"/>
                </a:lnTo>
                <a:lnTo>
                  <a:pt x="876300" y="2834640"/>
                </a:lnTo>
                <a:lnTo>
                  <a:pt x="806196" y="2793492"/>
                </a:lnTo>
                <a:lnTo>
                  <a:pt x="739139" y="2750820"/>
                </a:lnTo>
                <a:lnTo>
                  <a:pt x="673608" y="2703576"/>
                </a:lnTo>
                <a:lnTo>
                  <a:pt x="611124" y="2654808"/>
                </a:lnTo>
                <a:lnTo>
                  <a:pt x="551688" y="2604516"/>
                </a:lnTo>
                <a:lnTo>
                  <a:pt x="495300" y="2551176"/>
                </a:lnTo>
                <a:lnTo>
                  <a:pt x="441960" y="2494788"/>
                </a:lnTo>
                <a:lnTo>
                  <a:pt x="390144" y="2436876"/>
                </a:lnTo>
                <a:lnTo>
                  <a:pt x="342900" y="2377440"/>
                </a:lnTo>
                <a:lnTo>
                  <a:pt x="297180" y="2314956"/>
                </a:lnTo>
                <a:lnTo>
                  <a:pt x="256032" y="2252472"/>
                </a:lnTo>
                <a:lnTo>
                  <a:pt x="217932" y="2186940"/>
                </a:lnTo>
                <a:lnTo>
                  <a:pt x="182880" y="2119884"/>
                </a:lnTo>
                <a:lnTo>
                  <a:pt x="150875" y="2051304"/>
                </a:lnTo>
                <a:lnTo>
                  <a:pt x="121920" y="1982724"/>
                </a:lnTo>
                <a:lnTo>
                  <a:pt x="97536" y="1912620"/>
                </a:lnTo>
                <a:lnTo>
                  <a:pt x="76200" y="1839468"/>
                </a:lnTo>
                <a:lnTo>
                  <a:pt x="59436" y="1767839"/>
                </a:lnTo>
                <a:lnTo>
                  <a:pt x="45720" y="1694688"/>
                </a:lnTo>
                <a:lnTo>
                  <a:pt x="36575" y="1620012"/>
                </a:lnTo>
                <a:lnTo>
                  <a:pt x="30480" y="1545336"/>
                </a:lnTo>
                <a:lnTo>
                  <a:pt x="28956" y="1469136"/>
                </a:lnTo>
                <a:lnTo>
                  <a:pt x="32003" y="1394460"/>
                </a:lnTo>
                <a:lnTo>
                  <a:pt x="38100" y="1318260"/>
                </a:lnTo>
                <a:lnTo>
                  <a:pt x="48768" y="1242060"/>
                </a:lnTo>
                <a:lnTo>
                  <a:pt x="65532" y="1165860"/>
                </a:lnTo>
                <a:lnTo>
                  <a:pt x="82296" y="1097280"/>
                </a:lnTo>
                <a:lnTo>
                  <a:pt x="103632" y="1030224"/>
                </a:lnTo>
                <a:lnTo>
                  <a:pt x="129539" y="963168"/>
                </a:lnTo>
                <a:lnTo>
                  <a:pt x="143256" y="931163"/>
                </a:lnTo>
                <a:lnTo>
                  <a:pt x="156972" y="897636"/>
                </a:lnTo>
                <a:lnTo>
                  <a:pt x="172212" y="865632"/>
                </a:lnTo>
                <a:lnTo>
                  <a:pt x="188975" y="835152"/>
                </a:lnTo>
                <a:lnTo>
                  <a:pt x="205739" y="803148"/>
                </a:lnTo>
                <a:lnTo>
                  <a:pt x="222503" y="772668"/>
                </a:lnTo>
                <a:lnTo>
                  <a:pt x="242315" y="742188"/>
                </a:lnTo>
                <a:lnTo>
                  <a:pt x="260603" y="713232"/>
                </a:lnTo>
                <a:lnTo>
                  <a:pt x="280415" y="684276"/>
                </a:lnTo>
                <a:lnTo>
                  <a:pt x="301751" y="655320"/>
                </a:lnTo>
                <a:lnTo>
                  <a:pt x="323088" y="626363"/>
                </a:lnTo>
                <a:lnTo>
                  <a:pt x="345948" y="598932"/>
                </a:lnTo>
                <a:lnTo>
                  <a:pt x="368808" y="571500"/>
                </a:lnTo>
                <a:lnTo>
                  <a:pt x="391668" y="544068"/>
                </a:lnTo>
                <a:lnTo>
                  <a:pt x="416051" y="518159"/>
                </a:lnTo>
                <a:lnTo>
                  <a:pt x="441960" y="492251"/>
                </a:lnTo>
                <a:lnTo>
                  <a:pt x="467868" y="466344"/>
                </a:lnTo>
                <a:lnTo>
                  <a:pt x="493775" y="441959"/>
                </a:lnTo>
                <a:lnTo>
                  <a:pt x="521208" y="417575"/>
                </a:lnTo>
                <a:lnTo>
                  <a:pt x="548639" y="394715"/>
                </a:lnTo>
                <a:lnTo>
                  <a:pt x="577596" y="371856"/>
                </a:lnTo>
                <a:lnTo>
                  <a:pt x="606551" y="348995"/>
                </a:lnTo>
                <a:lnTo>
                  <a:pt x="637032" y="327659"/>
                </a:lnTo>
                <a:lnTo>
                  <a:pt x="648848" y="319219"/>
                </a:lnTo>
                <a:lnTo>
                  <a:pt x="641603" y="391668"/>
                </a:lnTo>
                <a:lnTo>
                  <a:pt x="722376" y="254507"/>
                </a:lnTo>
                <a:lnTo>
                  <a:pt x="658368" y="312419"/>
                </a:lnTo>
                <a:lnTo>
                  <a:pt x="650651" y="301195"/>
                </a:lnTo>
                <a:lnTo>
                  <a:pt x="649759" y="299898"/>
                </a:lnTo>
                <a:lnTo>
                  <a:pt x="641603" y="288035"/>
                </a:lnTo>
                <a:lnTo>
                  <a:pt x="722376" y="254507"/>
                </a:lnTo>
                <a:close/>
              </a:path>
              <a:path w="3368040" h="3089148">
                <a:moveTo>
                  <a:pt x="650748" y="300227"/>
                </a:moveTo>
                <a:lnTo>
                  <a:pt x="650651" y="301195"/>
                </a:lnTo>
                <a:lnTo>
                  <a:pt x="658368" y="312419"/>
                </a:lnTo>
                <a:lnTo>
                  <a:pt x="722376" y="254507"/>
                </a:lnTo>
                <a:lnTo>
                  <a:pt x="641603" y="288035"/>
                </a:lnTo>
                <a:lnTo>
                  <a:pt x="649759" y="299898"/>
                </a:lnTo>
                <a:lnTo>
                  <a:pt x="650748" y="3002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5927" y="754265"/>
            <a:ext cx="448726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391" y="2046487"/>
            <a:ext cx="1683074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26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1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1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13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8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1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8876" y="2046487"/>
            <a:ext cx="768257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-13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810" y="3430189"/>
            <a:ext cx="1746872" cy="709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rre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marL="78497" marR="94293" indent="1367" algn="ctr">
              <a:lnSpc>
                <a:spcPct val="100041"/>
              </a:lnSpc>
              <a:spcBef>
                <a:spcPts val="5"/>
              </a:spcBef>
            </a:pPr>
            <a:r>
              <a:rPr sz="1600" b="1" spc="-13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2078" y="3447670"/>
            <a:ext cx="1382225" cy="708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583" marR="44246" algn="ctr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arac</a:t>
            </a:r>
            <a:r>
              <a:rPr sz="1600" b="1" spc="13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ze</a:t>
            </a:r>
            <a:endParaRPr sz="1600">
              <a:latin typeface="Arial"/>
              <a:cs typeface="Arial"/>
            </a:endParaRPr>
          </a:p>
          <a:p>
            <a:pPr indent="-1024" algn="ctr">
              <a:lnSpc>
                <a:spcPct val="100041"/>
              </a:lnSpc>
            </a:pP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opo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odi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9500" y="5538707"/>
            <a:ext cx="4488331" cy="20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1400" spc="-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1400" spc="-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tage</a:t>
            </a:r>
            <a:r>
              <a:rPr sz="14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17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spc="-17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cl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 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iv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enhan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41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685927" y="754265"/>
            <a:ext cx="438297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031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0667" y="1830320"/>
            <a:ext cx="283888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ed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175" y="2386353"/>
            <a:ext cx="45660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917" y="2386353"/>
            <a:ext cx="346660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odel 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448" y="2924235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6085" y="2924236"/>
            <a:ext cx="5370808" cy="874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den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pc="1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pc="11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r>
              <a:rPr spc="11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r>
              <a:rPr spc="1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pc="1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hat</a:t>
            </a:r>
            <a:r>
              <a:rPr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811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ding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yst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8272" y="2924235"/>
            <a:ext cx="152445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andida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448" y="3552213"/>
            <a:ext cx="250965" cy="678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99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6085" y="3983863"/>
            <a:ext cx="12920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8164" y="3983863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1152" y="3983863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1603" y="3983863"/>
            <a:ext cx="126745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old </a:t>
            </a:r>
            <a:r>
              <a:rPr spc="321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1515" y="3983863"/>
            <a:ext cx="5697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1772" y="3983863"/>
            <a:ext cx="12269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ap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8736" y="3983863"/>
            <a:ext cx="2501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0340" y="3983863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9405" y="3983863"/>
            <a:ext cx="48115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w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085" y="4252804"/>
            <a:ext cx="5465814" cy="666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q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ui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men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03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of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448" y="4672352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4.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5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740727" y="1781735"/>
            <a:ext cx="1593273" cy="3496235"/>
          </a:xfrm>
          <a:custGeom>
            <a:avLst/>
            <a:gdLst/>
            <a:ahLst/>
            <a:cxnLst/>
            <a:rect l="l" t="t" r="r" b="b"/>
            <a:pathLst>
              <a:path w="1752600" h="3962400">
                <a:moveTo>
                  <a:pt x="1752600" y="1981200"/>
                </a:moveTo>
                <a:lnTo>
                  <a:pt x="1749699" y="1818704"/>
                </a:lnTo>
                <a:lnTo>
                  <a:pt x="1741148" y="1659828"/>
                </a:lnTo>
                <a:lnTo>
                  <a:pt x="1727170" y="1505079"/>
                </a:lnTo>
                <a:lnTo>
                  <a:pt x="1707989" y="1354970"/>
                </a:lnTo>
                <a:lnTo>
                  <a:pt x="1683829" y="1210008"/>
                </a:lnTo>
                <a:lnTo>
                  <a:pt x="1654914" y="1070704"/>
                </a:lnTo>
                <a:lnTo>
                  <a:pt x="1621468" y="937568"/>
                </a:lnTo>
                <a:lnTo>
                  <a:pt x="1583716" y="811109"/>
                </a:lnTo>
                <a:lnTo>
                  <a:pt x="1541881" y="691837"/>
                </a:lnTo>
                <a:lnTo>
                  <a:pt x="1496186" y="580262"/>
                </a:lnTo>
                <a:lnTo>
                  <a:pt x="1446858" y="476895"/>
                </a:lnTo>
                <a:lnTo>
                  <a:pt x="1394118" y="382243"/>
                </a:lnTo>
                <a:lnTo>
                  <a:pt x="1338192" y="296818"/>
                </a:lnTo>
                <a:lnTo>
                  <a:pt x="1279303" y="221129"/>
                </a:lnTo>
                <a:lnTo>
                  <a:pt x="1217676" y="155686"/>
                </a:lnTo>
                <a:lnTo>
                  <a:pt x="1153533" y="100998"/>
                </a:lnTo>
                <a:lnTo>
                  <a:pt x="1087101" y="57576"/>
                </a:lnTo>
                <a:lnTo>
                  <a:pt x="1018601" y="25929"/>
                </a:lnTo>
                <a:lnTo>
                  <a:pt x="948260" y="6567"/>
                </a:lnTo>
                <a:lnTo>
                  <a:pt x="876300" y="0"/>
                </a:lnTo>
                <a:lnTo>
                  <a:pt x="804339" y="6567"/>
                </a:lnTo>
                <a:lnTo>
                  <a:pt x="733998" y="25929"/>
                </a:lnTo>
                <a:lnTo>
                  <a:pt x="665498" y="57576"/>
                </a:lnTo>
                <a:lnTo>
                  <a:pt x="599066" y="100998"/>
                </a:lnTo>
                <a:lnTo>
                  <a:pt x="534924" y="155686"/>
                </a:lnTo>
                <a:lnTo>
                  <a:pt x="473296" y="221129"/>
                </a:lnTo>
                <a:lnTo>
                  <a:pt x="414407" y="296818"/>
                </a:lnTo>
                <a:lnTo>
                  <a:pt x="358481" y="382243"/>
                </a:lnTo>
                <a:lnTo>
                  <a:pt x="305741" y="476895"/>
                </a:lnTo>
                <a:lnTo>
                  <a:pt x="256412" y="580262"/>
                </a:lnTo>
                <a:lnTo>
                  <a:pt x="210718" y="691837"/>
                </a:lnTo>
                <a:lnTo>
                  <a:pt x="168883" y="811109"/>
                </a:lnTo>
                <a:lnTo>
                  <a:pt x="131131" y="937568"/>
                </a:lnTo>
                <a:lnTo>
                  <a:pt x="97685" y="1070704"/>
                </a:lnTo>
                <a:lnTo>
                  <a:pt x="68770" y="1210008"/>
                </a:lnTo>
                <a:lnTo>
                  <a:pt x="44610" y="1354970"/>
                </a:lnTo>
                <a:lnTo>
                  <a:pt x="25429" y="1505079"/>
                </a:lnTo>
                <a:lnTo>
                  <a:pt x="11451" y="1659828"/>
                </a:lnTo>
                <a:lnTo>
                  <a:pt x="2900" y="1818704"/>
                </a:lnTo>
                <a:lnTo>
                  <a:pt x="0" y="1981200"/>
                </a:lnTo>
                <a:lnTo>
                  <a:pt x="2900" y="2143695"/>
                </a:lnTo>
                <a:lnTo>
                  <a:pt x="11451" y="2302571"/>
                </a:lnTo>
                <a:lnTo>
                  <a:pt x="25429" y="2457320"/>
                </a:lnTo>
                <a:lnTo>
                  <a:pt x="44610" y="2607429"/>
                </a:lnTo>
                <a:lnTo>
                  <a:pt x="68770" y="2752391"/>
                </a:lnTo>
                <a:lnTo>
                  <a:pt x="97685" y="2891695"/>
                </a:lnTo>
                <a:lnTo>
                  <a:pt x="131131" y="3024831"/>
                </a:lnTo>
                <a:lnTo>
                  <a:pt x="168883" y="3151290"/>
                </a:lnTo>
                <a:lnTo>
                  <a:pt x="210718" y="3270562"/>
                </a:lnTo>
                <a:lnTo>
                  <a:pt x="256412" y="3382136"/>
                </a:lnTo>
                <a:lnTo>
                  <a:pt x="305741" y="3485504"/>
                </a:lnTo>
                <a:lnTo>
                  <a:pt x="358481" y="3580156"/>
                </a:lnTo>
                <a:lnTo>
                  <a:pt x="414407" y="3665581"/>
                </a:lnTo>
                <a:lnTo>
                  <a:pt x="473296" y="3741270"/>
                </a:lnTo>
                <a:lnTo>
                  <a:pt x="534924" y="3806713"/>
                </a:lnTo>
                <a:lnTo>
                  <a:pt x="599066" y="3861401"/>
                </a:lnTo>
                <a:lnTo>
                  <a:pt x="665498" y="3904823"/>
                </a:lnTo>
                <a:lnTo>
                  <a:pt x="733998" y="3936470"/>
                </a:lnTo>
                <a:lnTo>
                  <a:pt x="804339" y="3955832"/>
                </a:lnTo>
                <a:lnTo>
                  <a:pt x="876300" y="3962400"/>
                </a:lnTo>
                <a:lnTo>
                  <a:pt x="948260" y="3955832"/>
                </a:lnTo>
                <a:lnTo>
                  <a:pt x="1018601" y="3936470"/>
                </a:lnTo>
                <a:lnTo>
                  <a:pt x="1087101" y="3904823"/>
                </a:lnTo>
                <a:lnTo>
                  <a:pt x="1153533" y="3861401"/>
                </a:lnTo>
                <a:lnTo>
                  <a:pt x="1217676" y="3806713"/>
                </a:lnTo>
                <a:lnTo>
                  <a:pt x="1279303" y="3741270"/>
                </a:lnTo>
                <a:lnTo>
                  <a:pt x="1338192" y="3665581"/>
                </a:lnTo>
                <a:lnTo>
                  <a:pt x="1394118" y="3580156"/>
                </a:lnTo>
                <a:lnTo>
                  <a:pt x="1446858" y="3485504"/>
                </a:lnTo>
                <a:lnTo>
                  <a:pt x="1496186" y="3382136"/>
                </a:lnTo>
                <a:lnTo>
                  <a:pt x="1541881" y="3270562"/>
                </a:lnTo>
                <a:lnTo>
                  <a:pt x="1583716" y="3151290"/>
                </a:lnTo>
                <a:lnTo>
                  <a:pt x="1621468" y="3024831"/>
                </a:lnTo>
                <a:lnTo>
                  <a:pt x="1654914" y="2891695"/>
                </a:lnTo>
                <a:lnTo>
                  <a:pt x="1683829" y="2752391"/>
                </a:lnTo>
                <a:lnTo>
                  <a:pt x="1707989" y="2607429"/>
                </a:lnTo>
                <a:lnTo>
                  <a:pt x="1727170" y="2457320"/>
                </a:lnTo>
                <a:lnTo>
                  <a:pt x="1741148" y="2302571"/>
                </a:lnTo>
                <a:lnTo>
                  <a:pt x="1749699" y="2143695"/>
                </a:lnTo>
                <a:lnTo>
                  <a:pt x="1752600" y="19812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0727" y="1781735"/>
            <a:ext cx="1593273" cy="3496235"/>
          </a:xfrm>
          <a:custGeom>
            <a:avLst/>
            <a:gdLst/>
            <a:ahLst/>
            <a:cxnLst/>
            <a:rect l="l" t="t" r="r" b="b"/>
            <a:pathLst>
              <a:path w="1752600" h="3962400">
                <a:moveTo>
                  <a:pt x="1752600" y="1981200"/>
                </a:moveTo>
                <a:lnTo>
                  <a:pt x="1749699" y="1818704"/>
                </a:lnTo>
                <a:lnTo>
                  <a:pt x="1741148" y="1659828"/>
                </a:lnTo>
                <a:lnTo>
                  <a:pt x="1727170" y="1505079"/>
                </a:lnTo>
                <a:lnTo>
                  <a:pt x="1707989" y="1354970"/>
                </a:lnTo>
                <a:lnTo>
                  <a:pt x="1683829" y="1210008"/>
                </a:lnTo>
                <a:lnTo>
                  <a:pt x="1654914" y="1070704"/>
                </a:lnTo>
                <a:lnTo>
                  <a:pt x="1621468" y="937568"/>
                </a:lnTo>
                <a:lnTo>
                  <a:pt x="1583716" y="811109"/>
                </a:lnTo>
                <a:lnTo>
                  <a:pt x="1541881" y="691837"/>
                </a:lnTo>
                <a:lnTo>
                  <a:pt x="1496186" y="580262"/>
                </a:lnTo>
                <a:lnTo>
                  <a:pt x="1446858" y="476895"/>
                </a:lnTo>
                <a:lnTo>
                  <a:pt x="1394118" y="382243"/>
                </a:lnTo>
                <a:lnTo>
                  <a:pt x="1338192" y="296818"/>
                </a:lnTo>
                <a:lnTo>
                  <a:pt x="1279303" y="221129"/>
                </a:lnTo>
                <a:lnTo>
                  <a:pt x="1217676" y="155686"/>
                </a:lnTo>
                <a:lnTo>
                  <a:pt x="1153533" y="100998"/>
                </a:lnTo>
                <a:lnTo>
                  <a:pt x="1087101" y="57576"/>
                </a:lnTo>
                <a:lnTo>
                  <a:pt x="1018601" y="25929"/>
                </a:lnTo>
                <a:lnTo>
                  <a:pt x="948260" y="6567"/>
                </a:lnTo>
                <a:lnTo>
                  <a:pt x="876300" y="0"/>
                </a:lnTo>
                <a:lnTo>
                  <a:pt x="804339" y="6567"/>
                </a:lnTo>
                <a:lnTo>
                  <a:pt x="733998" y="25929"/>
                </a:lnTo>
                <a:lnTo>
                  <a:pt x="665498" y="57576"/>
                </a:lnTo>
                <a:lnTo>
                  <a:pt x="599066" y="100998"/>
                </a:lnTo>
                <a:lnTo>
                  <a:pt x="534924" y="155686"/>
                </a:lnTo>
                <a:lnTo>
                  <a:pt x="473296" y="221129"/>
                </a:lnTo>
                <a:lnTo>
                  <a:pt x="414407" y="296818"/>
                </a:lnTo>
                <a:lnTo>
                  <a:pt x="358481" y="382243"/>
                </a:lnTo>
                <a:lnTo>
                  <a:pt x="305741" y="476895"/>
                </a:lnTo>
                <a:lnTo>
                  <a:pt x="256412" y="580262"/>
                </a:lnTo>
                <a:lnTo>
                  <a:pt x="210718" y="691837"/>
                </a:lnTo>
                <a:lnTo>
                  <a:pt x="168883" y="811109"/>
                </a:lnTo>
                <a:lnTo>
                  <a:pt x="131131" y="937568"/>
                </a:lnTo>
                <a:lnTo>
                  <a:pt x="97685" y="1070704"/>
                </a:lnTo>
                <a:lnTo>
                  <a:pt x="68770" y="1210008"/>
                </a:lnTo>
                <a:lnTo>
                  <a:pt x="44610" y="1354970"/>
                </a:lnTo>
                <a:lnTo>
                  <a:pt x="25429" y="1505079"/>
                </a:lnTo>
                <a:lnTo>
                  <a:pt x="11451" y="1659828"/>
                </a:lnTo>
                <a:lnTo>
                  <a:pt x="2900" y="1818704"/>
                </a:lnTo>
                <a:lnTo>
                  <a:pt x="0" y="1981200"/>
                </a:lnTo>
                <a:lnTo>
                  <a:pt x="2900" y="2143695"/>
                </a:lnTo>
                <a:lnTo>
                  <a:pt x="11451" y="2302571"/>
                </a:lnTo>
                <a:lnTo>
                  <a:pt x="25429" y="2457320"/>
                </a:lnTo>
                <a:lnTo>
                  <a:pt x="44610" y="2607429"/>
                </a:lnTo>
                <a:lnTo>
                  <a:pt x="68770" y="2752391"/>
                </a:lnTo>
                <a:lnTo>
                  <a:pt x="97685" y="2891695"/>
                </a:lnTo>
                <a:lnTo>
                  <a:pt x="131131" y="3024831"/>
                </a:lnTo>
                <a:lnTo>
                  <a:pt x="168883" y="3151290"/>
                </a:lnTo>
                <a:lnTo>
                  <a:pt x="210718" y="3270562"/>
                </a:lnTo>
                <a:lnTo>
                  <a:pt x="256412" y="3382136"/>
                </a:lnTo>
                <a:lnTo>
                  <a:pt x="305741" y="3485504"/>
                </a:lnTo>
                <a:lnTo>
                  <a:pt x="358481" y="3580156"/>
                </a:lnTo>
                <a:lnTo>
                  <a:pt x="414407" y="3665581"/>
                </a:lnTo>
                <a:lnTo>
                  <a:pt x="473296" y="3741270"/>
                </a:lnTo>
                <a:lnTo>
                  <a:pt x="534924" y="3806713"/>
                </a:lnTo>
                <a:lnTo>
                  <a:pt x="599066" y="3861401"/>
                </a:lnTo>
                <a:lnTo>
                  <a:pt x="665498" y="3904823"/>
                </a:lnTo>
                <a:lnTo>
                  <a:pt x="733998" y="3936470"/>
                </a:lnTo>
                <a:lnTo>
                  <a:pt x="804339" y="3955832"/>
                </a:lnTo>
                <a:lnTo>
                  <a:pt x="876300" y="3962400"/>
                </a:lnTo>
                <a:lnTo>
                  <a:pt x="948260" y="3955832"/>
                </a:lnTo>
                <a:lnTo>
                  <a:pt x="1018601" y="3936470"/>
                </a:lnTo>
                <a:lnTo>
                  <a:pt x="1087101" y="3904823"/>
                </a:lnTo>
                <a:lnTo>
                  <a:pt x="1153533" y="3861401"/>
                </a:lnTo>
                <a:lnTo>
                  <a:pt x="1217676" y="3806713"/>
                </a:lnTo>
                <a:lnTo>
                  <a:pt x="1279303" y="3741270"/>
                </a:lnTo>
                <a:lnTo>
                  <a:pt x="1338192" y="3665581"/>
                </a:lnTo>
                <a:lnTo>
                  <a:pt x="1394118" y="3580156"/>
                </a:lnTo>
                <a:lnTo>
                  <a:pt x="1446858" y="3485504"/>
                </a:lnTo>
                <a:lnTo>
                  <a:pt x="1496186" y="3382136"/>
                </a:lnTo>
                <a:lnTo>
                  <a:pt x="1541881" y="3270562"/>
                </a:lnTo>
                <a:lnTo>
                  <a:pt x="1583716" y="3151290"/>
                </a:lnTo>
                <a:lnTo>
                  <a:pt x="1621468" y="3024831"/>
                </a:lnTo>
                <a:lnTo>
                  <a:pt x="1654914" y="2891695"/>
                </a:lnTo>
                <a:lnTo>
                  <a:pt x="1683829" y="2752391"/>
                </a:lnTo>
                <a:lnTo>
                  <a:pt x="1707989" y="2607429"/>
                </a:lnTo>
                <a:lnTo>
                  <a:pt x="1727170" y="2457320"/>
                </a:lnTo>
                <a:lnTo>
                  <a:pt x="1741148" y="2302571"/>
                </a:lnTo>
                <a:lnTo>
                  <a:pt x="1749699" y="2143695"/>
                </a:lnTo>
                <a:lnTo>
                  <a:pt x="1752600" y="19812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3644" y="2498463"/>
            <a:ext cx="2493818" cy="112955"/>
          </a:xfrm>
          <a:custGeom>
            <a:avLst/>
            <a:gdLst/>
            <a:ahLst/>
            <a:cxnLst/>
            <a:rect l="l" t="t" r="r" b="b"/>
            <a:pathLst>
              <a:path w="2743200" h="128016">
                <a:moveTo>
                  <a:pt x="2743200" y="64008"/>
                </a:moveTo>
                <a:lnTo>
                  <a:pt x="2667000" y="64008"/>
                </a:lnTo>
                <a:lnTo>
                  <a:pt x="2667000" y="73152"/>
                </a:lnTo>
                <a:lnTo>
                  <a:pt x="2615183" y="128016"/>
                </a:lnTo>
                <a:lnTo>
                  <a:pt x="2743200" y="64008"/>
                </a:lnTo>
                <a:close/>
              </a:path>
              <a:path w="2743200" h="128016">
                <a:moveTo>
                  <a:pt x="76200" y="54864"/>
                </a:moveTo>
                <a:lnTo>
                  <a:pt x="126492" y="0"/>
                </a:lnTo>
                <a:lnTo>
                  <a:pt x="0" y="64008"/>
                </a:lnTo>
                <a:lnTo>
                  <a:pt x="76200" y="64008"/>
                </a:lnTo>
                <a:lnTo>
                  <a:pt x="76200" y="54864"/>
                </a:lnTo>
                <a:close/>
              </a:path>
              <a:path w="2743200" h="128016">
                <a:moveTo>
                  <a:pt x="76200" y="73152"/>
                </a:moveTo>
                <a:lnTo>
                  <a:pt x="126492" y="128016"/>
                </a:lnTo>
                <a:lnTo>
                  <a:pt x="83384" y="73152"/>
                </a:lnTo>
                <a:lnTo>
                  <a:pt x="76200" y="73152"/>
                </a:lnTo>
                <a:close/>
              </a:path>
              <a:path w="2743200" h="128016">
                <a:moveTo>
                  <a:pt x="2667000" y="54864"/>
                </a:moveTo>
                <a:lnTo>
                  <a:pt x="2615183" y="0"/>
                </a:lnTo>
                <a:lnTo>
                  <a:pt x="2659597" y="54864"/>
                </a:lnTo>
                <a:lnTo>
                  <a:pt x="2667000" y="54864"/>
                </a:lnTo>
                <a:close/>
              </a:path>
              <a:path w="2743200" h="128016">
                <a:moveTo>
                  <a:pt x="126492" y="0"/>
                </a:moveTo>
                <a:lnTo>
                  <a:pt x="76200" y="54864"/>
                </a:lnTo>
                <a:lnTo>
                  <a:pt x="76200" y="64008"/>
                </a:lnTo>
                <a:lnTo>
                  <a:pt x="0" y="64008"/>
                </a:lnTo>
                <a:lnTo>
                  <a:pt x="126492" y="128016"/>
                </a:lnTo>
                <a:lnTo>
                  <a:pt x="76200" y="73152"/>
                </a:lnTo>
                <a:lnTo>
                  <a:pt x="2659597" y="73152"/>
                </a:lnTo>
                <a:lnTo>
                  <a:pt x="2615183" y="128016"/>
                </a:lnTo>
                <a:lnTo>
                  <a:pt x="2667000" y="73152"/>
                </a:lnTo>
                <a:lnTo>
                  <a:pt x="2667000" y="64008"/>
                </a:lnTo>
                <a:lnTo>
                  <a:pt x="2743200" y="64008"/>
                </a:lnTo>
                <a:lnTo>
                  <a:pt x="2615183" y="0"/>
                </a:lnTo>
                <a:lnTo>
                  <a:pt x="2667000" y="54864"/>
                </a:lnTo>
                <a:lnTo>
                  <a:pt x="83384" y="54864"/>
                </a:lnTo>
                <a:lnTo>
                  <a:pt x="126492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4727" y="4448287"/>
            <a:ext cx="2493818" cy="112954"/>
          </a:xfrm>
          <a:custGeom>
            <a:avLst/>
            <a:gdLst/>
            <a:ahLst/>
            <a:cxnLst/>
            <a:rect l="l" t="t" r="r" b="b"/>
            <a:pathLst>
              <a:path w="2743200" h="128015">
                <a:moveTo>
                  <a:pt x="2743200" y="64008"/>
                </a:moveTo>
                <a:lnTo>
                  <a:pt x="2667000" y="64008"/>
                </a:lnTo>
                <a:lnTo>
                  <a:pt x="2667000" y="73151"/>
                </a:lnTo>
                <a:lnTo>
                  <a:pt x="2616707" y="128015"/>
                </a:lnTo>
                <a:lnTo>
                  <a:pt x="2743200" y="64008"/>
                </a:lnTo>
                <a:close/>
              </a:path>
              <a:path w="2743200" h="128015">
                <a:moveTo>
                  <a:pt x="76200" y="54864"/>
                </a:moveTo>
                <a:lnTo>
                  <a:pt x="126491" y="0"/>
                </a:lnTo>
                <a:lnTo>
                  <a:pt x="0" y="64008"/>
                </a:lnTo>
                <a:lnTo>
                  <a:pt x="76200" y="64008"/>
                </a:lnTo>
                <a:lnTo>
                  <a:pt x="76200" y="54864"/>
                </a:lnTo>
                <a:close/>
              </a:path>
              <a:path w="2743200" h="128015">
                <a:moveTo>
                  <a:pt x="76200" y="73152"/>
                </a:moveTo>
                <a:lnTo>
                  <a:pt x="126491" y="128015"/>
                </a:lnTo>
                <a:lnTo>
                  <a:pt x="83384" y="73152"/>
                </a:lnTo>
                <a:lnTo>
                  <a:pt x="76200" y="73152"/>
                </a:lnTo>
                <a:close/>
              </a:path>
              <a:path w="2743200" h="128015">
                <a:moveTo>
                  <a:pt x="2667000" y="54863"/>
                </a:moveTo>
                <a:lnTo>
                  <a:pt x="2616707" y="0"/>
                </a:lnTo>
                <a:lnTo>
                  <a:pt x="2659815" y="54864"/>
                </a:lnTo>
                <a:lnTo>
                  <a:pt x="2667000" y="54863"/>
                </a:lnTo>
                <a:close/>
              </a:path>
              <a:path w="2743200" h="128015">
                <a:moveTo>
                  <a:pt x="126491" y="0"/>
                </a:moveTo>
                <a:lnTo>
                  <a:pt x="76200" y="54864"/>
                </a:lnTo>
                <a:lnTo>
                  <a:pt x="76200" y="64008"/>
                </a:lnTo>
                <a:lnTo>
                  <a:pt x="0" y="64008"/>
                </a:lnTo>
                <a:lnTo>
                  <a:pt x="126491" y="128015"/>
                </a:lnTo>
                <a:lnTo>
                  <a:pt x="76200" y="73152"/>
                </a:lnTo>
                <a:lnTo>
                  <a:pt x="2659815" y="73152"/>
                </a:lnTo>
                <a:lnTo>
                  <a:pt x="2616707" y="128015"/>
                </a:lnTo>
                <a:lnTo>
                  <a:pt x="2667000" y="73151"/>
                </a:lnTo>
                <a:lnTo>
                  <a:pt x="2667000" y="64008"/>
                </a:lnTo>
                <a:lnTo>
                  <a:pt x="2743200" y="64008"/>
                </a:lnTo>
                <a:lnTo>
                  <a:pt x="2616707" y="0"/>
                </a:lnTo>
                <a:lnTo>
                  <a:pt x="2667000" y="54863"/>
                </a:lnTo>
                <a:lnTo>
                  <a:pt x="83384" y="54864"/>
                </a:lnTo>
                <a:lnTo>
                  <a:pt x="126491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3095" y="3170816"/>
            <a:ext cx="2395451" cy="112954"/>
          </a:xfrm>
          <a:custGeom>
            <a:avLst/>
            <a:gdLst/>
            <a:ahLst/>
            <a:cxnLst/>
            <a:rect l="l" t="t" r="r" b="b"/>
            <a:pathLst>
              <a:path w="2634996" h="128015">
                <a:moveTo>
                  <a:pt x="2634996" y="64008"/>
                </a:moveTo>
                <a:lnTo>
                  <a:pt x="2558796" y="64008"/>
                </a:lnTo>
                <a:lnTo>
                  <a:pt x="2558796" y="73151"/>
                </a:lnTo>
                <a:lnTo>
                  <a:pt x="2508504" y="128015"/>
                </a:lnTo>
                <a:lnTo>
                  <a:pt x="2634996" y="64008"/>
                </a:lnTo>
                <a:close/>
              </a:path>
              <a:path w="2634996" h="128015">
                <a:moveTo>
                  <a:pt x="76200" y="54863"/>
                </a:moveTo>
                <a:lnTo>
                  <a:pt x="126491" y="0"/>
                </a:lnTo>
                <a:lnTo>
                  <a:pt x="0" y="64008"/>
                </a:lnTo>
                <a:lnTo>
                  <a:pt x="76200" y="64008"/>
                </a:lnTo>
                <a:lnTo>
                  <a:pt x="76200" y="54863"/>
                </a:lnTo>
                <a:close/>
              </a:path>
              <a:path w="2634996" h="128015">
                <a:moveTo>
                  <a:pt x="76200" y="73151"/>
                </a:moveTo>
                <a:lnTo>
                  <a:pt x="126491" y="128015"/>
                </a:lnTo>
                <a:lnTo>
                  <a:pt x="83384" y="73152"/>
                </a:lnTo>
                <a:lnTo>
                  <a:pt x="76200" y="73151"/>
                </a:lnTo>
                <a:close/>
              </a:path>
              <a:path w="2634996" h="128015">
                <a:moveTo>
                  <a:pt x="2558796" y="54863"/>
                </a:moveTo>
                <a:lnTo>
                  <a:pt x="2508504" y="0"/>
                </a:lnTo>
                <a:lnTo>
                  <a:pt x="2551611" y="54864"/>
                </a:lnTo>
                <a:lnTo>
                  <a:pt x="2558796" y="54863"/>
                </a:lnTo>
                <a:close/>
              </a:path>
              <a:path w="2634996" h="128015">
                <a:moveTo>
                  <a:pt x="126491" y="0"/>
                </a:moveTo>
                <a:lnTo>
                  <a:pt x="76200" y="54863"/>
                </a:lnTo>
                <a:lnTo>
                  <a:pt x="76200" y="64008"/>
                </a:lnTo>
                <a:lnTo>
                  <a:pt x="0" y="64008"/>
                </a:lnTo>
                <a:lnTo>
                  <a:pt x="126491" y="128015"/>
                </a:lnTo>
                <a:lnTo>
                  <a:pt x="76200" y="73151"/>
                </a:lnTo>
                <a:lnTo>
                  <a:pt x="2551611" y="73152"/>
                </a:lnTo>
                <a:lnTo>
                  <a:pt x="2508504" y="128015"/>
                </a:lnTo>
                <a:lnTo>
                  <a:pt x="2558796" y="73151"/>
                </a:lnTo>
                <a:lnTo>
                  <a:pt x="2558796" y="64008"/>
                </a:lnTo>
                <a:lnTo>
                  <a:pt x="2634996" y="64008"/>
                </a:lnTo>
                <a:lnTo>
                  <a:pt x="2508504" y="0"/>
                </a:lnTo>
                <a:lnTo>
                  <a:pt x="2558796" y="54863"/>
                </a:lnTo>
                <a:lnTo>
                  <a:pt x="83384" y="54864"/>
                </a:lnTo>
                <a:lnTo>
                  <a:pt x="126491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3095" y="3843169"/>
            <a:ext cx="2395451" cy="112954"/>
          </a:xfrm>
          <a:custGeom>
            <a:avLst/>
            <a:gdLst/>
            <a:ahLst/>
            <a:cxnLst/>
            <a:rect l="l" t="t" r="r" b="b"/>
            <a:pathLst>
              <a:path w="2634996" h="128015">
                <a:moveTo>
                  <a:pt x="2634996" y="64008"/>
                </a:moveTo>
                <a:lnTo>
                  <a:pt x="2558796" y="64008"/>
                </a:lnTo>
                <a:lnTo>
                  <a:pt x="2558796" y="73151"/>
                </a:lnTo>
                <a:lnTo>
                  <a:pt x="2508504" y="128015"/>
                </a:lnTo>
                <a:lnTo>
                  <a:pt x="2634996" y="64008"/>
                </a:lnTo>
                <a:close/>
              </a:path>
              <a:path w="2634996" h="128015">
                <a:moveTo>
                  <a:pt x="76200" y="54863"/>
                </a:moveTo>
                <a:lnTo>
                  <a:pt x="126491" y="0"/>
                </a:lnTo>
                <a:lnTo>
                  <a:pt x="0" y="64008"/>
                </a:lnTo>
                <a:lnTo>
                  <a:pt x="76200" y="64008"/>
                </a:lnTo>
                <a:lnTo>
                  <a:pt x="76200" y="54863"/>
                </a:lnTo>
                <a:close/>
              </a:path>
              <a:path w="2634996" h="128015">
                <a:moveTo>
                  <a:pt x="76200" y="73151"/>
                </a:moveTo>
                <a:lnTo>
                  <a:pt x="126491" y="128015"/>
                </a:lnTo>
                <a:lnTo>
                  <a:pt x="83384" y="73152"/>
                </a:lnTo>
                <a:lnTo>
                  <a:pt x="76200" y="73151"/>
                </a:lnTo>
                <a:close/>
              </a:path>
              <a:path w="2634996" h="128015">
                <a:moveTo>
                  <a:pt x="2558796" y="54863"/>
                </a:moveTo>
                <a:lnTo>
                  <a:pt x="2508504" y="0"/>
                </a:lnTo>
                <a:lnTo>
                  <a:pt x="2551611" y="54864"/>
                </a:lnTo>
                <a:lnTo>
                  <a:pt x="2558796" y="54863"/>
                </a:lnTo>
                <a:close/>
              </a:path>
              <a:path w="2634996" h="128015">
                <a:moveTo>
                  <a:pt x="126491" y="0"/>
                </a:moveTo>
                <a:lnTo>
                  <a:pt x="76200" y="54863"/>
                </a:lnTo>
                <a:lnTo>
                  <a:pt x="76200" y="64008"/>
                </a:lnTo>
                <a:lnTo>
                  <a:pt x="0" y="64008"/>
                </a:lnTo>
                <a:lnTo>
                  <a:pt x="126491" y="128015"/>
                </a:lnTo>
                <a:lnTo>
                  <a:pt x="76200" y="73151"/>
                </a:lnTo>
                <a:lnTo>
                  <a:pt x="2551611" y="73152"/>
                </a:lnTo>
                <a:lnTo>
                  <a:pt x="2508504" y="128015"/>
                </a:lnTo>
                <a:lnTo>
                  <a:pt x="2558796" y="73151"/>
                </a:lnTo>
                <a:lnTo>
                  <a:pt x="2558796" y="64008"/>
                </a:lnTo>
                <a:lnTo>
                  <a:pt x="2634996" y="64008"/>
                </a:lnTo>
                <a:lnTo>
                  <a:pt x="2508504" y="0"/>
                </a:lnTo>
                <a:lnTo>
                  <a:pt x="2558796" y="54863"/>
                </a:lnTo>
                <a:lnTo>
                  <a:pt x="83384" y="54864"/>
                </a:lnTo>
                <a:lnTo>
                  <a:pt x="126491" y="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0030" y="2521324"/>
            <a:ext cx="2493824" cy="67235"/>
          </a:xfrm>
          <a:custGeom>
            <a:avLst/>
            <a:gdLst/>
            <a:ahLst/>
            <a:cxnLst/>
            <a:rect l="l" t="t" r="r" b="b"/>
            <a:pathLst>
              <a:path w="2743206" h="76200">
                <a:moveTo>
                  <a:pt x="0" y="28956"/>
                </a:moveTo>
                <a:lnTo>
                  <a:pt x="0" y="47243"/>
                </a:lnTo>
                <a:lnTo>
                  <a:pt x="2680722" y="47243"/>
                </a:lnTo>
                <a:lnTo>
                  <a:pt x="2667006" y="76199"/>
                </a:lnTo>
                <a:lnTo>
                  <a:pt x="2743206" y="38099"/>
                </a:lnTo>
                <a:lnTo>
                  <a:pt x="2680722" y="28955"/>
                </a:lnTo>
                <a:lnTo>
                  <a:pt x="0" y="28956"/>
                </a:lnTo>
                <a:close/>
              </a:path>
              <a:path w="2743206" h="76200">
                <a:moveTo>
                  <a:pt x="2680722" y="28955"/>
                </a:moveTo>
                <a:lnTo>
                  <a:pt x="2743206" y="38099"/>
                </a:lnTo>
                <a:lnTo>
                  <a:pt x="2667006" y="0"/>
                </a:lnTo>
                <a:lnTo>
                  <a:pt x="2667006" y="28956"/>
                </a:lnTo>
                <a:lnTo>
                  <a:pt x="2680722" y="28955"/>
                </a:lnTo>
                <a:close/>
              </a:path>
              <a:path w="2743206" h="76200">
                <a:moveTo>
                  <a:pt x="2667006" y="76199"/>
                </a:moveTo>
                <a:lnTo>
                  <a:pt x="2680722" y="47243"/>
                </a:lnTo>
                <a:lnTo>
                  <a:pt x="2667006" y="47244"/>
                </a:lnTo>
                <a:lnTo>
                  <a:pt x="2667006" y="76199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2499" y="4471147"/>
            <a:ext cx="2493824" cy="67235"/>
          </a:xfrm>
          <a:custGeom>
            <a:avLst/>
            <a:gdLst/>
            <a:ahLst/>
            <a:cxnLst/>
            <a:rect l="l" t="t" r="r" b="b"/>
            <a:pathLst>
              <a:path w="2743206" h="76200">
                <a:moveTo>
                  <a:pt x="0" y="28955"/>
                </a:moveTo>
                <a:lnTo>
                  <a:pt x="0" y="47243"/>
                </a:lnTo>
                <a:lnTo>
                  <a:pt x="2679198" y="47243"/>
                </a:lnTo>
                <a:lnTo>
                  <a:pt x="2667006" y="76200"/>
                </a:lnTo>
                <a:lnTo>
                  <a:pt x="2743206" y="38100"/>
                </a:lnTo>
                <a:lnTo>
                  <a:pt x="2679198" y="28955"/>
                </a:lnTo>
                <a:lnTo>
                  <a:pt x="0" y="28955"/>
                </a:lnTo>
                <a:close/>
              </a:path>
              <a:path w="2743206" h="76200">
                <a:moveTo>
                  <a:pt x="2679198" y="28955"/>
                </a:moveTo>
                <a:lnTo>
                  <a:pt x="2743206" y="38100"/>
                </a:lnTo>
                <a:lnTo>
                  <a:pt x="2667006" y="0"/>
                </a:lnTo>
                <a:lnTo>
                  <a:pt x="2667006" y="28955"/>
                </a:lnTo>
                <a:lnTo>
                  <a:pt x="2679198" y="28955"/>
                </a:lnTo>
                <a:close/>
              </a:path>
              <a:path w="2743206" h="76200">
                <a:moveTo>
                  <a:pt x="2667006" y="76200"/>
                </a:moveTo>
                <a:lnTo>
                  <a:pt x="2679198" y="47243"/>
                </a:lnTo>
                <a:lnTo>
                  <a:pt x="2667006" y="47243"/>
                </a:lnTo>
                <a:lnTo>
                  <a:pt x="2667006" y="7620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6176" y="3193677"/>
            <a:ext cx="2395456" cy="67235"/>
          </a:xfrm>
          <a:custGeom>
            <a:avLst/>
            <a:gdLst/>
            <a:ahLst/>
            <a:cxnLst/>
            <a:rect l="l" t="t" r="r" b="b"/>
            <a:pathLst>
              <a:path w="2635002" h="76200">
                <a:moveTo>
                  <a:pt x="0" y="28955"/>
                </a:moveTo>
                <a:lnTo>
                  <a:pt x="0" y="47243"/>
                </a:lnTo>
                <a:lnTo>
                  <a:pt x="2570994" y="47243"/>
                </a:lnTo>
                <a:lnTo>
                  <a:pt x="2558802" y="76200"/>
                </a:lnTo>
                <a:lnTo>
                  <a:pt x="2635002" y="38100"/>
                </a:lnTo>
                <a:lnTo>
                  <a:pt x="2570994" y="28955"/>
                </a:lnTo>
                <a:lnTo>
                  <a:pt x="0" y="28955"/>
                </a:lnTo>
                <a:close/>
              </a:path>
              <a:path w="2635002" h="76200">
                <a:moveTo>
                  <a:pt x="2570994" y="28955"/>
                </a:moveTo>
                <a:lnTo>
                  <a:pt x="2635002" y="38100"/>
                </a:lnTo>
                <a:lnTo>
                  <a:pt x="2558802" y="0"/>
                </a:lnTo>
                <a:lnTo>
                  <a:pt x="2558802" y="28955"/>
                </a:lnTo>
                <a:lnTo>
                  <a:pt x="2570994" y="28955"/>
                </a:lnTo>
                <a:close/>
              </a:path>
              <a:path w="2635002" h="76200">
                <a:moveTo>
                  <a:pt x="2558802" y="76200"/>
                </a:moveTo>
                <a:lnTo>
                  <a:pt x="2570994" y="47243"/>
                </a:lnTo>
                <a:lnTo>
                  <a:pt x="2558802" y="47243"/>
                </a:lnTo>
                <a:lnTo>
                  <a:pt x="2558802" y="7620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6176" y="3866030"/>
            <a:ext cx="2395456" cy="67235"/>
          </a:xfrm>
          <a:custGeom>
            <a:avLst/>
            <a:gdLst/>
            <a:ahLst/>
            <a:cxnLst/>
            <a:rect l="l" t="t" r="r" b="b"/>
            <a:pathLst>
              <a:path w="2635002" h="76200">
                <a:moveTo>
                  <a:pt x="0" y="28955"/>
                </a:moveTo>
                <a:lnTo>
                  <a:pt x="0" y="47243"/>
                </a:lnTo>
                <a:lnTo>
                  <a:pt x="2570994" y="47243"/>
                </a:lnTo>
                <a:lnTo>
                  <a:pt x="2558802" y="76200"/>
                </a:lnTo>
                <a:lnTo>
                  <a:pt x="2635002" y="38100"/>
                </a:lnTo>
                <a:lnTo>
                  <a:pt x="2570994" y="28955"/>
                </a:lnTo>
                <a:lnTo>
                  <a:pt x="0" y="28955"/>
                </a:lnTo>
                <a:close/>
              </a:path>
              <a:path w="2635002" h="76200">
                <a:moveTo>
                  <a:pt x="2570994" y="28955"/>
                </a:moveTo>
                <a:lnTo>
                  <a:pt x="2635002" y="38100"/>
                </a:lnTo>
                <a:lnTo>
                  <a:pt x="2558802" y="0"/>
                </a:lnTo>
                <a:lnTo>
                  <a:pt x="2558802" y="28955"/>
                </a:lnTo>
                <a:lnTo>
                  <a:pt x="2570994" y="28955"/>
                </a:lnTo>
                <a:close/>
              </a:path>
              <a:path w="2635002" h="76200">
                <a:moveTo>
                  <a:pt x="2558802" y="76200"/>
                </a:moveTo>
                <a:lnTo>
                  <a:pt x="2570994" y="47243"/>
                </a:lnTo>
                <a:lnTo>
                  <a:pt x="2558802" y="47243"/>
                </a:lnTo>
                <a:lnTo>
                  <a:pt x="2558802" y="7620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13904" y="754265"/>
            <a:ext cx="176388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7980" y="754265"/>
            <a:ext cx="247474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036" y="2010180"/>
            <a:ext cx="117280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Ol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600" b="1" spc="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spc="-13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6783" y="2015559"/>
            <a:ext cx="125455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600" b="1" spc="-26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600" b="1" spc="3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spc="-13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600" b="1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356" y="2787420"/>
            <a:ext cx="143888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qui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reme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3999" y="2787420"/>
            <a:ext cx="87223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b="1" spc="-13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0997" y="2786076"/>
            <a:ext cx="2315878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qui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reme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ts</a:t>
            </a:r>
            <a:r>
              <a:rPr sz="1600" b="1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b="1" spc="-13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5434" y="3323957"/>
            <a:ext cx="1309693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pon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  <a:p>
            <a:pPr marL="299170" marR="313189" algn="ctr">
              <a:lnSpc>
                <a:spcPct val="95825"/>
              </a:lnSpc>
            </a:pP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lib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rar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0356" y="3473219"/>
            <a:ext cx="74650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Des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ig</a:t>
            </a: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0998" y="3471875"/>
            <a:ext cx="74650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Des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ig</a:t>
            </a: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0356" y="4105231"/>
            <a:ext cx="130172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dirty="0">
                <a:solidFill>
                  <a:srgbClr val="CC00FF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CC00FF"/>
                </a:solidFill>
                <a:latin typeface="Arial"/>
                <a:cs typeface="Arial"/>
              </a:rPr>
              <a:t>ou</a:t>
            </a:r>
            <a:r>
              <a:rPr sz="1600" b="1" spc="-4" dirty="0">
                <a:solidFill>
                  <a:srgbClr val="CC00FF"/>
                </a:solidFill>
                <a:latin typeface="Arial"/>
                <a:cs typeface="Arial"/>
              </a:rPr>
              <a:t>rc</a:t>
            </a:r>
            <a:r>
              <a:rPr sz="1600" b="1" dirty="0">
                <a:solidFill>
                  <a:srgbClr val="CC00FF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CC00FF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CC00FF"/>
                </a:solidFill>
                <a:latin typeface="Arial"/>
                <a:cs typeface="Arial"/>
              </a:rPr>
              <a:t>od</a:t>
            </a:r>
            <a:r>
              <a:rPr sz="1600" b="1" dirty="0">
                <a:solidFill>
                  <a:srgbClr val="CC00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0998" y="4103887"/>
            <a:ext cx="130172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dirty="0">
                <a:solidFill>
                  <a:srgbClr val="CC00FF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CC00FF"/>
                </a:solidFill>
                <a:latin typeface="Arial"/>
                <a:cs typeface="Arial"/>
              </a:rPr>
              <a:t>ou</a:t>
            </a:r>
            <a:r>
              <a:rPr sz="1600" b="1" spc="-4" dirty="0">
                <a:solidFill>
                  <a:srgbClr val="CC00FF"/>
                </a:solidFill>
                <a:latin typeface="Arial"/>
                <a:cs typeface="Arial"/>
              </a:rPr>
              <a:t>rc</a:t>
            </a:r>
            <a:r>
              <a:rPr sz="1600" b="1" dirty="0">
                <a:solidFill>
                  <a:srgbClr val="CC00FF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CC00FF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CC00FF"/>
                </a:solidFill>
                <a:latin typeface="Arial"/>
                <a:cs typeface="Arial"/>
              </a:rPr>
              <a:t>od</a:t>
            </a:r>
            <a:r>
              <a:rPr sz="1600" b="1" dirty="0">
                <a:solidFill>
                  <a:srgbClr val="CC00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0356" y="4709004"/>
            <a:ext cx="96644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6500"/>
                </a:solidFill>
                <a:latin typeface="Arial"/>
                <a:cs typeface="Arial"/>
              </a:rPr>
              <a:t>es</a:t>
            </a:r>
            <a:r>
              <a:rPr sz="1600" b="1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006500"/>
                </a:solidFill>
                <a:latin typeface="Arial"/>
                <a:cs typeface="Arial"/>
              </a:rPr>
              <a:t> d</a:t>
            </a:r>
            <a:r>
              <a:rPr sz="1600" b="1" spc="-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6500"/>
                </a:solidFill>
                <a:latin typeface="Arial"/>
                <a:cs typeface="Arial"/>
              </a:rPr>
              <a:t>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0998" y="4707659"/>
            <a:ext cx="96644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6500"/>
                </a:solidFill>
                <a:latin typeface="Arial"/>
                <a:cs typeface="Arial"/>
              </a:rPr>
              <a:t>es</a:t>
            </a:r>
            <a:r>
              <a:rPr sz="1600" b="1" dirty="0">
                <a:solidFill>
                  <a:srgbClr val="0065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006500"/>
                </a:solidFill>
                <a:latin typeface="Arial"/>
                <a:cs typeface="Arial"/>
              </a:rPr>
              <a:t> d</a:t>
            </a:r>
            <a:r>
              <a:rPr sz="1600" b="1" spc="-4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6500"/>
                </a:solidFill>
                <a:latin typeface="Arial"/>
                <a:cs typeface="Arial"/>
              </a:rPr>
              <a:t>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9194" y="5606086"/>
            <a:ext cx="377662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810" y="5605943"/>
            <a:ext cx="1653065" cy="20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z="1400" spc="-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eu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68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685927" y="754265"/>
            <a:ext cx="426943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031" y="1960458"/>
            <a:ext cx="205737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486"/>
              </a:lnSpc>
              <a:spcBef>
                <a:spcPts val="124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667" y="1971331"/>
            <a:ext cx="2141067" cy="314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92"/>
              </a:lnSpc>
              <a:spcBef>
                <a:spcPts val="119"/>
              </a:spcBef>
            </a:pP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Boe</a:t>
            </a:r>
            <a:r>
              <a:rPr sz="2300" spc="-8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’s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sz="23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6" y="2660185"/>
            <a:ext cx="6274188" cy="564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oeh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-4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ose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-5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od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z="2000" spc="-26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main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enanc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8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1397" marR="37541">
              <a:lnSpc>
                <a:spcPct val="95825"/>
              </a:lnSpc>
            </a:pP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2000" spc="-2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econo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2000" spc="-75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odel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z="2000" spc="-5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2000" spc="13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inciples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8366" y="2660185"/>
            <a:ext cx="139357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base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2000"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965025"/>
                </a:solidFill>
                <a:latin typeface="Arial"/>
                <a:cs typeface="Arial"/>
              </a:rPr>
              <a:t>upo</a:t>
            </a:r>
            <a:r>
              <a:rPr sz="2000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5" y="3601479"/>
            <a:ext cx="86529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oeh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6783" y="3601479"/>
            <a:ext cx="113605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ep</a:t>
            </a:r>
            <a:r>
              <a:rPr sz="2000" spc="13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esen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2553" y="3601479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502" y="3601479"/>
            <a:ext cx="151688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main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enanc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3272" y="3601479"/>
            <a:ext cx="95127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oces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4776" y="3601479"/>
            <a:ext cx="32920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4213" y="3601479"/>
            <a:ext cx="20208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6187" y="3601479"/>
            <a:ext cx="79644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close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522" y="3601479"/>
            <a:ext cx="54013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lo</a:t>
            </a:r>
            <a:r>
              <a:rPr sz="2000"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2548" y="3601479"/>
            <a:ext cx="7107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00FF"/>
                </a:solidFill>
                <a:latin typeface="Arial"/>
                <a:cs typeface="Arial"/>
              </a:rPr>
              <a:t>cle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69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991196" y="2386853"/>
            <a:ext cx="3025833" cy="2718995"/>
          </a:xfrm>
          <a:custGeom>
            <a:avLst/>
            <a:gdLst/>
            <a:ahLst/>
            <a:cxnLst/>
            <a:rect l="l" t="t" r="r" b="b"/>
            <a:pathLst>
              <a:path w="3328416" h="3081528">
                <a:moveTo>
                  <a:pt x="1524" y="1472184"/>
                </a:moveTo>
                <a:lnTo>
                  <a:pt x="7620" y="1548384"/>
                </a:lnTo>
                <a:lnTo>
                  <a:pt x="16763" y="1624583"/>
                </a:lnTo>
                <a:lnTo>
                  <a:pt x="30480" y="1699260"/>
                </a:lnTo>
                <a:lnTo>
                  <a:pt x="47244" y="1773936"/>
                </a:lnTo>
                <a:lnTo>
                  <a:pt x="68580" y="1847088"/>
                </a:lnTo>
                <a:lnTo>
                  <a:pt x="92963" y="1920239"/>
                </a:lnTo>
                <a:lnTo>
                  <a:pt x="120396" y="1993391"/>
                </a:lnTo>
                <a:lnTo>
                  <a:pt x="152400" y="2063495"/>
                </a:lnTo>
                <a:lnTo>
                  <a:pt x="187451" y="2133600"/>
                </a:lnTo>
                <a:lnTo>
                  <a:pt x="225551" y="2202179"/>
                </a:lnTo>
                <a:lnTo>
                  <a:pt x="266700" y="2269236"/>
                </a:lnTo>
                <a:lnTo>
                  <a:pt x="312420" y="2334767"/>
                </a:lnTo>
                <a:lnTo>
                  <a:pt x="361188" y="2397252"/>
                </a:lnTo>
                <a:lnTo>
                  <a:pt x="413003" y="2459736"/>
                </a:lnTo>
                <a:lnTo>
                  <a:pt x="467868" y="2519171"/>
                </a:lnTo>
                <a:lnTo>
                  <a:pt x="525779" y="2577083"/>
                </a:lnTo>
                <a:lnTo>
                  <a:pt x="585215" y="2631948"/>
                </a:lnTo>
                <a:lnTo>
                  <a:pt x="649224" y="2683764"/>
                </a:lnTo>
                <a:lnTo>
                  <a:pt x="716279" y="2734055"/>
                </a:lnTo>
                <a:lnTo>
                  <a:pt x="786384" y="2782824"/>
                </a:lnTo>
                <a:lnTo>
                  <a:pt x="858012" y="2827019"/>
                </a:lnTo>
                <a:lnTo>
                  <a:pt x="934212" y="2868167"/>
                </a:lnTo>
                <a:lnTo>
                  <a:pt x="1011936" y="2907791"/>
                </a:lnTo>
                <a:lnTo>
                  <a:pt x="1091184" y="2942843"/>
                </a:lnTo>
                <a:lnTo>
                  <a:pt x="1171956" y="2973324"/>
                </a:lnTo>
                <a:lnTo>
                  <a:pt x="1252727" y="3000755"/>
                </a:lnTo>
                <a:lnTo>
                  <a:pt x="1333500" y="3023616"/>
                </a:lnTo>
                <a:lnTo>
                  <a:pt x="1414272" y="3043428"/>
                </a:lnTo>
                <a:lnTo>
                  <a:pt x="1495044" y="3058667"/>
                </a:lnTo>
                <a:lnTo>
                  <a:pt x="1577339" y="3069336"/>
                </a:lnTo>
                <a:lnTo>
                  <a:pt x="1658112" y="3076955"/>
                </a:lnTo>
                <a:lnTo>
                  <a:pt x="1738884" y="3081528"/>
                </a:lnTo>
                <a:lnTo>
                  <a:pt x="1819655" y="3081528"/>
                </a:lnTo>
                <a:lnTo>
                  <a:pt x="1898903" y="3078479"/>
                </a:lnTo>
                <a:lnTo>
                  <a:pt x="1978152" y="3070860"/>
                </a:lnTo>
                <a:lnTo>
                  <a:pt x="2055876" y="3060191"/>
                </a:lnTo>
                <a:lnTo>
                  <a:pt x="2133600" y="3046476"/>
                </a:lnTo>
                <a:lnTo>
                  <a:pt x="2209800" y="3028188"/>
                </a:lnTo>
                <a:lnTo>
                  <a:pt x="2284476" y="3006852"/>
                </a:lnTo>
                <a:lnTo>
                  <a:pt x="2357628" y="2982467"/>
                </a:lnTo>
                <a:lnTo>
                  <a:pt x="2429255" y="2955036"/>
                </a:lnTo>
                <a:lnTo>
                  <a:pt x="2499360" y="2923031"/>
                </a:lnTo>
                <a:lnTo>
                  <a:pt x="2567940" y="2887979"/>
                </a:lnTo>
                <a:lnTo>
                  <a:pt x="2634996" y="2849879"/>
                </a:lnTo>
                <a:lnTo>
                  <a:pt x="2699004" y="2810255"/>
                </a:lnTo>
                <a:lnTo>
                  <a:pt x="2761488" y="2764535"/>
                </a:lnTo>
                <a:lnTo>
                  <a:pt x="2820924" y="2717291"/>
                </a:lnTo>
                <a:lnTo>
                  <a:pt x="2877312" y="2666999"/>
                </a:lnTo>
                <a:lnTo>
                  <a:pt x="2932176" y="2613659"/>
                </a:lnTo>
                <a:lnTo>
                  <a:pt x="2983991" y="2557271"/>
                </a:lnTo>
                <a:lnTo>
                  <a:pt x="3032760" y="2497835"/>
                </a:lnTo>
                <a:lnTo>
                  <a:pt x="3078479" y="2435351"/>
                </a:lnTo>
                <a:lnTo>
                  <a:pt x="3121152" y="2371343"/>
                </a:lnTo>
                <a:lnTo>
                  <a:pt x="3159252" y="2302763"/>
                </a:lnTo>
                <a:lnTo>
                  <a:pt x="3195828" y="2231135"/>
                </a:lnTo>
                <a:lnTo>
                  <a:pt x="3226308" y="2159507"/>
                </a:lnTo>
                <a:lnTo>
                  <a:pt x="3253740" y="2084831"/>
                </a:lnTo>
                <a:lnTo>
                  <a:pt x="3276599" y="2011679"/>
                </a:lnTo>
                <a:lnTo>
                  <a:pt x="3296412" y="1937003"/>
                </a:lnTo>
                <a:lnTo>
                  <a:pt x="3310128" y="1860803"/>
                </a:lnTo>
                <a:lnTo>
                  <a:pt x="3320795" y="1784603"/>
                </a:lnTo>
                <a:lnTo>
                  <a:pt x="3326891" y="1708403"/>
                </a:lnTo>
                <a:lnTo>
                  <a:pt x="3328416" y="1632203"/>
                </a:lnTo>
                <a:lnTo>
                  <a:pt x="3326891" y="1556003"/>
                </a:lnTo>
                <a:lnTo>
                  <a:pt x="3320795" y="1481327"/>
                </a:lnTo>
                <a:lnTo>
                  <a:pt x="3311652" y="1405127"/>
                </a:lnTo>
                <a:lnTo>
                  <a:pt x="3297936" y="1330451"/>
                </a:lnTo>
                <a:lnTo>
                  <a:pt x="3281171" y="1255775"/>
                </a:lnTo>
                <a:lnTo>
                  <a:pt x="3259836" y="1181099"/>
                </a:lnTo>
                <a:lnTo>
                  <a:pt x="3235452" y="1107947"/>
                </a:lnTo>
                <a:lnTo>
                  <a:pt x="3208020" y="1036319"/>
                </a:lnTo>
                <a:lnTo>
                  <a:pt x="3176016" y="964691"/>
                </a:lnTo>
                <a:lnTo>
                  <a:pt x="3140964" y="894587"/>
                </a:lnTo>
                <a:lnTo>
                  <a:pt x="3102864" y="827531"/>
                </a:lnTo>
                <a:lnTo>
                  <a:pt x="3061716" y="760475"/>
                </a:lnTo>
                <a:lnTo>
                  <a:pt x="3015996" y="694943"/>
                </a:lnTo>
                <a:lnTo>
                  <a:pt x="2967228" y="630935"/>
                </a:lnTo>
                <a:lnTo>
                  <a:pt x="2915412" y="569975"/>
                </a:lnTo>
                <a:lnTo>
                  <a:pt x="2860548" y="510539"/>
                </a:lnTo>
                <a:lnTo>
                  <a:pt x="2804160" y="452627"/>
                </a:lnTo>
                <a:lnTo>
                  <a:pt x="2743200" y="397763"/>
                </a:lnTo>
                <a:lnTo>
                  <a:pt x="2679191" y="344423"/>
                </a:lnTo>
                <a:lnTo>
                  <a:pt x="2612136" y="294131"/>
                </a:lnTo>
                <a:lnTo>
                  <a:pt x="2542032" y="246887"/>
                </a:lnTo>
                <a:lnTo>
                  <a:pt x="2470404" y="202691"/>
                </a:lnTo>
                <a:lnTo>
                  <a:pt x="2394204" y="160019"/>
                </a:lnTo>
                <a:lnTo>
                  <a:pt x="2316479" y="121919"/>
                </a:lnTo>
                <a:lnTo>
                  <a:pt x="2250948" y="91439"/>
                </a:lnTo>
                <a:lnTo>
                  <a:pt x="2183891" y="65531"/>
                </a:lnTo>
                <a:lnTo>
                  <a:pt x="2150364" y="53339"/>
                </a:lnTo>
                <a:lnTo>
                  <a:pt x="2115312" y="41147"/>
                </a:lnTo>
                <a:lnTo>
                  <a:pt x="2081784" y="30479"/>
                </a:lnTo>
                <a:lnTo>
                  <a:pt x="2046732" y="19811"/>
                </a:lnTo>
                <a:lnTo>
                  <a:pt x="2039112" y="47243"/>
                </a:lnTo>
                <a:lnTo>
                  <a:pt x="2072639" y="57911"/>
                </a:lnTo>
                <a:lnTo>
                  <a:pt x="2106167" y="68579"/>
                </a:lnTo>
                <a:lnTo>
                  <a:pt x="2139696" y="79247"/>
                </a:lnTo>
                <a:lnTo>
                  <a:pt x="2173224" y="91439"/>
                </a:lnTo>
                <a:lnTo>
                  <a:pt x="2206752" y="105155"/>
                </a:lnTo>
                <a:lnTo>
                  <a:pt x="2240279" y="118871"/>
                </a:lnTo>
                <a:lnTo>
                  <a:pt x="2305812" y="147827"/>
                </a:lnTo>
                <a:lnTo>
                  <a:pt x="2382012" y="185927"/>
                </a:lnTo>
                <a:lnTo>
                  <a:pt x="2456688" y="227075"/>
                </a:lnTo>
                <a:lnTo>
                  <a:pt x="2526791" y="271271"/>
                </a:lnTo>
                <a:lnTo>
                  <a:pt x="2595372" y="318515"/>
                </a:lnTo>
                <a:lnTo>
                  <a:pt x="2660904" y="367283"/>
                </a:lnTo>
                <a:lnTo>
                  <a:pt x="2724912" y="419099"/>
                </a:lnTo>
                <a:lnTo>
                  <a:pt x="2784348" y="473963"/>
                </a:lnTo>
                <a:lnTo>
                  <a:pt x="2840736" y="530351"/>
                </a:lnTo>
                <a:lnTo>
                  <a:pt x="2895600" y="588263"/>
                </a:lnTo>
                <a:lnTo>
                  <a:pt x="2945891" y="649223"/>
                </a:lnTo>
                <a:lnTo>
                  <a:pt x="2993136" y="711707"/>
                </a:lnTo>
                <a:lnTo>
                  <a:pt x="3037332" y="775715"/>
                </a:lnTo>
                <a:lnTo>
                  <a:pt x="3078479" y="842771"/>
                </a:lnTo>
                <a:lnTo>
                  <a:pt x="3116579" y="909827"/>
                </a:lnTo>
                <a:lnTo>
                  <a:pt x="3151632" y="978407"/>
                </a:lnTo>
                <a:lnTo>
                  <a:pt x="3182112" y="1048511"/>
                </a:lnTo>
                <a:lnTo>
                  <a:pt x="3209543" y="1118615"/>
                </a:lnTo>
                <a:lnTo>
                  <a:pt x="3233928" y="1190243"/>
                </a:lnTo>
                <a:lnTo>
                  <a:pt x="3253740" y="1263395"/>
                </a:lnTo>
                <a:lnTo>
                  <a:pt x="3270504" y="1336547"/>
                </a:lnTo>
                <a:lnTo>
                  <a:pt x="3284219" y="1409699"/>
                </a:lnTo>
                <a:lnTo>
                  <a:pt x="3293364" y="1484375"/>
                </a:lnTo>
                <a:lnTo>
                  <a:pt x="3297936" y="1559051"/>
                </a:lnTo>
                <a:lnTo>
                  <a:pt x="3300984" y="1633727"/>
                </a:lnTo>
                <a:lnTo>
                  <a:pt x="3297936" y="1708403"/>
                </a:lnTo>
                <a:lnTo>
                  <a:pt x="3291840" y="1783079"/>
                </a:lnTo>
                <a:lnTo>
                  <a:pt x="3281171" y="1856231"/>
                </a:lnTo>
                <a:lnTo>
                  <a:pt x="3267456" y="1930907"/>
                </a:lnTo>
                <a:lnTo>
                  <a:pt x="3249167" y="2004059"/>
                </a:lnTo>
                <a:lnTo>
                  <a:pt x="3226308" y="2077211"/>
                </a:lnTo>
                <a:lnTo>
                  <a:pt x="3200400" y="2148839"/>
                </a:lnTo>
                <a:lnTo>
                  <a:pt x="3168396" y="2220467"/>
                </a:lnTo>
                <a:lnTo>
                  <a:pt x="3134867" y="2290571"/>
                </a:lnTo>
                <a:lnTo>
                  <a:pt x="3095243" y="2356103"/>
                </a:lnTo>
                <a:lnTo>
                  <a:pt x="3054096" y="2420111"/>
                </a:lnTo>
                <a:lnTo>
                  <a:pt x="3009900" y="2481071"/>
                </a:lnTo>
                <a:lnTo>
                  <a:pt x="2961132" y="2538983"/>
                </a:lnTo>
                <a:lnTo>
                  <a:pt x="2910840" y="2595371"/>
                </a:lnTo>
                <a:lnTo>
                  <a:pt x="2857500" y="2647187"/>
                </a:lnTo>
                <a:lnTo>
                  <a:pt x="2801112" y="2695955"/>
                </a:lnTo>
                <a:lnTo>
                  <a:pt x="2743200" y="2743199"/>
                </a:lnTo>
                <a:lnTo>
                  <a:pt x="2682240" y="2785871"/>
                </a:lnTo>
                <a:lnTo>
                  <a:pt x="2619755" y="2827019"/>
                </a:lnTo>
                <a:lnTo>
                  <a:pt x="2554224" y="2863595"/>
                </a:lnTo>
                <a:lnTo>
                  <a:pt x="2487167" y="2897124"/>
                </a:lnTo>
                <a:lnTo>
                  <a:pt x="2418588" y="2927604"/>
                </a:lnTo>
                <a:lnTo>
                  <a:pt x="2346960" y="2955036"/>
                </a:lnTo>
                <a:lnTo>
                  <a:pt x="2275332" y="2979419"/>
                </a:lnTo>
                <a:lnTo>
                  <a:pt x="2202179" y="3000755"/>
                </a:lnTo>
                <a:lnTo>
                  <a:pt x="2127504" y="3017519"/>
                </a:lnTo>
                <a:lnTo>
                  <a:pt x="2051303" y="3031236"/>
                </a:lnTo>
                <a:lnTo>
                  <a:pt x="1975103" y="3041904"/>
                </a:lnTo>
                <a:lnTo>
                  <a:pt x="1897379" y="3049524"/>
                </a:lnTo>
                <a:lnTo>
                  <a:pt x="1818132" y="3052571"/>
                </a:lnTo>
                <a:lnTo>
                  <a:pt x="1738884" y="3052571"/>
                </a:lnTo>
                <a:lnTo>
                  <a:pt x="1659636" y="3048000"/>
                </a:lnTo>
                <a:lnTo>
                  <a:pt x="1580388" y="3040379"/>
                </a:lnTo>
                <a:lnTo>
                  <a:pt x="1499615" y="3029712"/>
                </a:lnTo>
                <a:lnTo>
                  <a:pt x="1420367" y="3014471"/>
                </a:lnTo>
                <a:lnTo>
                  <a:pt x="1339596" y="2996183"/>
                </a:lnTo>
                <a:lnTo>
                  <a:pt x="1260348" y="2973324"/>
                </a:lnTo>
                <a:lnTo>
                  <a:pt x="1181100" y="2945891"/>
                </a:lnTo>
                <a:lnTo>
                  <a:pt x="1101852" y="2915412"/>
                </a:lnTo>
                <a:lnTo>
                  <a:pt x="1022603" y="2881883"/>
                </a:lnTo>
                <a:lnTo>
                  <a:pt x="946403" y="2843783"/>
                </a:lnTo>
                <a:lnTo>
                  <a:pt x="871727" y="2802636"/>
                </a:lnTo>
                <a:lnTo>
                  <a:pt x="801624" y="2758440"/>
                </a:lnTo>
                <a:lnTo>
                  <a:pt x="733044" y="2711195"/>
                </a:lnTo>
                <a:lnTo>
                  <a:pt x="667512" y="2660904"/>
                </a:lnTo>
                <a:lnTo>
                  <a:pt x="603503" y="2609088"/>
                </a:lnTo>
                <a:lnTo>
                  <a:pt x="544068" y="2555748"/>
                </a:lnTo>
                <a:lnTo>
                  <a:pt x="487679" y="2499360"/>
                </a:lnTo>
                <a:lnTo>
                  <a:pt x="434339" y="2439924"/>
                </a:lnTo>
                <a:lnTo>
                  <a:pt x="382524" y="2378964"/>
                </a:lnTo>
                <a:lnTo>
                  <a:pt x="335279" y="2316479"/>
                </a:lnTo>
                <a:lnTo>
                  <a:pt x="291084" y="2252472"/>
                </a:lnTo>
                <a:lnTo>
                  <a:pt x="249936" y="2186940"/>
                </a:lnTo>
                <a:lnTo>
                  <a:pt x="211836" y="2119883"/>
                </a:lnTo>
                <a:lnTo>
                  <a:pt x="178308" y="2051303"/>
                </a:lnTo>
                <a:lnTo>
                  <a:pt x="146303" y="1981200"/>
                </a:lnTo>
                <a:lnTo>
                  <a:pt x="118872" y="1911095"/>
                </a:lnTo>
                <a:lnTo>
                  <a:pt x="94487" y="1837943"/>
                </a:lnTo>
                <a:lnTo>
                  <a:pt x="74675" y="1766315"/>
                </a:lnTo>
                <a:lnTo>
                  <a:pt x="57912" y="1693164"/>
                </a:lnTo>
                <a:lnTo>
                  <a:pt x="44196" y="1618488"/>
                </a:lnTo>
                <a:lnTo>
                  <a:pt x="35051" y="1545336"/>
                </a:lnTo>
                <a:lnTo>
                  <a:pt x="30480" y="1470660"/>
                </a:lnTo>
                <a:lnTo>
                  <a:pt x="28956" y="1395984"/>
                </a:lnTo>
                <a:lnTo>
                  <a:pt x="30480" y="1321307"/>
                </a:lnTo>
                <a:lnTo>
                  <a:pt x="36575" y="1246631"/>
                </a:lnTo>
                <a:lnTo>
                  <a:pt x="47244" y="1171955"/>
                </a:lnTo>
                <a:lnTo>
                  <a:pt x="60960" y="1097279"/>
                </a:lnTo>
                <a:lnTo>
                  <a:pt x="79248" y="1024127"/>
                </a:lnTo>
                <a:lnTo>
                  <a:pt x="102108" y="952500"/>
                </a:lnTo>
                <a:lnTo>
                  <a:pt x="128015" y="879348"/>
                </a:lnTo>
                <a:lnTo>
                  <a:pt x="160020" y="809243"/>
                </a:lnTo>
                <a:lnTo>
                  <a:pt x="176784" y="774191"/>
                </a:lnTo>
                <a:lnTo>
                  <a:pt x="213360" y="707136"/>
                </a:lnTo>
                <a:lnTo>
                  <a:pt x="231648" y="673607"/>
                </a:lnTo>
                <a:lnTo>
                  <a:pt x="252984" y="641603"/>
                </a:lnTo>
                <a:lnTo>
                  <a:pt x="274320" y="609600"/>
                </a:lnTo>
                <a:lnTo>
                  <a:pt x="295656" y="579119"/>
                </a:lnTo>
                <a:lnTo>
                  <a:pt x="318515" y="548639"/>
                </a:lnTo>
                <a:lnTo>
                  <a:pt x="342900" y="518159"/>
                </a:lnTo>
                <a:lnTo>
                  <a:pt x="367284" y="489203"/>
                </a:lnTo>
                <a:lnTo>
                  <a:pt x="393191" y="460247"/>
                </a:lnTo>
                <a:lnTo>
                  <a:pt x="419100" y="432815"/>
                </a:lnTo>
                <a:lnTo>
                  <a:pt x="446532" y="405383"/>
                </a:lnTo>
                <a:lnTo>
                  <a:pt x="473963" y="379475"/>
                </a:lnTo>
                <a:lnTo>
                  <a:pt x="502920" y="353567"/>
                </a:lnTo>
                <a:lnTo>
                  <a:pt x="531876" y="329183"/>
                </a:lnTo>
                <a:lnTo>
                  <a:pt x="562356" y="304799"/>
                </a:lnTo>
                <a:lnTo>
                  <a:pt x="592836" y="281939"/>
                </a:lnTo>
                <a:lnTo>
                  <a:pt x="623315" y="259079"/>
                </a:lnTo>
                <a:lnTo>
                  <a:pt x="655320" y="236219"/>
                </a:lnTo>
                <a:lnTo>
                  <a:pt x="688848" y="214883"/>
                </a:lnTo>
                <a:lnTo>
                  <a:pt x="720851" y="195071"/>
                </a:lnTo>
                <a:lnTo>
                  <a:pt x="755903" y="175259"/>
                </a:lnTo>
                <a:lnTo>
                  <a:pt x="789432" y="156971"/>
                </a:lnTo>
                <a:lnTo>
                  <a:pt x="824484" y="138683"/>
                </a:lnTo>
                <a:lnTo>
                  <a:pt x="861060" y="121919"/>
                </a:lnTo>
                <a:lnTo>
                  <a:pt x="897636" y="106679"/>
                </a:lnTo>
                <a:lnTo>
                  <a:pt x="934212" y="91439"/>
                </a:lnTo>
                <a:lnTo>
                  <a:pt x="970788" y="76199"/>
                </a:lnTo>
                <a:lnTo>
                  <a:pt x="993571" y="68275"/>
                </a:lnTo>
                <a:lnTo>
                  <a:pt x="967739" y="137159"/>
                </a:lnTo>
                <a:lnTo>
                  <a:pt x="1005839" y="64007"/>
                </a:lnTo>
                <a:lnTo>
                  <a:pt x="999744" y="51815"/>
                </a:lnTo>
                <a:lnTo>
                  <a:pt x="923544" y="64007"/>
                </a:lnTo>
                <a:lnTo>
                  <a:pt x="885444" y="80771"/>
                </a:lnTo>
                <a:lnTo>
                  <a:pt x="848868" y="96011"/>
                </a:lnTo>
                <a:lnTo>
                  <a:pt x="812291" y="114299"/>
                </a:lnTo>
                <a:lnTo>
                  <a:pt x="775715" y="132587"/>
                </a:lnTo>
                <a:lnTo>
                  <a:pt x="740663" y="150875"/>
                </a:lnTo>
                <a:lnTo>
                  <a:pt x="707136" y="170687"/>
                </a:lnTo>
                <a:lnTo>
                  <a:pt x="672084" y="192023"/>
                </a:lnTo>
                <a:lnTo>
                  <a:pt x="640079" y="213359"/>
                </a:lnTo>
                <a:lnTo>
                  <a:pt x="606551" y="236219"/>
                </a:lnTo>
                <a:lnTo>
                  <a:pt x="574548" y="259079"/>
                </a:lnTo>
                <a:lnTo>
                  <a:pt x="544068" y="281939"/>
                </a:lnTo>
                <a:lnTo>
                  <a:pt x="513588" y="307847"/>
                </a:lnTo>
                <a:lnTo>
                  <a:pt x="483108" y="332231"/>
                </a:lnTo>
                <a:lnTo>
                  <a:pt x="454151" y="358139"/>
                </a:lnTo>
                <a:lnTo>
                  <a:pt x="426720" y="385571"/>
                </a:lnTo>
                <a:lnTo>
                  <a:pt x="399288" y="413003"/>
                </a:lnTo>
                <a:lnTo>
                  <a:pt x="371856" y="441959"/>
                </a:lnTo>
                <a:lnTo>
                  <a:pt x="345948" y="470915"/>
                </a:lnTo>
                <a:lnTo>
                  <a:pt x="320039" y="499871"/>
                </a:lnTo>
                <a:lnTo>
                  <a:pt x="295656" y="530351"/>
                </a:lnTo>
                <a:lnTo>
                  <a:pt x="272796" y="562355"/>
                </a:lnTo>
                <a:lnTo>
                  <a:pt x="249936" y="592836"/>
                </a:lnTo>
                <a:lnTo>
                  <a:pt x="228600" y="626363"/>
                </a:lnTo>
                <a:lnTo>
                  <a:pt x="207263" y="658367"/>
                </a:lnTo>
                <a:lnTo>
                  <a:pt x="187451" y="691896"/>
                </a:lnTo>
                <a:lnTo>
                  <a:pt x="169163" y="726948"/>
                </a:lnTo>
                <a:lnTo>
                  <a:pt x="150875" y="762000"/>
                </a:lnTo>
                <a:lnTo>
                  <a:pt x="132587" y="797051"/>
                </a:lnTo>
                <a:lnTo>
                  <a:pt x="102108" y="870203"/>
                </a:lnTo>
                <a:lnTo>
                  <a:pt x="74675" y="943355"/>
                </a:lnTo>
                <a:lnTo>
                  <a:pt x="51815" y="1018031"/>
                </a:lnTo>
                <a:lnTo>
                  <a:pt x="33527" y="1092707"/>
                </a:lnTo>
                <a:lnTo>
                  <a:pt x="18287" y="1168907"/>
                </a:lnTo>
                <a:lnTo>
                  <a:pt x="7620" y="1243584"/>
                </a:lnTo>
                <a:lnTo>
                  <a:pt x="1524" y="1319784"/>
                </a:lnTo>
                <a:lnTo>
                  <a:pt x="0" y="1395984"/>
                </a:lnTo>
                <a:lnTo>
                  <a:pt x="1524" y="1472184"/>
                </a:lnTo>
                <a:close/>
              </a:path>
              <a:path w="3328416" h="3081528">
                <a:moveTo>
                  <a:pt x="995172" y="38099"/>
                </a:moveTo>
                <a:lnTo>
                  <a:pt x="925068" y="0"/>
                </a:lnTo>
                <a:lnTo>
                  <a:pt x="985050" y="41620"/>
                </a:lnTo>
                <a:lnTo>
                  <a:pt x="960120" y="50291"/>
                </a:lnTo>
                <a:lnTo>
                  <a:pt x="923544" y="64007"/>
                </a:lnTo>
                <a:lnTo>
                  <a:pt x="999744" y="51815"/>
                </a:lnTo>
                <a:lnTo>
                  <a:pt x="1005839" y="64007"/>
                </a:lnTo>
                <a:lnTo>
                  <a:pt x="967739" y="137159"/>
                </a:lnTo>
                <a:lnTo>
                  <a:pt x="1082039" y="25907"/>
                </a:lnTo>
                <a:lnTo>
                  <a:pt x="925068" y="0"/>
                </a:lnTo>
                <a:lnTo>
                  <a:pt x="995172" y="380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0182" y="2017059"/>
            <a:ext cx="2978727" cy="254149"/>
          </a:xfrm>
          <a:custGeom>
            <a:avLst/>
            <a:gdLst/>
            <a:ahLst/>
            <a:cxnLst/>
            <a:rect l="l" t="t" r="r" b="b"/>
            <a:pathLst>
              <a:path w="3276600" h="288035">
                <a:moveTo>
                  <a:pt x="0" y="0"/>
                </a:moveTo>
                <a:lnTo>
                  <a:pt x="0" y="288035"/>
                </a:lnTo>
                <a:lnTo>
                  <a:pt x="3276600" y="288035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5273" y="3361764"/>
            <a:ext cx="1593273" cy="496196"/>
          </a:xfrm>
          <a:custGeom>
            <a:avLst/>
            <a:gdLst/>
            <a:ahLst/>
            <a:cxnLst/>
            <a:rect l="l" t="t" r="r" b="b"/>
            <a:pathLst>
              <a:path w="1752600" h="562355">
                <a:moveTo>
                  <a:pt x="0" y="0"/>
                </a:moveTo>
                <a:lnTo>
                  <a:pt x="0" y="562355"/>
                </a:lnTo>
                <a:lnTo>
                  <a:pt x="1752600" y="562355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3493546"/>
            <a:ext cx="1385455" cy="252805"/>
          </a:xfrm>
          <a:custGeom>
            <a:avLst/>
            <a:gdLst/>
            <a:ahLst/>
            <a:cxnLst/>
            <a:rect l="l" t="t" r="r" b="b"/>
            <a:pathLst>
              <a:path w="1524000" h="286512">
                <a:moveTo>
                  <a:pt x="0" y="0"/>
                </a:moveTo>
                <a:lnTo>
                  <a:pt x="0" y="286512"/>
                </a:lnTo>
                <a:lnTo>
                  <a:pt x="1524000" y="286512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5525" y="754265"/>
            <a:ext cx="178226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7980" y="754265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177" y="2946096"/>
            <a:ext cx="191409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opo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se</a:t>
            </a: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1600" b="1" spc="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ng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9816" y="2947440"/>
            <a:ext cx="192518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26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z="1600" b="1" spc="13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z="1600" b="1" spc="26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z="1600" b="1" spc="-26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z="1600" b="1" spc="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965025"/>
                </a:solidFill>
                <a:latin typeface="Arial"/>
                <a:cs typeface="Arial"/>
              </a:rPr>
              <a:t>hang</a:t>
            </a:r>
            <a:r>
              <a:rPr sz="1600" b="1" spc="-4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178" y="4063545"/>
            <a:ext cx="804348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Res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ul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5165" y="4064890"/>
            <a:ext cx="1516886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b="1" spc="-26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1600" b="1" spc="4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26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ers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b="1" spc="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292332" marR="307103" algn="ctr">
              <a:lnSpc>
                <a:spcPct val="95825"/>
              </a:lnSpc>
            </a:pP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1600" b="1" spc="-22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z="1600" b="1" spc="35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ar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271" y="5458025"/>
            <a:ext cx="1919074" cy="20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oeh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m’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spc="-5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19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3493546"/>
            <a:ext cx="1385455" cy="252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5483">
              <a:lnSpc>
                <a:spcPct val="95825"/>
              </a:lnSpc>
              <a:spcBef>
                <a:spcPts val="99"/>
              </a:spcBef>
            </a:pPr>
            <a:r>
              <a:rPr sz="1600" b="1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b="1" spc="-26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lu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5273" y="3361764"/>
            <a:ext cx="1599535" cy="496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50" indent="382938">
              <a:lnSpc>
                <a:spcPct val="100520"/>
              </a:lnSpc>
              <a:spcBef>
                <a:spcPts val="99"/>
              </a:spcBef>
            </a:pP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pl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40182" y="2017059"/>
            <a:ext cx="2978727" cy="254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1908">
              <a:lnSpc>
                <a:spcPct val="95825"/>
              </a:lnSpc>
              <a:spcBef>
                <a:spcPts val="99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eme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 d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4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1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685927" y="754265"/>
            <a:ext cx="43106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030" y="2042113"/>
            <a:ext cx="464011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dirty="0">
                <a:latin typeface="Arial"/>
                <a:cs typeface="Arial"/>
              </a:rPr>
              <a:t>W</a:t>
            </a:r>
            <a:r>
              <a:rPr sz="2500" spc="4" dirty="0">
                <a:latin typeface="Arial"/>
                <a:cs typeface="Arial"/>
              </a:rPr>
              <a:t>ha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1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9" dirty="0">
                <a:latin typeface="Arial"/>
                <a:cs typeface="Arial"/>
              </a:rPr>
              <a:t> </a:t>
            </a:r>
            <a:r>
              <a:rPr sz="2500" spc="-13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oft</a:t>
            </a:r>
            <a:r>
              <a:rPr sz="2500" spc="-4" dirty="0">
                <a:latin typeface="Arial"/>
                <a:cs typeface="Arial"/>
              </a:rPr>
              <a:t>w</a:t>
            </a:r>
            <a:r>
              <a:rPr sz="2500" spc="4" dirty="0">
                <a:latin typeface="Arial"/>
                <a:cs typeface="Arial"/>
              </a:rPr>
              <a:t>ar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ainten</a:t>
            </a:r>
            <a:r>
              <a:rPr sz="2500" spc="13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nce</a:t>
            </a:r>
            <a:r>
              <a:rPr sz="2500" dirty="0"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903" y="2722529"/>
            <a:ext cx="9692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6110" y="2722529"/>
            <a:ext cx="13806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1795" y="2722529"/>
            <a:ext cx="2247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7322" y="2722530"/>
            <a:ext cx="31251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52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4824" y="2722529"/>
            <a:ext cx="4935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3820" y="2722529"/>
            <a:ext cx="6477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7986" y="2722529"/>
            <a:ext cx="7623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4375" y="2722529"/>
            <a:ext cx="44354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0726" y="2722529"/>
            <a:ext cx="9063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lu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1201" y="2722529"/>
            <a:ext cx="5449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903" y="2991471"/>
            <a:ext cx="28390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pc="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nha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men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4715" y="2991471"/>
            <a:ext cx="126788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abili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9030" y="2991471"/>
            <a:ext cx="86808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dele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4338" y="2991471"/>
            <a:ext cx="2495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0345" y="2991471"/>
            <a:ext cx="9318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0767" y="2991471"/>
            <a:ext cx="12651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abili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903" y="3260412"/>
            <a:ext cx="44413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176" y="3260412"/>
            <a:ext cx="13537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63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2456411" y="2350546"/>
            <a:ext cx="4279669" cy="3677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85928" y="599624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031" y="1414197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0666" y="1424219"/>
            <a:ext cx="326976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Tau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enance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303" y="1858066"/>
            <a:ext cx="306665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22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pi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 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ce m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4468" y="1858066"/>
            <a:ext cx="792711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1106" y="1858066"/>
            <a:ext cx="50550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0953" y="1858066"/>
            <a:ext cx="722053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pha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6932" y="1858066"/>
            <a:ext cx="1532126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yc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3398" y="1858066"/>
            <a:ext cx="41226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303" y="2100113"/>
            <a:ext cx="722052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pha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282" y="2100113"/>
            <a:ext cx="163603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spc="17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spc="-26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ig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0659" y="2100113"/>
            <a:ext cx="169810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6034903"/>
            <a:ext cx="4532119" cy="310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46860" marR="13745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z="1400" spc="-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ntenan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odel</a:t>
            </a:r>
            <a:endParaRPr sz="14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6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545011" y="754265"/>
            <a:ext cx="17327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7980" y="754265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576" y="1790829"/>
            <a:ext cx="10076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b="1" u="heavy" dirty="0">
                <a:solidFill>
                  <a:srgbClr val="003265"/>
                </a:solidFill>
                <a:latin typeface="Arial"/>
                <a:cs typeface="Arial"/>
              </a:rPr>
              <a:t>hases</a:t>
            </a:r>
            <a:r>
              <a:rPr b="1" u="heavy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4636" y="2251882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0272" y="2251882"/>
            <a:ext cx="239485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eq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4636" y="2722529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0272" y="2722529"/>
            <a:ext cx="164947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ima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ph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4636" y="3193177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0272" y="3193177"/>
            <a:ext cx="17159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hedule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4636" y="3663824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4.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0272" y="3663824"/>
            <a:ext cx="213715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ming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ph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4636" y="4134470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5.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0272" y="4134470"/>
            <a:ext cx="120059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636" y="4605117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6.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0272" y="4605117"/>
            <a:ext cx="23034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on p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4636" y="5075764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7.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0272" y="5075764"/>
            <a:ext cx="15996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elea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4636" y="5546411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8.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0272" y="5546411"/>
            <a:ext cx="176447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Op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ion </a:t>
            </a:r>
            <a:r>
              <a:rPr spc="-8" dirty="0">
                <a:solidFill>
                  <a:srgbClr val="009999"/>
                </a:solidFill>
                <a:latin typeface="Arial"/>
                <a:cs typeface="Arial"/>
              </a:rPr>
              <a:t>ph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55407" y="1852107"/>
            <a:ext cx="6255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83702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987636" y="2891117"/>
            <a:ext cx="1870364" cy="380552"/>
          </a:xfrm>
          <a:custGeom>
            <a:avLst/>
            <a:gdLst/>
            <a:ahLst/>
            <a:cxnLst/>
            <a:rect l="l" t="t" r="r" b="b"/>
            <a:pathLst>
              <a:path w="2057400" h="431292">
                <a:moveTo>
                  <a:pt x="0" y="0"/>
                </a:moveTo>
                <a:lnTo>
                  <a:pt x="0" y="431292"/>
                </a:lnTo>
                <a:lnTo>
                  <a:pt x="2057400" y="431291"/>
                </a:lnTo>
                <a:lnTo>
                  <a:pt x="205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93819" y="2891118"/>
            <a:ext cx="2493817" cy="380551"/>
          </a:xfrm>
          <a:custGeom>
            <a:avLst/>
            <a:gdLst/>
            <a:ahLst/>
            <a:cxnLst/>
            <a:rect l="l" t="t" r="r" b="b"/>
            <a:pathLst>
              <a:path w="2743199" h="431291">
                <a:moveTo>
                  <a:pt x="0" y="0"/>
                </a:moveTo>
                <a:lnTo>
                  <a:pt x="0" y="431291"/>
                </a:lnTo>
                <a:lnTo>
                  <a:pt x="2743199" y="431291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93818" y="2891117"/>
            <a:ext cx="4364182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93818" y="3271669"/>
            <a:ext cx="4364182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3818" y="3653565"/>
            <a:ext cx="4364182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3818" y="4034117"/>
            <a:ext cx="4364182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3818" y="4414669"/>
            <a:ext cx="4364182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93818" y="2891118"/>
            <a:ext cx="0" cy="1523551"/>
          </a:xfrm>
          <a:custGeom>
            <a:avLst/>
            <a:gdLst/>
            <a:ahLst/>
            <a:cxnLst/>
            <a:rect l="l" t="t" r="r" b="b"/>
            <a:pathLst>
              <a:path h="1726691">
                <a:moveTo>
                  <a:pt x="0" y="0"/>
                </a:moveTo>
                <a:lnTo>
                  <a:pt x="0" y="17266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7636" y="2891118"/>
            <a:ext cx="0" cy="1523551"/>
          </a:xfrm>
          <a:custGeom>
            <a:avLst/>
            <a:gdLst/>
            <a:ahLst/>
            <a:cxnLst/>
            <a:rect l="l" t="t" r="r" b="b"/>
            <a:pathLst>
              <a:path h="1726691">
                <a:moveTo>
                  <a:pt x="0" y="0"/>
                </a:moveTo>
                <a:lnTo>
                  <a:pt x="0" y="17266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0" y="2891117"/>
            <a:ext cx="0" cy="1523551"/>
          </a:xfrm>
          <a:custGeom>
            <a:avLst/>
            <a:gdLst/>
            <a:ahLst/>
            <a:cxnLst/>
            <a:rect l="l" t="t" r="r" b="b"/>
            <a:pathLst>
              <a:path h="1726691">
                <a:moveTo>
                  <a:pt x="0" y="0"/>
                </a:moveTo>
                <a:lnTo>
                  <a:pt x="0" y="17266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85927" y="754265"/>
            <a:ext cx="43798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0" y="1705937"/>
            <a:ext cx="1581031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sti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atio</a:t>
            </a:r>
            <a:r>
              <a:rPr sz="2500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5229" y="1705937"/>
            <a:ext cx="34136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4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5448" y="1705937"/>
            <a:ext cx="192462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aintenanc</a:t>
            </a:r>
            <a:r>
              <a:rPr sz="2500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9239" y="1705937"/>
            <a:ext cx="82727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4" dirty="0">
                <a:latin typeface="Arial"/>
                <a:cs typeface="Arial"/>
              </a:rPr>
              <a:t>cost</a:t>
            </a:r>
            <a:r>
              <a:rPr sz="2500" dirty="0"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0704" y="4731884"/>
            <a:ext cx="2270179" cy="20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1400" b="1" spc="-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b="1" spc="13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Defe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8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epa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3819" y="2891118"/>
            <a:ext cx="2493817" cy="380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6408" marR="939217" algn="ctr">
              <a:lnSpc>
                <a:spcPct val="95825"/>
              </a:lnSpc>
              <a:spcBef>
                <a:spcPts val="386"/>
              </a:spcBef>
            </a:pPr>
            <a:r>
              <a:rPr sz="1400" b="1" spc="4" dirty="0">
                <a:latin typeface="Arial"/>
                <a:cs typeface="Arial"/>
              </a:rPr>
              <a:t>P</a:t>
            </a:r>
            <a:r>
              <a:rPr sz="1400" b="1" spc="-4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7636" y="2891118"/>
            <a:ext cx="1870364" cy="380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9718" marR="672098" algn="ctr">
              <a:lnSpc>
                <a:spcPct val="95825"/>
              </a:lnSpc>
              <a:spcBef>
                <a:spcPts val="386"/>
              </a:spcBef>
            </a:pPr>
            <a:r>
              <a:rPr sz="1400" b="1" dirty="0">
                <a:latin typeface="Arial"/>
                <a:cs typeface="Arial"/>
              </a:rPr>
              <a:t>Ra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3819" y="3271669"/>
            <a:ext cx="2493817" cy="38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5286" marR="868718" algn="ctr">
              <a:lnSpc>
                <a:spcPct val="95825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si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7636" y="3271669"/>
            <a:ext cx="1870364" cy="381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6138" marR="848960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3819" y="3653565"/>
            <a:ext cx="2493817" cy="380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359" marR="922812" algn="ctr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De</a:t>
            </a:r>
            <a:r>
              <a:rPr sz="1400" spc="4" dirty="0">
                <a:latin typeface="Arial"/>
                <a:cs typeface="Arial"/>
              </a:rPr>
              <a:t>si</a:t>
            </a:r>
            <a:r>
              <a:rPr sz="1400" dirty="0">
                <a:latin typeface="Arial"/>
                <a:cs typeface="Arial"/>
              </a:rPr>
              <a:t>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636" y="3653565"/>
            <a:ext cx="1870364" cy="380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5535" marR="798357" algn="ctr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3819" y="4034117"/>
            <a:ext cx="2493817" cy="380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7224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87636" y="4034117"/>
            <a:ext cx="1870364" cy="380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4933" marR="747754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52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685927" y="754265"/>
            <a:ext cx="43106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031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666" y="1830320"/>
            <a:ext cx="336397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ady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Leh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7646" y="2546041"/>
            <a:ext cx="1230665" cy="289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ct val="95825"/>
              </a:lnSpc>
              <a:spcBef>
                <a:spcPts val="130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= P</a:t>
            </a:r>
            <a:r>
              <a:rPr b="1"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b="1" i="1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6544" y="2582243"/>
            <a:ext cx="371066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34"/>
              </a:lnSpc>
              <a:spcBef>
                <a:spcPts val="61"/>
              </a:spcBef>
            </a:pPr>
            <a:r>
              <a:rPr sz="1200" b="1" dirty="0">
                <a:solidFill>
                  <a:srgbClr val="003265"/>
                </a:solidFill>
                <a:latin typeface="Arial"/>
                <a:cs typeface="Arial"/>
              </a:rPr>
              <a:t>(c</a:t>
            </a:r>
            <a:r>
              <a:rPr sz="1200" b="1" spc="8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z="1200" b="1" dirty="0">
                <a:solidFill>
                  <a:srgbClr val="003265"/>
                </a:solidFill>
                <a:latin typeface="Arial"/>
                <a:cs typeface="Arial"/>
              </a:rPr>
              <a:t>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125" y="3229665"/>
            <a:ext cx="618697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448" y="3663824"/>
            <a:ext cx="7671171" cy="2129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02" marR="27919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M :</a:t>
            </a:r>
            <a:r>
              <a:rPr b="1" spc="1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 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pend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421694" indent="-410290">
              <a:lnSpc>
                <a:spcPct val="100041"/>
              </a:lnSpc>
              <a:spcBef>
                <a:spcPts val="1073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b="1"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38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38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hat</a:t>
            </a:r>
            <a:r>
              <a:rPr spc="38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es</a:t>
            </a:r>
            <a:r>
              <a:rPr spc="389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anal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,</a:t>
            </a:r>
            <a:r>
              <a:rPr spc="38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de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ign,</a:t>
            </a:r>
            <a:r>
              <a:rPr spc="380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ing,</a:t>
            </a:r>
            <a:r>
              <a:rPr spc="39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ing</a:t>
            </a:r>
            <a:r>
              <a:rPr spc="39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nd 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alua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ion.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078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K :</a:t>
            </a:r>
            <a:r>
              <a:rPr b="1" spc="3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empi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ally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min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167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c : </a:t>
            </a:r>
            <a:r>
              <a:rPr b="1" spc="13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omple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 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ood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ign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d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men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167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d : </a:t>
            </a:r>
            <a:r>
              <a:rPr b="1"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ee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 main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is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amiliar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2685928" y="754265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591" y="1687287"/>
            <a:ext cx="15829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xa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b="1" u="heavy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b="1" u="heavy" spc="-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590" y="2226333"/>
            <a:ext cx="7439291" cy="78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The de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elo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ment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r a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p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oj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is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500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pe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 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on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42380">
              <a:lnSpc>
                <a:spcPct val="100041"/>
              </a:lnSpc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empi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ally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mined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on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) is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0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3.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The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mp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ode is qui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 high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 is 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q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ual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8.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al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ula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 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he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al 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pend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) if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590" y="3193177"/>
            <a:ext cx="323859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i)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na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eam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good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8322" y="3193177"/>
            <a:ext cx="37132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le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 of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und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ding of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oj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5499" y="3193177"/>
            <a:ext cx="7943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spc="-8"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=</a:t>
            </a: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spc="-8" dirty="0">
                <a:latin typeface="Arial"/>
                <a:cs typeface="Arial"/>
              </a:rPr>
              <a:t>9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590" y="3663824"/>
            <a:ext cx="31495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ii)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016" y="3663824"/>
            <a:ext cx="13793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ain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0468" y="3663824"/>
            <a:ext cx="57056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eam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5432" y="3663824"/>
            <a:ext cx="42979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0465" y="3663824"/>
            <a:ext cx="51999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6937" y="3663824"/>
            <a:ext cx="15206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anding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3706" y="3663824"/>
            <a:ext cx="2495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8629" y="3663824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1017" y="3663824"/>
            <a:ext cx="75249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oj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7475" y="3663824"/>
            <a:ext cx="7943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353" y="1748565"/>
            <a:ext cx="6393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1757930" y="1748565"/>
            <a:ext cx="6255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40947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424545" y="563317"/>
            <a:ext cx="185324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7979" y="563317"/>
            <a:ext cx="251630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590" y="1579710"/>
            <a:ext cx="6200695" cy="1704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b="1" u="heavy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  <a:p>
            <a:pPr marL="1994476" marR="2737158" indent="-1983079">
              <a:lnSpc>
                <a:spcPts val="2063"/>
              </a:lnSpc>
              <a:spcBef>
                <a:spcPts val="707"/>
              </a:spcBef>
            </a:pPr>
            <a:r>
              <a:rPr spc="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elopm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)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8" dirty="0">
                <a:latin typeface="Arial"/>
                <a:cs typeface="Arial"/>
              </a:rPr>
              <a:t>5</a:t>
            </a:r>
            <a:r>
              <a:rPr dirty="0">
                <a:latin typeface="Arial"/>
                <a:cs typeface="Arial"/>
              </a:rPr>
              <a:t>00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 </a:t>
            </a:r>
            <a:endParaRPr>
              <a:latin typeface="Arial"/>
              <a:cs typeface="Arial"/>
            </a:endParaRPr>
          </a:p>
          <a:p>
            <a:pPr marL="1994476" marR="2737158">
              <a:lnSpc>
                <a:spcPts val="2063"/>
              </a:lnSpc>
              <a:spcBef>
                <a:spcPts val="821"/>
              </a:spcBef>
            </a:pPr>
            <a:r>
              <a:rPr dirty="0">
                <a:latin typeface="Arial"/>
                <a:cs typeface="Arial"/>
              </a:rPr>
              <a:t>K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0</a:t>
            </a:r>
            <a:r>
              <a:rPr spc="-13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  <a:p>
            <a:pPr marL="1994476" marR="34259">
              <a:lnSpc>
                <a:spcPts val="1894"/>
              </a:lnSpc>
              <a:spcBef>
                <a:spcPts val="915"/>
              </a:spcBef>
            </a:pPr>
            <a:r>
              <a:rPr dirty="0">
                <a:latin typeface="Arial"/>
                <a:cs typeface="Arial"/>
              </a:rPr>
              <a:t>C 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71"/>
              </a:spcBef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i)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eam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good le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el of</a:t>
            </a:r>
            <a:r>
              <a:rPr spc="-1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und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ding of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0425" y="3037191"/>
            <a:ext cx="7511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oj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5499" y="3037191"/>
            <a:ext cx="7943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2504" y="3398744"/>
            <a:ext cx="1216757" cy="288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ct val="95825"/>
              </a:lnSpc>
              <a:spcBef>
                <a:spcPts val="130"/>
              </a:spcBef>
            </a:pPr>
            <a:r>
              <a:rPr dirty="0">
                <a:latin typeface="Arial"/>
                <a:cs typeface="Arial"/>
              </a:rPr>
              <a:t>M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P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 </a:t>
            </a:r>
            <a:r>
              <a:rPr spc="-4" dirty="0">
                <a:latin typeface="Arial"/>
                <a:cs typeface="Arial"/>
              </a:rPr>
              <a:t>K</a:t>
            </a:r>
            <a:r>
              <a:rPr i="1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33" y="3434670"/>
            <a:ext cx="353055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34"/>
              </a:lnSpc>
              <a:spcBef>
                <a:spcPts val="61"/>
              </a:spcBef>
            </a:pPr>
            <a:r>
              <a:rPr sz="1200" dirty="0">
                <a:latin typeface="Arial"/>
                <a:cs typeface="Arial"/>
              </a:rPr>
              <a:t>(c-d)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9481" y="3734920"/>
            <a:ext cx="955062" cy="288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25"/>
              </a:lnSpc>
              <a:spcBef>
                <a:spcPts val="130"/>
              </a:spcBef>
            </a:pPr>
            <a:r>
              <a:rPr sz="2700" baseline="-17392" dirty="0">
                <a:latin typeface="Arial"/>
                <a:cs typeface="Arial"/>
              </a:rPr>
              <a:t>0</a:t>
            </a:r>
            <a:r>
              <a:rPr sz="2700" spc="-4" baseline="-17392" dirty="0">
                <a:latin typeface="Arial"/>
                <a:cs typeface="Arial"/>
              </a:rPr>
              <a:t>.</a:t>
            </a:r>
            <a:r>
              <a:rPr sz="2700" spc="-8" baseline="-17392" dirty="0">
                <a:latin typeface="Arial"/>
                <a:cs typeface="Arial"/>
              </a:rPr>
              <a:t>3</a:t>
            </a:r>
            <a:r>
              <a:rPr sz="2700" i="1" baseline="-17392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(8-0</a:t>
            </a:r>
            <a:r>
              <a:rPr sz="1200" spc="8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9)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4354" y="3776779"/>
            <a:ext cx="83992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590" y="4112954"/>
            <a:ext cx="6958205" cy="1075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2959" marR="34259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3</a:t>
            </a:r>
            <a:r>
              <a:rPr spc="-8" dirty="0">
                <a:latin typeface="Arial"/>
                <a:cs typeface="Arial"/>
              </a:rPr>
              <a:t>6</a:t>
            </a:r>
            <a:r>
              <a:rPr dirty="0">
                <a:latin typeface="Arial"/>
                <a:cs typeface="Arial"/>
              </a:rPr>
              <a:t>3</a:t>
            </a:r>
            <a:r>
              <a:rPr spc="-13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59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8" dirty="0">
                <a:latin typeface="Arial"/>
                <a:cs typeface="Arial"/>
              </a:rPr>
              <a:t>8</a:t>
            </a:r>
            <a:r>
              <a:rPr dirty="0">
                <a:latin typeface="Arial"/>
                <a:cs typeface="Arial"/>
              </a:rPr>
              <a:t>63</a:t>
            </a:r>
            <a:r>
              <a:rPr spc="-4" dirty="0">
                <a:latin typeface="Arial"/>
                <a:cs typeface="Arial"/>
              </a:rPr>
              <a:t>.</a:t>
            </a:r>
            <a:r>
              <a:rPr spc="-8" dirty="0">
                <a:latin typeface="Arial"/>
                <a:cs typeface="Arial"/>
              </a:rPr>
              <a:t>5</a:t>
            </a:r>
            <a:r>
              <a:rPr dirty="0">
                <a:latin typeface="Arial"/>
                <a:cs typeface="Arial"/>
              </a:rPr>
              <a:t>9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783"/>
              </a:spcBef>
            </a:pP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ii) 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ain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an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 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eam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po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r u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anding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t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oj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(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d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=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1989005" marR="34259">
              <a:lnSpc>
                <a:spcPct val="95825"/>
              </a:lnSpc>
              <a:spcBef>
                <a:spcPts val="1630"/>
              </a:spcBef>
            </a:pPr>
            <a:r>
              <a:rPr dirty="0">
                <a:latin typeface="Arial"/>
                <a:cs typeface="Arial"/>
              </a:rPr>
              <a:t>M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P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 </a:t>
            </a:r>
            <a:r>
              <a:rPr spc="-4" dirty="0">
                <a:latin typeface="Arial"/>
                <a:cs typeface="Arial"/>
              </a:rPr>
              <a:t>K</a:t>
            </a:r>
            <a:r>
              <a:rPr i="1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3392" y="4935361"/>
            <a:ext cx="353055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234"/>
              </a:lnSpc>
              <a:spcBef>
                <a:spcPts val="61"/>
              </a:spcBef>
            </a:pPr>
            <a:r>
              <a:rPr sz="1200" dirty="0">
                <a:latin typeface="Arial"/>
                <a:cs typeface="Arial"/>
              </a:rPr>
              <a:t>(c-d)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3939" y="5235611"/>
            <a:ext cx="955062" cy="288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25"/>
              </a:lnSpc>
              <a:spcBef>
                <a:spcPts val="130"/>
              </a:spcBef>
            </a:pPr>
            <a:r>
              <a:rPr sz="2700" baseline="-17392" dirty="0">
                <a:latin typeface="Arial"/>
                <a:cs typeface="Arial"/>
              </a:rPr>
              <a:t>0</a:t>
            </a:r>
            <a:r>
              <a:rPr sz="2700" spc="-4" baseline="-17392" dirty="0">
                <a:latin typeface="Arial"/>
                <a:cs typeface="Arial"/>
              </a:rPr>
              <a:t>.</a:t>
            </a:r>
            <a:r>
              <a:rPr sz="2700" spc="-8" baseline="-17392" dirty="0">
                <a:latin typeface="Arial"/>
                <a:cs typeface="Arial"/>
              </a:rPr>
              <a:t>3</a:t>
            </a:r>
            <a:r>
              <a:rPr sz="2700" i="1" baseline="-17392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(8-0</a:t>
            </a:r>
            <a:r>
              <a:rPr sz="1200" spc="8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813" y="5277470"/>
            <a:ext cx="83992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8813" y="5613646"/>
            <a:ext cx="31128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8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9</a:t>
            </a:r>
            <a:r>
              <a:rPr spc="-13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18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8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309</a:t>
            </a:r>
            <a:r>
              <a:rPr spc="-13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18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85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685927" y="566006"/>
            <a:ext cx="432707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031" y="1416886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0666" y="1426908"/>
            <a:ext cx="177624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2135" y="1848471"/>
            <a:ext cx="61904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oehm 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qu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alled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nnual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ange 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(A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)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48" y="2319118"/>
            <a:ext cx="7289660" cy="1054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fr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ct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’s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 in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str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ns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hi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nge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ing a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 ei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he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ough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ad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ion,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dele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2541531" marR="34259">
              <a:spcBef>
                <a:spcPts val="1782"/>
              </a:spcBef>
            </a:pPr>
            <a:r>
              <a:rPr sz="2900" i="1" u="sng" baseline="14831" dirty="0">
                <a:latin typeface="Times New Roman"/>
                <a:cs typeface="Times New Roman"/>
              </a:rPr>
              <a:t>KLO</a:t>
            </a:r>
            <a:r>
              <a:rPr sz="2900" i="1" u="sng" spc="53" baseline="14831" dirty="0">
                <a:latin typeface="Times New Roman"/>
                <a:cs typeface="Times New Roman"/>
              </a:rPr>
              <a:t>C</a:t>
            </a:r>
            <a:r>
              <a:rPr sz="1100" i="1" u="sng" spc="4" dirty="0">
                <a:latin typeface="Times New Roman"/>
                <a:cs typeface="Times New Roman"/>
              </a:rPr>
              <a:t>adde</a:t>
            </a:r>
            <a:r>
              <a:rPr sz="1100" i="1" u="sng" dirty="0">
                <a:latin typeface="Times New Roman"/>
                <a:cs typeface="Times New Roman"/>
              </a:rPr>
              <a:t>d </a:t>
            </a:r>
            <a:r>
              <a:rPr sz="1100" i="1" u="sng" spc="129" dirty="0">
                <a:latin typeface="Times New Roman"/>
                <a:cs typeface="Times New Roman"/>
              </a:rPr>
              <a:t> </a:t>
            </a:r>
            <a:r>
              <a:rPr sz="2900" u="sng" baseline="14831" dirty="0">
                <a:latin typeface="Times New Roman"/>
                <a:cs typeface="Times New Roman"/>
              </a:rPr>
              <a:t>+</a:t>
            </a:r>
            <a:r>
              <a:rPr sz="2900" u="sng" spc="-17" baseline="14831" dirty="0">
                <a:latin typeface="Times New Roman"/>
                <a:cs typeface="Times New Roman"/>
              </a:rPr>
              <a:t> </a:t>
            </a:r>
            <a:r>
              <a:rPr sz="2900" i="1" u="sng" baseline="14831" dirty="0">
                <a:latin typeface="Times New Roman"/>
                <a:cs typeface="Times New Roman"/>
              </a:rPr>
              <a:t>KLO</a:t>
            </a:r>
            <a:r>
              <a:rPr sz="2900" i="1" u="sng" spc="53" baseline="14831" dirty="0">
                <a:latin typeface="Times New Roman"/>
                <a:cs typeface="Times New Roman"/>
              </a:rPr>
              <a:t>C</a:t>
            </a:r>
            <a:r>
              <a:rPr sz="1100" i="1" u="sng" spc="4" dirty="0">
                <a:latin typeface="Times New Roman"/>
                <a:cs typeface="Times New Roman"/>
              </a:rPr>
              <a:t>de</a:t>
            </a:r>
            <a:r>
              <a:rPr sz="1100" i="1" u="sng" dirty="0">
                <a:latin typeface="Times New Roman"/>
                <a:cs typeface="Times New Roman"/>
              </a:rPr>
              <a:t>l</a:t>
            </a:r>
            <a:r>
              <a:rPr sz="1100" i="1" u="sng" spc="4" dirty="0">
                <a:latin typeface="Times New Roman"/>
                <a:cs typeface="Times New Roman"/>
              </a:rPr>
              <a:t>e</a:t>
            </a:r>
            <a:r>
              <a:rPr sz="1100" i="1" u="sng" dirty="0">
                <a:latin typeface="Times New Roman"/>
                <a:cs typeface="Times New Roman"/>
              </a:rPr>
              <a:t>t</a:t>
            </a:r>
            <a:r>
              <a:rPr sz="1100" i="1" u="sng" spc="4" dirty="0">
                <a:latin typeface="Times New Roman"/>
                <a:cs typeface="Times New Roman"/>
              </a:rPr>
              <a:t>e</a:t>
            </a:r>
            <a:r>
              <a:rPr sz="1100" i="1" u="sng" dirty="0">
                <a:latin typeface="Times New Roman"/>
                <a:cs typeface="Times New Roman"/>
              </a:rPr>
              <a:t>d </a:t>
            </a:r>
            <a:r>
              <a:rPr sz="1100" i="1" u="sng" spc="-157" dirty="0"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9075" y="3175746"/>
            <a:ext cx="751945" cy="320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ct val="95825"/>
              </a:lnSpc>
              <a:spcBef>
                <a:spcPts val="224"/>
              </a:spcBef>
            </a:pPr>
            <a:r>
              <a:rPr sz="1900" i="1" dirty="0">
                <a:latin typeface="Times New Roman"/>
                <a:cs typeface="Times New Roman"/>
              </a:rPr>
              <a:t>ACT</a:t>
            </a:r>
            <a:r>
              <a:rPr sz="1900" i="1" spc="206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5064" y="3421436"/>
            <a:ext cx="987828" cy="30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6"/>
              </a:lnSpc>
              <a:spcBef>
                <a:spcPts val="115"/>
              </a:spcBef>
            </a:pPr>
            <a:r>
              <a:rPr sz="2900" i="1" baseline="8089" dirty="0">
                <a:latin typeface="Times New Roman"/>
                <a:cs typeface="Times New Roman"/>
              </a:rPr>
              <a:t>KLO</a:t>
            </a:r>
            <a:r>
              <a:rPr sz="2900" i="1" spc="22" baseline="8089" dirty="0">
                <a:latin typeface="Times New Roman"/>
                <a:cs typeface="Times New Roman"/>
              </a:rPr>
              <a:t>C</a:t>
            </a:r>
            <a:r>
              <a:rPr sz="1700" i="1" baseline="-11595" dirty="0">
                <a:latin typeface="Times New Roman"/>
                <a:cs typeface="Times New Roman"/>
              </a:rPr>
              <a:t>t</a:t>
            </a:r>
            <a:r>
              <a:rPr sz="1700" i="1" spc="4" baseline="-11595" dirty="0">
                <a:latin typeface="Times New Roman"/>
                <a:cs typeface="Times New Roman"/>
              </a:rPr>
              <a:t>o</a:t>
            </a:r>
            <a:r>
              <a:rPr sz="1700" i="1" baseline="-11595" dirty="0">
                <a:latin typeface="Times New Roman"/>
                <a:cs typeface="Times New Roman"/>
              </a:rPr>
              <a:t>t</a:t>
            </a:r>
            <a:r>
              <a:rPr sz="1700" i="1" spc="4" baseline="-11595" dirty="0">
                <a:latin typeface="Times New Roman"/>
                <a:cs typeface="Times New Roman"/>
              </a:rPr>
              <a:t>a</a:t>
            </a:r>
            <a:r>
              <a:rPr sz="1700" i="1" baseline="-11595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48" y="4000180"/>
            <a:ext cx="5447978" cy="1297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28897" marR="39316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ME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-8" dirty="0">
                <a:latin typeface="Arial"/>
                <a:cs typeface="Arial"/>
              </a:rPr>
              <a:t> </a:t>
            </a:r>
            <a:r>
              <a:rPr b="1" spc="4" dirty="0">
                <a:latin typeface="Arial"/>
                <a:cs typeface="Arial"/>
              </a:rPr>
              <a:t>AC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13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x </a:t>
            </a:r>
            <a:r>
              <a:rPr b="1" spc="-4" dirty="0">
                <a:latin typeface="Arial"/>
                <a:cs typeface="Arial"/>
              </a:rPr>
              <a:t>S</a:t>
            </a:r>
            <a:r>
              <a:rPr b="1" spc="4" dirty="0">
                <a:latin typeface="Arial"/>
                <a:cs typeface="Arial"/>
              </a:rPr>
              <a:t>D</a:t>
            </a:r>
            <a:r>
              <a:rPr b="1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95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,</a:t>
            </a:r>
            <a:r>
              <a:rPr spc="-4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ftw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 d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elopment</a:t>
            </a:r>
            <a:r>
              <a:rPr spc="-17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  <a:p>
            <a:pPr marL="831984" marR="39316">
              <a:lnSpc>
                <a:spcPct val="95825"/>
              </a:lnSpc>
              <a:spcBef>
                <a:spcPts val="510"/>
              </a:spcBef>
            </a:pP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AC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T : </a:t>
            </a:r>
            <a:r>
              <a:rPr spc="-4"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nual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nge </a:t>
            </a:r>
            <a:r>
              <a:rPr spc="-8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ic</a:t>
            </a:r>
            <a:endParaRPr>
              <a:latin typeface="Arial"/>
              <a:cs typeface="Arial"/>
            </a:endParaRPr>
          </a:p>
          <a:p>
            <a:pPr marL="831984" marR="39316">
              <a:lnSpc>
                <a:spcPct val="95825"/>
              </a:lnSpc>
              <a:spcBef>
                <a:spcPts val="520"/>
              </a:spcBef>
            </a:pPr>
            <a:r>
              <a:rPr b="1" spc="-4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b="1" spc="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323299"/>
                </a:solidFill>
                <a:latin typeface="Arial"/>
                <a:cs typeface="Arial"/>
              </a:rPr>
              <a:t>F : </a:t>
            </a:r>
            <a:r>
              <a:rPr spc="-4" dirty="0">
                <a:latin typeface="Arial"/>
                <a:cs typeface="Arial"/>
              </a:rPr>
              <a:t>Eff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dju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8058" y="4406100"/>
            <a:ext cx="8149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mon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2584" y="5546592"/>
            <a:ext cx="268189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ME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-8" dirty="0">
                <a:latin typeface="Arial"/>
                <a:cs typeface="Arial"/>
              </a:rPr>
              <a:t> </a:t>
            </a:r>
            <a:r>
              <a:rPr b="1" spc="4" dirty="0">
                <a:latin typeface="Arial"/>
                <a:cs typeface="Arial"/>
              </a:rPr>
              <a:t>AC</a:t>
            </a:r>
            <a:r>
              <a:rPr b="1" dirty="0">
                <a:latin typeface="Arial"/>
                <a:cs typeface="Arial"/>
              </a:rPr>
              <a:t>T *</a:t>
            </a:r>
            <a:r>
              <a:rPr b="1" spc="-1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S</a:t>
            </a:r>
            <a:r>
              <a:rPr b="1" spc="4" dirty="0">
                <a:latin typeface="Arial"/>
                <a:cs typeface="Arial"/>
              </a:rPr>
              <a:t>D</a:t>
            </a:r>
            <a:r>
              <a:rPr b="1" dirty="0">
                <a:latin typeface="Arial"/>
                <a:cs typeface="Arial"/>
              </a:rPr>
              <a:t>E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* </a:t>
            </a:r>
            <a:r>
              <a:rPr b="1" spc="-4" dirty="0">
                <a:latin typeface="Arial"/>
                <a:cs typeface="Arial"/>
              </a:rPr>
              <a:t>E</a:t>
            </a:r>
            <a:r>
              <a:rPr b="1" spc="4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592" y="3145713"/>
            <a:ext cx="59824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4341319" y="3206225"/>
            <a:ext cx="8936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5707377" y="3206225"/>
            <a:ext cx="5195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61034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2685927" y="754265"/>
            <a:ext cx="441252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3591" y="1687287"/>
            <a:ext cx="15829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xa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b="1" u="heavy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b="1" u="heavy" spc="-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590" y="2226333"/>
            <a:ext cx="767343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nnual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ge T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ic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(</a:t>
            </a:r>
            <a:r>
              <a:rPr spc="-13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T)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7" dirty="0">
                <a:latin typeface="Arial"/>
                <a:cs typeface="Arial"/>
              </a:rPr>
              <a:t>y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 is 1</a:t>
            </a:r>
            <a:r>
              <a:rPr spc="-8" dirty="0">
                <a:latin typeface="Arial"/>
                <a:cs typeface="Arial"/>
              </a:rPr>
              <a:t>5</a:t>
            </a:r>
            <a:r>
              <a:rPr dirty="0">
                <a:latin typeface="Arial"/>
                <a:cs typeface="Arial"/>
              </a:rPr>
              <a:t>%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 </a:t>
            </a:r>
            <a:r>
              <a:rPr spc="-4" dirty="0">
                <a:latin typeface="Arial"/>
                <a:cs typeface="Arial"/>
              </a:rPr>
              <a:t>y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elopm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600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 e</a:t>
            </a:r>
            <a:r>
              <a:rPr spc="-4" dirty="0">
                <a:latin typeface="Arial"/>
                <a:cs typeface="Arial"/>
              </a:rPr>
              <a:t>st</a:t>
            </a:r>
            <a:r>
              <a:rPr dirty="0">
                <a:latin typeface="Arial"/>
                <a:cs typeface="Arial"/>
              </a:rPr>
              <a:t>ima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nnual Main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ena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590" y="2764215"/>
            <a:ext cx="138980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Eff</a:t>
            </a:r>
            <a:r>
              <a:rPr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</a:t>
            </a:r>
            <a:r>
              <a:rPr spc="-4" dirty="0">
                <a:latin typeface="Arial"/>
                <a:cs typeface="Arial"/>
              </a:rPr>
              <a:t>E)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7357" y="2764215"/>
            <a:ext cx="18584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8549" y="2764215"/>
            <a:ext cx="35269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li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7381" y="2764215"/>
            <a:ext cx="4940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ime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7530" y="2764215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02454" y="2764215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6224" y="2764215"/>
            <a:ext cx="7511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oj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2682" y="2764215"/>
            <a:ext cx="2247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2667" y="2764215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10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4092" y="2764215"/>
            <a:ext cx="68599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5436" y="2764215"/>
            <a:ext cx="5460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6847" y="2764215"/>
            <a:ext cx="2247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8217" y="2764215"/>
            <a:ext cx="37763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1989" y="2764215"/>
            <a:ext cx="49293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al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0752" y="2764215"/>
            <a:ext cx="5834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9571" y="2764215"/>
            <a:ext cx="2495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590" y="3033157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747" y="3033157"/>
            <a:ext cx="7511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oj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5204" y="3033157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?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27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353" y="1748565"/>
            <a:ext cx="6393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1757930" y="1748565"/>
            <a:ext cx="6255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69657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685927" y="754265"/>
            <a:ext cx="426987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590" y="1637533"/>
            <a:ext cx="98194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b="1" u="heavy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590" y="2117412"/>
            <a:ext cx="6352214" cy="2062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7919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 de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ment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600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073"/>
              </a:spcBef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nnual 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ha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ge T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ic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pc="-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T)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15%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167"/>
              </a:spcBef>
            </a:pPr>
            <a:r>
              <a:rPr dirty="0">
                <a:latin typeface="Arial"/>
                <a:cs typeface="Arial"/>
              </a:rPr>
              <a:t>To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al d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 e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ea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19602">
              <a:lnSpc>
                <a:spcPct val="100041"/>
              </a:lnSpc>
              <a:spcBef>
                <a:spcPts val="1167"/>
              </a:spcBef>
            </a:pP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The main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s a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elopment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and be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660772" marR="27919">
              <a:lnSpc>
                <a:spcPct val="95825"/>
              </a:lnSpc>
              <a:spcBef>
                <a:spcPts val="539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4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 x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8367" y="3327647"/>
            <a:ext cx="148045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96502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s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umed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8635" y="4336176"/>
            <a:ext cx="133359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15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600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6983" y="4336176"/>
            <a:ext cx="1929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5103" y="4336176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90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6528" y="4336176"/>
            <a:ext cx="4043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727" y="4806823"/>
            <a:ext cx="13806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Main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180" y="4806823"/>
            <a:ext cx="186234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 </a:t>
            </a:r>
            <a:r>
              <a:rPr spc="-17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ea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360" y="4806823"/>
            <a:ext cx="194078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 x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90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8" dirty="0">
                <a:latin typeface="Arial"/>
                <a:cs typeface="Arial"/>
              </a:rPr>
              <a:t>9</a:t>
            </a:r>
            <a:r>
              <a:rPr dirty="0">
                <a:latin typeface="Arial"/>
                <a:cs typeface="Arial"/>
              </a:rPr>
              <a:t>0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7" y="5277470"/>
            <a:ext cx="116120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al 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372" y="5277470"/>
            <a:ext cx="247279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600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9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0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1500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95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685927" y="754265"/>
            <a:ext cx="419277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3591" y="1687287"/>
            <a:ext cx="15829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xa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b="1" u="heavy" spc="-1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b="1" u="heavy" spc="-13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3590" y="2226333"/>
            <a:ext cx="78848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ft</a:t>
            </a:r>
            <a:r>
              <a:rPr spc="4" dirty="0">
                <a:latin typeface="Arial"/>
                <a:cs typeface="Arial"/>
              </a:rPr>
              <a:t>w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oje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17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elopme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0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M.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ed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10%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590" y="2495274"/>
            <a:ext cx="541773" cy="2222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27839" marR="159228" algn="ctr">
              <a:lnSpc>
                <a:spcPct val="95825"/>
              </a:lnSpc>
              <a:spcBef>
                <a:spcPts val="1278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  <a:p>
            <a:pPr marL="127839" marR="159228" algn="ctr">
              <a:lnSpc>
                <a:spcPct val="95825"/>
              </a:lnSpc>
              <a:spcBef>
                <a:spcPts val="940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  <a:p>
            <a:pPr marL="127839" marR="159228" algn="ctr">
              <a:lnSpc>
                <a:spcPct val="95825"/>
              </a:lnSpc>
              <a:spcBef>
                <a:spcPts val="1167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  <a:p>
            <a:pPr marL="127839" marR="159228" algn="ctr">
              <a:lnSpc>
                <a:spcPct val="95825"/>
              </a:lnSpc>
              <a:spcBef>
                <a:spcPts val="940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4.</a:t>
            </a:r>
            <a:endParaRPr>
              <a:latin typeface="Arial"/>
              <a:cs typeface="Arial"/>
            </a:endParaRPr>
          </a:p>
          <a:p>
            <a:pPr marL="114163" marR="172905" algn="ctr">
              <a:lnSpc>
                <a:spcPct val="95825"/>
              </a:lnSpc>
              <a:spcBef>
                <a:spcPts val="1080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5.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2230" y="2495274"/>
            <a:ext cx="5524104" cy="2222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808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ill be modi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 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er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ea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.</a:t>
            </a:r>
            <a:r>
              <a:rPr spc="-4" dirty="0">
                <a:latin typeface="Arial"/>
                <a:cs typeface="Arial"/>
              </a:rPr>
              <a:t> S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me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 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mul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iplie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25072" marR="34259">
              <a:lnSpc>
                <a:spcPct val="95825"/>
              </a:lnSpc>
              <a:spcBef>
                <a:spcPts val="1278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equi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eliabil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(R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) :</a:t>
            </a:r>
            <a:r>
              <a:rPr spc="4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igh</a:t>
            </a:r>
            <a:endParaRPr>
              <a:latin typeface="Arial"/>
              <a:cs typeface="Arial"/>
            </a:endParaRPr>
          </a:p>
          <a:p>
            <a:pPr marL="25072" marR="1120482">
              <a:lnSpc>
                <a:spcPts val="2063"/>
              </a:lnSpc>
              <a:spcBef>
                <a:spcPts val="940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(D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)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: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gh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nal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endParaRPr>
              <a:latin typeface="Arial"/>
              <a:cs typeface="Arial"/>
            </a:endParaRPr>
          </a:p>
          <a:p>
            <a:pPr marL="25072" marR="1120482">
              <a:lnSpc>
                <a:spcPts val="2063"/>
              </a:lnSpc>
              <a:spcBef>
                <a:spcPts val="1054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bili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) :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high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ppli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ion </a:t>
            </a:r>
            <a:endParaRPr>
              <a:latin typeface="Arial"/>
              <a:cs typeface="Arial"/>
            </a:endParaRPr>
          </a:p>
          <a:p>
            <a:pPr marL="25072" marR="1120482">
              <a:lnSpc>
                <a:spcPts val="2063"/>
              </a:lnSpc>
              <a:spcBef>
                <a:spcPts val="1054"/>
              </a:spcBef>
            </a:pP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(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EXP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) :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 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h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igh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1108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ming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langua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e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) :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high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2961" y="2495274"/>
            <a:ext cx="3914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9202" y="2495274"/>
            <a:ext cx="6103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gi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en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95729" y="2495274"/>
            <a:ext cx="36595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903" y="4941293"/>
            <a:ext cx="63499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9568" y="4941293"/>
            <a:ext cx="1098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mul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iplie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2745" y="4941293"/>
            <a:ext cx="3901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571" y="4941293"/>
            <a:ext cx="93122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minal.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0722" y="4941293"/>
            <a:ext cx="102186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al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6314" y="4941293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9056" y="4941293"/>
            <a:ext cx="77694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ual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8040" y="4941293"/>
            <a:ext cx="13806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na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1079" y="4941293"/>
            <a:ext cx="6084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Eff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903" y="5210234"/>
            <a:ext cx="77743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)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29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353" y="1748565"/>
            <a:ext cx="6393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1757930" y="1748565"/>
            <a:ext cx="6255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46833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85927" y="685800"/>
            <a:ext cx="4449164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0" y="1658872"/>
            <a:ext cx="3941844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C</a:t>
            </a:r>
            <a:r>
              <a:rPr sz="2500" spc="4" dirty="0">
                <a:latin typeface="Arial"/>
                <a:cs typeface="Arial"/>
              </a:rPr>
              <a:t>ategor</a:t>
            </a:r>
            <a:r>
              <a:rPr sz="2500" spc="13" dirty="0">
                <a:latin typeface="Arial"/>
                <a:cs typeface="Arial"/>
              </a:rPr>
              <a:t>ie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105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f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</a:t>
            </a:r>
            <a:r>
              <a:rPr sz="2500" spc="-8" dirty="0">
                <a:latin typeface="Arial"/>
                <a:cs typeface="Arial"/>
              </a:rPr>
              <a:t>t</a:t>
            </a:r>
            <a:r>
              <a:rPr sz="2500" spc="4" dirty="0">
                <a:latin typeface="Arial"/>
                <a:cs typeface="Arial"/>
              </a:rPr>
              <a:t>enanc</a:t>
            </a:r>
            <a:r>
              <a:rPr sz="2500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031" y="234607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0667" y="2356100"/>
            <a:ext cx="29937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176" y="2807246"/>
            <a:ext cx="38671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 by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3518" y="2807246"/>
            <a:ext cx="24289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in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31" y="3452770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0667" y="3462792"/>
            <a:ext cx="280813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176" y="3899147"/>
            <a:ext cx="384957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1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lu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pc="18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1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1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men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1830" y="3899147"/>
            <a:ext cx="28655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19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20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19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8818" y="3899147"/>
            <a:ext cx="9969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nging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031" y="4797476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667" y="4807497"/>
            <a:ext cx="29619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rf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5" y="5297641"/>
            <a:ext cx="7774571" cy="78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2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24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2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2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pc="23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e,</a:t>
            </a:r>
            <a:r>
              <a:rPr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  <a:p>
            <a:pPr marL="11397" marR="6924">
              <a:lnSpc>
                <a:spcPct val="100041"/>
              </a:lnSpc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2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abili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pc="2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lude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eme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2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ional 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93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685927" y="754265"/>
            <a:ext cx="432578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448" y="1637533"/>
            <a:ext cx="98194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b="1" u="heavy" spc="4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b="1" u="heavy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b="1" u="heavy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0449" y="2117412"/>
            <a:ext cx="4690906" cy="650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nnual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)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=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10%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73"/>
              </a:spcBef>
            </a:pP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ft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de</a:t>
            </a:r>
            <a:r>
              <a:rPr spc="-17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elopme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r>
              <a:rPr spc="-8" dirty="0">
                <a:latin typeface="Arial"/>
                <a:cs typeface="Arial"/>
              </a:rPr>
              <a:t>0</a:t>
            </a:r>
            <a:r>
              <a:rPr dirty="0">
                <a:latin typeface="Arial"/>
                <a:cs typeface="Arial"/>
              </a:rPr>
              <a:t>0 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449" y="2924235"/>
            <a:ext cx="286600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Us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 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ble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5 of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494" y="2924235"/>
            <a:ext cx="7511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odel,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8951" y="2924235"/>
            <a:ext cx="58208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6383" y="2924235"/>
            <a:ext cx="118614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dju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6489" y="2924235"/>
            <a:ext cx="63499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6569" y="2924235"/>
            <a:ext cx="4302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2987" y="2924235"/>
            <a:ext cx="3139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48" y="3193177"/>
            <a:ext cx="109945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al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ula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6040" y="3193177"/>
            <a:ext cx="14050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gi</a:t>
            </a:r>
            <a:r>
              <a:rPr spc="-17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en below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8818" y="3663824"/>
            <a:ext cx="1400095" cy="1860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LY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= 1</a:t>
            </a:r>
            <a:r>
              <a:rPr spc="-13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73"/>
              </a:spcBef>
            </a:pP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= 0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86</a:t>
            </a:r>
            <a:endParaRPr>
              <a:latin typeface="Arial"/>
              <a:cs typeface="Arial"/>
            </a:endParaRPr>
          </a:p>
          <a:p>
            <a:pPr marL="11397" marR="13676">
              <a:lnSpc>
                <a:spcPct val="95825"/>
              </a:lnSpc>
              <a:spcBef>
                <a:spcPts val="1167"/>
              </a:spcBef>
            </a:pP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= 0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1167"/>
              </a:spcBef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= 0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95</a:t>
            </a:r>
            <a:endParaRPr>
              <a:latin typeface="Arial"/>
              <a:cs typeface="Arial"/>
            </a:endParaRPr>
          </a:p>
          <a:p>
            <a:pPr marL="11397" marR="13675">
              <a:lnSpc>
                <a:spcPct val="95825"/>
              </a:lnSpc>
              <a:spcBef>
                <a:spcPts val="1167"/>
              </a:spcBef>
            </a:pP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= 1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80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685928" y="754265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3590" y="1781235"/>
            <a:ext cx="63499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3670" y="1781235"/>
            <a:ext cx="358852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alues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minal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alue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e,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869" y="2251882"/>
            <a:ext cx="12186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EA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F = 1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9609" y="2251882"/>
            <a:ext cx="275922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86 x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0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82 x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95 x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1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08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3588" y="2251882"/>
            <a:ext cx="1929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0323" y="2251882"/>
            <a:ext cx="6367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832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3908" y="2789765"/>
            <a:ext cx="12839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4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3765" y="2789765"/>
            <a:ext cx="135186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*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* </a:t>
            </a:r>
            <a:r>
              <a:rPr spc="-4" dirty="0">
                <a:latin typeface="Arial"/>
                <a:cs typeface="Arial"/>
              </a:rPr>
              <a:t>EA</a:t>
            </a:r>
            <a:r>
              <a:rPr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8090" y="3327647"/>
            <a:ext cx="72969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=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1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*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3766" y="3327647"/>
            <a:ext cx="4427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5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0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2653" y="3327647"/>
            <a:ext cx="1477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*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5053" y="3327647"/>
            <a:ext cx="6367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0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832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132" y="3327647"/>
            <a:ext cx="1929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4637" y="3327647"/>
            <a:ext cx="5064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4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5869" y="3327647"/>
            <a:ext cx="4043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908" y="3798294"/>
            <a:ext cx="5584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7788" y="3798294"/>
            <a:ext cx="1929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7293" y="3798294"/>
            <a:ext cx="5064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4</a:t>
            </a:r>
            <a:r>
              <a:rPr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8525" y="3798294"/>
            <a:ext cx="4043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4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2685927" y="754265"/>
            <a:ext cx="43106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2863" y="1705936"/>
            <a:ext cx="5448391" cy="792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278" marR="34259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R</a:t>
            </a:r>
            <a:r>
              <a:rPr sz="2500" spc="4" dirty="0">
                <a:latin typeface="Arial"/>
                <a:cs typeface="Arial"/>
              </a:rPr>
              <a:t>egress</a:t>
            </a:r>
            <a:r>
              <a:rPr sz="2500" spc="13" dirty="0">
                <a:latin typeface="Arial"/>
                <a:cs typeface="Arial"/>
              </a:rPr>
              <a:t>i</a:t>
            </a:r>
            <a:r>
              <a:rPr sz="2500" spc="4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118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T</a:t>
            </a:r>
            <a:r>
              <a:rPr sz="2500" spc="4" dirty="0">
                <a:latin typeface="Arial"/>
                <a:cs typeface="Arial"/>
              </a:rPr>
              <a:t>estin</a:t>
            </a:r>
            <a:r>
              <a:rPr sz="2500" dirty="0"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478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4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2813" y="2251882"/>
            <a:ext cx="231588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ied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4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2863" y="2520824"/>
            <a:ext cx="93042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95328" y="2520824"/>
            <a:ext cx="148045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1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7817" y="2520824"/>
            <a:ext cx="4421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1217" y="2520824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no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7154" y="2520824"/>
            <a:ext cx="4825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new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9347" y="2520824"/>
            <a:ext cx="131004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pc="16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8655" y="2520824"/>
            <a:ext cx="5729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been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2289" y="2520824"/>
            <a:ext cx="11354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68417" y="2520824"/>
            <a:ext cx="4302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2863" y="2789765"/>
            <a:ext cx="5387431" cy="650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de.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73"/>
              </a:spcBef>
            </a:pPr>
            <a:r>
              <a:rPr spc="4" dirty="0">
                <a:latin typeface="Arial"/>
                <a:cs typeface="Arial"/>
              </a:rPr>
              <a:t>“R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ion 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ing 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 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 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ode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0165" y="3193177"/>
            <a:ext cx="250707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and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er</a:t>
            </a:r>
            <a:r>
              <a:rPr spc="48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</a:t>
            </a:r>
            <a:r>
              <a:rPr spc="-4" dirty="0">
                <a:latin typeface="Arial"/>
                <a:cs typeface="Arial"/>
              </a:rPr>
              <a:t>rt</a:t>
            </a:r>
            <a:r>
              <a:rPr dirty="0">
                <a:latin typeface="Arial"/>
                <a:cs typeface="Arial"/>
              </a:rPr>
              <a:t>s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496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863" y="3462118"/>
            <a:ext cx="9183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3160" y="3462118"/>
            <a:ext cx="101722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 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may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1825" y="3462118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450" y="3462118"/>
            <a:ext cx="87639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13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8184" y="3462118"/>
            <a:ext cx="3023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by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1955" y="3462118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1924" y="3462118"/>
            <a:ext cx="296240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 </a:t>
            </a:r>
            <a:r>
              <a:rPr spc="8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ange. </a:t>
            </a:r>
            <a:r>
              <a:rPr spc="6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 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17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5771" y="3462118"/>
            <a:ext cx="6223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any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863" y="3731059"/>
            <a:ext cx="1136269" cy="695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:</a:t>
            </a:r>
            <a:endParaRPr>
              <a:latin typeface="Arial"/>
              <a:cs typeface="Arial"/>
            </a:endParaRPr>
          </a:p>
          <a:p>
            <a:pPr marL="361705" marR="521453" algn="ctr">
              <a:lnSpc>
                <a:spcPct val="95825"/>
              </a:lnSpc>
              <a:spcBef>
                <a:spcPts val="1512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2269" y="4188258"/>
            <a:ext cx="6496154" cy="1545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pc="-13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iden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 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ied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endParaRPr>
              <a:latin typeface="Arial"/>
              <a:cs typeface="Arial"/>
            </a:endParaRPr>
          </a:p>
          <a:p>
            <a:pPr marL="11397" marR="1803770">
              <a:lnSpc>
                <a:spcPts val="2063"/>
              </a:lnSpc>
              <a:spcBef>
                <a:spcPts val="1267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</a:t>
            </a:r>
            <a:endParaRPr>
              <a:latin typeface="Arial"/>
              <a:cs typeface="Arial"/>
            </a:endParaRPr>
          </a:p>
          <a:p>
            <a:pPr marL="11397" marR="1803770">
              <a:lnSpc>
                <a:spcPts val="2063"/>
              </a:lnSpc>
              <a:spcBef>
                <a:spcPts val="1370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 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quali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liabi</a:t>
            </a:r>
            <a:r>
              <a:rPr spc="8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1518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e’s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inued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34" y="4607506"/>
            <a:ext cx="241605" cy="1118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274"/>
              </a:spcBef>
            </a:pPr>
            <a:r>
              <a:rPr dirty="0">
                <a:solidFill>
                  <a:srgbClr val="653200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1397">
              <a:lnSpc>
                <a:spcPct val="95825"/>
              </a:lnSpc>
              <a:spcBef>
                <a:spcPts val="1479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27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41273" y="2285999"/>
            <a:ext cx="3879273" cy="605118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0" y="0"/>
                </a:moveTo>
                <a:lnTo>
                  <a:pt x="0" y="685800"/>
                </a:lnTo>
                <a:lnTo>
                  <a:pt x="4267200" y="685800"/>
                </a:lnTo>
                <a:lnTo>
                  <a:pt x="426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1F3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5641" y="2286000"/>
            <a:ext cx="3445625" cy="605118"/>
          </a:xfrm>
          <a:custGeom>
            <a:avLst/>
            <a:gdLst/>
            <a:ahLst/>
            <a:cxnLst/>
            <a:rect l="l" t="t" r="r" b="b"/>
            <a:pathLst>
              <a:path w="3790188" h="685800">
                <a:moveTo>
                  <a:pt x="0" y="0"/>
                </a:moveTo>
                <a:lnTo>
                  <a:pt x="0" y="685800"/>
                </a:lnTo>
                <a:lnTo>
                  <a:pt x="3790188" y="685800"/>
                </a:lnTo>
                <a:lnTo>
                  <a:pt x="3790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A1F3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721" y="2286000"/>
            <a:ext cx="502919" cy="605118"/>
          </a:xfrm>
          <a:custGeom>
            <a:avLst/>
            <a:gdLst/>
            <a:ahLst/>
            <a:cxnLst/>
            <a:rect l="l" t="t" r="r" b="b"/>
            <a:pathLst>
              <a:path w="553211" h="685800">
                <a:moveTo>
                  <a:pt x="0" y="0"/>
                </a:moveTo>
                <a:lnTo>
                  <a:pt x="0" y="685800"/>
                </a:lnTo>
                <a:lnTo>
                  <a:pt x="553211" y="685800"/>
                </a:lnTo>
                <a:lnTo>
                  <a:pt x="553211" y="0"/>
                </a:lnTo>
                <a:lnTo>
                  <a:pt x="0" y="0"/>
                </a:lnTo>
                <a:close/>
              </a:path>
            </a:pathLst>
          </a:custGeom>
          <a:solidFill>
            <a:srgbClr val="A1F3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721" y="2285999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721" y="2891117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2721" y="3496234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2721" y="4101352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721" y="4706470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721" y="5311587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2721" y="5916706"/>
            <a:ext cx="7827824" cy="0"/>
          </a:xfrm>
          <a:custGeom>
            <a:avLst/>
            <a:gdLst/>
            <a:ahLst/>
            <a:cxnLst/>
            <a:rect l="l" t="t" r="r" b="b"/>
            <a:pathLst>
              <a:path w="8610606">
                <a:moveTo>
                  <a:pt x="0" y="0"/>
                </a:moveTo>
                <a:lnTo>
                  <a:pt x="86106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2721" y="2286000"/>
            <a:ext cx="0" cy="3630706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94255" y="2286000"/>
            <a:ext cx="0" cy="3630706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1273" y="2286000"/>
            <a:ext cx="0" cy="3630706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20545" y="2285999"/>
            <a:ext cx="0" cy="3630706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85927" y="754265"/>
            <a:ext cx="431061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031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0667" y="1695849"/>
            <a:ext cx="170032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4473" y="1695849"/>
            <a:ext cx="97101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2200" spc="-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8145" y="1695849"/>
            <a:ext cx="92640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7483" y="1695849"/>
            <a:ext cx="146701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27148" y="1695849"/>
            <a:ext cx="972403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Tes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721" y="2286000"/>
            <a:ext cx="501534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204" marR="69788" indent="24617">
              <a:lnSpc>
                <a:spcPct val="100041"/>
              </a:lnSpc>
              <a:spcBef>
                <a:spcPts val="386"/>
              </a:spcBef>
            </a:pPr>
            <a:r>
              <a:rPr sz="1400" b="1" spc="4" dirty="0">
                <a:latin typeface="Arial"/>
                <a:cs typeface="Arial"/>
              </a:rPr>
              <a:t>Sr</a:t>
            </a:r>
            <a:r>
              <a:rPr sz="1400" b="1" dirty="0">
                <a:latin typeface="Arial"/>
                <a:cs typeface="Arial"/>
              </a:rPr>
              <a:t>. N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4256" y="2286000"/>
            <a:ext cx="3447016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5543">
              <a:lnSpc>
                <a:spcPct val="95825"/>
              </a:lnSpc>
              <a:spcBef>
                <a:spcPts val="386"/>
              </a:spcBef>
            </a:pP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13" dirty="0">
                <a:latin typeface="Arial"/>
                <a:cs typeface="Arial"/>
              </a:rPr>
              <a:t>e</a:t>
            </a:r>
            <a:r>
              <a:rPr sz="1400" b="1" spc="-22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el</a:t>
            </a:r>
            <a:r>
              <a:rPr sz="1400" b="1" spc="8" dirty="0">
                <a:latin typeface="Arial"/>
                <a:cs typeface="Arial"/>
              </a:rPr>
              <a:t>o</a:t>
            </a:r>
            <a:r>
              <a:rPr sz="1400" b="1" spc="-4" dirty="0">
                <a:latin typeface="Arial"/>
                <a:cs typeface="Arial"/>
              </a:rPr>
              <a:t>pm</a:t>
            </a:r>
            <a:r>
              <a:rPr sz="1400" b="1" spc="13" dirty="0">
                <a:latin typeface="Arial"/>
                <a:cs typeface="Arial"/>
              </a:rPr>
              <a:t>e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6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13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8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1273" y="2286000"/>
            <a:ext cx="3879273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94107">
              <a:lnSpc>
                <a:spcPct val="95825"/>
              </a:lnSpc>
              <a:spcBef>
                <a:spcPts val="386"/>
              </a:spcBef>
            </a:pPr>
            <a:r>
              <a:rPr sz="1400" b="1" dirty="0">
                <a:latin typeface="Arial"/>
                <a:cs typeface="Arial"/>
              </a:rPr>
              <a:t>Re</a:t>
            </a:r>
            <a:r>
              <a:rPr sz="1400" b="1" spc="-4" dirty="0">
                <a:latin typeface="Arial"/>
                <a:cs typeface="Arial"/>
              </a:rPr>
              <a:t>g</a:t>
            </a:r>
            <a:r>
              <a:rPr sz="1400" b="1" spc="4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essi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13" dirty="0">
                <a:latin typeface="Arial"/>
                <a:cs typeface="Arial"/>
              </a:rPr>
              <a:t>s</a:t>
            </a:r>
            <a:r>
              <a:rPr sz="1400" b="1" spc="8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4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721" y="2891117"/>
            <a:ext cx="501534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15" marR="147319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256" y="2891117"/>
            <a:ext cx="3447016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94371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eate</a:t>
            </a:r>
            <a:r>
              <a:rPr sz="1400" spc="-2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tes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1273" y="2891117"/>
            <a:ext cx="3879273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15"/>
              </a:spcBef>
            </a:pPr>
            <a:endParaRPr sz="700"/>
          </a:p>
          <a:p>
            <a:pPr marL="134026" marR="192292">
              <a:lnSpc>
                <a:spcPct val="100041"/>
              </a:lnSpc>
            </a:pPr>
            <a:r>
              <a:rPr sz="1400" spc="4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22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x</a:t>
            </a:r>
            <a:r>
              <a:rPr sz="1400" spc="4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2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721" y="3496236"/>
            <a:ext cx="501534" cy="6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15" marR="147319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256" y="3496236"/>
            <a:ext cx="3447016" cy="6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106680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oftwa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6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pone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273" y="3496236"/>
            <a:ext cx="3879273" cy="6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134026" marR="173144">
              <a:lnSpc>
                <a:spcPct val="100041"/>
              </a:lnSpc>
            </a:pPr>
            <a:r>
              <a:rPr sz="1400" spc="4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22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222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ffe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21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ponents</a:t>
            </a:r>
            <a:r>
              <a:rPr sz="1400" spc="20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24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</a:t>
            </a:r>
            <a:r>
              <a:rPr sz="1400" spc="4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been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od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49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od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4" dirty="0">
                <a:latin typeface="Arial"/>
                <a:cs typeface="Arial"/>
              </a:rPr>
              <a:t>ic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721" y="4101352"/>
            <a:ext cx="501534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15" marR="147319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256" y="4101352"/>
            <a:ext cx="3447016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97"/>
              </a:lnSpc>
              <a:spcBef>
                <a:spcPts val="17"/>
              </a:spcBef>
            </a:pPr>
            <a:endParaRPr sz="900"/>
          </a:p>
          <a:p>
            <a:pPr marL="106680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udget</a:t>
            </a:r>
            <a:r>
              <a:rPr sz="1400" spc="-4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4" dirty="0">
                <a:latin typeface="Arial"/>
                <a:cs typeface="Arial"/>
              </a:rPr>
              <a:t>iv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-8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1273" y="4101352"/>
            <a:ext cx="3879273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97"/>
              </a:lnSpc>
              <a:spcBef>
                <a:spcPts val="17"/>
              </a:spcBef>
            </a:pPr>
            <a:endParaRPr sz="900"/>
          </a:p>
          <a:p>
            <a:pPr marL="134026" marR="168782">
              <a:lnSpc>
                <a:spcPct val="100041"/>
              </a:lnSpc>
            </a:pPr>
            <a:r>
              <a:rPr sz="1400" spc="4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udget  </a:t>
            </a:r>
            <a:r>
              <a:rPr sz="1400" spc="3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8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ten  </a:t>
            </a:r>
            <a:r>
              <a:rPr sz="1400" spc="5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does  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  </a:t>
            </a:r>
            <a:r>
              <a:rPr sz="1400" spc="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4" dirty="0">
                <a:latin typeface="Arial"/>
                <a:cs typeface="Arial"/>
              </a:rPr>
              <a:t>iv</a:t>
            </a:r>
            <a:r>
              <a:rPr sz="1400" dirty="0">
                <a:latin typeface="Arial"/>
                <a:cs typeface="Arial"/>
              </a:rPr>
              <a:t>e  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im</a:t>
            </a:r>
            <a:r>
              <a:rPr sz="1400" dirty="0">
                <a:latin typeface="Arial"/>
                <a:cs typeface="Arial"/>
              </a:rPr>
              <a:t>e  </a:t>
            </a:r>
            <a:r>
              <a:rPr sz="1400" spc="5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eg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ssi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6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721" y="4706470"/>
            <a:ext cx="501534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15" marR="147319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256" y="4706470"/>
            <a:ext cx="3447016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120357" marR="311896">
              <a:lnSpc>
                <a:spcPct val="100041"/>
              </a:lnSpc>
            </a:pPr>
            <a:r>
              <a:rPr sz="1400" spc="4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fo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246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j</a:t>
            </a:r>
            <a:r>
              <a:rPr sz="1400" spc="-8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26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24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oft</a:t>
            </a:r>
            <a:r>
              <a:rPr sz="1400" spc="-8" dirty="0">
                <a:latin typeface="Arial"/>
                <a:cs typeface="Arial"/>
              </a:rPr>
              <a:t>w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odu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1273" y="4706470"/>
            <a:ext cx="3879273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120349" marR="246243">
              <a:lnSpc>
                <a:spcPct val="100041"/>
              </a:lnSpc>
            </a:pPr>
            <a:r>
              <a:rPr sz="1400" spc="4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fo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g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-4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6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34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im</a:t>
            </a:r>
            <a:r>
              <a:rPr sz="1400" dirty="0">
                <a:latin typeface="Arial"/>
                <a:cs typeface="Arial"/>
              </a:rPr>
              <a:t>es o</a:t>
            </a:r>
            <a:r>
              <a:rPr sz="1400" spc="4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</a:t>
            </a:r>
            <a:r>
              <a:rPr sz="1400" spc="-2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li</a:t>
            </a:r>
            <a:r>
              <a:rPr sz="1400" dirty="0">
                <a:latin typeface="Arial"/>
                <a:cs typeface="Arial"/>
              </a:rPr>
              <a:t>fe</a:t>
            </a:r>
            <a:r>
              <a:rPr sz="1400" spc="-1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spc="-8" dirty="0">
                <a:latin typeface="Arial"/>
                <a:cs typeface="Arial"/>
              </a:rPr>
              <a:t>w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6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od</a:t>
            </a:r>
            <a:r>
              <a:rPr sz="1400" spc="13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721" y="5311587"/>
            <a:ext cx="501534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15" marR="147319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256" y="5311587"/>
            <a:ext cx="3447016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15"/>
              </a:spcBef>
            </a:pPr>
            <a:endParaRPr sz="700"/>
          </a:p>
          <a:p>
            <a:pPr marL="106680" marR="242111">
              <a:lnSpc>
                <a:spcPct val="100041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 </a:t>
            </a:r>
            <a:r>
              <a:rPr sz="1400" spc="30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13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er </a:t>
            </a:r>
            <a:r>
              <a:rPr sz="1400" spc="33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341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30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ea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date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spc="-8" dirty="0">
                <a:latin typeface="Arial"/>
                <a:cs typeface="Arial"/>
              </a:rPr>
              <a:t>w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41273" y="5311587"/>
            <a:ext cx="3879273" cy="605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8"/>
              </a:spcBef>
            </a:pPr>
            <a:endParaRPr sz="600"/>
          </a:p>
          <a:p>
            <a:pPr marL="105305" marR="106074">
              <a:lnSpc>
                <a:spcPts val="1650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74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is</a:t>
            </a:r>
            <a:r>
              <a:rPr sz="1400" spc="-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6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si</a:t>
            </a:r>
            <a:r>
              <a:rPr sz="1400" dirty="0">
                <a:latin typeface="Arial"/>
                <a:cs typeface="Arial"/>
              </a:rPr>
              <a:t>tuat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3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under</a:t>
            </a:r>
            <a:r>
              <a:rPr sz="1400" spc="6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ter t</a:t>
            </a:r>
            <a:r>
              <a:rPr sz="1400" spc="4" dirty="0">
                <a:latin typeface="Arial"/>
                <a:cs typeface="Arial"/>
              </a:rPr>
              <a:t>im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2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nt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7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2685927" y="754265"/>
            <a:ext cx="43106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5031" y="1753063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0666" y="1763085"/>
            <a:ext cx="330135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1175" y="2251882"/>
            <a:ext cx="12283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90430" y="2251882"/>
            <a:ext cx="73784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9232" y="2251882"/>
            <a:ext cx="45321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pc="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20023" y="2251882"/>
            <a:ext cx="1087781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igni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ant</a:t>
            </a:r>
            <a:endParaRPr>
              <a:latin typeface="Arial"/>
              <a:cs typeface="Arial"/>
            </a:endParaRPr>
          </a:p>
          <a:p>
            <a:pPr marL="12765">
              <a:lnSpc>
                <a:spcPct val="95825"/>
              </a:lnSpc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his</a:t>
            </a:r>
            <a:r>
              <a:rPr spc="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/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176" y="2520824"/>
            <a:ext cx="671746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nt</a:t>
            </a:r>
            <a:r>
              <a:rPr spc="1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1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1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/</a:t>
            </a:r>
            <a:r>
              <a:rPr spc="10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pc="1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ny</a:t>
            </a:r>
            <a:r>
              <a:rPr spc="1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hniq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1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ailable</a:t>
            </a:r>
            <a:r>
              <a:rPr spc="1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1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6634" y="3327647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2270" y="3327647"/>
            <a:ext cx="276476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6634" y="3865529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70" y="3865529"/>
            <a:ext cx="7267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eu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9385" y="3865529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5982" y="3865529"/>
            <a:ext cx="84175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6705" y="3865529"/>
            <a:ext cx="42968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3177" y="3865529"/>
            <a:ext cx="60979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1144" y="3865529"/>
            <a:ext cx="37842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354" y="3865529"/>
            <a:ext cx="2487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4104" y="3865529"/>
            <a:ext cx="6098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ply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2070" y="3865529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6089" y="3865529"/>
            <a:ext cx="113685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eg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0529" y="3865529"/>
            <a:ext cx="42968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269" y="4134470"/>
            <a:ext cx="695438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ele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r>
              <a:rPr spc="5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hnique</a:t>
            </a:r>
            <a:r>
              <a:rPr spc="5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4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pc="5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5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4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of</a:t>
            </a:r>
            <a:r>
              <a:rPr spc="57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4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 be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09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4641273" y="4044875"/>
            <a:ext cx="484909" cy="814892"/>
          </a:xfrm>
          <a:custGeom>
            <a:avLst/>
            <a:gdLst/>
            <a:ahLst/>
            <a:cxnLst/>
            <a:rect l="l" t="t" r="r" b="b"/>
            <a:pathLst>
              <a:path w="533400" h="923544">
                <a:moveTo>
                  <a:pt x="0" y="0"/>
                </a:moveTo>
                <a:lnTo>
                  <a:pt x="0" y="923544"/>
                </a:lnTo>
                <a:lnTo>
                  <a:pt x="533400" y="923544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1273" y="3701976"/>
            <a:ext cx="484909" cy="342899"/>
          </a:xfrm>
          <a:custGeom>
            <a:avLst/>
            <a:gdLst/>
            <a:ahLst/>
            <a:cxnLst/>
            <a:rect l="l" t="t" r="r" b="b"/>
            <a:pathLst>
              <a:path w="533400" h="388619">
                <a:moveTo>
                  <a:pt x="0" y="0"/>
                </a:moveTo>
                <a:lnTo>
                  <a:pt x="0" y="388619"/>
                </a:lnTo>
                <a:lnTo>
                  <a:pt x="533400" y="38861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1273" y="3360420"/>
            <a:ext cx="484909" cy="341555"/>
          </a:xfrm>
          <a:custGeom>
            <a:avLst/>
            <a:gdLst/>
            <a:ahLst/>
            <a:cxnLst/>
            <a:rect l="l" t="t" r="r" b="b"/>
            <a:pathLst>
              <a:path w="533400" h="387096">
                <a:moveTo>
                  <a:pt x="0" y="0"/>
                </a:moveTo>
                <a:lnTo>
                  <a:pt x="0" y="387096"/>
                </a:lnTo>
                <a:lnTo>
                  <a:pt x="533400" y="387096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1273" y="3017519"/>
            <a:ext cx="484909" cy="342900"/>
          </a:xfrm>
          <a:custGeom>
            <a:avLst/>
            <a:gdLst/>
            <a:ahLst/>
            <a:cxnLst/>
            <a:rect l="l" t="t" r="r" b="b"/>
            <a:pathLst>
              <a:path w="533400" h="388620">
                <a:moveTo>
                  <a:pt x="0" y="0"/>
                </a:moveTo>
                <a:lnTo>
                  <a:pt x="0" y="388620"/>
                </a:lnTo>
                <a:lnTo>
                  <a:pt x="533400" y="38862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1273" y="2675964"/>
            <a:ext cx="484909" cy="341555"/>
          </a:xfrm>
          <a:custGeom>
            <a:avLst/>
            <a:gdLst/>
            <a:ahLst/>
            <a:cxnLst/>
            <a:rect l="l" t="t" r="r" b="b"/>
            <a:pathLst>
              <a:path w="533400" h="387096">
                <a:moveTo>
                  <a:pt x="0" y="0"/>
                </a:moveTo>
                <a:lnTo>
                  <a:pt x="0" y="387096"/>
                </a:lnTo>
                <a:lnTo>
                  <a:pt x="533400" y="387096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1273" y="2120600"/>
            <a:ext cx="2770909" cy="555364"/>
          </a:xfrm>
          <a:custGeom>
            <a:avLst/>
            <a:gdLst/>
            <a:ahLst/>
            <a:cxnLst/>
            <a:rect l="l" t="t" r="r" b="b"/>
            <a:pathLst>
              <a:path w="3048000" h="629412">
                <a:moveTo>
                  <a:pt x="0" y="0"/>
                </a:moveTo>
                <a:lnTo>
                  <a:pt x="0" y="629412"/>
                </a:lnTo>
                <a:lnTo>
                  <a:pt x="3048000" y="62941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2F9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70364" y="4044875"/>
            <a:ext cx="692727" cy="814892"/>
          </a:xfrm>
          <a:custGeom>
            <a:avLst/>
            <a:gdLst/>
            <a:ahLst/>
            <a:cxnLst/>
            <a:rect l="l" t="t" r="r" b="b"/>
            <a:pathLst>
              <a:path w="762000" h="923544">
                <a:moveTo>
                  <a:pt x="0" y="0"/>
                </a:moveTo>
                <a:lnTo>
                  <a:pt x="0" y="923544"/>
                </a:lnTo>
                <a:lnTo>
                  <a:pt x="762000" y="923544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70364" y="3701976"/>
            <a:ext cx="692727" cy="342899"/>
          </a:xfrm>
          <a:custGeom>
            <a:avLst/>
            <a:gdLst/>
            <a:ahLst/>
            <a:cxnLst/>
            <a:rect l="l" t="t" r="r" b="b"/>
            <a:pathLst>
              <a:path w="762000" h="388619">
                <a:moveTo>
                  <a:pt x="0" y="0"/>
                </a:moveTo>
                <a:lnTo>
                  <a:pt x="0" y="388619"/>
                </a:lnTo>
                <a:lnTo>
                  <a:pt x="762000" y="388619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0364" y="3360420"/>
            <a:ext cx="692727" cy="341555"/>
          </a:xfrm>
          <a:custGeom>
            <a:avLst/>
            <a:gdLst/>
            <a:ahLst/>
            <a:cxnLst/>
            <a:rect l="l" t="t" r="r" b="b"/>
            <a:pathLst>
              <a:path w="762000" h="387096">
                <a:moveTo>
                  <a:pt x="0" y="0"/>
                </a:moveTo>
                <a:lnTo>
                  <a:pt x="0" y="387096"/>
                </a:lnTo>
                <a:lnTo>
                  <a:pt x="762000" y="387096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70364" y="3017519"/>
            <a:ext cx="692727" cy="342900"/>
          </a:xfrm>
          <a:custGeom>
            <a:avLst/>
            <a:gdLst/>
            <a:ahLst/>
            <a:cxnLst/>
            <a:rect l="l" t="t" r="r" b="b"/>
            <a:pathLst>
              <a:path w="762000" h="388620">
                <a:moveTo>
                  <a:pt x="0" y="0"/>
                </a:moveTo>
                <a:lnTo>
                  <a:pt x="0" y="388620"/>
                </a:lnTo>
                <a:lnTo>
                  <a:pt x="762000" y="38862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70364" y="2675964"/>
            <a:ext cx="692727" cy="341554"/>
          </a:xfrm>
          <a:custGeom>
            <a:avLst/>
            <a:gdLst/>
            <a:ahLst/>
            <a:cxnLst/>
            <a:rect l="l" t="t" r="r" b="b"/>
            <a:pathLst>
              <a:path w="762000" h="387096">
                <a:moveTo>
                  <a:pt x="0" y="0"/>
                </a:moveTo>
                <a:lnTo>
                  <a:pt x="0" y="387096"/>
                </a:lnTo>
                <a:lnTo>
                  <a:pt x="762000" y="387096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70364" y="2120600"/>
            <a:ext cx="2770909" cy="555364"/>
          </a:xfrm>
          <a:custGeom>
            <a:avLst/>
            <a:gdLst/>
            <a:ahLst/>
            <a:cxnLst/>
            <a:rect l="l" t="t" r="r" b="b"/>
            <a:pathLst>
              <a:path w="3048000" h="629412">
                <a:moveTo>
                  <a:pt x="0" y="0"/>
                </a:moveTo>
                <a:lnTo>
                  <a:pt x="0" y="629412"/>
                </a:lnTo>
                <a:lnTo>
                  <a:pt x="3048000" y="629412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2F9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70364" y="2120600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70364" y="2675964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70364" y="3017519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0364" y="3360419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0364" y="3701974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0364" y="4044874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70364" y="4859766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0364" y="2120601"/>
            <a:ext cx="0" cy="2739166"/>
          </a:xfrm>
          <a:custGeom>
            <a:avLst/>
            <a:gdLst/>
            <a:ahLst/>
            <a:cxnLst/>
            <a:rect l="l" t="t" r="r" b="b"/>
            <a:pathLst>
              <a:path h="3104388">
                <a:moveTo>
                  <a:pt x="0" y="0"/>
                </a:moveTo>
                <a:lnTo>
                  <a:pt x="0" y="31043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41273" y="2120600"/>
            <a:ext cx="0" cy="2739166"/>
          </a:xfrm>
          <a:custGeom>
            <a:avLst/>
            <a:gdLst/>
            <a:ahLst/>
            <a:cxnLst/>
            <a:rect l="l" t="t" r="r" b="b"/>
            <a:pathLst>
              <a:path h="3104388">
                <a:moveTo>
                  <a:pt x="0" y="0"/>
                </a:moveTo>
                <a:lnTo>
                  <a:pt x="0" y="310438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12182" y="2120600"/>
            <a:ext cx="0" cy="2739166"/>
          </a:xfrm>
          <a:custGeom>
            <a:avLst/>
            <a:gdLst/>
            <a:ahLst/>
            <a:cxnLst/>
            <a:rect l="l" t="t" r="r" b="b"/>
            <a:pathLst>
              <a:path h="3104388">
                <a:moveTo>
                  <a:pt x="0" y="0"/>
                </a:moveTo>
                <a:lnTo>
                  <a:pt x="0" y="31043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63091" y="2675964"/>
            <a:ext cx="0" cy="2183802"/>
          </a:xfrm>
          <a:custGeom>
            <a:avLst/>
            <a:gdLst/>
            <a:ahLst/>
            <a:cxnLst/>
            <a:rect l="l" t="t" r="r" b="b"/>
            <a:pathLst>
              <a:path h="2474976">
                <a:moveTo>
                  <a:pt x="0" y="0"/>
                </a:moveTo>
                <a:lnTo>
                  <a:pt x="0" y="24749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26182" y="2675964"/>
            <a:ext cx="0" cy="2183802"/>
          </a:xfrm>
          <a:custGeom>
            <a:avLst/>
            <a:gdLst/>
            <a:ahLst/>
            <a:cxnLst/>
            <a:rect l="l" t="t" r="r" b="b"/>
            <a:pathLst>
              <a:path h="2474976">
                <a:moveTo>
                  <a:pt x="0" y="0"/>
                </a:moveTo>
                <a:lnTo>
                  <a:pt x="0" y="247497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6672" y="4473836"/>
            <a:ext cx="378229" cy="0"/>
          </a:xfrm>
          <a:custGeom>
            <a:avLst/>
            <a:gdLst/>
            <a:ahLst/>
            <a:cxnLst/>
            <a:rect l="l" t="t" r="r" b="b"/>
            <a:pathLst>
              <a:path w="416052">
                <a:moveTo>
                  <a:pt x="0" y="0"/>
                </a:moveTo>
                <a:lnTo>
                  <a:pt x="416052" y="0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63091" y="754265"/>
            <a:ext cx="171469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7980" y="754265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7761" y="4357179"/>
            <a:ext cx="755645" cy="215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15"/>
              </a:lnSpc>
              <a:spcBef>
                <a:spcPts val="81"/>
              </a:spcBef>
            </a:pP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13" dirty="0">
                <a:latin typeface="Arial"/>
                <a:cs typeface="Arial"/>
              </a:rPr>
              <a:t>u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n </a:t>
            </a:r>
            <a:r>
              <a:rPr sz="1400" spc="332" dirty="0">
                <a:latin typeface="Arial"/>
                <a:cs typeface="Arial"/>
              </a:rPr>
              <a:t> </a:t>
            </a:r>
            <a:r>
              <a:rPr sz="2200" baseline="1811" dirty="0">
                <a:latin typeface="Times New Roman"/>
                <a:cs typeface="Times New Roman"/>
              </a:rPr>
              <a:t>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26907" y="4357179"/>
            <a:ext cx="121734" cy="201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579"/>
              </a:lnSpc>
              <a:spcBef>
                <a:spcPts val="79"/>
              </a:spcBef>
            </a:pPr>
            <a:r>
              <a:rPr sz="1400" dirty="0">
                <a:latin typeface="Times New Roman"/>
                <a:cs typeface="Times New Roman"/>
              </a:rPr>
              <a:t>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87468" y="5142999"/>
            <a:ext cx="3159008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latin typeface="Arial"/>
                <a:cs typeface="Arial"/>
              </a:rPr>
              <a:t>F</a:t>
            </a:r>
            <a:r>
              <a:rPr b="1" spc="-4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g.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8:</a:t>
            </a:r>
            <a:r>
              <a:rPr b="1"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ode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me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 B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35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0364" y="2120601"/>
            <a:ext cx="2770909" cy="55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0330">
              <a:lnSpc>
                <a:spcPct val="95825"/>
              </a:lnSpc>
              <a:spcBef>
                <a:spcPts val="386"/>
              </a:spcBef>
            </a:pPr>
            <a:r>
              <a:rPr sz="1400" spc="-4" dirty="0">
                <a:latin typeface="Arial"/>
                <a:cs typeface="Arial"/>
              </a:rPr>
              <a:t>Fr</a:t>
            </a:r>
            <a:r>
              <a:rPr sz="1400" dirty="0">
                <a:latin typeface="Arial"/>
                <a:cs typeface="Arial"/>
              </a:rPr>
              <a:t>ag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1273" y="2120601"/>
            <a:ext cx="2770909" cy="555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4832" marR="535724" indent="325497">
              <a:lnSpc>
                <a:spcPts val="1650"/>
              </a:lnSpc>
              <a:spcBef>
                <a:spcPts val="386"/>
              </a:spcBef>
            </a:pPr>
            <a:r>
              <a:rPr sz="1400" spc="-4" dirty="0">
                <a:latin typeface="Arial"/>
                <a:cs typeface="Arial"/>
              </a:rPr>
              <a:t>Fr</a:t>
            </a:r>
            <a:r>
              <a:rPr sz="1400" dirty="0">
                <a:latin typeface="Arial"/>
                <a:cs typeface="Arial"/>
              </a:rPr>
              <a:t>ag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 </a:t>
            </a:r>
            <a:endParaRPr sz="1400">
              <a:latin typeface="Arial"/>
              <a:cs typeface="Arial"/>
            </a:endParaRPr>
          </a:p>
          <a:p>
            <a:pPr marL="564832" marR="535724">
              <a:lnSpc>
                <a:spcPts val="1650"/>
              </a:lnSpc>
              <a:spcBef>
                <a:spcPts val="415"/>
              </a:spcBef>
            </a:pPr>
            <a:r>
              <a:rPr sz="1400" spc="-4" dirty="0">
                <a:latin typeface="Arial"/>
                <a:cs typeface="Arial"/>
              </a:rPr>
              <a:t>(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od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" dirty="0">
                <a:latin typeface="Arial"/>
                <a:cs typeface="Arial"/>
              </a:rPr>
              <a:t> A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0364" y="2675964"/>
            <a:ext cx="692727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338" marR="219867" algn="ctr">
              <a:lnSpc>
                <a:spcPts val="1650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3091" y="2675964"/>
            <a:ext cx="2078181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1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1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</a:t>
            </a:r>
            <a:r>
              <a:rPr sz="1400" spc="21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1273" y="2675964"/>
            <a:ext cx="484909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ts val="1650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6182" y="2675964"/>
            <a:ext cx="2286000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1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1)</a:t>
            </a:r>
            <a:r>
              <a:rPr sz="1400" spc="-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</a:t>
            </a:r>
            <a:r>
              <a:rPr sz="1400" spc="7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1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0364" y="3017519"/>
            <a:ext cx="692727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338" marR="219867" algn="ctr">
              <a:lnSpc>
                <a:spcPts val="1650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3091" y="3017519"/>
            <a:ext cx="2078181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3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273" y="3017519"/>
            <a:ext cx="484909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ts val="1650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6182" y="3017519"/>
            <a:ext cx="2286000" cy="34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3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0364" y="3360420"/>
            <a:ext cx="692727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338" marR="219867" algn="ctr">
              <a:lnSpc>
                <a:spcPts val="1650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3091" y="3360420"/>
            <a:ext cx="2078181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6"/>
              </a:spcBef>
            </a:pP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13" dirty="0">
                <a:latin typeface="Arial"/>
                <a:cs typeface="Arial"/>
              </a:rPr>
              <a:t>u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(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1273" y="3360420"/>
            <a:ext cx="484909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ts val="1650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6182" y="3360420"/>
            <a:ext cx="2286000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6"/>
              </a:spcBef>
            </a:pP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13" dirty="0">
                <a:latin typeface="Arial"/>
                <a:cs typeface="Arial"/>
              </a:rPr>
              <a:t>u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(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364" y="3701976"/>
            <a:ext cx="692727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338" marR="219867" algn="ctr">
              <a:lnSpc>
                <a:spcPts val="1650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3091" y="3701976"/>
            <a:ext cx="2078181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ls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1273" y="3701976"/>
            <a:ext cx="484909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ts val="1650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6182" y="3701976"/>
            <a:ext cx="2286000" cy="342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056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ls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364" y="4044874"/>
            <a:ext cx="692727" cy="81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42"/>
              </a:spcBef>
            </a:pPr>
            <a:endParaRPr sz="600"/>
          </a:p>
          <a:p>
            <a:pPr marL="217338" marR="219867" algn="ctr">
              <a:lnSpc>
                <a:spcPts val="1650"/>
              </a:lnSpc>
              <a:spcBef>
                <a:spcPts val="1795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3091" y="4044874"/>
            <a:ext cx="2078181" cy="81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9"/>
              </a:lnSpc>
              <a:spcBef>
                <a:spcPts val="14"/>
              </a:spcBef>
            </a:pPr>
            <a:endParaRPr sz="400" dirty="0"/>
          </a:p>
          <a:p>
            <a:pPr marL="700177" marR="980311" algn="ctr">
              <a:lnSpc>
                <a:spcPts val="1391"/>
              </a:lnSpc>
              <a:spcBef>
                <a:spcPts val="966"/>
              </a:spcBef>
            </a:pPr>
            <a:r>
              <a:rPr sz="2200" baseline="-9058" dirty="0">
                <a:latin typeface="Times New Roman"/>
                <a:cs typeface="Times New Roman"/>
              </a:rPr>
              <a:t> </a:t>
            </a:r>
            <a:r>
              <a:rPr sz="2200" spc="6" baseline="-9058" dirty="0">
                <a:latin typeface="Times New Roman"/>
                <a:cs typeface="Times New Roman"/>
              </a:rPr>
              <a:t> </a:t>
            </a:r>
            <a:r>
              <a:rPr sz="2200" u="sng" baseline="-10870" dirty="0">
                <a:latin typeface="Times New Roman"/>
                <a:cs typeface="Times New Roman"/>
              </a:rPr>
              <a:t>1</a:t>
            </a:r>
            <a:r>
              <a:rPr sz="2200" spc="-45" baseline="-10870" dirty="0">
                <a:latin typeface="Times New Roman"/>
                <a:cs typeface="Times New Roman"/>
              </a:rPr>
              <a:t> </a:t>
            </a:r>
            <a:r>
              <a:rPr sz="2200" baseline="-9058" dirty="0">
                <a:latin typeface="Times New Roman"/>
                <a:cs typeface="Times New Roman"/>
              </a:rPr>
              <a:t></a:t>
            </a:r>
            <a:endParaRPr sz="1400" dirty="0">
              <a:latin typeface="Times New Roman"/>
              <a:cs typeface="Times New Roman"/>
            </a:endParaRPr>
          </a:p>
          <a:p>
            <a:pPr marL="82056">
              <a:lnSpc>
                <a:spcPts val="1126"/>
              </a:lnSpc>
            </a:pPr>
            <a:r>
              <a:rPr sz="2200" spc="-4" baseline="-5435" dirty="0">
                <a:latin typeface="Arial"/>
                <a:cs typeface="Arial"/>
              </a:rPr>
              <a:t>r</a:t>
            </a:r>
            <a:r>
              <a:rPr sz="2200" baseline="-5435" dirty="0">
                <a:latin typeface="Arial"/>
                <a:cs typeface="Arial"/>
              </a:rPr>
              <a:t>et</a:t>
            </a:r>
            <a:r>
              <a:rPr sz="2200" spc="13" baseline="-5435" dirty="0">
                <a:latin typeface="Arial"/>
                <a:cs typeface="Arial"/>
              </a:rPr>
              <a:t>u</a:t>
            </a:r>
            <a:r>
              <a:rPr sz="2200" spc="-4" baseline="-5435" dirty="0">
                <a:latin typeface="Arial"/>
                <a:cs typeface="Arial"/>
              </a:rPr>
              <a:t>r</a:t>
            </a:r>
            <a:r>
              <a:rPr sz="2200" baseline="-5435" dirty="0">
                <a:latin typeface="Arial"/>
                <a:cs typeface="Arial"/>
              </a:rPr>
              <a:t>n  </a:t>
            </a:r>
            <a:r>
              <a:rPr sz="2200" spc="118" baseline="-5435" dirty="0">
                <a:latin typeface="Arial"/>
                <a:cs typeface="Arial"/>
              </a:rPr>
              <a:t> </a:t>
            </a:r>
            <a:r>
              <a:rPr sz="2200" baseline="1811" dirty="0">
                <a:latin typeface="Times New Roman"/>
                <a:cs typeface="Times New Roman"/>
              </a:rPr>
              <a:t>      </a:t>
            </a:r>
            <a:r>
              <a:rPr sz="2200" spc="132" baseline="1811" dirty="0">
                <a:latin typeface="Times New Roman"/>
                <a:cs typeface="Times New Roman"/>
              </a:rPr>
              <a:t> </a:t>
            </a:r>
            <a:r>
              <a:rPr sz="2200" baseline="1811" dirty="0">
                <a:latin typeface="Times New Roman"/>
                <a:cs typeface="Times New Roman"/>
              </a:rPr>
              <a:t></a:t>
            </a:r>
            <a:endParaRPr sz="1400" dirty="0">
              <a:latin typeface="Times New Roman"/>
              <a:cs typeface="Times New Roman"/>
            </a:endParaRPr>
          </a:p>
          <a:p>
            <a:pPr marL="701515" marR="981649" algn="ctr">
              <a:lnSpc>
                <a:spcPts val="1503"/>
              </a:lnSpc>
              <a:spcBef>
                <a:spcPts val="18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1273" y="4044874"/>
            <a:ext cx="484909" cy="81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42"/>
              </a:spcBef>
            </a:pPr>
            <a:endParaRPr sz="600"/>
          </a:p>
          <a:p>
            <a:pPr marL="82056">
              <a:lnSpc>
                <a:spcPts val="1650"/>
              </a:lnSpc>
              <a:spcBef>
                <a:spcPts val="1795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5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6182" y="4044874"/>
            <a:ext cx="2286000" cy="814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31"/>
              </a:spcBef>
            </a:pPr>
            <a:endParaRPr sz="600"/>
          </a:p>
          <a:p>
            <a:pPr marL="705698">
              <a:lnSpc>
                <a:spcPts val="1695"/>
              </a:lnSpc>
              <a:spcBef>
                <a:spcPts val="897"/>
              </a:spcBef>
            </a:pPr>
            <a:r>
              <a:rPr sz="2200" baseline="1811" dirty="0">
                <a:latin typeface="Times New Roman"/>
                <a:cs typeface="Times New Roman"/>
              </a:rPr>
              <a:t>      </a:t>
            </a:r>
            <a:r>
              <a:rPr sz="2200" spc="69" baseline="181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  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2200" baseline="1811" dirty="0">
                <a:latin typeface="Times New Roman"/>
                <a:cs typeface="Times New Roman"/>
              </a:rPr>
              <a:t></a:t>
            </a:r>
            <a:endParaRPr sz="1400">
              <a:latin typeface="Times New Roman"/>
              <a:cs typeface="Times New Roman"/>
            </a:endParaRPr>
          </a:p>
          <a:p>
            <a:pPr marL="705698">
              <a:lnSpc>
                <a:spcPts val="1650"/>
              </a:lnSpc>
              <a:spcBef>
                <a:spcPts val="363"/>
              </a:spcBef>
            </a:pPr>
            <a:r>
              <a:rPr sz="2200" baseline="-12682" dirty="0">
                <a:latin typeface="Times New Roman"/>
                <a:cs typeface="Times New Roman"/>
              </a:rPr>
              <a:t> </a:t>
            </a:r>
            <a:r>
              <a:rPr sz="2200" spc="65" baseline="-12682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y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−</a:t>
            </a:r>
            <a:r>
              <a:rPr sz="1400" spc="-13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2200" baseline="-12682" dirty="0">
                <a:latin typeface="Times New Roman"/>
                <a:cs typeface="Times New Roman"/>
              </a:rPr>
              <a:t>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36672" y="4350571"/>
            <a:ext cx="37822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7" y="2004453"/>
            <a:ext cx="5645727" cy="285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18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5565371" y="2462156"/>
            <a:ext cx="1846811" cy="375172"/>
          </a:xfrm>
          <a:custGeom>
            <a:avLst/>
            <a:gdLst/>
            <a:ahLst/>
            <a:cxnLst/>
            <a:rect l="l" t="t" r="r" b="b"/>
            <a:pathLst>
              <a:path w="2031492" h="425195">
                <a:moveTo>
                  <a:pt x="0" y="0"/>
                </a:moveTo>
                <a:lnTo>
                  <a:pt x="0" y="425195"/>
                </a:lnTo>
                <a:lnTo>
                  <a:pt x="2031492" y="425195"/>
                </a:lnTo>
                <a:lnTo>
                  <a:pt x="2031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7174" y="2462156"/>
            <a:ext cx="1848195" cy="375172"/>
          </a:xfrm>
          <a:custGeom>
            <a:avLst/>
            <a:gdLst/>
            <a:ahLst/>
            <a:cxnLst/>
            <a:rect l="l" t="t" r="r" b="b"/>
            <a:pathLst>
              <a:path w="2033015" h="425195">
                <a:moveTo>
                  <a:pt x="0" y="0"/>
                </a:moveTo>
                <a:lnTo>
                  <a:pt x="0" y="425195"/>
                </a:lnTo>
                <a:lnTo>
                  <a:pt x="2033015" y="425195"/>
                </a:lnTo>
                <a:lnTo>
                  <a:pt x="20330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0364" y="2462156"/>
            <a:ext cx="1846810" cy="375173"/>
          </a:xfrm>
          <a:custGeom>
            <a:avLst/>
            <a:gdLst/>
            <a:ahLst/>
            <a:cxnLst/>
            <a:rect l="l" t="t" r="r" b="b"/>
            <a:pathLst>
              <a:path w="2031491" h="425196">
                <a:moveTo>
                  <a:pt x="0" y="0"/>
                </a:moveTo>
                <a:lnTo>
                  <a:pt x="0" y="425196"/>
                </a:lnTo>
                <a:lnTo>
                  <a:pt x="2031491" y="425195"/>
                </a:lnTo>
                <a:lnTo>
                  <a:pt x="2031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0364" y="2084294"/>
            <a:ext cx="5541818" cy="377862"/>
          </a:xfrm>
          <a:custGeom>
            <a:avLst/>
            <a:gdLst/>
            <a:ahLst/>
            <a:cxnLst/>
            <a:rect l="l" t="t" r="r" b="b"/>
            <a:pathLst>
              <a:path w="6096000" h="428244">
                <a:moveTo>
                  <a:pt x="0" y="0"/>
                </a:moveTo>
                <a:lnTo>
                  <a:pt x="0" y="428244"/>
                </a:lnTo>
                <a:lnTo>
                  <a:pt x="6096000" y="428243"/>
                </a:lnTo>
                <a:lnTo>
                  <a:pt x="609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689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70364" y="2071688"/>
            <a:ext cx="5541818" cy="25213"/>
          </a:xfrm>
          <a:custGeom>
            <a:avLst/>
            <a:gdLst/>
            <a:ahLst/>
            <a:cxnLst/>
            <a:rect l="l" t="t" r="r" b="b"/>
            <a:pathLst>
              <a:path w="6096000" h="28575">
                <a:moveTo>
                  <a:pt x="0" y="0"/>
                </a:moveTo>
                <a:lnTo>
                  <a:pt x="0" y="28575"/>
                </a:lnTo>
                <a:lnTo>
                  <a:pt x="6096000" y="28574"/>
                </a:lnTo>
                <a:lnTo>
                  <a:pt x="609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70364" y="2462156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0364" y="2837329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70364" y="3216536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0364" y="3594398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70364" y="3969571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70364" y="4347433"/>
            <a:ext cx="5541818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0364" y="2084295"/>
            <a:ext cx="0" cy="2263139"/>
          </a:xfrm>
          <a:custGeom>
            <a:avLst/>
            <a:gdLst/>
            <a:ahLst/>
            <a:cxnLst/>
            <a:rect l="l" t="t" r="r" b="b"/>
            <a:pathLst>
              <a:path h="2564891">
                <a:moveTo>
                  <a:pt x="0" y="0"/>
                </a:moveTo>
                <a:lnTo>
                  <a:pt x="0" y="25648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2182" y="2084295"/>
            <a:ext cx="0" cy="2263139"/>
          </a:xfrm>
          <a:custGeom>
            <a:avLst/>
            <a:gdLst/>
            <a:ahLst/>
            <a:cxnLst/>
            <a:rect l="l" t="t" r="r" b="b"/>
            <a:pathLst>
              <a:path h="2564891">
                <a:moveTo>
                  <a:pt x="0" y="0"/>
                </a:moveTo>
                <a:lnTo>
                  <a:pt x="0" y="25648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7174" y="2462155"/>
            <a:ext cx="0" cy="1885278"/>
          </a:xfrm>
          <a:custGeom>
            <a:avLst/>
            <a:gdLst/>
            <a:ahLst/>
            <a:cxnLst/>
            <a:rect l="l" t="t" r="r" b="b"/>
            <a:pathLst>
              <a:path h="2136648">
                <a:moveTo>
                  <a:pt x="0" y="0"/>
                </a:moveTo>
                <a:lnTo>
                  <a:pt x="0" y="213664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5371" y="2462156"/>
            <a:ext cx="0" cy="1885277"/>
          </a:xfrm>
          <a:custGeom>
            <a:avLst/>
            <a:gdLst/>
            <a:ahLst/>
            <a:cxnLst/>
            <a:rect l="l" t="t" r="r" b="b"/>
            <a:pathLst>
              <a:path h="2136647">
                <a:moveTo>
                  <a:pt x="0" y="0"/>
                </a:moveTo>
                <a:lnTo>
                  <a:pt x="0" y="21366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93818" y="754265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7980" y="754265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8432" y="4605116"/>
            <a:ext cx="4899780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latin typeface="Arial"/>
                <a:cs typeface="Arial"/>
              </a:rPr>
              <a:t>F</a:t>
            </a:r>
            <a:r>
              <a:rPr b="1" spc="-4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g.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9:</a:t>
            </a:r>
            <a:r>
              <a:rPr b="1"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c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gm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Fig.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8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0364" y="2084294"/>
            <a:ext cx="5541818" cy="37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68487" marR="2270541" algn="ctr">
              <a:lnSpc>
                <a:spcPct val="95825"/>
              </a:lnSpc>
              <a:spcBef>
                <a:spcPts val="386"/>
              </a:spcBef>
            </a:pPr>
            <a:r>
              <a:rPr sz="1400" spc="-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0364" y="2462157"/>
            <a:ext cx="1846810" cy="375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9348">
              <a:lnSpc>
                <a:spcPct val="95825"/>
              </a:lnSpc>
              <a:spcBef>
                <a:spcPts val="386"/>
              </a:spcBef>
            </a:pPr>
            <a:r>
              <a:rPr sz="1400" spc="-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7174" y="2462157"/>
            <a:ext cx="1848195" cy="375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763" marR="684801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5371" y="2462157"/>
            <a:ext cx="1846811" cy="375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775">
              <a:lnSpc>
                <a:spcPct val="95825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ut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4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0364" y="2837329"/>
            <a:ext cx="1846810" cy="379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201" marR="824363" algn="ctr">
              <a:lnSpc>
                <a:spcPts val="1650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500" baseline="-21082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7174" y="2837329"/>
            <a:ext cx="1848195" cy="379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498" marR="686204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5371" y="2837329"/>
            <a:ext cx="1846811" cy="379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2435">
              <a:lnSpc>
                <a:spcPts val="1528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0364" y="3216536"/>
            <a:ext cx="1846810" cy="37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201" marR="824363" algn="ctr">
              <a:lnSpc>
                <a:spcPts val="1650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500" baseline="-21082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174" y="3216536"/>
            <a:ext cx="1848195" cy="37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6042" marR="656117" algn="ctr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1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5371" y="3216536"/>
            <a:ext cx="1846811" cy="377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2435">
              <a:lnSpc>
                <a:spcPts val="1528"/>
              </a:lnSpc>
              <a:spcBef>
                <a:spcPts val="377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364" y="3594399"/>
            <a:ext cx="1846810" cy="375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201" marR="824363" algn="ctr">
              <a:lnSpc>
                <a:spcPts val="1650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500" baseline="-21082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7174" y="3594399"/>
            <a:ext cx="1848195" cy="375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498" marR="686204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371" y="3594399"/>
            <a:ext cx="1846811" cy="375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2435">
              <a:lnSpc>
                <a:spcPts val="1528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364" y="3969572"/>
            <a:ext cx="1846810" cy="377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3201" marR="824363" algn="ctr">
              <a:lnSpc>
                <a:spcPts val="1650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t</a:t>
            </a:r>
            <a:r>
              <a:rPr sz="1500" baseline="-21082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174" y="3969572"/>
            <a:ext cx="1848195" cy="377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7498" marR="686204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565371" y="3969572"/>
            <a:ext cx="1846811" cy="3778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2435">
              <a:lnSpc>
                <a:spcPts val="1528"/>
              </a:lnSpc>
              <a:spcBef>
                <a:spcPts val="386"/>
              </a:spcBef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500" baseline="-21082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92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85927" y="754265"/>
            <a:ext cx="435193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175" y="1848471"/>
            <a:ext cx="7827680" cy="1591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14588" algn="just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spc="1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11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all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spc="12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ill</a:t>
            </a:r>
            <a:r>
              <a:rPr spc="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his</a:t>
            </a:r>
            <a:r>
              <a:rPr spc="14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ide</a:t>
            </a:r>
            <a:r>
              <a:rPr spc="15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13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z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152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l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.</a:t>
            </a:r>
            <a:r>
              <a:rPr spc="14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ut</a:t>
            </a:r>
            <a:r>
              <a:rPr spc="14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algn="just">
              <a:lnSpc>
                <a:spcPts val="2154"/>
              </a:lnSpc>
              <a:spcBef>
                <a:spcPts val="64"/>
              </a:spcBef>
            </a:pPr>
            <a:r>
              <a:rPr dirty="0">
                <a:latin typeface="Arial"/>
                <a:cs typeface="Arial"/>
              </a:rPr>
              <a:t>ha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minimi</a:t>
            </a:r>
            <a:r>
              <a:rPr spc="4" dirty="0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e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e.</a:t>
            </a:r>
            <a:r>
              <a:rPr spc="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om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ig.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9,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1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lear</a:t>
            </a:r>
            <a:r>
              <a:rPr spc="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at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z="1700" baseline="-22298" dirty="0">
                <a:latin typeface="Arial"/>
                <a:cs typeface="Arial"/>
              </a:rPr>
              <a:t>3 </a:t>
            </a:r>
            <a:r>
              <a:rPr dirty="0">
                <a:latin typeface="Arial"/>
                <a:cs typeface="Arial"/>
              </a:rPr>
              <a:t>and</a:t>
            </a:r>
            <a:r>
              <a:rPr spc="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z="1700" baseline="-22298" dirty="0">
                <a:latin typeface="Arial"/>
                <a:cs typeface="Arial"/>
              </a:rPr>
              <a:t>4</a:t>
            </a:r>
            <a:r>
              <a:rPr sz="1700" spc="186" baseline="-222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ame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hi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y i</a:t>
            </a:r>
            <a:r>
              <a:rPr spc="-4" dirty="0">
                <a:latin typeface="Arial"/>
                <a:cs typeface="Arial"/>
              </a:rPr>
              <a:t>.</a:t>
            </a:r>
            <a:r>
              <a:rPr dirty="0">
                <a:latin typeface="Arial"/>
                <a:cs typeface="Arial"/>
              </a:rPr>
              <a:t>e.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sz="1700" baseline="-22298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,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sz="1700" baseline="-22298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,</a:t>
            </a:r>
            <a:r>
              <a:rPr spc="2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sz="1700" baseline="-22298" dirty="0">
                <a:latin typeface="Arial"/>
                <a:cs typeface="Arial"/>
              </a:rPr>
              <a:t>5</a:t>
            </a:r>
            <a:r>
              <a:rPr dirty="0">
                <a:latin typeface="Arial"/>
                <a:cs typeface="Arial"/>
              </a:rPr>
              <a:t>.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ew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a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 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 hi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17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; minimi</a:t>
            </a:r>
            <a:r>
              <a:rPr spc="4" dirty="0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 me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s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only one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e. </a:t>
            </a:r>
            <a:r>
              <a:rPr spc="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en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e,</a:t>
            </a:r>
            <a:r>
              <a:rPr spc="4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z="1700" baseline="-22298" dirty="0">
                <a:latin typeface="Arial"/>
                <a:cs typeface="Arial"/>
              </a:rPr>
              <a:t>3</a:t>
            </a:r>
            <a:r>
              <a:rPr sz="1700" spc="217" baseline="-222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</a:t>
            </a:r>
            <a:r>
              <a:rPr spc="5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z="1700" baseline="-22298" dirty="0">
                <a:latin typeface="Arial"/>
                <a:cs typeface="Arial"/>
              </a:rPr>
              <a:t>4</a:t>
            </a:r>
            <a:r>
              <a:rPr sz="1700" spc="231" baseline="-2229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ill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13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.</a:t>
            </a:r>
            <a:r>
              <a:rPr spc="5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f</a:t>
            </a:r>
            <a:r>
              <a:rPr spc="4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r>
              <a:rPr spc="5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z="1700" baseline="-22298" dirty="0">
                <a:latin typeface="Arial"/>
                <a:cs typeface="Arial"/>
              </a:rPr>
              <a:t>4</a:t>
            </a:r>
            <a:r>
              <a:rPr sz="1700" spc="-6" baseline="-22298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hen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ine</a:t>
            </a:r>
            <a:r>
              <a:rPr spc="6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rw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au</a:t>
            </a:r>
            <a:r>
              <a:rPr spc="-13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t not</a:t>
            </a:r>
            <a:r>
              <a:rPr spc="-4" dirty="0">
                <a:latin typeface="Arial"/>
                <a:cs typeface="Arial"/>
              </a:rPr>
              <a:t> 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und.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176" y="3647687"/>
            <a:ext cx="7825832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Minimi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ion</a:t>
            </a:r>
            <a:r>
              <a:rPr spc="16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me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ods</a:t>
            </a:r>
            <a:r>
              <a:rPr spc="15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an</a:t>
            </a:r>
            <a:r>
              <a:rPr spc="16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omit</a:t>
            </a:r>
            <a:r>
              <a:rPr spc="1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me</a:t>
            </a:r>
            <a:r>
              <a:rPr spc="16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1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es</a:t>
            </a:r>
            <a:r>
              <a:rPr spc="16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17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might</a:t>
            </a:r>
            <a:r>
              <a:rPr spc="16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18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ult</a:t>
            </a:r>
            <a:r>
              <a:rPr spc="17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he 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odi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ied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ftw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nd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o,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hey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a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n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ot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 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5" y="4387274"/>
            <a:ext cx="2121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132" y="4387274"/>
            <a:ext cx="4940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951" y="4387274"/>
            <a:ext cx="113685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2004" y="4387274"/>
            <a:ext cx="42830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4320" y="4387274"/>
            <a:ext cx="970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ele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1119" y="4387274"/>
            <a:ext cx="10592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hnique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5202" y="4387274"/>
            <a:ext cx="2247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5243" y="4387274"/>
            <a:ext cx="4427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4184" y="4387274"/>
            <a:ext cx="12473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, </a:t>
            </a:r>
            <a:r>
              <a:rPr spc="18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nd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6691" y="4387274"/>
            <a:ext cx="75031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ain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5" y="4656216"/>
            <a:ext cx="782583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,</a:t>
            </a:r>
            <a:r>
              <a:rPr spc="27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el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28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spc="29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28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29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pc="29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</a:t>
            </a:r>
            <a:r>
              <a:rPr spc="29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ig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nal</a:t>
            </a:r>
            <a:r>
              <a:rPr spc="29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28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29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hat</a:t>
            </a:r>
            <a:r>
              <a:rPr spc="28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po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aul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modi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ied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am.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37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685927" y="754265"/>
            <a:ext cx="43106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031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0666" y="1695849"/>
            <a:ext cx="118853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855" y="1695849"/>
            <a:ext cx="5815205" cy="735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2212"/>
              </a:lnSpc>
              <a:spcBef>
                <a:spcPts val="110"/>
              </a:spcBef>
            </a:pP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est Techn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  <a:p>
            <a:pPr marL="14131">
              <a:lnSpc>
                <a:spcPct val="95825"/>
              </a:lnSpc>
              <a:spcBef>
                <a:spcPts val="1389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niqu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nom</a:t>
            </a:r>
            <a:r>
              <a:rPr spc="-13"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han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“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-</a:t>
            </a:r>
            <a:r>
              <a:rPr dirty="0">
                <a:latin typeface="Arial"/>
                <a:cs typeface="Arial"/>
              </a:rPr>
              <a:t>all”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2863" y="2184647"/>
            <a:ext cx="1636418" cy="961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nique.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500"/>
              </a:spcBef>
            </a:pP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4625" y="2898686"/>
            <a:ext cx="6112855" cy="676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86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niqu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 </a:t>
            </a:r>
            <a:r>
              <a:rPr spc="-8" dirty="0">
                <a:latin typeface="Arial"/>
                <a:cs typeface="Arial"/>
              </a:rPr>
              <a:t>b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dly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la</a:t>
            </a:r>
            <a:r>
              <a:rPr spc="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 in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ee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go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 marL="33279">
              <a:lnSpc>
                <a:spcPct val="95825"/>
              </a:lnSpc>
              <a:spcBef>
                <a:spcPts val="1278"/>
              </a:spcBef>
            </a:pP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b="1"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chn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ques</a:t>
            </a:r>
            <a:r>
              <a:rPr b="1" spc="407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b="1" spc="38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They</a:t>
            </a:r>
            <a:r>
              <a:rPr spc="38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3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ed</a:t>
            </a:r>
            <a:r>
              <a:rPr spc="3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3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38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r>
              <a:rPr spc="3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48" y="3327828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6084" y="3327828"/>
            <a:ext cx="111192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b="1" spc="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b="1" spc="-17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erage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090" y="3596588"/>
            <a:ext cx="725859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They</a:t>
            </a:r>
            <a:r>
              <a:rPr spc="8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8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ble</a:t>
            </a:r>
            <a:r>
              <a:rPr spc="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</a:t>
            </a:r>
            <a:r>
              <a:rPr spc="10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</a:t>
            </a:r>
            <a:r>
              <a:rPr spc="-8" dirty="0">
                <a:latin typeface="Arial"/>
                <a:cs typeface="Arial"/>
              </a:rPr>
              <a:t>po</a:t>
            </a:r>
            <a:r>
              <a:rPr dirty="0">
                <a:latin typeface="Arial"/>
                <a:cs typeface="Arial"/>
              </a:rPr>
              <a:t>nen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11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spc="10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ha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10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been</a:t>
            </a:r>
            <a:r>
              <a:rPr spc="10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ied,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mp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ne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48" y="4336357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085" y="4336357"/>
            <a:ext cx="14543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im</a:t>
            </a:r>
            <a:r>
              <a:rPr b="1"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z</a:t>
            </a:r>
            <a:r>
              <a:rPr b="1"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5501" y="4336175"/>
            <a:ext cx="5754021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echn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que</a:t>
            </a:r>
            <a:r>
              <a:rPr b="1" spc="-8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: </a:t>
            </a:r>
            <a:r>
              <a:rPr b="1" spc="44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They </a:t>
            </a:r>
            <a:r>
              <a:rPr spc="42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k </a:t>
            </a:r>
            <a:r>
              <a:rPr spc="43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li</a:t>
            </a:r>
            <a:r>
              <a:rPr spc="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e </a:t>
            </a:r>
            <a:r>
              <a:rPr spc="42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age </a:t>
            </a:r>
            <a:r>
              <a:rPr spc="42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hni</a:t>
            </a:r>
            <a:r>
              <a:rPr spc="-8" dirty="0">
                <a:latin typeface="Arial"/>
                <a:cs typeface="Arial"/>
              </a:rPr>
              <a:t>q</a:t>
            </a:r>
            <a:r>
              <a:rPr dirty="0">
                <a:latin typeface="Arial"/>
                <a:cs typeface="Arial"/>
              </a:rPr>
              <a:t>ue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091" y="4605117"/>
            <a:ext cx="511944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ept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ey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min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mal 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4" dirty="0">
                <a:latin typeface="Arial"/>
                <a:cs typeface="Arial"/>
              </a:rPr>
              <a:t> 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448" y="5075945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085" y="5075764"/>
            <a:ext cx="7332156" cy="78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b="1" spc="3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echn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spc="-8" dirty="0">
                <a:solidFill>
                  <a:srgbClr val="0032CC"/>
                </a:solidFill>
                <a:latin typeface="Arial"/>
                <a:cs typeface="Arial"/>
              </a:rPr>
              <a:t>q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ues:</a:t>
            </a:r>
            <a:r>
              <a:rPr b="1" spc="4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hey</a:t>
            </a:r>
            <a:r>
              <a:rPr spc="4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4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4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5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r>
              <a:rPr spc="5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ia;</a:t>
            </a:r>
            <a:r>
              <a:rPr spc="4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" dirty="0">
                <a:latin typeface="Arial"/>
                <a:cs typeface="Arial"/>
              </a:rPr>
              <a:t>st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d</a:t>
            </a:r>
            <a:r>
              <a:rPr spc="5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hey</a:t>
            </a:r>
            <a:endParaRPr>
              <a:latin typeface="Arial"/>
              <a:cs typeface="Arial"/>
            </a:endParaRPr>
          </a:p>
          <a:p>
            <a:pPr marL="11402" marR="5884">
              <a:lnSpc>
                <a:spcPct val="100041"/>
              </a:lnSpc>
            </a:pP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 </a:t>
            </a:r>
            <a:r>
              <a:rPr spc="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y 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 </a:t>
            </a:r>
            <a:r>
              <a:rPr spc="5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 </a:t>
            </a:r>
            <a:r>
              <a:rPr spc="5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 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 </a:t>
            </a:r>
            <a:r>
              <a:rPr spc="6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5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 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 </a:t>
            </a:r>
            <a:r>
              <a:rPr spc="57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 </a:t>
            </a:r>
            <a:r>
              <a:rPr spc="6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od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 di</a:t>
            </a:r>
            <a:r>
              <a:rPr spc="-4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ent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ut</a:t>
            </a:r>
            <a:r>
              <a:rPr spc="-4" dirty="0">
                <a:latin typeface="Arial"/>
                <a:cs typeface="Arial"/>
              </a:rPr>
              <a:t> 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 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ginal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rs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35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685927" y="754265"/>
            <a:ext cx="424780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2863" y="1781235"/>
            <a:ext cx="227570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al  </a:t>
            </a:r>
            <a:r>
              <a:rPr spc="2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iden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6803" y="1781235"/>
            <a:ext cx="112390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eg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8045" y="1781235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2598" y="1781235"/>
            <a:ext cx="6505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hi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0015" y="1781235"/>
            <a:ext cx="11368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3730" y="1781235"/>
            <a:ext cx="42968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090" y="1781235"/>
            <a:ext cx="97060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ele</a:t>
            </a:r>
            <a:r>
              <a:rPr spc="-4" dirty="0">
                <a:latin typeface="Arial"/>
                <a:cs typeface="Arial"/>
              </a:rPr>
              <a:t>ct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863" y="2050177"/>
            <a:ext cx="689421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niqu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an be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 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 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ed.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eg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e: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5" y="2520823"/>
            <a:ext cx="7741831" cy="2465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246" algn="just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nc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us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spc="-17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eness</a:t>
            </a:r>
            <a:r>
              <a:rPr b="1" spc="44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43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4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xt</a:t>
            </a:r>
            <a:r>
              <a:rPr dirty="0">
                <a:latin typeface="Arial"/>
                <a:cs typeface="Arial"/>
              </a:rPr>
              <a:t>ent</a:t>
            </a:r>
            <a:r>
              <a:rPr spc="41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42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42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hnique</a:t>
            </a:r>
            <a:r>
              <a:rPr spc="4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ho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43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  <a:p>
            <a:pPr marL="11402" marR="1368" algn="just">
              <a:lnSpc>
                <a:spcPct val="100041"/>
              </a:lnSpc>
            </a:pP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 w</a:t>
            </a:r>
            <a:r>
              <a:rPr dirty="0">
                <a:latin typeface="Arial"/>
                <a:cs typeface="Arial"/>
              </a:rPr>
              <a:t>ill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au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m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 di</a:t>
            </a:r>
            <a:r>
              <a:rPr spc="-4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ent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put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an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iginal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am,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eby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aul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ed by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402" indent="-5" algn="just">
              <a:lnSpc>
                <a:spcPct val="100041"/>
              </a:lnSpc>
              <a:spcBef>
                <a:spcPts val="1390"/>
              </a:spcBef>
            </a:pP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rec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on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ea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es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bili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hnique</a:t>
            </a:r>
            <a:r>
              <a:rPr spc="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id</a:t>
            </a:r>
            <a:r>
              <a:rPr spc="2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ho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ing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</a:t>
            </a:r>
            <a:r>
              <a:rPr spc="22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ill</a:t>
            </a:r>
            <a:r>
              <a:rPr spc="23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22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23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237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ied</a:t>
            </a:r>
            <a:r>
              <a:rPr spc="247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</a:t>
            </a:r>
            <a:r>
              <a:rPr spc="24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237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r>
              <a:rPr spc="24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2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put</a:t>
            </a:r>
            <a:r>
              <a:rPr spc="241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iginal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og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am.</a:t>
            </a:r>
            <a:endParaRPr>
              <a:latin typeface="Arial"/>
              <a:cs typeface="Arial"/>
            </a:endParaRPr>
          </a:p>
          <a:p>
            <a:pPr marL="11402" marR="1369" indent="-5" algn="just">
              <a:lnSpc>
                <a:spcPct val="100041"/>
              </a:lnSpc>
              <a:spcBef>
                <a:spcPts val="1304"/>
              </a:spcBef>
            </a:pP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b="1" spc="4" dirty="0">
                <a:solidFill>
                  <a:srgbClr val="0032CC"/>
                </a:solidFill>
                <a:latin typeface="Arial"/>
                <a:cs typeface="Arial"/>
              </a:rPr>
              <a:t>ff</a:t>
            </a:r>
            <a:r>
              <a:rPr b="1"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ency </a:t>
            </a:r>
            <a:r>
              <a:rPr dirty="0">
                <a:latin typeface="Arial"/>
                <a:cs typeface="Arial"/>
              </a:rPr>
              <a:t>mea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es</a:t>
            </a:r>
            <a:r>
              <a:rPr spc="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1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pu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</a:t>
            </a:r>
            <a:r>
              <a:rPr spc="26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,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hu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all</a:t>
            </a:r>
            <a:r>
              <a:rPr spc="-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,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nique.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176" y="5199477"/>
            <a:ext cx="7746894" cy="1158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Gen</a:t>
            </a:r>
            <a:r>
              <a:rPr b="1"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ra</a:t>
            </a:r>
            <a:r>
              <a:rPr b="1" spc="-4" dirty="0">
                <a:solidFill>
                  <a:srgbClr val="0032CC"/>
                </a:solidFill>
                <a:latin typeface="Arial"/>
                <a:cs typeface="Arial"/>
              </a:rPr>
              <a:t>l</a:t>
            </a:r>
            <a:r>
              <a:rPr b="1"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b="1" spc="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b="1" spc="460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496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abili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</a:t>
            </a:r>
            <a:r>
              <a:rPr spc="47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4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48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hniq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e</a:t>
            </a:r>
            <a:r>
              <a:rPr spc="47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48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ndle</a:t>
            </a:r>
            <a:r>
              <a:rPr spc="47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ali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ic</a:t>
            </a:r>
            <a:r>
              <a:rPr spc="48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11402" marR="4113">
              <a:lnSpc>
                <a:spcPct val="100041"/>
              </a:lnSpc>
            </a:pP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lang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age</a:t>
            </a:r>
            <a:r>
              <a:rPr spc="31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bi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ily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omplex</a:t>
            </a:r>
            <a:r>
              <a:rPr spc="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,</a:t>
            </a:r>
            <a:r>
              <a:rPr spc="4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4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eali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ic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ing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R="60453" algn="r">
              <a:lnSpc>
                <a:spcPct val="95825"/>
              </a:lnSpc>
              <a:spcBef>
                <a:spcPts val="1465"/>
              </a:spcBef>
            </a:pPr>
            <a:r>
              <a:rPr sz="1300" dirty="0">
                <a:latin typeface="Arial"/>
                <a:cs typeface="Arial"/>
              </a:rPr>
              <a:t>39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2685927" y="754265"/>
            <a:ext cx="4540432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031" y="215647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0667" y="2166496"/>
            <a:ext cx="346760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her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ypes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enan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721" y="2924235"/>
            <a:ext cx="76797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of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e, adap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721" y="3193177"/>
            <a:ext cx="516853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lea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mple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4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4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13676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r>
              <a:rPr spc="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pc="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pc="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eq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8423" y="3193177"/>
            <a:ext cx="245106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e,</a:t>
            </a:r>
            <a:r>
              <a:rPr spc="41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4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8851" y="3462118"/>
            <a:ext cx="83621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one</a:t>
            </a:r>
            <a:r>
              <a:rPr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36013" marR="34259">
              <a:lnSpc>
                <a:spcPct val="95825"/>
              </a:lnSpc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med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8133" y="3462118"/>
            <a:ext cx="16605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r>
              <a:rPr spc="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pc="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9721" y="3731059"/>
            <a:ext cx="76417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120" y="3731059"/>
            <a:ext cx="23711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0662" y="3731059"/>
            <a:ext cx="1733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if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3473" y="3731059"/>
            <a:ext cx="9714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ible.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2920" y="3731059"/>
            <a:ext cx="49490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8541" y="3731059"/>
            <a:ext cx="5461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4038" y="3731059"/>
            <a:ext cx="49490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8274" y="3731059"/>
            <a:ext cx="3152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5415" y="3731059"/>
            <a:ext cx="3009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5689" y="3731059"/>
            <a:ext cx="11216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21" y="3999999"/>
            <a:ext cx="144522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38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685927" y="754265"/>
            <a:ext cx="418268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030" y="1840407"/>
            <a:ext cx="3096716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R</a:t>
            </a:r>
            <a:r>
              <a:rPr sz="2500" spc="4" dirty="0">
                <a:latin typeface="Arial"/>
                <a:cs typeface="Arial"/>
              </a:rPr>
              <a:t>evers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84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nginee</a:t>
            </a:r>
            <a:r>
              <a:rPr sz="2500" spc="13" dirty="0">
                <a:latin typeface="Arial"/>
                <a:cs typeface="Arial"/>
              </a:rPr>
              <a:t>ri</a:t>
            </a:r>
            <a:r>
              <a:rPr sz="2500" spc="4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812" y="2453588"/>
            <a:ext cx="98446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un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1953" y="2453588"/>
            <a:ext cx="126709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inee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3003" y="2453588"/>
            <a:ext cx="35984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 </a:t>
            </a:r>
            <a:r>
              <a:rPr spc="5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 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 </a:t>
            </a:r>
            <a:r>
              <a:rPr spc="5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ollo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ed 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 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er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8614" y="2453588"/>
            <a:ext cx="2501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5581" y="2453588"/>
            <a:ext cx="4302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1272" y="2453588"/>
            <a:ext cx="8411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ul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5025" y="2722529"/>
            <a:ext cx="44413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913" y="2722529"/>
            <a:ext cx="75308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hidden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3141" y="2722529"/>
            <a:ext cx="11992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8485" y="2722529"/>
            <a:ext cx="6347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bo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7179" y="2722529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9757" y="2722529"/>
            <a:ext cx="93042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939" y="2722529"/>
            <a:ext cx="85225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17"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88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85927" y="754265"/>
            <a:ext cx="425967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303" y="168582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940" y="1695849"/>
            <a:ext cx="22051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 and Tasks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499" y="2212886"/>
            <a:ext cx="59222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e</a:t>
            </a:r>
            <a:r>
              <a:rPr dirty="0">
                <a:latin typeface="Arial"/>
                <a:cs typeface="Arial"/>
              </a:rPr>
              <a:t>ngine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ing is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able i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lude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5856" y="2212886"/>
            <a:ext cx="4560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but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5828" y="2212886"/>
            <a:ext cx="110915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not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imi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1119" y="2212886"/>
            <a:ext cx="3908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)</a:t>
            </a:r>
            <a:r>
              <a:rPr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267" y="2789765"/>
            <a:ext cx="250965" cy="1048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5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145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903" y="2789765"/>
            <a:ext cx="5369437" cy="2920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7919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05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ed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en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 a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d/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um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nt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ge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100041"/>
              </a:lnSpc>
              <a:spcBef>
                <a:spcPts val="1145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  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ign 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 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ign 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ails ab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830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den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fy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ing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ble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onen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145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mpo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253"/>
              </a:spcBef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ing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b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ule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pc="-1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  <a:p>
            <a:pPr marL="11397" marR="27919">
              <a:lnSpc>
                <a:spcPct val="95825"/>
              </a:lnSpc>
              <a:spcBef>
                <a:spcPts val="1264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ding high 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em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0121" y="3591209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1548" y="3591209"/>
            <a:ext cx="4311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3082" y="3591209"/>
            <a:ext cx="5331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5754" y="3591209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267" y="4232633"/>
            <a:ext cx="250965" cy="1477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4.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5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5.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53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6.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6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7.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73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629890" y="2756647"/>
            <a:ext cx="2189018" cy="1073075"/>
          </a:xfrm>
          <a:custGeom>
            <a:avLst/>
            <a:gdLst/>
            <a:ahLst/>
            <a:cxnLst/>
            <a:rect l="l" t="t" r="r" b="b"/>
            <a:pathLst>
              <a:path w="2407920" h="1216152">
                <a:moveTo>
                  <a:pt x="1203960" y="0"/>
                </a:moveTo>
                <a:lnTo>
                  <a:pt x="1105073" y="2019"/>
                </a:lnTo>
                <a:lnTo>
                  <a:pt x="1008414" y="7973"/>
                </a:lnTo>
                <a:lnTo>
                  <a:pt x="914290" y="17703"/>
                </a:lnTo>
                <a:lnTo>
                  <a:pt x="823008" y="31053"/>
                </a:lnTo>
                <a:lnTo>
                  <a:pt x="734877" y="47863"/>
                </a:lnTo>
                <a:lnTo>
                  <a:pt x="650203" y="67976"/>
                </a:lnTo>
                <a:lnTo>
                  <a:pt x="569295" y="91235"/>
                </a:lnTo>
                <a:lnTo>
                  <a:pt x="492459" y="117482"/>
                </a:lnTo>
                <a:lnTo>
                  <a:pt x="420003" y="146558"/>
                </a:lnTo>
                <a:lnTo>
                  <a:pt x="352234" y="178307"/>
                </a:lnTo>
                <a:lnTo>
                  <a:pt x="289460" y="212571"/>
                </a:lnTo>
                <a:lnTo>
                  <a:pt x="231989" y="249192"/>
                </a:lnTo>
                <a:lnTo>
                  <a:pt x="180127" y="288011"/>
                </a:lnTo>
                <a:lnTo>
                  <a:pt x="134183" y="328873"/>
                </a:lnTo>
                <a:lnTo>
                  <a:pt x="94464" y="371617"/>
                </a:lnTo>
                <a:lnTo>
                  <a:pt x="61276" y="416088"/>
                </a:lnTo>
                <a:lnTo>
                  <a:pt x="34929" y="462127"/>
                </a:lnTo>
                <a:lnTo>
                  <a:pt x="15729" y="509576"/>
                </a:lnTo>
                <a:lnTo>
                  <a:pt x="3983" y="558278"/>
                </a:lnTo>
                <a:lnTo>
                  <a:pt x="0" y="608076"/>
                </a:lnTo>
                <a:lnTo>
                  <a:pt x="3983" y="657873"/>
                </a:lnTo>
                <a:lnTo>
                  <a:pt x="15729" y="706575"/>
                </a:lnTo>
                <a:lnTo>
                  <a:pt x="34929" y="754024"/>
                </a:lnTo>
                <a:lnTo>
                  <a:pt x="61276" y="800063"/>
                </a:lnTo>
                <a:lnTo>
                  <a:pt x="94464" y="844534"/>
                </a:lnTo>
                <a:lnTo>
                  <a:pt x="134183" y="887278"/>
                </a:lnTo>
                <a:lnTo>
                  <a:pt x="180127" y="928140"/>
                </a:lnTo>
                <a:lnTo>
                  <a:pt x="231989" y="966959"/>
                </a:lnTo>
                <a:lnTo>
                  <a:pt x="289460" y="1003580"/>
                </a:lnTo>
                <a:lnTo>
                  <a:pt x="352234" y="1037843"/>
                </a:lnTo>
                <a:lnTo>
                  <a:pt x="420003" y="1069593"/>
                </a:lnTo>
                <a:lnTo>
                  <a:pt x="492459" y="1098669"/>
                </a:lnTo>
                <a:lnTo>
                  <a:pt x="569295" y="1124916"/>
                </a:lnTo>
                <a:lnTo>
                  <a:pt x="650203" y="1148175"/>
                </a:lnTo>
                <a:lnTo>
                  <a:pt x="734877" y="1168288"/>
                </a:lnTo>
                <a:lnTo>
                  <a:pt x="823008" y="1185098"/>
                </a:lnTo>
                <a:lnTo>
                  <a:pt x="914290" y="1198448"/>
                </a:lnTo>
                <a:lnTo>
                  <a:pt x="1008414" y="1208178"/>
                </a:lnTo>
                <a:lnTo>
                  <a:pt x="1105073" y="1214132"/>
                </a:lnTo>
                <a:lnTo>
                  <a:pt x="1203960" y="1216152"/>
                </a:lnTo>
                <a:lnTo>
                  <a:pt x="1302640" y="1214132"/>
                </a:lnTo>
                <a:lnTo>
                  <a:pt x="1399135" y="1208178"/>
                </a:lnTo>
                <a:lnTo>
                  <a:pt x="1493134" y="1198448"/>
                </a:lnTo>
                <a:lnTo>
                  <a:pt x="1584326" y="1185098"/>
                </a:lnTo>
                <a:lnTo>
                  <a:pt x="1672399" y="1168288"/>
                </a:lnTo>
                <a:lnTo>
                  <a:pt x="1757043" y="1148175"/>
                </a:lnTo>
                <a:lnTo>
                  <a:pt x="1837948" y="1124916"/>
                </a:lnTo>
                <a:lnTo>
                  <a:pt x="1914802" y="1098669"/>
                </a:lnTo>
                <a:lnTo>
                  <a:pt x="1987294" y="1069593"/>
                </a:lnTo>
                <a:lnTo>
                  <a:pt x="2055113" y="1037843"/>
                </a:lnTo>
                <a:lnTo>
                  <a:pt x="2117950" y="1003580"/>
                </a:lnTo>
                <a:lnTo>
                  <a:pt x="2175491" y="966959"/>
                </a:lnTo>
                <a:lnTo>
                  <a:pt x="2227428" y="928140"/>
                </a:lnTo>
                <a:lnTo>
                  <a:pt x="2273448" y="887278"/>
                </a:lnTo>
                <a:lnTo>
                  <a:pt x="2313241" y="844534"/>
                </a:lnTo>
                <a:lnTo>
                  <a:pt x="2346496" y="800063"/>
                </a:lnTo>
                <a:lnTo>
                  <a:pt x="2372903" y="754024"/>
                </a:lnTo>
                <a:lnTo>
                  <a:pt x="2392149" y="706575"/>
                </a:lnTo>
                <a:lnTo>
                  <a:pt x="2403925" y="657873"/>
                </a:lnTo>
                <a:lnTo>
                  <a:pt x="2407920" y="608075"/>
                </a:lnTo>
                <a:lnTo>
                  <a:pt x="2403925" y="558278"/>
                </a:lnTo>
                <a:lnTo>
                  <a:pt x="2392149" y="509576"/>
                </a:lnTo>
                <a:lnTo>
                  <a:pt x="2372903" y="462127"/>
                </a:lnTo>
                <a:lnTo>
                  <a:pt x="2346496" y="416088"/>
                </a:lnTo>
                <a:lnTo>
                  <a:pt x="2313241" y="371617"/>
                </a:lnTo>
                <a:lnTo>
                  <a:pt x="2273448" y="328873"/>
                </a:lnTo>
                <a:lnTo>
                  <a:pt x="2227428" y="288011"/>
                </a:lnTo>
                <a:lnTo>
                  <a:pt x="2175491" y="249192"/>
                </a:lnTo>
                <a:lnTo>
                  <a:pt x="2117950" y="212571"/>
                </a:lnTo>
                <a:lnTo>
                  <a:pt x="2055113" y="178307"/>
                </a:lnTo>
                <a:lnTo>
                  <a:pt x="1987294" y="146558"/>
                </a:lnTo>
                <a:lnTo>
                  <a:pt x="1914802" y="117482"/>
                </a:lnTo>
                <a:lnTo>
                  <a:pt x="1837948" y="91235"/>
                </a:lnTo>
                <a:lnTo>
                  <a:pt x="1757043" y="67976"/>
                </a:lnTo>
                <a:lnTo>
                  <a:pt x="1672399" y="47863"/>
                </a:lnTo>
                <a:lnTo>
                  <a:pt x="1584326" y="31053"/>
                </a:lnTo>
                <a:lnTo>
                  <a:pt x="1493134" y="17703"/>
                </a:lnTo>
                <a:lnTo>
                  <a:pt x="1399135" y="7973"/>
                </a:lnTo>
                <a:lnTo>
                  <a:pt x="1302640" y="2019"/>
                </a:lnTo>
                <a:lnTo>
                  <a:pt x="120396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29890" y="2756647"/>
            <a:ext cx="2189018" cy="1073075"/>
          </a:xfrm>
          <a:custGeom>
            <a:avLst/>
            <a:gdLst/>
            <a:ahLst/>
            <a:cxnLst/>
            <a:rect l="l" t="t" r="r" b="b"/>
            <a:pathLst>
              <a:path w="2407920" h="1216152">
                <a:moveTo>
                  <a:pt x="1203960" y="0"/>
                </a:moveTo>
                <a:lnTo>
                  <a:pt x="1105073" y="2019"/>
                </a:lnTo>
                <a:lnTo>
                  <a:pt x="1008414" y="7973"/>
                </a:lnTo>
                <a:lnTo>
                  <a:pt x="914290" y="17703"/>
                </a:lnTo>
                <a:lnTo>
                  <a:pt x="823008" y="31053"/>
                </a:lnTo>
                <a:lnTo>
                  <a:pt x="734877" y="47863"/>
                </a:lnTo>
                <a:lnTo>
                  <a:pt x="650203" y="67976"/>
                </a:lnTo>
                <a:lnTo>
                  <a:pt x="569295" y="91235"/>
                </a:lnTo>
                <a:lnTo>
                  <a:pt x="492459" y="117482"/>
                </a:lnTo>
                <a:lnTo>
                  <a:pt x="420003" y="146558"/>
                </a:lnTo>
                <a:lnTo>
                  <a:pt x="352234" y="178307"/>
                </a:lnTo>
                <a:lnTo>
                  <a:pt x="289460" y="212571"/>
                </a:lnTo>
                <a:lnTo>
                  <a:pt x="231989" y="249192"/>
                </a:lnTo>
                <a:lnTo>
                  <a:pt x="180127" y="288011"/>
                </a:lnTo>
                <a:lnTo>
                  <a:pt x="134183" y="328873"/>
                </a:lnTo>
                <a:lnTo>
                  <a:pt x="94464" y="371617"/>
                </a:lnTo>
                <a:lnTo>
                  <a:pt x="61276" y="416088"/>
                </a:lnTo>
                <a:lnTo>
                  <a:pt x="34929" y="462127"/>
                </a:lnTo>
                <a:lnTo>
                  <a:pt x="15729" y="509576"/>
                </a:lnTo>
                <a:lnTo>
                  <a:pt x="3983" y="558278"/>
                </a:lnTo>
                <a:lnTo>
                  <a:pt x="0" y="608076"/>
                </a:lnTo>
                <a:lnTo>
                  <a:pt x="3983" y="657873"/>
                </a:lnTo>
                <a:lnTo>
                  <a:pt x="15729" y="706575"/>
                </a:lnTo>
                <a:lnTo>
                  <a:pt x="34929" y="754024"/>
                </a:lnTo>
                <a:lnTo>
                  <a:pt x="61276" y="800063"/>
                </a:lnTo>
                <a:lnTo>
                  <a:pt x="94464" y="844534"/>
                </a:lnTo>
                <a:lnTo>
                  <a:pt x="134183" y="887278"/>
                </a:lnTo>
                <a:lnTo>
                  <a:pt x="180127" y="928140"/>
                </a:lnTo>
                <a:lnTo>
                  <a:pt x="231989" y="966959"/>
                </a:lnTo>
                <a:lnTo>
                  <a:pt x="289460" y="1003580"/>
                </a:lnTo>
                <a:lnTo>
                  <a:pt x="352234" y="1037843"/>
                </a:lnTo>
                <a:lnTo>
                  <a:pt x="420003" y="1069593"/>
                </a:lnTo>
                <a:lnTo>
                  <a:pt x="492459" y="1098669"/>
                </a:lnTo>
                <a:lnTo>
                  <a:pt x="569295" y="1124916"/>
                </a:lnTo>
                <a:lnTo>
                  <a:pt x="650203" y="1148175"/>
                </a:lnTo>
                <a:lnTo>
                  <a:pt x="734877" y="1168288"/>
                </a:lnTo>
                <a:lnTo>
                  <a:pt x="823008" y="1185098"/>
                </a:lnTo>
                <a:lnTo>
                  <a:pt x="914290" y="1198448"/>
                </a:lnTo>
                <a:lnTo>
                  <a:pt x="1008414" y="1208178"/>
                </a:lnTo>
                <a:lnTo>
                  <a:pt x="1105073" y="1214132"/>
                </a:lnTo>
                <a:lnTo>
                  <a:pt x="1203960" y="1216152"/>
                </a:lnTo>
                <a:lnTo>
                  <a:pt x="1302640" y="1214132"/>
                </a:lnTo>
                <a:lnTo>
                  <a:pt x="1399135" y="1208178"/>
                </a:lnTo>
                <a:lnTo>
                  <a:pt x="1493134" y="1198448"/>
                </a:lnTo>
                <a:lnTo>
                  <a:pt x="1584326" y="1185098"/>
                </a:lnTo>
                <a:lnTo>
                  <a:pt x="1672399" y="1168288"/>
                </a:lnTo>
                <a:lnTo>
                  <a:pt x="1757043" y="1148175"/>
                </a:lnTo>
                <a:lnTo>
                  <a:pt x="1837948" y="1124916"/>
                </a:lnTo>
                <a:lnTo>
                  <a:pt x="1914802" y="1098669"/>
                </a:lnTo>
                <a:lnTo>
                  <a:pt x="1987294" y="1069593"/>
                </a:lnTo>
                <a:lnTo>
                  <a:pt x="2055113" y="1037843"/>
                </a:lnTo>
                <a:lnTo>
                  <a:pt x="2117950" y="1003580"/>
                </a:lnTo>
                <a:lnTo>
                  <a:pt x="2175491" y="966959"/>
                </a:lnTo>
                <a:lnTo>
                  <a:pt x="2227428" y="928140"/>
                </a:lnTo>
                <a:lnTo>
                  <a:pt x="2273448" y="887278"/>
                </a:lnTo>
                <a:lnTo>
                  <a:pt x="2313241" y="844534"/>
                </a:lnTo>
                <a:lnTo>
                  <a:pt x="2346496" y="800063"/>
                </a:lnTo>
                <a:lnTo>
                  <a:pt x="2372903" y="754024"/>
                </a:lnTo>
                <a:lnTo>
                  <a:pt x="2392149" y="706575"/>
                </a:lnTo>
                <a:lnTo>
                  <a:pt x="2403925" y="657873"/>
                </a:lnTo>
                <a:lnTo>
                  <a:pt x="2407920" y="608075"/>
                </a:lnTo>
                <a:lnTo>
                  <a:pt x="2403925" y="558278"/>
                </a:lnTo>
                <a:lnTo>
                  <a:pt x="2392149" y="509576"/>
                </a:lnTo>
                <a:lnTo>
                  <a:pt x="2372903" y="462127"/>
                </a:lnTo>
                <a:lnTo>
                  <a:pt x="2346496" y="416088"/>
                </a:lnTo>
                <a:lnTo>
                  <a:pt x="2313241" y="371617"/>
                </a:lnTo>
                <a:lnTo>
                  <a:pt x="2273448" y="328873"/>
                </a:lnTo>
                <a:lnTo>
                  <a:pt x="2227428" y="288011"/>
                </a:lnTo>
                <a:lnTo>
                  <a:pt x="2175491" y="249192"/>
                </a:lnTo>
                <a:lnTo>
                  <a:pt x="2117950" y="212571"/>
                </a:lnTo>
                <a:lnTo>
                  <a:pt x="2055113" y="178307"/>
                </a:lnTo>
                <a:lnTo>
                  <a:pt x="1987294" y="146558"/>
                </a:lnTo>
                <a:lnTo>
                  <a:pt x="1914802" y="117482"/>
                </a:lnTo>
                <a:lnTo>
                  <a:pt x="1837948" y="91235"/>
                </a:lnTo>
                <a:lnTo>
                  <a:pt x="1757043" y="67976"/>
                </a:lnTo>
                <a:lnTo>
                  <a:pt x="1672399" y="47863"/>
                </a:lnTo>
                <a:lnTo>
                  <a:pt x="1584326" y="31053"/>
                </a:lnTo>
                <a:lnTo>
                  <a:pt x="1493134" y="17703"/>
                </a:lnTo>
                <a:lnTo>
                  <a:pt x="1399135" y="7973"/>
                </a:lnTo>
                <a:lnTo>
                  <a:pt x="1302640" y="2019"/>
                </a:lnTo>
                <a:lnTo>
                  <a:pt x="120396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29891" y="4843631"/>
            <a:ext cx="2189018" cy="1073075"/>
          </a:xfrm>
          <a:custGeom>
            <a:avLst/>
            <a:gdLst/>
            <a:ahLst/>
            <a:cxnLst/>
            <a:rect l="l" t="t" r="r" b="b"/>
            <a:pathLst>
              <a:path w="2407920" h="1216152">
                <a:moveTo>
                  <a:pt x="1203959" y="0"/>
                </a:moveTo>
                <a:lnTo>
                  <a:pt x="1105073" y="2019"/>
                </a:lnTo>
                <a:lnTo>
                  <a:pt x="1008414" y="7973"/>
                </a:lnTo>
                <a:lnTo>
                  <a:pt x="914290" y="17703"/>
                </a:lnTo>
                <a:lnTo>
                  <a:pt x="823008" y="31053"/>
                </a:lnTo>
                <a:lnTo>
                  <a:pt x="734877" y="47863"/>
                </a:lnTo>
                <a:lnTo>
                  <a:pt x="650203" y="67976"/>
                </a:lnTo>
                <a:lnTo>
                  <a:pt x="569295" y="91235"/>
                </a:lnTo>
                <a:lnTo>
                  <a:pt x="492459" y="117482"/>
                </a:lnTo>
                <a:lnTo>
                  <a:pt x="420003" y="146558"/>
                </a:lnTo>
                <a:lnTo>
                  <a:pt x="352234" y="178307"/>
                </a:lnTo>
                <a:lnTo>
                  <a:pt x="289460" y="212571"/>
                </a:lnTo>
                <a:lnTo>
                  <a:pt x="231989" y="249192"/>
                </a:lnTo>
                <a:lnTo>
                  <a:pt x="180127" y="288011"/>
                </a:lnTo>
                <a:lnTo>
                  <a:pt x="134183" y="328873"/>
                </a:lnTo>
                <a:lnTo>
                  <a:pt x="94464" y="371617"/>
                </a:lnTo>
                <a:lnTo>
                  <a:pt x="61276" y="416088"/>
                </a:lnTo>
                <a:lnTo>
                  <a:pt x="34929" y="462127"/>
                </a:lnTo>
                <a:lnTo>
                  <a:pt x="15729" y="509576"/>
                </a:lnTo>
                <a:lnTo>
                  <a:pt x="3983" y="558278"/>
                </a:lnTo>
                <a:lnTo>
                  <a:pt x="0" y="608076"/>
                </a:lnTo>
                <a:lnTo>
                  <a:pt x="3983" y="657873"/>
                </a:lnTo>
                <a:lnTo>
                  <a:pt x="15729" y="706575"/>
                </a:lnTo>
                <a:lnTo>
                  <a:pt x="34929" y="754024"/>
                </a:lnTo>
                <a:lnTo>
                  <a:pt x="61276" y="800063"/>
                </a:lnTo>
                <a:lnTo>
                  <a:pt x="94464" y="844534"/>
                </a:lnTo>
                <a:lnTo>
                  <a:pt x="134183" y="887278"/>
                </a:lnTo>
                <a:lnTo>
                  <a:pt x="180127" y="928140"/>
                </a:lnTo>
                <a:lnTo>
                  <a:pt x="231989" y="966959"/>
                </a:lnTo>
                <a:lnTo>
                  <a:pt x="289460" y="1003580"/>
                </a:lnTo>
                <a:lnTo>
                  <a:pt x="352234" y="1037843"/>
                </a:lnTo>
                <a:lnTo>
                  <a:pt x="420003" y="1069593"/>
                </a:lnTo>
                <a:lnTo>
                  <a:pt x="492459" y="1098669"/>
                </a:lnTo>
                <a:lnTo>
                  <a:pt x="569295" y="1124916"/>
                </a:lnTo>
                <a:lnTo>
                  <a:pt x="650203" y="1148175"/>
                </a:lnTo>
                <a:lnTo>
                  <a:pt x="734877" y="1168288"/>
                </a:lnTo>
                <a:lnTo>
                  <a:pt x="823008" y="1185098"/>
                </a:lnTo>
                <a:lnTo>
                  <a:pt x="914290" y="1198448"/>
                </a:lnTo>
                <a:lnTo>
                  <a:pt x="1008414" y="1208178"/>
                </a:lnTo>
                <a:lnTo>
                  <a:pt x="1105073" y="1214132"/>
                </a:lnTo>
                <a:lnTo>
                  <a:pt x="1203960" y="1216152"/>
                </a:lnTo>
                <a:lnTo>
                  <a:pt x="1302640" y="1214132"/>
                </a:lnTo>
                <a:lnTo>
                  <a:pt x="1399135" y="1208178"/>
                </a:lnTo>
                <a:lnTo>
                  <a:pt x="1493134" y="1198448"/>
                </a:lnTo>
                <a:lnTo>
                  <a:pt x="1584326" y="1185098"/>
                </a:lnTo>
                <a:lnTo>
                  <a:pt x="1672399" y="1168288"/>
                </a:lnTo>
                <a:lnTo>
                  <a:pt x="1757043" y="1148175"/>
                </a:lnTo>
                <a:lnTo>
                  <a:pt x="1837948" y="1124916"/>
                </a:lnTo>
                <a:lnTo>
                  <a:pt x="1914802" y="1098669"/>
                </a:lnTo>
                <a:lnTo>
                  <a:pt x="1987294" y="1069593"/>
                </a:lnTo>
                <a:lnTo>
                  <a:pt x="2055113" y="1037843"/>
                </a:lnTo>
                <a:lnTo>
                  <a:pt x="2117950" y="1003580"/>
                </a:lnTo>
                <a:lnTo>
                  <a:pt x="2175491" y="966959"/>
                </a:lnTo>
                <a:lnTo>
                  <a:pt x="2227428" y="928140"/>
                </a:lnTo>
                <a:lnTo>
                  <a:pt x="2273448" y="887278"/>
                </a:lnTo>
                <a:lnTo>
                  <a:pt x="2313241" y="844534"/>
                </a:lnTo>
                <a:lnTo>
                  <a:pt x="2346496" y="800063"/>
                </a:lnTo>
                <a:lnTo>
                  <a:pt x="2372903" y="754024"/>
                </a:lnTo>
                <a:lnTo>
                  <a:pt x="2392149" y="706575"/>
                </a:lnTo>
                <a:lnTo>
                  <a:pt x="2403925" y="657873"/>
                </a:lnTo>
                <a:lnTo>
                  <a:pt x="2407920" y="608075"/>
                </a:lnTo>
                <a:lnTo>
                  <a:pt x="2403925" y="558278"/>
                </a:lnTo>
                <a:lnTo>
                  <a:pt x="2392149" y="509576"/>
                </a:lnTo>
                <a:lnTo>
                  <a:pt x="2372903" y="462127"/>
                </a:lnTo>
                <a:lnTo>
                  <a:pt x="2346496" y="416088"/>
                </a:lnTo>
                <a:lnTo>
                  <a:pt x="2313241" y="371617"/>
                </a:lnTo>
                <a:lnTo>
                  <a:pt x="2273448" y="328873"/>
                </a:lnTo>
                <a:lnTo>
                  <a:pt x="2227428" y="288011"/>
                </a:lnTo>
                <a:lnTo>
                  <a:pt x="2175491" y="249192"/>
                </a:lnTo>
                <a:lnTo>
                  <a:pt x="2117950" y="212571"/>
                </a:lnTo>
                <a:lnTo>
                  <a:pt x="2055113" y="178307"/>
                </a:lnTo>
                <a:lnTo>
                  <a:pt x="1987294" y="146558"/>
                </a:lnTo>
                <a:lnTo>
                  <a:pt x="1914802" y="117482"/>
                </a:lnTo>
                <a:lnTo>
                  <a:pt x="1837948" y="91235"/>
                </a:lnTo>
                <a:lnTo>
                  <a:pt x="1757043" y="67976"/>
                </a:lnTo>
                <a:lnTo>
                  <a:pt x="1672399" y="47863"/>
                </a:lnTo>
                <a:lnTo>
                  <a:pt x="1584326" y="31053"/>
                </a:lnTo>
                <a:lnTo>
                  <a:pt x="1493134" y="17703"/>
                </a:lnTo>
                <a:lnTo>
                  <a:pt x="1399135" y="7973"/>
                </a:lnTo>
                <a:lnTo>
                  <a:pt x="1302640" y="2019"/>
                </a:lnTo>
                <a:lnTo>
                  <a:pt x="1203959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9891" y="4843631"/>
            <a:ext cx="2189018" cy="1073075"/>
          </a:xfrm>
          <a:custGeom>
            <a:avLst/>
            <a:gdLst/>
            <a:ahLst/>
            <a:cxnLst/>
            <a:rect l="l" t="t" r="r" b="b"/>
            <a:pathLst>
              <a:path w="2407920" h="1216152">
                <a:moveTo>
                  <a:pt x="1203959" y="0"/>
                </a:moveTo>
                <a:lnTo>
                  <a:pt x="1105073" y="2019"/>
                </a:lnTo>
                <a:lnTo>
                  <a:pt x="1008414" y="7973"/>
                </a:lnTo>
                <a:lnTo>
                  <a:pt x="914290" y="17703"/>
                </a:lnTo>
                <a:lnTo>
                  <a:pt x="823008" y="31053"/>
                </a:lnTo>
                <a:lnTo>
                  <a:pt x="734877" y="47863"/>
                </a:lnTo>
                <a:lnTo>
                  <a:pt x="650203" y="67976"/>
                </a:lnTo>
                <a:lnTo>
                  <a:pt x="569295" y="91235"/>
                </a:lnTo>
                <a:lnTo>
                  <a:pt x="492459" y="117482"/>
                </a:lnTo>
                <a:lnTo>
                  <a:pt x="420003" y="146558"/>
                </a:lnTo>
                <a:lnTo>
                  <a:pt x="352234" y="178307"/>
                </a:lnTo>
                <a:lnTo>
                  <a:pt x="289460" y="212571"/>
                </a:lnTo>
                <a:lnTo>
                  <a:pt x="231989" y="249192"/>
                </a:lnTo>
                <a:lnTo>
                  <a:pt x="180127" y="288011"/>
                </a:lnTo>
                <a:lnTo>
                  <a:pt x="134183" y="328873"/>
                </a:lnTo>
                <a:lnTo>
                  <a:pt x="94464" y="371617"/>
                </a:lnTo>
                <a:lnTo>
                  <a:pt x="61276" y="416088"/>
                </a:lnTo>
                <a:lnTo>
                  <a:pt x="34929" y="462127"/>
                </a:lnTo>
                <a:lnTo>
                  <a:pt x="15729" y="509576"/>
                </a:lnTo>
                <a:lnTo>
                  <a:pt x="3983" y="558278"/>
                </a:lnTo>
                <a:lnTo>
                  <a:pt x="0" y="608076"/>
                </a:lnTo>
                <a:lnTo>
                  <a:pt x="3983" y="657873"/>
                </a:lnTo>
                <a:lnTo>
                  <a:pt x="15729" y="706575"/>
                </a:lnTo>
                <a:lnTo>
                  <a:pt x="34929" y="754024"/>
                </a:lnTo>
                <a:lnTo>
                  <a:pt x="61276" y="800063"/>
                </a:lnTo>
                <a:lnTo>
                  <a:pt x="94464" y="844534"/>
                </a:lnTo>
                <a:lnTo>
                  <a:pt x="134183" y="887278"/>
                </a:lnTo>
                <a:lnTo>
                  <a:pt x="180127" y="928140"/>
                </a:lnTo>
                <a:lnTo>
                  <a:pt x="231989" y="966959"/>
                </a:lnTo>
                <a:lnTo>
                  <a:pt x="289460" y="1003580"/>
                </a:lnTo>
                <a:lnTo>
                  <a:pt x="352234" y="1037843"/>
                </a:lnTo>
                <a:lnTo>
                  <a:pt x="420003" y="1069593"/>
                </a:lnTo>
                <a:lnTo>
                  <a:pt x="492459" y="1098669"/>
                </a:lnTo>
                <a:lnTo>
                  <a:pt x="569295" y="1124916"/>
                </a:lnTo>
                <a:lnTo>
                  <a:pt x="650203" y="1148175"/>
                </a:lnTo>
                <a:lnTo>
                  <a:pt x="734877" y="1168288"/>
                </a:lnTo>
                <a:lnTo>
                  <a:pt x="823008" y="1185098"/>
                </a:lnTo>
                <a:lnTo>
                  <a:pt x="914290" y="1198448"/>
                </a:lnTo>
                <a:lnTo>
                  <a:pt x="1008414" y="1208178"/>
                </a:lnTo>
                <a:lnTo>
                  <a:pt x="1105073" y="1214132"/>
                </a:lnTo>
                <a:lnTo>
                  <a:pt x="1203960" y="1216152"/>
                </a:lnTo>
                <a:lnTo>
                  <a:pt x="1302640" y="1214132"/>
                </a:lnTo>
                <a:lnTo>
                  <a:pt x="1399135" y="1208178"/>
                </a:lnTo>
                <a:lnTo>
                  <a:pt x="1493134" y="1198448"/>
                </a:lnTo>
                <a:lnTo>
                  <a:pt x="1584326" y="1185098"/>
                </a:lnTo>
                <a:lnTo>
                  <a:pt x="1672399" y="1168288"/>
                </a:lnTo>
                <a:lnTo>
                  <a:pt x="1757043" y="1148175"/>
                </a:lnTo>
                <a:lnTo>
                  <a:pt x="1837948" y="1124916"/>
                </a:lnTo>
                <a:lnTo>
                  <a:pt x="1914802" y="1098669"/>
                </a:lnTo>
                <a:lnTo>
                  <a:pt x="1987294" y="1069593"/>
                </a:lnTo>
                <a:lnTo>
                  <a:pt x="2055113" y="1037843"/>
                </a:lnTo>
                <a:lnTo>
                  <a:pt x="2117950" y="1003580"/>
                </a:lnTo>
                <a:lnTo>
                  <a:pt x="2175491" y="966959"/>
                </a:lnTo>
                <a:lnTo>
                  <a:pt x="2227428" y="928140"/>
                </a:lnTo>
                <a:lnTo>
                  <a:pt x="2273448" y="887278"/>
                </a:lnTo>
                <a:lnTo>
                  <a:pt x="2313241" y="844534"/>
                </a:lnTo>
                <a:lnTo>
                  <a:pt x="2346496" y="800063"/>
                </a:lnTo>
                <a:lnTo>
                  <a:pt x="2372903" y="754024"/>
                </a:lnTo>
                <a:lnTo>
                  <a:pt x="2392149" y="706575"/>
                </a:lnTo>
                <a:lnTo>
                  <a:pt x="2403925" y="657873"/>
                </a:lnTo>
                <a:lnTo>
                  <a:pt x="2407920" y="608075"/>
                </a:lnTo>
                <a:lnTo>
                  <a:pt x="2403925" y="558278"/>
                </a:lnTo>
                <a:lnTo>
                  <a:pt x="2392149" y="509576"/>
                </a:lnTo>
                <a:lnTo>
                  <a:pt x="2372903" y="462127"/>
                </a:lnTo>
                <a:lnTo>
                  <a:pt x="2346496" y="416088"/>
                </a:lnTo>
                <a:lnTo>
                  <a:pt x="2313241" y="371617"/>
                </a:lnTo>
                <a:lnTo>
                  <a:pt x="2273448" y="328873"/>
                </a:lnTo>
                <a:lnTo>
                  <a:pt x="2227428" y="288011"/>
                </a:lnTo>
                <a:lnTo>
                  <a:pt x="2175491" y="249192"/>
                </a:lnTo>
                <a:lnTo>
                  <a:pt x="2117950" y="212571"/>
                </a:lnTo>
                <a:lnTo>
                  <a:pt x="2055113" y="178307"/>
                </a:lnTo>
                <a:lnTo>
                  <a:pt x="1987294" y="146558"/>
                </a:lnTo>
                <a:lnTo>
                  <a:pt x="1914802" y="117482"/>
                </a:lnTo>
                <a:lnTo>
                  <a:pt x="1837948" y="91235"/>
                </a:lnTo>
                <a:lnTo>
                  <a:pt x="1757043" y="67976"/>
                </a:lnTo>
                <a:lnTo>
                  <a:pt x="1672399" y="47863"/>
                </a:lnTo>
                <a:lnTo>
                  <a:pt x="1584326" y="31053"/>
                </a:lnTo>
                <a:lnTo>
                  <a:pt x="1493134" y="17703"/>
                </a:lnTo>
                <a:lnTo>
                  <a:pt x="1399135" y="7973"/>
                </a:lnTo>
                <a:lnTo>
                  <a:pt x="1302640" y="2019"/>
                </a:lnTo>
                <a:lnTo>
                  <a:pt x="120395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4909" y="3801484"/>
            <a:ext cx="130232" cy="1073075"/>
          </a:xfrm>
          <a:custGeom>
            <a:avLst/>
            <a:gdLst/>
            <a:ahLst/>
            <a:cxnLst/>
            <a:rect l="l" t="t" r="r" b="b"/>
            <a:pathLst>
              <a:path w="143255" h="1216152">
                <a:moveTo>
                  <a:pt x="71627" y="1216152"/>
                </a:moveTo>
                <a:lnTo>
                  <a:pt x="143255" y="1072895"/>
                </a:lnTo>
                <a:lnTo>
                  <a:pt x="85344" y="1119718"/>
                </a:lnTo>
                <a:lnTo>
                  <a:pt x="85344" y="96433"/>
                </a:lnTo>
                <a:lnTo>
                  <a:pt x="143255" y="143255"/>
                </a:lnTo>
                <a:lnTo>
                  <a:pt x="71627" y="0"/>
                </a:lnTo>
                <a:lnTo>
                  <a:pt x="85343" y="85343"/>
                </a:lnTo>
                <a:lnTo>
                  <a:pt x="56387" y="85343"/>
                </a:lnTo>
                <a:lnTo>
                  <a:pt x="71627" y="0"/>
                </a:lnTo>
                <a:lnTo>
                  <a:pt x="0" y="143255"/>
                </a:lnTo>
                <a:lnTo>
                  <a:pt x="56388" y="97665"/>
                </a:lnTo>
                <a:lnTo>
                  <a:pt x="56388" y="1118486"/>
                </a:lnTo>
                <a:lnTo>
                  <a:pt x="0" y="1072895"/>
                </a:lnTo>
                <a:lnTo>
                  <a:pt x="71627" y="1216152"/>
                </a:lnTo>
                <a:lnTo>
                  <a:pt x="56387" y="1130807"/>
                </a:lnTo>
                <a:lnTo>
                  <a:pt x="85343" y="1130807"/>
                </a:lnTo>
                <a:lnTo>
                  <a:pt x="71627" y="1216152"/>
                </a:lnTo>
                <a:close/>
              </a:path>
              <a:path w="143255" h="1216152">
                <a:moveTo>
                  <a:pt x="71627" y="1130807"/>
                </a:moveTo>
                <a:lnTo>
                  <a:pt x="56387" y="1130807"/>
                </a:lnTo>
                <a:lnTo>
                  <a:pt x="71627" y="1216152"/>
                </a:lnTo>
                <a:lnTo>
                  <a:pt x="85343" y="1130807"/>
                </a:lnTo>
                <a:lnTo>
                  <a:pt x="71627" y="1130807"/>
                </a:lnTo>
                <a:close/>
              </a:path>
              <a:path w="143255" h="1216152">
                <a:moveTo>
                  <a:pt x="85343" y="85343"/>
                </a:moveTo>
                <a:lnTo>
                  <a:pt x="71627" y="0"/>
                </a:lnTo>
                <a:lnTo>
                  <a:pt x="56387" y="85343"/>
                </a:lnTo>
                <a:lnTo>
                  <a:pt x="85343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3659" y="3800139"/>
            <a:ext cx="130232" cy="1073075"/>
          </a:xfrm>
          <a:custGeom>
            <a:avLst/>
            <a:gdLst/>
            <a:ahLst/>
            <a:cxnLst/>
            <a:rect l="l" t="t" r="r" b="b"/>
            <a:pathLst>
              <a:path w="143255" h="1216152">
                <a:moveTo>
                  <a:pt x="143255" y="143255"/>
                </a:moveTo>
                <a:lnTo>
                  <a:pt x="71627" y="0"/>
                </a:lnTo>
                <a:lnTo>
                  <a:pt x="57912" y="85343"/>
                </a:lnTo>
                <a:lnTo>
                  <a:pt x="57912" y="1119718"/>
                </a:lnTo>
                <a:lnTo>
                  <a:pt x="71627" y="1130807"/>
                </a:lnTo>
                <a:lnTo>
                  <a:pt x="71627" y="1216152"/>
                </a:lnTo>
                <a:lnTo>
                  <a:pt x="143255" y="1072895"/>
                </a:lnTo>
                <a:lnTo>
                  <a:pt x="85343" y="1130807"/>
                </a:lnTo>
                <a:lnTo>
                  <a:pt x="85344" y="96433"/>
                </a:lnTo>
                <a:lnTo>
                  <a:pt x="71627" y="85343"/>
                </a:lnTo>
                <a:lnTo>
                  <a:pt x="85343" y="85343"/>
                </a:lnTo>
                <a:lnTo>
                  <a:pt x="143255" y="143255"/>
                </a:lnTo>
                <a:close/>
              </a:path>
              <a:path w="143255" h="1216152">
                <a:moveTo>
                  <a:pt x="85344" y="96433"/>
                </a:moveTo>
                <a:lnTo>
                  <a:pt x="143255" y="143255"/>
                </a:lnTo>
                <a:lnTo>
                  <a:pt x="85343" y="85343"/>
                </a:lnTo>
                <a:lnTo>
                  <a:pt x="71627" y="85343"/>
                </a:lnTo>
                <a:lnTo>
                  <a:pt x="85344" y="96433"/>
                </a:lnTo>
                <a:close/>
              </a:path>
              <a:path w="143255" h="1216152">
                <a:moveTo>
                  <a:pt x="57912" y="85343"/>
                </a:moveTo>
                <a:lnTo>
                  <a:pt x="71627" y="0"/>
                </a:lnTo>
                <a:lnTo>
                  <a:pt x="0" y="143255"/>
                </a:lnTo>
                <a:lnTo>
                  <a:pt x="57912" y="96433"/>
                </a:lnTo>
                <a:lnTo>
                  <a:pt x="57912" y="85343"/>
                </a:lnTo>
                <a:close/>
              </a:path>
              <a:path w="143255" h="1216152">
                <a:moveTo>
                  <a:pt x="57912" y="1130807"/>
                </a:moveTo>
                <a:lnTo>
                  <a:pt x="71627" y="1216152"/>
                </a:lnTo>
                <a:lnTo>
                  <a:pt x="71627" y="1130807"/>
                </a:lnTo>
                <a:lnTo>
                  <a:pt x="57912" y="1119718"/>
                </a:lnTo>
                <a:lnTo>
                  <a:pt x="0" y="1072895"/>
                </a:lnTo>
                <a:lnTo>
                  <a:pt x="71627" y="1216152"/>
                </a:lnTo>
                <a:lnTo>
                  <a:pt x="57912" y="1130807"/>
                </a:lnTo>
                <a:close/>
              </a:path>
              <a:path w="143255" h="1216152">
                <a:moveTo>
                  <a:pt x="85343" y="1130807"/>
                </a:moveTo>
                <a:lnTo>
                  <a:pt x="143255" y="1072895"/>
                </a:lnTo>
                <a:lnTo>
                  <a:pt x="85344" y="1119718"/>
                </a:lnTo>
                <a:lnTo>
                  <a:pt x="85343" y="1130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55128" y="3833757"/>
            <a:ext cx="130232" cy="1012563"/>
          </a:xfrm>
          <a:custGeom>
            <a:avLst/>
            <a:gdLst/>
            <a:ahLst/>
            <a:cxnLst/>
            <a:rect l="l" t="t" r="r" b="b"/>
            <a:pathLst>
              <a:path w="143255" h="1147571">
                <a:moveTo>
                  <a:pt x="143255" y="143255"/>
                </a:moveTo>
                <a:lnTo>
                  <a:pt x="71627" y="0"/>
                </a:lnTo>
                <a:lnTo>
                  <a:pt x="57912" y="85343"/>
                </a:lnTo>
                <a:lnTo>
                  <a:pt x="57912" y="1051138"/>
                </a:lnTo>
                <a:lnTo>
                  <a:pt x="71627" y="1062227"/>
                </a:lnTo>
                <a:lnTo>
                  <a:pt x="71627" y="1147571"/>
                </a:lnTo>
                <a:lnTo>
                  <a:pt x="143255" y="1004315"/>
                </a:lnTo>
                <a:lnTo>
                  <a:pt x="86867" y="1062227"/>
                </a:lnTo>
                <a:lnTo>
                  <a:pt x="86868" y="97665"/>
                </a:lnTo>
                <a:lnTo>
                  <a:pt x="71627" y="85343"/>
                </a:lnTo>
                <a:lnTo>
                  <a:pt x="86867" y="85343"/>
                </a:lnTo>
                <a:lnTo>
                  <a:pt x="143255" y="143255"/>
                </a:lnTo>
                <a:close/>
              </a:path>
              <a:path w="143255" h="1147571">
                <a:moveTo>
                  <a:pt x="86868" y="97665"/>
                </a:moveTo>
                <a:lnTo>
                  <a:pt x="143255" y="143255"/>
                </a:lnTo>
                <a:lnTo>
                  <a:pt x="86867" y="85343"/>
                </a:lnTo>
                <a:lnTo>
                  <a:pt x="71627" y="85343"/>
                </a:lnTo>
                <a:lnTo>
                  <a:pt x="86868" y="97665"/>
                </a:lnTo>
                <a:close/>
              </a:path>
              <a:path w="143255" h="1147571">
                <a:moveTo>
                  <a:pt x="57912" y="85343"/>
                </a:moveTo>
                <a:lnTo>
                  <a:pt x="71627" y="0"/>
                </a:lnTo>
                <a:lnTo>
                  <a:pt x="0" y="143255"/>
                </a:lnTo>
                <a:lnTo>
                  <a:pt x="57912" y="96433"/>
                </a:lnTo>
                <a:lnTo>
                  <a:pt x="57912" y="85343"/>
                </a:lnTo>
                <a:close/>
              </a:path>
              <a:path w="143255" h="1147571">
                <a:moveTo>
                  <a:pt x="57912" y="1062227"/>
                </a:moveTo>
                <a:lnTo>
                  <a:pt x="71627" y="1062227"/>
                </a:lnTo>
                <a:lnTo>
                  <a:pt x="57912" y="1051138"/>
                </a:lnTo>
                <a:lnTo>
                  <a:pt x="0" y="1004315"/>
                </a:lnTo>
                <a:lnTo>
                  <a:pt x="71627" y="1147571"/>
                </a:lnTo>
                <a:lnTo>
                  <a:pt x="71627" y="1062227"/>
                </a:lnTo>
                <a:lnTo>
                  <a:pt x="57912" y="1062227"/>
                </a:lnTo>
                <a:close/>
              </a:path>
              <a:path w="143255" h="1147571">
                <a:moveTo>
                  <a:pt x="86867" y="1062227"/>
                </a:moveTo>
                <a:lnTo>
                  <a:pt x="143255" y="1004315"/>
                </a:lnTo>
                <a:lnTo>
                  <a:pt x="86868" y="1049906"/>
                </a:lnTo>
                <a:lnTo>
                  <a:pt x="86867" y="1062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5928" y="547180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176" y="1387419"/>
            <a:ext cx="7881248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rse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g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ee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236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23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sks</a:t>
            </a:r>
            <a:r>
              <a:rPr sz="1600" spc="23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ela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2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and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175" y="1629466"/>
            <a:ext cx="6663433" cy="466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latin typeface="Arial"/>
                <a:cs typeface="Arial"/>
              </a:rPr>
              <a:t>an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di</a:t>
            </a:r>
            <a:r>
              <a:rPr sz="1600" spc="13" dirty="0">
                <a:latin typeface="Arial"/>
                <a:cs typeface="Arial"/>
              </a:rPr>
              <a:t>f</a:t>
            </a:r>
            <a:r>
              <a:rPr sz="1600" spc="-8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8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m.</a:t>
            </a:r>
            <a:r>
              <a:rPr sz="1600" spc="116" dirty="0">
                <a:latin typeface="Arial"/>
                <a:cs typeface="Arial"/>
              </a:rPr>
              <a:t> 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hi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rr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y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sks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129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  <a:p>
            <a:pPr marL="11397" marR="30771">
              <a:lnSpc>
                <a:spcPct val="95825"/>
              </a:lnSpc>
            </a:pP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ss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5991" y="1629466"/>
            <a:ext cx="169810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5798" y="1629466"/>
            <a:ext cx="758005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latin typeface="Arial"/>
                <a:cs typeface="Arial"/>
              </a:rPr>
              <a:t>nu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b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4423" y="1629466"/>
            <a:ext cx="22702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0448" y="2283911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6085" y="2293080"/>
            <a:ext cx="1034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appin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0717" y="2293080"/>
            <a:ext cx="382323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be</a:t>
            </a:r>
            <a:r>
              <a:rPr sz="2000" spc="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2000" spc="-6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applica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2000" spc="-8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z="2000" spc="13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2882" y="2293080"/>
            <a:ext cx="102331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z="2000" spc="13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main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340" y="3041733"/>
            <a:ext cx="1720603" cy="417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8104" marR="440775" algn="ctr">
              <a:lnSpc>
                <a:spcPts val="1499"/>
              </a:lnSpc>
              <a:spcBef>
                <a:spcPts val="74"/>
              </a:spcBef>
            </a:pPr>
            <a:r>
              <a:rPr sz="1400" b="1" spc="4" dirty="0">
                <a:solidFill>
                  <a:srgbClr val="0000FF"/>
                </a:solidFill>
                <a:latin typeface="Arial"/>
                <a:cs typeface="Arial"/>
              </a:rPr>
              <a:t>Pr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ob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lic</a:t>
            </a:r>
            <a:r>
              <a:rPr sz="1400" b="1" spc="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om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107" y="4273484"/>
            <a:ext cx="808938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b="1" spc="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pp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0675" y="5156954"/>
            <a:ext cx="1669340" cy="416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724" marR="189129" algn="ctr">
              <a:lnSpc>
                <a:spcPts val="1499"/>
              </a:lnSpc>
              <a:spcBef>
                <a:spcPts val="74"/>
              </a:spcBef>
            </a:pPr>
            <a:r>
              <a:rPr sz="1400" b="1" spc="4" dirty="0">
                <a:solidFill>
                  <a:srgbClr val="0000FF"/>
                </a:solidFill>
                <a:latin typeface="Arial"/>
                <a:cs typeface="Arial"/>
              </a:rPr>
              <a:t>Pr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og</a:t>
            </a:r>
            <a:r>
              <a:rPr sz="1400" b="1"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400" b="1" spc="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400" b="1" spc="-6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400" b="1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spc="8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ain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366" y="5946133"/>
            <a:ext cx="425149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Fig</a:t>
            </a:r>
            <a:r>
              <a:rPr sz="1600" b="1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7473" y="5945971"/>
            <a:ext cx="5179015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-4" dirty="0">
                <a:latin typeface="Arial"/>
                <a:cs typeface="Arial"/>
              </a:rPr>
              <a:t>10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app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g </a:t>
            </a:r>
            <a:r>
              <a:rPr sz="1600" spc="-4" dirty="0">
                <a:latin typeface="Arial"/>
                <a:cs typeface="Arial"/>
              </a:rPr>
              <a:t>be</a:t>
            </a:r>
            <a:r>
              <a:rPr sz="1600" spc="26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pli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d </a:t>
            </a:r>
            <a:r>
              <a:rPr sz="1600" spc="4" dirty="0">
                <a:latin typeface="Arial"/>
                <a:cs typeface="Arial"/>
              </a:rPr>
              <a:t>d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ain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og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32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2685927" y="754265"/>
            <a:ext cx="419099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7539" y="2071448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3175" y="2080617"/>
            <a:ext cx="530437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appin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000" spc="-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spc="-6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conc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te</a:t>
            </a:r>
            <a:r>
              <a:rPr sz="2000" spc="-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z="2000" spc="-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abs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spc="-5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7539" y="2583780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6532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3176" y="2592950"/>
            <a:ext cx="400342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edisco</a:t>
            </a:r>
            <a:r>
              <a:rPr sz="2000"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sz="2000" spc="-12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2000" spc="-3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le</a:t>
            </a:r>
            <a:r>
              <a:rPr sz="2000"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l</a:t>
            </a:r>
            <a:r>
              <a:rPr sz="2000" spc="-3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uc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7539" y="3109560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3176" y="3118730"/>
            <a:ext cx="89481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indin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3226" y="3118730"/>
            <a:ext cx="92252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issin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8214" y="3118730"/>
            <a:ext cx="56889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lin</a:t>
            </a: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9911" y="3118730"/>
            <a:ext cx="102089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tw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ee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4653" y="3118730"/>
            <a:ext cx="1007995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og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6925" y="3118730"/>
            <a:ext cx="794718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452" y="3118730"/>
            <a:ext cx="48610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176" y="3414565"/>
            <a:ext cx="120481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se</a:t>
            </a: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0032CC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539" y="3861250"/>
            <a:ext cx="26254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113"/>
              </a:lnSpc>
              <a:spcBef>
                <a:spcPts val="105"/>
              </a:spcBef>
            </a:pPr>
            <a:r>
              <a:rPr sz="2000"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3176" y="3870420"/>
            <a:ext cx="357259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320" y="3870420"/>
            <a:ext cx="82433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4364" y="3870420"/>
            <a:ext cx="103751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eusabl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1766" y="3870420"/>
            <a:ext cx="131755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pon</a:t>
            </a:r>
            <a:r>
              <a:rPr sz="20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9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2685928" y="754265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303" y="1769199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9940" y="1779221"/>
            <a:ext cx="38416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Lev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eve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2200" spc="13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9721" y="2453588"/>
            <a:ext cx="646482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ng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57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66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ow</a:t>
            </a:r>
            <a:r>
              <a:rPr spc="75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le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el</a:t>
            </a:r>
            <a:r>
              <a:rPr spc="7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imp</a:t>
            </a:r>
            <a:r>
              <a:rPr spc="8" dirty="0">
                <a:solidFill>
                  <a:srgbClr val="0032CC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eme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on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hem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ir high le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el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oun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0875" y="2453588"/>
            <a:ext cx="12740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pc="6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epl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721" y="3327647"/>
            <a:ext cx="32976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r>
              <a:rPr spc="31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s</a:t>
            </a:r>
            <a:r>
              <a:rPr spc="30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ually</a:t>
            </a:r>
            <a:r>
              <a:rPr spc="303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ul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5592" y="3327647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0995" y="3327647"/>
            <a:ext cx="3139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2598" y="3327647"/>
            <a:ext cx="12521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al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2155" y="3327647"/>
            <a:ext cx="101909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ma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8955" y="3327647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5442" y="3327647"/>
            <a:ext cx="3152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7046" y="3327647"/>
            <a:ext cx="73954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all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721" y="3596588"/>
            <a:ext cx="12643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hi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8797" y="3596588"/>
            <a:ext cx="2495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3720" y="3596588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7490" y="3596588"/>
            <a:ext cx="98109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50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316175" y="1815352"/>
            <a:ext cx="6396644" cy="322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3091" y="754265"/>
            <a:ext cx="171469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7980" y="754265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9086" y="5475323"/>
            <a:ext cx="2744010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Fig</a:t>
            </a:r>
            <a:r>
              <a:rPr sz="1600" b="1" dirty="0">
                <a:latin typeface="Arial"/>
                <a:cs typeface="Arial"/>
              </a:rPr>
              <a:t>. </a:t>
            </a:r>
            <a:r>
              <a:rPr sz="1600" b="1" spc="-4" dirty="0">
                <a:latin typeface="Arial"/>
                <a:cs typeface="Arial"/>
              </a:rPr>
              <a:t>11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4" dirty="0">
                <a:latin typeface="Arial"/>
                <a:cs typeface="Arial"/>
              </a:rPr>
              <a:t>el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ab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7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85928" y="754265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1" y="1815528"/>
            <a:ext cx="223870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latin typeface="Arial"/>
                <a:cs typeface="Arial"/>
              </a:rPr>
              <a:t>R</a:t>
            </a:r>
            <a:r>
              <a:rPr sz="2200" spc="8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do</a:t>
            </a:r>
            <a:r>
              <a:rPr sz="2200" spc="8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4" dirty="0">
                <a:latin typeface="Arial"/>
                <a:cs typeface="Arial"/>
              </a:rPr>
              <a:t>m</a:t>
            </a:r>
            <a:r>
              <a:rPr sz="2200" spc="8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812" y="2327186"/>
            <a:ext cx="18683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4294" y="2327186"/>
            <a:ext cx="2247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8244" y="2327186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4592" y="2327186"/>
            <a:ext cx="108559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8908" y="2327186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7794" y="2327186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2950" y="2327186"/>
            <a:ext cx="132894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man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ally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1108" y="2327186"/>
            <a:ext cx="11113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equi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ale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812" y="2596127"/>
            <a:ext cx="58038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 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hin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ame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ela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ab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el.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030" y="3361939"/>
            <a:ext cx="6523812" cy="758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8" dirty="0">
                <a:latin typeface="Arial"/>
                <a:cs typeface="Arial"/>
              </a:rPr>
              <a:t>s</a:t>
            </a:r>
            <a:r>
              <a:rPr sz="2200" spc="-4" dirty="0">
                <a:latin typeface="Arial"/>
                <a:cs typeface="Arial"/>
              </a:rPr>
              <a:t>i</a:t>
            </a:r>
            <a:r>
              <a:rPr sz="2200" spc="8" dirty="0">
                <a:latin typeface="Arial"/>
                <a:cs typeface="Arial"/>
              </a:rPr>
              <a:t>g</a:t>
            </a:r>
            <a:r>
              <a:rPr sz="2200" dirty="0">
                <a:latin typeface="Arial"/>
                <a:cs typeface="Arial"/>
              </a:rPr>
              <a:t>n 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ecove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  <a:p>
            <a:pPr marL="31911">
              <a:lnSpc>
                <a:spcPct val="95825"/>
              </a:lnSpc>
              <a:spcBef>
                <a:spcPts val="157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ign</a:t>
            </a:r>
            <a:r>
              <a:rPr spc="29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pc="29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ails</a:t>
            </a:r>
            <a:r>
              <a:rPr spc="30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iden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fy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ing</a:t>
            </a:r>
            <a:r>
              <a:rPr spc="299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pc="29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xt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ing</a:t>
            </a:r>
            <a:r>
              <a:rPr spc="29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eaning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ul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3466" y="3873598"/>
            <a:ext cx="12784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hi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her</a:t>
            </a:r>
            <a:r>
              <a:rPr spc="30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le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el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812" y="4142538"/>
            <a:ext cx="7819410" cy="105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057" algn="just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ab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6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be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ond</a:t>
            </a:r>
            <a:r>
              <a:rPr spc="7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ob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ained</a:t>
            </a:r>
            <a:r>
              <a:rPr spc="8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ly</a:t>
            </a:r>
            <a:r>
              <a:rPr spc="8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pc="8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amina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ion</a:t>
            </a:r>
            <a:r>
              <a:rPr spc="8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pc="8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r>
              <a:rPr spc="8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algn="just">
              <a:lnSpc>
                <a:spcPct val="100041"/>
              </a:lnSpc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e. This 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ay</a:t>
            </a:r>
            <a:r>
              <a:rPr spc="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be</a:t>
            </a:r>
            <a:r>
              <a:rPr spc="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hie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ed</a:t>
            </a:r>
            <a:r>
              <a:rPr spc="1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om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 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mbina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e,</a:t>
            </a:r>
            <a:r>
              <a:rPr spc="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r>
              <a:rPr spc="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ign do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um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n, p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onal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pc="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r>
              <a:rPr spc="1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no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le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ge</a:t>
            </a:r>
            <a:r>
              <a:rPr spc="1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pc="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r>
              <a:rPr spc="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oblem</a:t>
            </a:r>
            <a:r>
              <a:rPr spc="1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 appli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omai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26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2685927" y="754265"/>
            <a:ext cx="425492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030" y="1840407"/>
            <a:ext cx="3722942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oft</a:t>
            </a:r>
            <a:r>
              <a:rPr sz="2500" spc="-4" dirty="0">
                <a:latin typeface="Arial"/>
                <a:cs typeface="Arial"/>
              </a:rPr>
              <a:t>w</a:t>
            </a:r>
            <a:r>
              <a:rPr sz="2500" spc="4" dirty="0">
                <a:latin typeface="Arial"/>
                <a:cs typeface="Arial"/>
              </a:rPr>
              <a:t>ar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9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R</a:t>
            </a:r>
            <a:r>
              <a:rPr lang="en-US" sz="2500" spc="-4" dirty="0">
                <a:latin typeface="Arial"/>
                <a:cs typeface="Arial"/>
              </a:rPr>
              <a:t>e</a:t>
            </a:r>
            <a:r>
              <a:rPr sz="2500" spc="4" dirty="0">
                <a:latin typeface="Arial"/>
                <a:cs typeface="Arial"/>
              </a:rPr>
              <a:t>-</a:t>
            </a:r>
            <a:r>
              <a:rPr sz="2500" spc="-4" dirty="0">
                <a:latin typeface="Arial"/>
                <a:cs typeface="Arial"/>
              </a:rPr>
              <a:t>E</a:t>
            </a:r>
            <a:r>
              <a:rPr sz="2500" spc="13" dirty="0">
                <a:latin typeface="Arial"/>
                <a:cs typeface="Arial"/>
              </a:rPr>
              <a:t>n</a:t>
            </a:r>
            <a:r>
              <a:rPr sz="2500" spc="4" dirty="0">
                <a:latin typeface="Arial"/>
                <a:cs typeface="Arial"/>
              </a:rPr>
              <a:t>gi</a:t>
            </a:r>
            <a:r>
              <a:rPr sz="2500" spc="13" dirty="0">
                <a:latin typeface="Arial"/>
                <a:cs typeface="Arial"/>
              </a:rPr>
              <a:t>n</a:t>
            </a:r>
            <a:r>
              <a:rPr sz="2500" spc="4" dirty="0">
                <a:latin typeface="Arial"/>
                <a:cs typeface="Arial"/>
              </a:rPr>
              <a:t>eerin</a:t>
            </a:r>
            <a:r>
              <a:rPr sz="2500" dirty="0">
                <a:latin typeface="Arial"/>
                <a:cs typeface="Arial"/>
              </a:rPr>
              <a:t>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15812" y="2453588"/>
            <a:ext cx="254725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18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-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ngine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1425" y="2453588"/>
            <a:ext cx="51597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is</a:t>
            </a:r>
            <a:r>
              <a:rPr spc="18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ed</a:t>
            </a:r>
            <a:r>
              <a:rPr spc="18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</a:t>
            </a:r>
            <a:r>
              <a:rPr spc="19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</a:t>
            </a:r>
            <a:r>
              <a:rPr spc="19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</a:t>
            </a:r>
            <a:r>
              <a:rPr spc="206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leg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spc="197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yst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22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812" y="2722529"/>
            <a:ext cx="622504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and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-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impl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men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ing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 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 m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main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ainable.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3041" y="3260412"/>
            <a:ext cx="45660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7579" y="3260412"/>
            <a:ext cx="7132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al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7040" y="3260412"/>
            <a:ext cx="108559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9189" y="3260412"/>
            <a:ext cx="93181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be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en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7551" y="3260412"/>
            <a:ext cx="154695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-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gine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g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1055" y="3260412"/>
            <a:ext cx="44413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55" y="3260412"/>
            <a:ext cx="4825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new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2369" y="3260412"/>
            <a:ext cx="105650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851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Fig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12.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41" y="3529353"/>
            <a:ext cx="13814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elopm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8495" y="3529353"/>
            <a:ext cx="2247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9866" y="3529353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3635" y="3529353"/>
            <a:ext cx="8154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3825" y="3529353"/>
            <a:ext cx="5599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point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9090" y="3529353"/>
            <a:ext cx="3260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598" y="3529353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3983" y="3529353"/>
            <a:ext cx="138149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elopm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nt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440" y="3529353"/>
            <a:ext cx="3023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009" y="3529353"/>
            <a:ext cx="7267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15" y="3529353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2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2687782" y="1277464"/>
            <a:ext cx="1316182" cy="1210241"/>
          </a:xfrm>
          <a:custGeom>
            <a:avLst/>
            <a:gdLst/>
            <a:ahLst/>
            <a:cxnLst/>
            <a:rect l="l" t="t" r="r" b="b"/>
            <a:pathLst>
              <a:path w="1447800" h="1371606">
                <a:moveTo>
                  <a:pt x="723900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90"/>
                </a:lnTo>
                <a:lnTo>
                  <a:pt x="494702" y="34894"/>
                </a:lnTo>
                <a:lnTo>
                  <a:pt x="441698" y="53793"/>
                </a:lnTo>
                <a:lnTo>
                  <a:pt x="390779" y="76413"/>
                </a:lnTo>
                <a:lnTo>
                  <a:pt x="342130" y="102578"/>
                </a:lnTo>
                <a:lnTo>
                  <a:pt x="295936" y="132114"/>
                </a:lnTo>
                <a:lnTo>
                  <a:pt x="252379" y="164846"/>
                </a:lnTo>
                <a:lnTo>
                  <a:pt x="211645" y="200599"/>
                </a:lnTo>
                <a:lnTo>
                  <a:pt x="173917" y="239198"/>
                </a:lnTo>
                <a:lnTo>
                  <a:pt x="139378" y="280468"/>
                </a:lnTo>
                <a:lnTo>
                  <a:pt x="108214" y="324235"/>
                </a:lnTo>
                <a:lnTo>
                  <a:pt x="80608" y="370323"/>
                </a:lnTo>
                <a:lnTo>
                  <a:pt x="56745" y="418557"/>
                </a:lnTo>
                <a:lnTo>
                  <a:pt x="36807" y="468763"/>
                </a:lnTo>
                <a:lnTo>
                  <a:pt x="20980" y="520766"/>
                </a:lnTo>
                <a:lnTo>
                  <a:pt x="9447" y="574390"/>
                </a:lnTo>
                <a:lnTo>
                  <a:pt x="2392" y="629462"/>
                </a:lnTo>
                <a:lnTo>
                  <a:pt x="0" y="685806"/>
                </a:lnTo>
                <a:lnTo>
                  <a:pt x="2392" y="742149"/>
                </a:lnTo>
                <a:lnTo>
                  <a:pt x="9447" y="797221"/>
                </a:lnTo>
                <a:lnTo>
                  <a:pt x="20980" y="850845"/>
                </a:lnTo>
                <a:lnTo>
                  <a:pt x="36807" y="902848"/>
                </a:lnTo>
                <a:lnTo>
                  <a:pt x="56745" y="953053"/>
                </a:lnTo>
                <a:lnTo>
                  <a:pt x="80608" y="1001287"/>
                </a:lnTo>
                <a:lnTo>
                  <a:pt x="108214" y="1047375"/>
                </a:lnTo>
                <a:lnTo>
                  <a:pt x="139378" y="1091141"/>
                </a:lnTo>
                <a:lnTo>
                  <a:pt x="173917" y="1132411"/>
                </a:lnTo>
                <a:lnTo>
                  <a:pt x="211645" y="1171009"/>
                </a:lnTo>
                <a:lnTo>
                  <a:pt x="252379" y="1206762"/>
                </a:lnTo>
                <a:lnTo>
                  <a:pt x="295936" y="1239493"/>
                </a:lnTo>
                <a:lnTo>
                  <a:pt x="342130" y="1269029"/>
                </a:lnTo>
                <a:lnTo>
                  <a:pt x="390779" y="1295194"/>
                </a:lnTo>
                <a:lnTo>
                  <a:pt x="441698" y="1317813"/>
                </a:lnTo>
                <a:lnTo>
                  <a:pt x="494702" y="1336712"/>
                </a:lnTo>
                <a:lnTo>
                  <a:pt x="549609" y="1351716"/>
                </a:lnTo>
                <a:lnTo>
                  <a:pt x="606233" y="1362649"/>
                </a:lnTo>
                <a:lnTo>
                  <a:pt x="664391" y="1369337"/>
                </a:lnTo>
                <a:lnTo>
                  <a:pt x="723900" y="1371606"/>
                </a:lnTo>
                <a:lnTo>
                  <a:pt x="783201" y="1369337"/>
                </a:lnTo>
                <a:lnTo>
                  <a:pt x="841196" y="1362649"/>
                </a:lnTo>
                <a:lnTo>
                  <a:pt x="897695" y="1351716"/>
                </a:lnTo>
                <a:lnTo>
                  <a:pt x="952512" y="1336712"/>
                </a:lnTo>
                <a:lnTo>
                  <a:pt x="1005458" y="1317813"/>
                </a:lnTo>
                <a:lnTo>
                  <a:pt x="1056348" y="1295194"/>
                </a:lnTo>
                <a:lnTo>
                  <a:pt x="1104992" y="1269029"/>
                </a:lnTo>
                <a:lnTo>
                  <a:pt x="1151205" y="1239493"/>
                </a:lnTo>
                <a:lnTo>
                  <a:pt x="1194797" y="1206762"/>
                </a:lnTo>
                <a:lnTo>
                  <a:pt x="1235583" y="1171009"/>
                </a:lnTo>
                <a:lnTo>
                  <a:pt x="1273373" y="1132411"/>
                </a:lnTo>
                <a:lnTo>
                  <a:pt x="1307982" y="1091141"/>
                </a:lnTo>
                <a:lnTo>
                  <a:pt x="1339221" y="1047375"/>
                </a:lnTo>
                <a:lnTo>
                  <a:pt x="1366903" y="1001287"/>
                </a:lnTo>
                <a:lnTo>
                  <a:pt x="1390840" y="953053"/>
                </a:lnTo>
                <a:lnTo>
                  <a:pt x="1410846" y="902848"/>
                </a:lnTo>
                <a:lnTo>
                  <a:pt x="1426732" y="850845"/>
                </a:lnTo>
                <a:lnTo>
                  <a:pt x="1438311" y="797221"/>
                </a:lnTo>
                <a:lnTo>
                  <a:pt x="1445396" y="742149"/>
                </a:lnTo>
                <a:lnTo>
                  <a:pt x="1447800" y="685806"/>
                </a:lnTo>
                <a:lnTo>
                  <a:pt x="1445396" y="629462"/>
                </a:lnTo>
                <a:lnTo>
                  <a:pt x="1438311" y="574390"/>
                </a:lnTo>
                <a:lnTo>
                  <a:pt x="1426732" y="520766"/>
                </a:lnTo>
                <a:lnTo>
                  <a:pt x="1410846" y="468763"/>
                </a:lnTo>
                <a:lnTo>
                  <a:pt x="1390840" y="418557"/>
                </a:lnTo>
                <a:lnTo>
                  <a:pt x="1366903" y="370323"/>
                </a:lnTo>
                <a:lnTo>
                  <a:pt x="1339221" y="324235"/>
                </a:lnTo>
                <a:lnTo>
                  <a:pt x="1307982" y="280468"/>
                </a:lnTo>
                <a:lnTo>
                  <a:pt x="1273373" y="239198"/>
                </a:lnTo>
                <a:lnTo>
                  <a:pt x="1235582" y="200599"/>
                </a:lnTo>
                <a:lnTo>
                  <a:pt x="1194797" y="164846"/>
                </a:lnTo>
                <a:lnTo>
                  <a:pt x="1151205" y="132114"/>
                </a:lnTo>
                <a:lnTo>
                  <a:pt x="1104992" y="102578"/>
                </a:lnTo>
                <a:lnTo>
                  <a:pt x="1056348" y="76413"/>
                </a:lnTo>
                <a:lnTo>
                  <a:pt x="1005458" y="53793"/>
                </a:lnTo>
                <a:lnTo>
                  <a:pt x="952512" y="34894"/>
                </a:lnTo>
                <a:lnTo>
                  <a:pt x="897695" y="19890"/>
                </a:lnTo>
                <a:lnTo>
                  <a:pt x="841196" y="8956"/>
                </a:lnTo>
                <a:lnTo>
                  <a:pt x="783201" y="2268"/>
                </a:lnTo>
                <a:lnTo>
                  <a:pt x="72390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7782" y="1277464"/>
            <a:ext cx="1316182" cy="1210241"/>
          </a:xfrm>
          <a:custGeom>
            <a:avLst/>
            <a:gdLst/>
            <a:ahLst/>
            <a:cxnLst/>
            <a:rect l="l" t="t" r="r" b="b"/>
            <a:pathLst>
              <a:path w="1447800" h="1371606">
                <a:moveTo>
                  <a:pt x="723900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90"/>
                </a:lnTo>
                <a:lnTo>
                  <a:pt x="494702" y="34894"/>
                </a:lnTo>
                <a:lnTo>
                  <a:pt x="441698" y="53793"/>
                </a:lnTo>
                <a:lnTo>
                  <a:pt x="390779" y="76413"/>
                </a:lnTo>
                <a:lnTo>
                  <a:pt x="342130" y="102578"/>
                </a:lnTo>
                <a:lnTo>
                  <a:pt x="295936" y="132114"/>
                </a:lnTo>
                <a:lnTo>
                  <a:pt x="252379" y="164846"/>
                </a:lnTo>
                <a:lnTo>
                  <a:pt x="211645" y="200599"/>
                </a:lnTo>
                <a:lnTo>
                  <a:pt x="173917" y="239198"/>
                </a:lnTo>
                <a:lnTo>
                  <a:pt x="139378" y="280468"/>
                </a:lnTo>
                <a:lnTo>
                  <a:pt x="108214" y="324235"/>
                </a:lnTo>
                <a:lnTo>
                  <a:pt x="80608" y="370323"/>
                </a:lnTo>
                <a:lnTo>
                  <a:pt x="56745" y="418557"/>
                </a:lnTo>
                <a:lnTo>
                  <a:pt x="36807" y="468763"/>
                </a:lnTo>
                <a:lnTo>
                  <a:pt x="20980" y="520766"/>
                </a:lnTo>
                <a:lnTo>
                  <a:pt x="9447" y="574390"/>
                </a:lnTo>
                <a:lnTo>
                  <a:pt x="2392" y="629462"/>
                </a:lnTo>
                <a:lnTo>
                  <a:pt x="0" y="685806"/>
                </a:lnTo>
                <a:lnTo>
                  <a:pt x="2392" y="742149"/>
                </a:lnTo>
                <a:lnTo>
                  <a:pt x="9447" y="797221"/>
                </a:lnTo>
                <a:lnTo>
                  <a:pt x="20980" y="850845"/>
                </a:lnTo>
                <a:lnTo>
                  <a:pt x="36807" y="902848"/>
                </a:lnTo>
                <a:lnTo>
                  <a:pt x="56745" y="953053"/>
                </a:lnTo>
                <a:lnTo>
                  <a:pt x="80608" y="1001287"/>
                </a:lnTo>
                <a:lnTo>
                  <a:pt x="108214" y="1047375"/>
                </a:lnTo>
                <a:lnTo>
                  <a:pt x="139378" y="1091141"/>
                </a:lnTo>
                <a:lnTo>
                  <a:pt x="173917" y="1132411"/>
                </a:lnTo>
                <a:lnTo>
                  <a:pt x="211645" y="1171009"/>
                </a:lnTo>
                <a:lnTo>
                  <a:pt x="252379" y="1206762"/>
                </a:lnTo>
                <a:lnTo>
                  <a:pt x="295936" y="1239493"/>
                </a:lnTo>
                <a:lnTo>
                  <a:pt x="342130" y="1269029"/>
                </a:lnTo>
                <a:lnTo>
                  <a:pt x="390779" y="1295194"/>
                </a:lnTo>
                <a:lnTo>
                  <a:pt x="441698" y="1317813"/>
                </a:lnTo>
                <a:lnTo>
                  <a:pt x="494702" y="1336712"/>
                </a:lnTo>
                <a:lnTo>
                  <a:pt x="549609" y="1351716"/>
                </a:lnTo>
                <a:lnTo>
                  <a:pt x="606233" y="1362649"/>
                </a:lnTo>
                <a:lnTo>
                  <a:pt x="664391" y="1369337"/>
                </a:lnTo>
                <a:lnTo>
                  <a:pt x="723900" y="1371606"/>
                </a:lnTo>
                <a:lnTo>
                  <a:pt x="783201" y="1369337"/>
                </a:lnTo>
                <a:lnTo>
                  <a:pt x="841196" y="1362649"/>
                </a:lnTo>
                <a:lnTo>
                  <a:pt x="897695" y="1351716"/>
                </a:lnTo>
                <a:lnTo>
                  <a:pt x="952512" y="1336712"/>
                </a:lnTo>
                <a:lnTo>
                  <a:pt x="1005458" y="1317813"/>
                </a:lnTo>
                <a:lnTo>
                  <a:pt x="1056348" y="1295194"/>
                </a:lnTo>
                <a:lnTo>
                  <a:pt x="1104992" y="1269029"/>
                </a:lnTo>
                <a:lnTo>
                  <a:pt x="1151205" y="1239493"/>
                </a:lnTo>
                <a:lnTo>
                  <a:pt x="1194797" y="1206762"/>
                </a:lnTo>
                <a:lnTo>
                  <a:pt x="1235583" y="1171009"/>
                </a:lnTo>
                <a:lnTo>
                  <a:pt x="1273373" y="1132411"/>
                </a:lnTo>
                <a:lnTo>
                  <a:pt x="1307982" y="1091141"/>
                </a:lnTo>
                <a:lnTo>
                  <a:pt x="1339221" y="1047375"/>
                </a:lnTo>
                <a:lnTo>
                  <a:pt x="1366903" y="1001287"/>
                </a:lnTo>
                <a:lnTo>
                  <a:pt x="1390840" y="953053"/>
                </a:lnTo>
                <a:lnTo>
                  <a:pt x="1410846" y="902848"/>
                </a:lnTo>
                <a:lnTo>
                  <a:pt x="1426732" y="850845"/>
                </a:lnTo>
                <a:lnTo>
                  <a:pt x="1438311" y="797221"/>
                </a:lnTo>
                <a:lnTo>
                  <a:pt x="1445396" y="742149"/>
                </a:lnTo>
                <a:lnTo>
                  <a:pt x="1447800" y="685806"/>
                </a:lnTo>
                <a:lnTo>
                  <a:pt x="1445396" y="629462"/>
                </a:lnTo>
                <a:lnTo>
                  <a:pt x="1438311" y="574390"/>
                </a:lnTo>
                <a:lnTo>
                  <a:pt x="1426732" y="520766"/>
                </a:lnTo>
                <a:lnTo>
                  <a:pt x="1410846" y="468763"/>
                </a:lnTo>
                <a:lnTo>
                  <a:pt x="1390840" y="418557"/>
                </a:lnTo>
                <a:lnTo>
                  <a:pt x="1366903" y="370323"/>
                </a:lnTo>
                <a:lnTo>
                  <a:pt x="1339221" y="324235"/>
                </a:lnTo>
                <a:lnTo>
                  <a:pt x="1307982" y="280468"/>
                </a:lnTo>
                <a:lnTo>
                  <a:pt x="1273373" y="239198"/>
                </a:lnTo>
                <a:lnTo>
                  <a:pt x="1235582" y="200599"/>
                </a:lnTo>
                <a:lnTo>
                  <a:pt x="1194797" y="164846"/>
                </a:lnTo>
                <a:lnTo>
                  <a:pt x="1151205" y="132114"/>
                </a:lnTo>
                <a:lnTo>
                  <a:pt x="1104992" y="102578"/>
                </a:lnTo>
                <a:lnTo>
                  <a:pt x="1056348" y="76413"/>
                </a:lnTo>
                <a:lnTo>
                  <a:pt x="1005458" y="53793"/>
                </a:lnTo>
                <a:lnTo>
                  <a:pt x="952512" y="34894"/>
                </a:lnTo>
                <a:lnTo>
                  <a:pt x="897695" y="19890"/>
                </a:lnTo>
                <a:lnTo>
                  <a:pt x="841196" y="8956"/>
                </a:lnTo>
                <a:lnTo>
                  <a:pt x="783201" y="2268"/>
                </a:lnTo>
                <a:lnTo>
                  <a:pt x="7239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87782" y="2823883"/>
            <a:ext cx="1316182" cy="1210235"/>
          </a:xfrm>
          <a:custGeom>
            <a:avLst/>
            <a:gdLst/>
            <a:ahLst/>
            <a:cxnLst/>
            <a:rect l="l" t="t" r="r" b="b"/>
            <a:pathLst>
              <a:path w="1447800" h="1371600">
                <a:moveTo>
                  <a:pt x="723900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89"/>
                </a:lnTo>
                <a:lnTo>
                  <a:pt x="494702" y="34893"/>
                </a:lnTo>
                <a:lnTo>
                  <a:pt x="441698" y="53792"/>
                </a:lnTo>
                <a:lnTo>
                  <a:pt x="390779" y="76411"/>
                </a:lnTo>
                <a:lnTo>
                  <a:pt x="342130" y="102576"/>
                </a:lnTo>
                <a:lnTo>
                  <a:pt x="295936" y="132112"/>
                </a:lnTo>
                <a:lnTo>
                  <a:pt x="252379" y="164844"/>
                </a:lnTo>
                <a:lnTo>
                  <a:pt x="211645" y="200596"/>
                </a:lnTo>
                <a:lnTo>
                  <a:pt x="173917" y="239195"/>
                </a:lnTo>
                <a:lnTo>
                  <a:pt x="139378" y="280464"/>
                </a:lnTo>
                <a:lnTo>
                  <a:pt x="108214" y="324230"/>
                </a:lnTo>
                <a:lnTo>
                  <a:pt x="80608" y="370318"/>
                </a:lnTo>
                <a:lnTo>
                  <a:pt x="56745" y="418552"/>
                </a:lnTo>
                <a:lnTo>
                  <a:pt x="36807" y="468758"/>
                </a:lnTo>
                <a:lnTo>
                  <a:pt x="20980" y="520760"/>
                </a:lnTo>
                <a:lnTo>
                  <a:pt x="9447" y="574384"/>
                </a:lnTo>
                <a:lnTo>
                  <a:pt x="2392" y="629456"/>
                </a:lnTo>
                <a:lnTo>
                  <a:pt x="0" y="685800"/>
                </a:lnTo>
                <a:lnTo>
                  <a:pt x="2392" y="742143"/>
                </a:lnTo>
                <a:lnTo>
                  <a:pt x="9447" y="797215"/>
                </a:lnTo>
                <a:lnTo>
                  <a:pt x="20980" y="850839"/>
                </a:lnTo>
                <a:lnTo>
                  <a:pt x="36807" y="902841"/>
                </a:lnTo>
                <a:lnTo>
                  <a:pt x="56745" y="953047"/>
                </a:lnTo>
                <a:lnTo>
                  <a:pt x="80608" y="1001281"/>
                </a:lnTo>
                <a:lnTo>
                  <a:pt x="108214" y="1047369"/>
                </a:lnTo>
                <a:lnTo>
                  <a:pt x="139378" y="1091135"/>
                </a:lnTo>
                <a:lnTo>
                  <a:pt x="173917" y="1132404"/>
                </a:lnTo>
                <a:lnTo>
                  <a:pt x="211645" y="1171003"/>
                </a:lnTo>
                <a:lnTo>
                  <a:pt x="252379" y="1206755"/>
                </a:lnTo>
                <a:lnTo>
                  <a:pt x="295936" y="1239487"/>
                </a:lnTo>
                <a:lnTo>
                  <a:pt x="342130" y="1269023"/>
                </a:lnTo>
                <a:lnTo>
                  <a:pt x="390779" y="1295188"/>
                </a:lnTo>
                <a:lnTo>
                  <a:pt x="441698" y="1317807"/>
                </a:lnTo>
                <a:lnTo>
                  <a:pt x="494702" y="1336706"/>
                </a:lnTo>
                <a:lnTo>
                  <a:pt x="549609" y="1351710"/>
                </a:lnTo>
                <a:lnTo>
                  <a:pt x="606233" y="1362643"/>
                </a:lnTo>
                <a:lnTo>
                  <a:pt x="664391" y="1369331"/>
                </a:lnTo>
                <a:lnTo>
                  <a:pt x="723900" y="1371600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8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2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800" y="685800"/>
                </a:lnTo>
                <a:lnTo>
                  <a:pt x="1445396" y="629456"/>
                </a:lnTo>
                <a:lnTo>
                  <a:pt x="1438311" y="574384"/>
                </a:lnTo>
                <a:lnTo>
                  <a:pt x="1426732" y="520760"/>
                </a:lnTo>
                <a:lnTo>
                  <a:pt x="1410846" y="468758"/>
                </a:lnTo>
                <a:lnTo>
                  <a:pt x="1390840" y="418552"/>
                </a:lnTo>
                <a:lnTo>
                  <a:pt x="1366903" y="370318"/>
                </a:lnTo>
                <a:lnTo>
                  <a:pt x="1339221" y="324230"/>
                </a:lnTo>
                <a:lnTo>
                  <a:pt x="1307982" y="280464"/>
                </a:lnTo>
                <a:lnTo>
                  <a:pt x="1273373" y="239195"/>
                </a:lnTo>
                <a:lnTo>
                  <a:pt x="1235582" y="200596"/>
                </a:lnTo>
                <a:lnTo>
                  <a:pt x="1194797" y="164844"/>
                </a:lnTo>
                <a:lnTo>
                  <a:pt x="1151205" y="132112"/>
                </a:lnTo>
                <a:lnTo>
                  <a:pt x="1104992" y="102576"/>
                </a:lnTo>
                <a:lnTo>
                  <a:pt x="1056348" y="76411"/>
                </a:lnTo>
                <a:lnTo>
                  <a:pt x="1005458" y="53792"/>
                </a:lnTo>
                <a:lnTo>
                  <a:pt x="952512" y="34893"/>
                </a:lnTo>
                <a:lnTo>
                  <a:pt x="897695" y="19889"/>
                </a:lnTo>
                <a:lnTo>
                  <a:pt x="841196" y="8956"/>
                </a:lnTo>
                <a:lnTo>
                  <a:pt x="783201" y="2268"/>
                </a:lnTo>
                <a:lnTo>
                  <a:pt x="72390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7782" y="2823883"/>
            <a:ext cx="1316182" cy="1210235"/>
          </a:xfrm>
          <a:custGeom>
            <a:avLst/>
            <a:gdLst/>
            <a:ahLst/>
            <a:cxnLst/>
            <a:rect l="l" t="t" r="r" b="b"/>
            <a:pathLst>
              <a:path w="1447800" h="1371600">
                <a:moveTo>
                  <a:pt x="723900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89"/>
                </a:lnTo>
                <a:lnTo>
                  <a:pt x="494702" y="34893"/>
                </a:lnTo>
                <a:lnTo>
                  <a:pt x="441698" y="53792"/>
                </a:lnTo>
                <a:lnTo>
                  <a:pt x="390779" y="76411"/>
                </a:lnTo>
                <a:lnTo>
                  <a:pt x="342130" y="102576"/>
                </a:lnTo>
                <a:lnTo>
                  <a:pt x="295936" y="132112"/>
                </a:lnTo>
                <a:lnTo>
                  <a:pt x="252379" y="164844"/>
                </a:lnTo>
                <a:lnTo>
                  <a:pt x="211645" y="200596"/>
                </a:lnTo>
                <a:lnTo>
                  <a:pt x="173917" y="239195"/>
                </a:lnTo>
                <a:lnTo>
                  <a:pt x="139378" y="280464"/>
                </a:lnTo>
                <a:lnTo>
                  <a:pt x="108214" y="324230"/>
                </a:lnTo>
                <a:lnTo>
                  <a:pt x="80608" y="370318"/>
                </a:lnTo>
                <a:lnTo>
                  <a:pt x="56745" y="418552"/>
                </a:lnTo>
                <a:lnTo>
                  <a:pt x="36807" y="468758"/>
                </a:lnTo>
                <a:lnTo>
                  <a:pt x="20980" y="520760"/>
                </a:lnTo>
                <a:lnTo>
                  <a:pt x="9447" y="574384"/>
                </a:lnTo>
                <a:lnTo>
                  <a:pt x="2392" y="629456"/>
                </a:lnTo>
                <a:lnTo>
                  <a:pt x="0" y="685800"/>
                </a:lnTo>
                <a:lnTo>
                  <a:pt x="2392" y="742143"/>
                </a:lnTo>
                <a:lnTo>
                  <a:pt x="9447" y="797215"/>
                </a:lnTo>
                <a:lnTo>
                  <a:pt x="20980" y="850839"/>
                </a:lnTo>
                <a:lnTo>
                  <a:pt x="36807" y="902841"/>
                </a:lnTo>
                <a:lnTo>
                  <a:pt x="56745" y="953047"/>
                </a:lnTo>
                <a:lnTo>
                  <a:pt x="80608" y="1001281"/>
                </a:lnTo>
                <a:lnTo>
                  <a:pt x="108214" y="1047369"/>
                </a:lnTo>
                <a:lnTo>
                  <a:pt x="139378" y="1091135"/>
                </a:lnTo>
                <a:lnTo>
                  <a:pt x="173917" y="1132404"/>
                </a:lnTo>
                <a:lnTo>
                  <a:pt x="211645" y="1171003"/>
                </a:lnTo>
                <a:lnTo>
                  <a:pt x="252379" y="1206755"/>
                </a:lnTo>
                <a:lnTo>
                  <a:pt x="295936" y="1239487"/>
                </a:lnTo>
                <a:lnTo>
                  <a:pt x="342130" y="1269023"/>
                </a:lnTo>
                <a:lnTo>
                  <a:pt x="390779" y="1295188"/>
                </a:lnTo>
                <a:lnTo>
                  <a:pt x="441698" y="1317807"/>
                </a:lnTo>
                <a:lnTo>
                  <a:pt x="494702" y="1336706"/>
                </a:lnTo>
                <a:lnTo>
                  <a:pt x="549609" y="1351710"/>
                </a:lnTo>
                <a:lnTo>
                  <a:pt x="606233" y="1362643"/>
                </a:lnTo>
                <a:lnTo>
                  <a:pt x="664391" y="1369331"/>
                </a:lnTo>
                <a:lnTo>
                  <a:pt x="723900" y="1371600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8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2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800" y="685800"/>
                </a:lnTo>
                <a:lnTo>
                  <a:pt x="1445396" y="629456"/>
                </a:lnTo>
                <a:lnTo>
                  <a:pt x="1438311" y="574384"/>
                </a:lnTo>
                <a:lnTo>
                  <a:pt x="1426732" y="520760"/>
                </a:lnTo>
                <a:lnTo>
                  <a:pt x="1410846" y="468758"/>
                </a:lnTo>
                <a:lnTo>
                  <a:pt x="1390840" y="418552"/>
                </a:lnTo>
                <a:lnTo>
                  <a:pt x="1366903" y="370318"/>
                </a:lnTo>
                <a:lnTo>
                  <a:pt x="1339221" y="324230"/>
                </a:lnTo>
                <a:lnTo>
                  <a:pt x="1307982" y="280464"/>
                </a:lnTo>
                <a:lnTo>
                  <a:pt x="1273373" y="239195"/>
                </a:lnTo>
                <a:lnTo>
                  <a:pt x="1235582" y="200596"/>
                </a:lnTo>
                <a:lnTo>
                  <a:pt x="1194797" y="164844"/>
                </a:lnTo>
                <a:lnTo>
                  <a:pt x="1151205" y="132112"/>
                </a:lnTo>
                <a:lnTo>
                  <a:pt x="1104992" y="102576"/>
                </a:lnTo>
                <a:lnTo>
                  <a:pt x="1056348" y="76411"/>
                </a:lnTo>
                <a:lnTo>
                  <a:pt x="1005458" y="53792"/>
                </a:lnTo>
                <a:lnTo>
                  <a:pt x="952512" y="34893"/>
                </a:lnTo>
                <a:lnTo>
                  <a:pt x="897695" y="19889"/>
                </a:lnTo>
                <a:lnTo>
                  <a:pt x="841196" y="8956"/>
                </a:lnTo>
                <a:lnTo>
                  <a:pt x="783201" y="2268"/>
                </a:lnTo>
                <a:lnTo>
                  <a:pt x="7239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6901" y="2487706"/>
            <a:ext cx="66501" cy="336176"/>
          </a:xfrm>
          <a:custGeom>
            <a:avLst/>
            <a:gdLst/>
            <a:ahLst/>
            <a:cxnLst/>
            <a:rect l="l" t="t" r="r" b="b"/>
            <a:pathLst>
              <a:path w="73151" h="381000">
                <a:moveTo>
                  <a:pt x="64008" y="304799"/>
                </a:moveTo>
                <a:lnTo>
                  <a:pt x="54863" y="304799"/>
                </a:lnTo>
                <a:lnTo>
                  <a:pt x="64008" y="380999"/>
                </a:lnTo>
                <a:lnTo>
                  <a:pt x="73151" y="304799"/>
                </a:lnTo>
                <a:lnTo>
                  <a:pt x="64008" y="304799"/>
                </a:lnTo>
                <a:close/>
              </a:path>
              <a:path w="73151" h="381000">
                <a:moveTo>
                  <a:pt x="64008" y="380999"/>
                </a:moveTo>
                <a:lnTo>
                  <a:pt x="128015" y="254507"/>
                </a:lnTo>
                <a:lnTo>
                  <a:pt x="73152" y="297615"/>
                </a:lnTo>
                <a:lnTo>
                  <a:pt x="73151" y="0"/>
                </a:lnTo>
                <a:lnTo>
                  <a:pt x="54863" y="0"/>
                </a:lnTo>
                <a:lnTo>
                  <a:pt x="54864" y="297615"/>
                </a:lnTo>
                <a:lnTo>
                  <a:pt x="0" y="254507"/>
                </a:lnTo>
                <a:lnTo>
                  <a:pt x="64008" y="380999"/>
                </a:lnTo>
                <a:lnTo>
                  <a:pt x="54863" y="304799"/>
                </a:lnTo>
                <a:lnTo>
                  <a:pt x="73151" y="304799"/>
                </a:lnTo>
                <a:lnTo>
                  <a:pt x="64008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1637" y="4372984"/>
            <a:ext cx="1316181" cy="1210235"/>
          </a:xfrm>
          <a:custGeom>
            <a:avLst/>
            <a:gdLst/>
            <a:ahLst/>
            <a:cxnLst/>
            <a:rect l="l" t="t" r="r" b="b"/>
            <a:pathLst>
              <a:path w="1447799" h="1371600">
                <a:moveTo>
                  <a:pt x="723899" y="0"/>
                </a:moveTo>
                <a:lnTo>
                  <a:pt x="664598" y="2279"/>
                </a:lnTo>
                <a:lnTo>
                  <a:pt x="606603" y="8997"/>
                </a:lnTo>
                <a:lnTo>
                  <a:pt x="550104" y="19977"/>
                </a:lnTo>
                <a:lnTo>
                  <a:pt x="495287" y="35039"/>
                </a:lnTo>
                <a:lnTo>
                  <a:pt x="442340" y="54006"/>
                </a:lnTo>
                <a:lnTo>
                  <a:pt x="391451" y="76699"/>
                </a:lnTo>
                <a:lnTo>
                  <a:pt x="342807" y="102940"/>
                </a:lnTo>
                <a:lnTo>
                  <a:pt x="296594" y="132551"/>
                </a:lnTo>
                <a:lnTo>
                  <a:pt x="253002" y="165353"/>
                </a:lnTo>
                <a:lnTo>
                  <a:pt x="212216" y="201167"/>
                </a:lnTo>
                <a:lnTo>
                  <a:pt x="174426" y="239817"/>
                </a:lnTo>
                <a:lnTo>
                  <a:pt x="139817" y="281123"/>
                </a:lnTo>
                <a:lnTo>
                  <a:pt x="108578" y="324906"/>
                </a:lnTo>
                <a:lnTo>
                  <a:pt x="80896" y="370990"/>
                </a:lnTo>
                <a:lnTo>
                  <a:pt x="56959" y="419195"/>
                </a:lnTo>
                <a:lnTo>
                  <a:pt x="36953" y="469343"/>
                </a:lnTo>
                <a:lnTo>
                  <a:pt x="21067" y="521256"/>
                </a:lnTo>
                <a:lnTo>
                  <a:pt x="9488" y="574755"/>
                </a:lnTo>
                <a:lnTo>
                  <a:pt x="2403" y="629662"/>
                </a:lnTo>
                <a:lnTo>
                  <a:pt x="0" y="685800"/>
                </a:lnTo>
                <a:lnTo>
                  <a:pt x="2403" y="742143"/>
                </a:lnTo>
                <a:lnTo>
                  <a:pt x="9488" y="797215"/>
                </a:lnTo>
                <a:lnTo>
                  <a:pt x="21067" y="850839"/>
                </a:lnTo>
                <a:lnTo>
                  <a:pt x="36953" y="902841"/>
                </a:lnTo>
                <a:lnTo>
                  <a:pt x="56959" y="953047"/>
                </a:lnTo>
                <a:lnTo>
                  <a:pt x="80896" y="1001281"/>
                </a:lnTo>
                <a:lnTo>
                  <a:pt x="108578" y="1047369"/>
                </a:lnTo>
                <a:lnTo>
                  <a:pt x="139817" y="1091135"/>
                </a:lnTo>
                <a:lnTo>
                  <a:pt x="174426" y="1132404"/>
                </a:lnTo>
                <a:lnTo>
                  <a:pt x="212216" y="1171003"/>
                </a:lnTo>
                <a:lnTo>
                  <a:pt x="253002" y="1206755"/>
                </a:lnTo>
                <a:lnTo>
                  <a:pt x="296594" y="1239487"/>
                </a:lnTo>
                <a:lnTo>
                  <a:pt x="342807" y="1269023"/>
                </a:lnTo>
                <a:lnTo>
                  <a:pt x="391451" y="1295188"/>
                </a:lnTo>
                <a:lnTo>
                  <a:pt x="442341" y="1317807"/>
                </a:lnTo>
                <a:lnTo>
                  <a:pt x="495287" y="1336706"/>
                </a:lnTo>
                <a:lnTo>
                  <a:pt x="550104" y="1351710"/>
                </a:lnTo>
                <a:lnTo>
                  <a:pt x="606603" y="1362643"/>
                </a:lnTo>
                <a:lnTo>
                  <a:pt x="664598" y="1369331"/>
                </a:lnTo>
                <a:lnTo>
                  <a:pt x="723900" y="1371600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9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3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799" y="685800"/>
                </a:lnTo>
                <a:lnTo>
                  <a:pt x="1445396" y="629662"/>
                </a:lnTo>
                <a:lnTo>
                  <a:pt x="1438311" y="574755"/>
                </a:lnTo>
                <a:lnTo>
                  <a:pt x="1426732" y="521256"/>
                </a:lnTo>
                <a:lnTo>
                  <a:pt x="1410846" y="469343"/>
                </a:lnTo>
                <a:lnTo>
                  <a:pt x="1390840" y="419195"/>
                </a:lnTo>
                <a:lnTo>
                  <a:pt x="1366903" y="370990"/>
                </a:lnTo>
                <a:lnTo>
                  <a:pt x="1339221" y="324906"/>
                </a:lnTo>
                <a:lnTo>
                  <a:pt x="1307982" y="281123"/>
                </a:lnTo>
                <a:lnTo>
                  <a:pt x="1273373" y="239817"/>
                </a:lnTo>
                <a:lnTo>
                  <a:pt x="1235582" y="201167"/>
                </a:lnTo>
                <a:lnTo>
                  <a:pt x="1194797" y="165353"/>
                </a:lnTo>
                <a:lnTo>
                  <a:pt x="1151205" y="132551"/>
                </a:lnTo>
                <a:lnTo>
                  <a:pt x="1104992" y="102940"/>
                </a:lnTo>
                <a:lnTo>
                  <a:pt x="1056348" y="76699"/>
                </a:lnTo>
                <a:lnTo>
                  <a:pt x="1005458" y="54006"/>
                </a:lnTo>
                <a:lnTo>
                  <a:pt x="952512" y="35039"/>
                </a:lnTo>
                <a:lnTo>
                  <a:pt x="897695" y="19977"/>
                </a:lnTo>
                <a:lnTo>
                  <a:pt x="841196" y="8997"/>
                </a:lnTo>
                <a:lnTo>
                  <a:pt x="783201" y="2279"/>
                </a:lnTo>
                <a:lnTo>
                  <a:pt x="723899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1637" y="4372984"/>
            <a:ext cx="1316181" cy="1210235"/>
          </a:xfrm>
          <a:custGeom>
            <a:avLst/>
            <a:gdLst/>
            <a:ahLst/>
            <a:cxnLst/>
            <a:rect l="l" t="t" r="r" b="b"/>
            <a:pathLst>
              <a:path w="1447799" h="1371600">
                <a:moveTo>
                  <a:pt x="723899" y="0"/>
                </a:moveTo>
                <a:lnTo>
                  <a:pt x="664598" y="2279"/>
                </a:lnTo>
                <a:lnTo>
                  <a:pt x="606603" y="8997"/>
                </a:lnTo>
                <a:lnTo>
                  <a:pt x="550104" y="19977"/>
                </a:lnTo>
                <a:lnTo>
                  <a:pt x="495287" y="35039"/>
                </a:lnTo>
                <a:lnTo>
                  <a:pt x="442340" y="54006"/>
                </a:lnTo>
                <a:lnTo>
                  <a:pt x="391451" y="76699"/>
                </a:lnTo>
                <a:lnTo>
                  <a:pt x="342807" y="102940"/>
                </a:lnTo>
                <a:lnTo>
                  <a:pt x="296594" y="132551"/>
                </a:lnTo>
                <a:lnTo>
                  <a:pt x="253002" y="165353"/>
                </a:lnTo>
                <a:lnTo>
                  <a:pt x="212216" y="201167"/>
                </a:lnTo>
                <a:lnTo>
                  <a:pt x="174426" y="239817"/>
                </a:lnTo>
                <a:lnTo>
                  <a:pt x="139817" y="281123"/>
                </a:lnTo>
                <a:lnTo>
                  <a:pt x="108578" y="324906"/>
                </a:lnTo>
                <a:lnTo>
                  <a:pt x="80896" y="370990"/>
                </a:lnTo>
                <a:lnTo>
                  <a:pt x="56959" y="419195"/>
                </a:lnTo>
                <a:lnTo>
                  <a:pt x="36953" y="469343"/>
                </a:lnTo>
                <a:lnTo>
                  <a:pt x="21067" y="521256"/>
                </a:lnTo>
                <a:lnTo>
                  <a:pt x="9488" y="574755"/>
                </a:lnTo>
                <a:lnTo>
                  <a:pt x="2403" y="629662"/>
                </a:lnTo>
                <a:lnTo>
                  <a:pt x="0" y="685800"/>
                </a:lnTo>
                <a:lnTo>
                  <a:pt x="2403" y="742143"/>
                </a:lnTo>
                <a:lnTo>
                  <a:pt x="9488" y="797215"/>
                </a:lnTo>
                <a:lnTo>
                  <a:pt x="21067" y="850839"/>
                </a:lnTo>
                <a:lnTo>
                  <a:pt x="36953" y="902841"/>
                </a:lnTo>
                <a:lnTo>
                  <a:pt x="56959" y="953047"/>
                </a:lnTo>
                <a:lnTo>
                  <a:pt x="80896" y="1001281"/>
                </a:lnTo>
                <a:lnTo>
                  <a:pt x="108578" y="1047369"/>
                </a:lnTo>
                <a:lnTo>
                  <a:pt x="139817" y="1091135"/>
                </a:lnTo>
                <a:lnTo>
                  <a:pt x="174426" y="1132404"/>
                </a:lnTo>
                <a:lnTo>
                  <a:pt x="212216" y="1171003"/>
                </a:lnTo>
                <a:lnTo>
                  <a:pt x="253002" y="1206755"/>
                </a:lnTo>
                <a:lnTo>
                  <a:pt x="296594" y="1239487"/>
                </a:lnTo>
                <a:lnTo>
                  <a:pt x="342807" y="1269023"/>
                </a:lnTo>
                <a:lnTo>
                  <a:pt x="391451" y="1295188"/>
                </a:lnTo>
                <a:lnTo>
                  <a:pt x="442341" y="1317807"/>
                </a:lnTo>
                <a:lnTo>
                  <a:pt x="495287" y="1336706"/>
                </a:lnTo>
                <a:lnTo>
                  <a:pt x="550104" y="1351710"/>
                </a:lnTo>
                <a:lnTo>
                  <a:pt x="606603" y="1362643"/>
                </a:lnTo>
                <a:lnTo>
                  <a:pt x="664598" y="1369331"/>
                </a:lnTo>
                <a:lnTo>
                  <a:pt x="723900" y="1371600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9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3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799" y="685800"/>
                </a:lnTo>
                <a:lnTo>
                  <a:pt x="1445396" y="629662"/>
                </a:lnTo>
                <a:lnTo>
                  <a:pt x="1438311" y="574755"/>
                </a:lnTo>
                <a:lnTo>
                  <a:pt x="1426732" y="521256"/>
                </a:lnTo>
                <a:lnTo>
                  <a:pt x="1410846" y="469343"/>
                </a:lnTo>
                <a:lnTo>
                  <a:pt x="1390840" y="419195"/>
                </a:lnTo>
                <a:lnTo>
                  <a:pt x="1366903" y="370990"/>
                </a:lnTo>
                <a:lnTo>
                  <a:pt x="1339221" y="324906"/>
                </a:lnTo>
                <a:lnTo>
                  <a:pt x="1307982" y="281123"/>
                </a:lnTo>
                <a:lnTo>
                  <a:pt x="1273373" y="239817"/>
                </a:lnTo>
                <a:lnTo>
                  <a:pt x="1235582" y="201167"/>
                </a:lnTo>
                <a:lnTo>
                  <a:pt x="1194797" y="165353"/>
                </a:lnTo>
                <a:lnTo>
                  <a:pt x="1151205" y="132551"/>
                </a:lnTo>
                <a:lnTo>
                  <a:pt x="1104992" y="102940"/>
                </a:lnTo>
                <a:lnTo>
                  <a:pt x="1056348" y="76699"/>
                </a:lnTo>
                <a:lnTo>
                  <a:pt x="1005458" y="54006"/>
                </a:lnTo>
                <a:lnTo>
                  <a:pt x="952512" y="35039"/>
                </a:lnTo>
                <a:lnTo>
                  <a:pt x="897695" y="19977"/>
                </a:lnTo>
                <a:lnTo>
                  <a:pt x="841196" y="8997"/>
                </a:lnTo>
                <a:lnTo>
                  <a:pt x="783201" y="2279"/>
                </a:lnTo>
                <a:lnTo>
                  <a:pt x="723899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6901" y="4034118"/>
            <a:ext cx="66501" cy="336176"/>
          </a:xfrm>
          <a:custGeom>
            <a:avLst/>
            <a:gdLst/>
            <a:ahLst/>
            <a:cxnLst/>
            <a:rect l="l" t="t" r="r" b="b"/>
            <a:pathLst>
              <a:path w="73151" h="381000">
                <a:moveTo>
                  <a:pt x="64008" y="304800"/>
                </a:moveTo>
                <a:lnTo>
                  <a:pt x="54863" y="304800"/>
                </a:lnTo>
                <a:lnTo>
                  <a:pt x="64008" y="381000"/>
                </a:lnTo>
                <a:lnTo>
                  <a:pt x="73151" y="304800"/>
                </a:lnTo>
                <a:lnTo>
                  <a:pt x="64008" y="304800"/>
                </a:lnTo>
                <a:close/>
              </a:path>
              <a:path w="73151" h="381000">
                <a:moveTo>
                  <a:pt x="64008" y="381000"/>
                </a:moveTo>
                <a:lnTo>
                  <a:pt x="128015" y="254507"/>
                </a:lnTo>
                <a:lnTo>
                  <a:pt x="73152" y="297615"/>
                </a:lnTo>
                <a:lnTo>
                  <a:pt x="73151" y="0"/>
                </a:lnTo>
                <a:lnTo>
                  <a:pt x="54863" y="0"/>
                </a:lnTo>
                <a:lnTo>
                  <a:pt x="54864" y="297615"/>
                </a:lnTo>
                <a:lnTo>
                  <a:pt x="0" y="254507"/>
                </a:lnTo>
                <a:lnTo>
                  <a:pt x="64008" y="381000"/>
                </a:lnTo>
                <a:lnTo>
                  <a:pt x="54863" y="304800"/>
                </a:lnTo>
                <a:lnTo>
                  <a:pt x="73151" y="304800"/>
                </a:lnTo>
                <a:lnTo>
                  <a:pt x="64008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2328" y="1277464"/>
            <a:ext cx="1316181" cy="1210241"/>
          </a:xfrm>
          <a:custGeom>
            <a:avLst/>
            <a:gdLst/>
            <a:ahLst/>
            <a:cxnLst/>
            <a:rect l="l" t="t" r="r" b="b"/>
            <a:pathLst>
              <a:path w="1447799" h="1371606">
                <a:moveTo>
                  <a:pt x="723899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90"/>
                </a:lnTo>
                <a:lnTo>
                  <a:pt x="494702" y="34894"/>
                </a:lnTo>
                <a:lnTo>
                  <a:pt x="441698" y="53793"/>
                </a:lnTo>
                <a:lnTo>
                  <a:pt x="390779" y="76413"/>
                </a:lnTo>
                <a:lnTo>
                  <a:pt x="342130" y="102578"/>
                </a:lnTo>
                <a:lnTo>
                  <a:pt x="295936" y="132114"/>
                </a:lnTo>
                <a:lnTo>
                  <a:pt x="252379" y="164846"/>
                </a:lnTo>
                <a:lnTo>
                  <a:pt x="211645" y="200599"/>
                </a:lnTo>
                <a:lnTo>
                  <a:pt x="173917" y="239198"/>
                </a:lnTo>
                <a:lnTo>
                  <a:pt x="139378" y="280468"/>
                </a:lnTo>
                <a:lnTo>
                  <a:pt x="108214" y="324235"/>
                </a:lnTo>
                <a:lnTo>
                  <a:pt x="80608" y="370323"/>
                </a:lnTo>
                <a:lnTo>
                  <a:pt x="56745" y="418557"/>
                </a:lnTo>
                <a:lnTo>
                  <a:pt x="36807" y="468763"/>
                </a:lnTo>
                <a:lnTo>
                  <a:pt x="20980" y="520766"/>
                </a:lnTo>
                <a:lnTo>
                  <a:pt x="9447" y="574390"/>
                </a:lnTo>
                <a:lnTo>
                  <a:pt x="2392" y="629462"/>
                </a:lnTo>
                <a:lnTo>
                  <a:pt x="0" y="685806"/>
                </a:lnTo>
                <a:lnTo>
                  <a:pt x="2392" y="742149"/>
                </a:lnTo>
                <a:lnTo>
                  <a:pt x="9447" y="797221"/>
                </a:lnTo>
                <a:lnTo>
                  <a:pt x="20980" y="850845"/>
                </a:lnTo>
                <a:lnTo>
                  <a:pt x="36807" y="902848"/>
                </a:lnTo>
                <a:lnTo>
                  <a:pt x="56745" y="953053"/>
                </a:lnTo>
                <a:lnTo>
                  <a:pt x="80608" y="1001287"/>
                </a:lnTo>
                <a:lnTo>
                  <a:pt x="108214" y="1047375"/>
                </a:lnTo>
                <a:lnTo>
                  <a:pt x="139378" y="1091141"/>
                </a:lnTo>
                <a:lnTo>
                  <a:pt x="173917" y="1132411"/>
                </a:lnTo>
                <a:lnTo>
                  <a:pt x="211645" y="1171009"/>
                </a:lnTo>
                <a:lnTo>
                  <a:pt x="252379" y="1206762"/>
                </a:lnTo>
                <a:lnTo>
                  <a:pt x="295936" y="1239493"/>
                </a:lnTo>
                <a:lnTo>
                  <a:pt x="342130" y="1269029"/>
                </a:lnTo>
                <a:lnTo>
                  <a:pt x="390779" y="1295194"/>
                </a:lnTo>
                <a:lnTo>
                  <a:pt x="441698" y="1317813"/>
                </a:lnTo>
                <a:lnTo>
                  <a:pt x="494702" y="1336712"/>
                </a:lnTo>
                <a:lnTo>
                  <a:pt x="549609" y="1351716"/>
                </a:lnTo>
                <a:lnTo>
                  <a:pt x="606233" y="1362649"/>
                </a:lnTo>
                <a:lnTo>
                  <a:pt x="664391" y="1369337"/>
                </a:lnTo>
                <a:lnTo>
                  <a:pt x="723899" y="1371606"/>
                </a:lnTo>
                <a:lnTo>
                  <a:pt x="783201" y="1369337"/>
                </a:lnTo>
                <a:lnTo>
                  <a:pt x="841196" y="1362649"/>
                </a:lnTo>
                <a:lnTo>
                  <a:pt x="897695" y="1351716"/>
                </a:lnTo>
                <a:lnTo>
                  <a:pt x="952512" y="1336712"/>
                </a:lnTo>
                <a:lnTo>
                  <a:pt x="1005459" y="1317813"/>
                </a:lnTo>
                <a:lnTo>
                  <a:pt x="1056348" y="1295194"/>
                </a:lnTo>
                <a:lnTo>
                  <a:pt x="1104992" y="1269029"/>
                </a:lnTo>
                <a:lnTo>
                  <a:pt x="1151205" y="1239493"/>
                </a:lnTo>
                <a:lnTo>
                  <a:pt x="1194797" y="1206762"/>
                </a:lnTo>
                <a:lnTo>
                  <a:pt x="1235582" y="1171009"/>
                </a:lnTo>
                <a:lnTo>
                  <a:pt x="1273373" y="1132411"/>
                </a:lnTo>
                <a:lnTo>
                  <a:pt x="1307982" y="1091141"/>
                </a:lnTo>
                <a:lnTo>
                  <a:pt x="1339221" y="1047375"/>
                </a:lnTo>
                <a:lnTo>
                  <a:pt x="1366903" y="1001287"/>
                </a:lnTo>
                <a:lnTo>
                  <a:pt x="1390840" y="953053"/>
                </a:lnTo>
                <a:lnTo>
                  <a:pt x="1410846" y="902848"/>
                </a:lnTo>
                <a:lnTo>
                  <a:pt x="1426732" y="850845"/>
                </a:lnTo>
                <a:lnTo>
                  <a:pt x="1438311" y="797221"/>
                </a:lnTo>
                <a:lnTo>
                  <a:pt x="1445396" y="742149"/>
                </a:lnTo>
                <a:lnTo>
                  <a:pt x="1447799" y="685806"/>
                </a:lnTo>
                <a:lnTo>
                  <a:pt x="1445396" y="629462"/>
                </a:lnTo>
                <a:lnTo>
                  <a:pt x="1438311" y="574390"/>
                </a:lnTo>
                <a:lnTo>
                  <a:pt x="1426732" y="520766"/>
                </a:lnTo>
                <a:lnTo>
                  <a:pt x="1410846" y="468763"/>
                </a:lnTo>
                <a:lnTo>
                  <a:pt x="1390840" y="418557"/>
                </a:lnTo>
                <a:lnTo>
                  <a:pt x="1366903" y="370323"/>
                </a:lnTo>
                <a:lnTo>
                  <a:pt x="1339221" y="324235"/>
                </a:lnTo>
                <a:lnTo>
                  <a:pt x="1307982" y="280468"/>
                </a:lnTo>
                <a:lnTo>
                  <a:pt x="1273373" y="239198"/>
                </a:lnTo>
                <a:lnTo>
                  <a:pt x="1235582" y="200599"/>
                </a:lnTo>
                <a:lnTo>
                  <a:pt x="1194797" y="164846"/>
                </a:lnTo>
                <a:lnTo>
                  <a:pt x="1151205" y="132114"/>
                </a:lnTo>
                <a:lnTo>
                  <a:pt x="1104992" y="102578"/>
                </a:lnTo>
                <a:lnTo>
                  <a:pt x="1056348" y="76413"/>
                </a:lnTo>
                <a:lnTo>
                  <a:pt x="1005459" y="53793"/>
                </a:lnTo>
                <a:lnTo>
                  <a:pt x="952512" y="34894"/>
                </a:lnTo>
                <a:lnTo>
                  <a:pt x="897695" y="19890"/>
                </a:lnTo>
                <a:lnTo>
                  <a:pt x="841196" y="8956"/>
                </a:lnTo>
                <a:lnTo>
                  <a:pt x="783201" y="2268"/>
                </a:lnTo>
                <a:lnTo>
                  <a:pt x="723899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2328" y="1277464"/>
            <a:ext cx="1316181" cy="1210241"/>
          </a:xfrm>
          <a:custGeom>
            <a:avLst/>
            <a:gdLst/>
            <a:ahLst/>
            <a:cxnLst/>
            <a:rect l="l" t="t" r="r" b="b"/>
            <a:pathLst>
              <a:path w="1447799" h="1371606">
                <a:moveTo>
                  <a:pt x="723899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90"/>
                </a:lnTo>
                <a:lnTo>
                  <a:pt x="494702" y="34894"/>
                </a:lnTo>
                <a:lnTo>
                  <a:pt x="441698" y="53793"/>
                </a:lnTo>
                <a:lnTo>
                  <a:pt x="390779" y="76413"/>
                </a:lnTo>
                <a:lnTo>
                  <a:pt x="342130" y="102578"/>
                </a:lnTo>
                <a:lnTo>
                  <a:pt x="295936" y="132114"/>
                </a:lnTo>
                <a:lnTo>
                  <a:pt x="252379" y="164846"/>
                </a:lnTo>
                <a:lnTo>
                  <a:pt x="211645" y="200599"/>
                </a:lnTo>
                <a:lnTo>
                  <a:pt x="173917" y="239198"/>
                </a:lnTo>
                <a:lnTo>
                  <a:pt x="139378" y="280468"/>
                </a:lnTo>
                <a:lnTo>
                  <a:pt x="108214" y="324235"/>
                </a:lnTo>
                <a:lnTo>
                  <a:pt x="80608" y="370323"/>
                </a:lnTo>
                <a:lnTo>
                  <a:pt x="56745" y="418557"/>
                </a:lnTo>
                <a:lnTo>
                  <a:pt x="36807" y="468763"/>
                </a:lnTo>
                <a:lnTo>
                  <a:pt x="20980" y="520766"/>
                </a:lnTo>
                <a:lnTo>
                  <a:pt x="9447" y="574390"/>
                </a:lnTo>
                <a:lnTo>
                  <a:pt x="2392" y="629462"/>
                </a:lnTo>
                <a:lnTo>
                  <a:pt x="0" y="685806"/>
                </a:lnTo>
                <a:lnTo>
                  <a:pt x="2392" y="742149"/>
                </a:lnTo>
                <a:lnTo>
                  <a:pt x="9447" y="797221"/>
                </a:lnTo>
                <a:lnTo>
                  <a:pt x="20980" y="850845"/>
                </a:lnTo>
                <a:lnTo>
                  <a:pt x="36807" y="902848"/>
                </a:lnTo>
                <a:lnTo>
                  <a:pt x="56745" y="953053"/>
                </a:lnTo>
                <a:lnTo>
                  <a:pt x="80608" y="1001287"/>
                </a:lnTo>
                <a:lnTo>
                  <a:pt x="108214" y="1047375"/>
                </a:lnTo>
                <a:lnTo>
                  <a:pt x="139378" y="1091141"/>
                </a:lnTo>
                <a:lnTo>
                  <a:pt x="173917" y="1132411"/>
                </a:lnTo>
                <a:lnTo>
                  <a:pt x="211645" y="1171009"/>
                </a:lnTo>
                <a:lnTo>
                  <a:pt x="252379" y="1206762"/>
                </a:lnTo>
                <a:lnTo>
                  <a:pt x="295936" y="1239493"/>
                </a:lnTo>
                <a:lnTo>
                  <a:pt x="342130" y="1269029"/>
                </a:lnTo>
                <a:lnTo>
                  <a:pt x="390779" y="1295194"/>
                </a:lnTo>
                <a:lnTo>
                  <a:pt x="441698" y="1317813"/>
                </a:lnTo>
                <a:lnTo>
                  <a:pt x="494702" y="1336712"/>
                </a:lnTo>
                <a:lnTo>
                  <a:pt x="549609" y="1351716"/>
                </a:lnTo>
                <a:lnTo>
                  <a:pt x="606233" y="1362649"/>
                </a:lnTo>
                <a:lnTo>
                  <a:pt x="664391" y="1369337"/>
                </a:lnTo>
                <a:lnTo>
                  <a:pt x="723899" y="1371606"/>
                </a:lnTo>
                <a:lnTo>
                  <a:pt x="783201" y="1369337"/>
                </a:lnTo>
                <a:lnTo>
                  <a:pt x="841196" y="1362649"/>
                </a:lnTo>
                <a:lnTo>
                  <a:pt x="897695" y="1351716"/>
                </a:lnTo>
                <a:lnTo>
                  <a:pt x="952512" y="1336712"/>
                </a:lnTo>
                <a:lnTo>
                  <a:pt x="1005459" y="1317813"/>
                </a:lnTo>
                <a:lnTo>
                  <a:pt x="1056348" y="1295194"/>
                </a:lnTo>
                <a:lnTo>
                  <a:pt x="1104992" y="1269029"/>
                </a:lnTo>
                <a:lnTo>
                  <a:pt x="1151205" y="1239493"/>
                </a:lnTo>
                <a:lnTo>
                  <a:pt x="1194797" y="1206762"/>
                </a:lnTo>
                <a:lnTo>
                  <a:pt x="1235582" y="1171009"/>
                </a:lnTo>
                <a:lnTo>
                  <a:pt x="1273373" y="1132411"/>
                </a:lnTo>
                <a:lnTo>
                  <a:pt x="1307982" y="1091141"/>
                </a:lnTo>
                <a:lnTo>
                  <a:pt x="1339221" y="1047375"/>
                </a:lnTo>
                <a:lnTo>
                  <a:pt x="1366903" y="1001287"/>
                </a:lnTo>
                <a:lnTo>
                  <a:pt x="1390840" y="953053"/>
                </a:lnTo>
                <a:lnTo>
                  <a:pt x="1410846" y="902848"/>
                </a:lnTo>
                <a:lnTo>
                  <a:pt x="1426732" y="850845"/>
                </a:lnTo>
                <a:lnTo>
                  <a:pt x="1438311" y="797221"/>
                </a:lnTo>
                <a:lnTo>
                  <a:pt x="1445396" y="742149"/>
                </a:lnTo>
                <a:lnTo>
                  <a:pt x="1447799" y="685806"/>
                </a:lnTo>
                <a:lnTo>
                  <a:pt x="1445396" y="629462"/>
                </a:lnTo>
                <a:lnTo>
                  <a:pt x="1438311" y="574390"/>
                </a:lnTo>
                <a:lnTo>
                  <a:pt x="1426732" y="520766"/>
                </a:lnTo>
                <a:lnTo>
                  <a:pt x="1410846" y="468763"/>
                </a:lnTo>
                <a:lnTo>
                  <a:pt x="1390840" y="418557"/>
                </a:lnTo>
                <a:lnTo>
                  <a:pt x="1366903" y="370323"/>
                </a:lnTo>
                <a:lnTo>
                  <a:pt x="1339221" y="324235"/>
                </a:lnTo>
                <a:lnTo>
                  <a:pt x="1307982" y="280468"/>
                </a:lnTo>
                <a:lnTo>
                  <a:pt x="1273373" y="239198"/>
                </a:lnTo>
                <a:lnTo>
                  <a:pt x="1235582" y="200599"/>
                </a:lnTo>
                <a:lnTo>
                  <a:pt x="1194797" y="164846"/>
                </a:lnTo>
                <a:lnTo>
                  <a:pt x="1151205" y="132114"/>
                </a:lnTo>
                <a:lnTo>
                  <a:pt x="1104992" y="102578"/>
                </a:lnTo>
                <a:lnTo>
                  <a:pt x="1056348" y="76413"/>
                </a:lnTo>
                <a:lnTo>
                  <a:pt x="1005459" y="53793"/>
                </a:lnTo>
                <a:lnTo>
                  <a:pt x="952512" y="34894"/>
                </a:lnTo>
                <a:lnTo>
                  <a:pt x="897695" y="19890"/>
                </a:lnTo>
                <a:lnTo>
                  <a:pt x="841196" y="8956"/>
                </a:lnTo>
                <a:lnTo>
                  <a:pt x="783201" y="2268"/>
                </a:lnTo>
                <a:lnTo>
                  <a:pt x="723899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2328" y="2823883"/>
            <a:ext cx="1316181" cy="1210234"/>
          </a:xfrm>
          <a:custGeom>
            <a:avLst/>
            <a:gdLst/>
            <a:ahLst/>
            <a:cxnLst/>
            <a:rect l="l" t="t" r="r" b="b"/>
            <a:pathLst>
              <a:path w="1447799" h="1371600">
                <a:moveTo>
                  <a:pt x="723899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89"/>
                </a:lnTo>
                <a:lnTo>
                  <a:pt x="494702" y="34893"/>
                </a:lnTo>
                <a:lnTo>
                  <a:pt x="441698" y="53792"/>
                </a:lnTo>
                <a:lnTo>
                  <a:pt x="390779" y="76411"/>
                </a:lnTo>
                <a:lnTo>
                  <a:pt x="342130" y="102576"/>
                </a:lnTo>
                <a:lnTo>
                  <a:pt x="295936" y="132112"/>
                </a:lnTo>
                <a:lnTo>
                  <a:pt x="252379" y="164844"/>
                </a:lnTo>
                <a:lnTo>
                  <a:pt x="211645" y="200596"/>
                </a:lnTo>
                <a:lnTo>
                  <a:pt x="173917" y="239195"/>
                </a:lnTo>
                <a:lnTo>
                  <a:pt x="139378" y="280464"/>
                </a:lnTo>
                <a:lnTo>
                  <a:pt x="108214" y="324230"/>
                </a:lnTo>
                <a:lnTo>
                  <a:pt x="80608" y="370318"/>
                </a:lnTo>
                <a:lnTo>
                  <a:pt x="56745" y="418552"/>
                </a:lnTo>
                <a:lnTo>
                  <a:pt x="36807" y="468758"/>
                </a:lnTo>
                <a:lnTo>
                  <a:pt x="20980" y="520760"/>
                </a:lnTo>
                <a:lnTo>
                  <a:pt x="9447" y="574384"/>
                </a:lnTo>
                <a:lnTo>
                  <a:pt x="2392" y="629456"/>
                </a:lnTo>
                <a:lnTo>
                  <a:pt x="0" y="685800"/>
                </a:lnTo>
                <a:lnTo>
                  <a:pt x="2392" y="742143"/>
                </a:lnTo>
                <a:lnTo>
                  <a:pt x="9447" y="797215"/>
                </a:lnTo>
                <a:lnTo>
                  <a:pt x="20980" y="850839"/>
                </a:lnTo>
                <a:lnTo>
                  <a:pt x="36807" y="902841"/>
                </a:lnTo>
                <a:lnTo>
                  <a:pt x="56745" y="953047"/>
                </a:lnTo>
                <a:lnTo>
                  <a:pt x="80608" y="1001281"/>
                </a:lnTo>
                <a:lnTo>
                  <a:pt x="108214" y="1047369"/>
                </a:lnTo>
                <a:lnTo>
                  <a:pt x="139378" y="1091135"/>
                </a:lnTo>
                <a:lnTo>
                  <a:pt x="173917" y="1132404"/>
                </a:lnTo>
                <a:lnTo>
                  <a:pt x="211645" y="1171003"/>
                </a:lnTo>
                <a:lnTo>
                  <a:pt x="252379" y="1206755"/>
                </a:lnTo>
                <a:lnTo>
                  <a:pt x="295936" y="1239487"/>
                </a:lnTo>
                <a:lnTo>
                  <a:pt x="342130" y="1269023"/>
                </a:lnTo>
                <a:lnTo>
                  <a:pt x="390779" y="1295188"/>
                </a:lnTo>
                <a:lnTo>
                  <a:pt x="441698" y="1317807"/>
                </a:lnTo>
                <a:lnTo>
                  <a:pt x="494702" y="1336706"/>
                </a:lnTo>
                <a:lnTo>
                  <a:pt x="549609" y="1351710"/>
                </a:lnTo>
                <a:lnTo>
                  <a:pt x="606233" y="1362643"/>
                </a:lnTo>
                <a:lnTo>
                  <a:pt x="664391" y="1369331"/>
                </a:lnTo>
                <a:lnTo>
                  <a:pt x="723899" y="1371599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9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2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799" y="685799"/>
                </a:lnTo>
                <a:lnTo>
                  <a:pt x="1445396" y="629456"/>
                </a:lnTo>
                <a:lnTo>
                  <a:pt x="1438311" y="574384"/>
                </a:lnTo>
                <a:lnTo>
                  <a:pt x="1426732" y="520760"/>
                </a:lnTo>
                <a:lnTo>
                  <a:pt x="1410846" y="468758"/>
                </a:lnTo>
                <a:lnTo>
                  <a:pt x="1390840" y="418552"/>
                </a:lnTo>
                <a:lnTo>
                  <a:pt x="1366903" y="370318"/>
                </a:lnTo>
                <a:lnTo>
                  <a:pt x="1339221" y="324230"/>
                </a:lnTo>
                <a:lnTo>
                  <a:pt x="1307982" y="280464"/>
                </a:lnTo>
                <a:lnTo>
                  <a:pt x="1273373" y="239195"/>
                </a:lnTo>
                <a:lnTo>
                  <a:pt x="1235582" y="200596"/>
                </a:lnTo>
                <a:lnTo>
                  <a:pt x="1194797" y="164844"/>
                </a:lnTo>
                <a:lnTo>
                  <a:pt x="1151205" y="132112"/>
                </a:lnTo>
                <a:lnTo>
                  <a:pt x="1104992" y="102576"/>
                </a:lnTo>
                <a:lnTo>
                  <a:pt x="1056348" y="76411"/>
                </a:lnTo>
                <a:lnTo>
                  <a:pt x="1005459" y="53792"/>
                </a:lnTo>
                <a:lnTo>
                  <a:pt x="952512" y="34893"/>
                </a:lnTo>
                <a:lnTo>
                  <a:pt x="897695" y="19889"/>
                </a:lnTo>
                <a:lnTo>
                  <a:pt x="841196" y="8956"/>
                </a:lnTo>
                <a:lnTo>
                  <a:pt x="783201" y="2268"/>
                </a:lnTo>
                <a:lnTo>
                  <a:pt x="723899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2328" y="2823883"/>
            <a:ext cx="1316181" cy="1210234"/>
          </a:xfrm>
          <a:custGeom>
            <a:avLst/>
            <a:gdLst/>
            <a:ahLst/>
            <a:cxnLst/>
            <a:rect l="l" t="t" r="r" b="b"/>
            <a:pathLst>
              <a:path w="1447799" h="1371600">
                <a:moveTo>
                  <a:pt x="723899" y="0"/>
                </a:moveTo>
                <a:lnTo>
                  <a:pt x="664391" y="2268"/>
                </a:lnTo>
                <a:lnTo>
                  <a:pt x="606233" y="8956"/>
                </a:lnTo>
                <a:lnTo>
                  <a:pt x="549609" y="19889"/>
                </a:lnTo>
                <a:lnTo>
                  <a:pt x="494702" y="34893"/>
                </a:lnTo>
                <a:lnTo>
                  <a:pt x="441698" y="53792"/>
                </a:lnTo>
                <a:lnTo>
                  <a:pt x="390779" y="76411"/>
                </a:lnTo>
                <a:lnTo>
                  <a:pt x="342130" y="102576"/>
                </a:lnTo>
                <a:lnTo>
                  <a:pt x="295936" y="132112"/>
                </a:lnTo>
                <a:lnTo>
                  <a:pt x="252379" y="164844"/>
                </a:lnTo>
                <a:lnTo>
                  <a:pt x="211645" y="200596"/>
                </a:lnTo>
                <a:lnTo>
                  <a:pt x="173917" y="239195"/>
                </a:lnTo>
                <a:lnTo>
                  <a:pt x="139378" y="280464"/>
                </a:lnTo>
                <a:lnTo>
                  <a:pt x="108214" y="324230"/>
                </a:lnTo>
                <a:lnTo>
                  <a:pt x="80608" y="370318"/>
                </a:lnTo>
                <a:lnTo>
                  <a:pt x="56745" y="418552"/>
                </a:lnTo>
                <a:lnTo>
                  <a:pt x="36807" y="468758"/>
                </a:lnTo>
                <a:lnTo>
                  <a:pt x="20980" y="520760"/>
                </a:lnTo>
                <a:lnTo>
                  <a:pt x="9447" y="574384"/>
                </a:lnTo>
                <a:lnTo>
                  <a:pt x="2392" y="629456"/>
                </a:lnTo>
                <a:lnTo>
                  <a:pt x="0" y="685800"/>
                </a:lnTo>
                <a:lnTo>
                  <a:pt x="2392" y="742143"/>
                </a:lnTo>
                <a:lnTo>
                  <a:pt x="9447" y="797215"/>
                </a:lnTo>
                <a:lnTo>
                  <a:pt x="20980" y="850839"/>
                </a:lnTo>
                <a:lnTo>
                  <a:pt x="36807" y="902841"/>
                </a:lnTo>
                <a:lnTo>
                  <a:pt x="56745" y="953047"/>
                </a:lnTo>
                <a:lnTo>
                  <a:pt x="80608" y="1001281"/>
                </a:lnTo>
                <a:lnTo>
                  <a:pt x="108214" y="1047369"/>
                </a:lnTo>
                <a:lnTo>
                  <a:pt x="139378" y="1091135"/>
                </a:lnTo>
                <a:lnTo>
                  <a:pt x="173917" y="1132404"/>
                </a:lnTo>
                <a:lnTo>
                  <a:pt x="211645" y="1171003"/>
                </a:lnTo>
                <a:lnTo>
                  <a:pt x="252379" y="1206755"/>
                </a:lnTo>
                <a:lnTo>
                  <a:pt x="295936" y="1239487"/>
                </a:lnTo>
                <a:lnTo>
                  <a:pt x="342130" y="1269023"/>
                </a:lnTo>
                <a:lnTo>
                  <a:pt x="390779" y="1295188"/>
                </a:lnTo>
                <a:lnTo>
                  <a:pt x="441698" y="1317807"/>
                </a:lnTo>
                <a:lnTo>
                  <a:pt x="494702" y="1336706"/>
                </a:lnTo>
                <a:lnTo>
                  <a:pt x="549609" y="1351710"/>
                </a:lnTo>
                <a:lnTo>
                  <a:pt x="606233" y="1362643"/>
                </a:lnTo>
                <a:lnTo>
                  <a:pt x="664391" y="1369331"/>
                </a:lnTo>
                <a:lnTo>
                  <a:pt x="723899" y="1371599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9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2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799" y="685799"/>
                </a:lnTo>
                <a:lnTo>
                  <a:pt x="1445396" y="629456"/>
                </a:lnTo>
                <a:lnTo>
                  <a:pt x="1438311" y="574384"/>
                </a:lnTo>
                <a:lnTo>
                  <a:pt x="1426732" y="520760"/>
                </a:lnTo>
                <a:lnTo>
                  <a:pt x="1410846" y="468758"/>
                </a:lnTo>
                <a:lnTo>
                  <a:pt x="1390840" y="418552"/>
                </a:lnTo>
                <a:lnTo>
                  <a:pt x="1366903" y="370318"/>
                </a:lnTo>
                <a:lnTo>
                  <a:pt x="1339221" y="324230"/>
                </a:lnTo>
                <a:lnTo>
                  <a:pt x="1307982" y="280464"/>
                </a:lnTo>
                <a:lnTo>
                  <a:pt x="1273373" y="239195"/>
                </a:lnTo>
                <a:lnTo>
                  <a:pt x="1235582" y="200596"/>
                </a:lnTo>
                <a:lnTo>
                  <a:pt x="1194797" y="164844"/>
                </a:lnTo>
                <a:lnTo>
                  <a:pt x="1151205" y="132112"/>
                </a:lnTo>
                <a:lnTo>
                  <a:pt x="1104992" y="102576"/>
                </a:lnTo>
                <a:lnTo>
                  <a:pt x="1056348" y="76411"/>
                </a:lnTo>
                <a:lnTo>
                  <a:pt x="1005459" y="53792"/>
                </a:lnTo>
                <a:lnTo>
                  <a:pt x="952512" y="34893"/>
                </a:lnTo>
                <a:lnTo>
                  <a:pt x="897695" y="19889"/>
                </a:lnTo>
                <a:lnTo>
                  <a:pt x="841196" y="8956"/>
                </a:lnTo>
                <a:lnTo>
                  <a:pt x="783201" y="2268"/>
                </a:lnTo>
                <a:lnTo>
                  <a:pt x="723899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1448" y="2487706"/>
            <a:ext cx="66501" cy="336176"/>
          </a:xfrm>
          <a:custGeom>
            <a:avLst/>
            <a:gdLst/>
            <a:ahLst/>
            <a:cxnLst/>
            <a:rect l="l" t="t" r="r" b="b"/>
            <a:pathLst>
              <a:path w="73151" h="381000">
                <a:moveTo>
                  <a:pt x="64008" y="304799"/>
                </a:moveTo>
                <a:lnTo>
                  <a:pt x="54863" y="304799"/>
                </a:lnTo>
                <a:lnTo>
                  <a:pt x="64008" y="380999"/>
                </a:lnTo>
                <a:lnTo>
                  <a:pt x="73151" y="304799"/>
                </a:lnTo>
                <a:lnTo>
                  <a:pt x="64008" y="304799"/>
                </a:lnTo>
                <a:close/>
              </a:path>
              <a:path w="73151" h="381000">
                <a:moveTo>
                  <a:pt x="64008" y="380999"/>
                </a:moveTo>
                <a:lnTo>
                  <a:pt x="128015" y="254507"/>
                </a:lnTo>
                <a:lnTo>
                  <a:pt x="73152" y="297615"/>
                </a:lnTo>
                <a:lnTo>
                  <a:pt x="73151" y="0"/>
                </a:lnTo>
                <a:lnTo>
                  <a:pt x="54863" y="0"/>
                </a:lnTo>
                <a:lnTo>
                  <a:pt x="54864" y="297615"/>
                </a:lnTo>
                <a:lnTo>
                  <a:pt x="0" y="254507"/>
                </a:lnTo>
                <a:lnTo>
                  <a:pt x="64008" y="380999"/>
                </a:lnTo>
                <a:lnTo>
                  <a:pt x="54863" y="304799"/>
                </a:lnTo>
                <a:lnTo>
                  <a:pt x="73151" y="304799"/>
                </a:lnTo>
                <a:lnTo>
                  <a:pt x="64008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182" y="4372983"/>
            <a:ext cx="1316182" cy="1210235"/>
          </a:xfrm>
          <a:custGeom>
            <a:avLst/>
            <a:gdLst/>
            <a:ahLst/>
            <a:cxnLst/>
            <a:rect l="l" t="t" r="r" b="b"/>
            <a:pathLst>
              <a:path w="1447800" h="1371600">
                <a:moveTo>
                  <a:pt x="723900" y="0"/>
                </a:moveTo>
                <a:lnTo>
                  <a:pt x="664598" y="2279"/>
                </a:lnTo>
                <a:lnTo>
                  <a:pt x="606603" y="8997"/>
                </a:lnTo>
                <a:lnTo>
                  <a:pt x="550104" y="19977"/>
                </a:lnTo>
                <a:lnTo>
                  <a:pt x="495287" y="35039"/>
                </a:lnTo>
                <a:lnTo>
                  <a:pt x="442340" y="54006"/>
                </a:lnTo>
                <a:lnTo>
                  <a:pt x="391451" y="76699"/>
                </a:lnTo>
                <a:lnTo>
                  <a:pt x="342807" y="102940"/>
                </a:lnTo>
                <a:lnTo>
                  <a:pt x="296594" y="132551"/>
                </a:lnTo>
                <a:lnTo>
                  <a:pt x="253002" y="165353"/>
                </a:lnTo>
                <a:lnTo>
                  <a:pt x="212216" y="201167"/>
                </a:lnTo>
                <a:lnTo>
                  <a:pt x="174426" y="239817"/>
                </a:lnTo>
                <a:lnTo>
                  <a:pt x="139817" y="281123"/>
                </a:lnTo>
                <a:lnTo>
                  <a:pt x="108578" y="324906"/>
                </a:lnTo>
                <a:lnTo>
                  <a:pt x="80896" y="370990"/>
                </a:lnTo>
                <a:lnTo>
                  <a:pt x="56959" y="419195"/>
                </a:lnTo>
                <a:lnTo>
                  <a:pt x="36953" y="469343"/>
                </a:lnTo>
                <a:lnTo>
                  <a:pt x="21067" y="521256"/>
                </a:lnTo>
                <a:lnTo>
                  <a:pt x="9488" y="574755"/>
                </a:lnTo>
                <a:lnTo>
                  <a:pt x="2403" y="629662"/>
                </a:lnTo>
                <a:lnTo>
                  <a:pt x="0" y="685800"/>
                </a:lnTo>
                <a:lnTo>
                  <a:pt x="2403" y="742143"/>
                </a:lnTo>
                <a:lnTo>
                  <a:pt x="9488" y="797215"/>
                </a:lnTo>
                <a:lnTo>
                  <a:pt x="21067" y="850839"/>
                </a:lnTo>
                <a:lnTo>
                  <a:pt x="36953" y="902841"/>
                </a:lnTo>
                <a:lnTo>
                  <a:pt x="56959" y="953047"/>
                </a:lnTo>
                <a:lnTo>
                  <a:pt x="80896" y="1001281"/>
                </a:lnTo>
                <a:lnTo>
                  <a:pt x="108578" y="1047369"/>
                </a:lnTo>
                <a:lnTo>
                  <a:pt x="139817" y="1091135"/>
                </a:lnTo>
                <a:lnTo>
                  <a:pt x="174426" y="1132404"/>
                </a:lnTo>
                <a:lnTo>
                  <a:pt x="212216" y="1171003"/>
                </a:lnTo>
                <a:lnTo>
                  <a:pt x="253002" y="1206755"/>
                </a:lnTo>
                <a:lnTo>
                  <a:pt x="296594" y="1239487"/>
                </a:lnTo>
                <a:lnTo>
                  <a:pt x="342807" y="1269023"/>
                </a:lnTo>
                <a:lnTo>
                  <a:pt x="391451" y="1295188"/>
                </a:lnTo>
                <a:lnTo>
                  <a:pt x="442341" y="1317807"/>
                </a:lnTo>
                <a:lnTo>
                  <a:pt x="495287" y="1336706"/>
                </a:lnTo>
                <a:lnTo>
                  <a:pt x="550104" y="1351710"/>
                </a:lnTo>
                <a:lnTo>
                  <a:pt x="606603" y="1362643"/>
                </a:lnTo>
                <a:lnTo>
                  <a:pt x="664598" y="1369331"/>
                </a:lnTo>
                <a:lnTo>
                  <a:pt x="723900" y="1371600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8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2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800" y="685800"/>
                </a:lnTo>
                <a:lnTo>
                  <a:pt x="1445396" y="629662"/>
                </a:lnTo>
                <a:lnTo>
                  <a:pt x="1438311" y="574755"/>
                </a:lnTo>
                <a:lnTo>
                  <a:pt x="1426732" y="521256"/>
                </a:lnTo>
                <a:lnTo>
                  <a:pt x="1410846" y="469343"/>
                </a:lnTo>
                <a:lnTo>
                  <a:pt x="1390840" y="419195"/>
                </a:lnTo>
                <a:lnTo>
                  <a:pt x="1366903" y="370990"/>
                </a:lnTo>
                <a:lnTo>
                  <a:pt x="1339221" y="324906"/>
                </a:lnTo>
                <a:lnTo>
                  <a:pt x="1307982" y="281123"/>
                </a:lnTo>
                <a:lnTo>
                  <a:pt x="1273373" y="239817"/>
                </a:lnTo>
                <a:lnTo>
                  <a:pt x="1235582" y="201167"/>
                </a:lnTo>
                <a:lnTo>
                  <a:pt x="1194797" y="165353"/>
                </a:lnTo>
                <a:lnTo>
                  <a:pt x="1151205" y="132551"/>
                </a:lnTo>
                <a:lnTo>
                  <a:pt x="1104992" y="102940"/>
                </a:lnTo>
                <a:lnTo>
                  <a:pt x="1056348" y="76699"/>
                </a:lnTo>
                <a:lnTo>
                  <a:pt x="1005458" y="54006"/>
                </a:lnTo>
                <a:lnTo>
                  <a:pt x="952512" y="35039"/>
                </a:lnTo>
                <a:lnTo>
                  <a:pt x="897695" y="19977"/>
                </a:lnTo>
                <a:lnTo>
                  <a:pt x="841196" y="8997"/>
                </a:lnTo>
                <a:lnTo>
                  <a:pt x="783201" y="2279"/>
                </a:lnTo>
                <a:lnTo>
                  <a:pt x="72390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6182" y="4372983"/>
            <a:ext cx="1316182" cy="1210235"/>
          </a:xfrm>
          <a:custGeom>
            <a:avLst/>
            <a:gdLst/>
            <a:ahLst/>
            <a:cxnLst/>
            <a:rect l="l" t="t" r="r" b="b"/>
            <a:pathLst>
              <a:path w="1447800" h="1371600">
                <a:moveTo>
                  <a:pt x="723900" y="0"/>
                </a:moveTo>
                <a:lnTo>
                  <a:pt x="664598" y="2279"/>
                </a:lnTo>
                <a:lnTo>
                  <a:pt x="606603" y="8997"/>
                </a:lnTo>
                <a:lnTo>
                  <a:pt x="550104" y="19977"/>
                </a:lnTo>
                <a:lnTo>
                  <a:pt x="495287" y="35039"/>
                </a:lnTo>
                <a:lnTo>
                  <a:pt x="442340" y="54006"/>
                </a:lnTo>
                <a:lnTo>
                  <a:pt x="391451" y="76699"/>
                </a:lnTo>
                <a:lnTo>
                  <a:pt x="342807" y="102940"/>
                </a:lnTo>
                <a:lnTo>
                  <a:pt x="296594" y="132551"/>
                </a:lnTo>
                <a:lnTo>
                  <a:pt x="253002" y="165353"/>
                </a:lnTo>
                <a:lnTo>
                  <a:pt x="212216" y="201167"/>
                </a:lnTo>
                <a:lnTo>
                  <a:pt x="174426" y="239817"/>
                </a:lnTo>
                <a:lnTo>
                  <a:pt x="139817" y="281123"/>
                </a:lnTo>
                <a:lnTo>
                  <a:pt x="108578" y="324906"/>
                </a:lnTo>
                <a:lnTo>
                  <a:pt x="80896" y="370990"/>
                </a:lnTo>
                <a:lnTo>
                  <a:pt x="56959" y="419195"/>
                </a:lnTo>
                <a:lnTo>
                  <a:pt x="36953" y="469343"/>
                </a:lnTo>
                <a:lnTo>
                  <a:pt x="21067" y="521256"/>
                </a:lnTo>
                <a:lnTo>
                  <a:pt x="9488" y="574755"/>
                </a:lnTo>
                <a:lnTo>
                  <a:pt x="2403" y="629662"/>
                </a:lnTo>
                <a:lnTo>
                  <a:pt x="0" y="685800"/>
                </a:lnTo>
                <a:lnTo>
                  <a:pt x="2403" y="742143"/>
                </a:lnTo>
                <a:lnTo>
                  <a:pt x="9488" y="797215"/>
                </a:lnTo>
                <a:lnTo>
                  <a:pt x="21067" y="850839"/>
                </a:lnTo>
                <a:lnTo>
                  <a:pt x="36953" y="902841"/>
                </a:lnTo>
                <a:lnTo>
                  <a:pt x="56959" y="953047"/>
                </a:lnTo>
                <a:lnTo>
                  <a:pt x="80896" y="1001281"/>
                </a:lnTo>
                <a:lnTo>
                  <a:pt x="108578" y="1047369"/>
                </a:lnTo>
                <a:lnTo>
                  <a:pt x="139817" y="1091135"/>
                </a:lnTo>
                <a:lnTo>
                  <a:pt x="174426" y="1132404"/>
                </a:lnTo>
                <a:lnTo>
                  <a:pt x="212216" y="1171003"/>
                </a:lnTo>
                <a:lnTo>
                  <a:pt x="253002" y="1206755"/>
                </a:lnTo>
                <a:lnTo>
                  <a:pt x="296594" y="1239487"/>
                </a:lnTo>
                <a:lnTo>
                  <a:pt x="342807" y="1269023"/>
                </a:lnTo>
                <a:lnTo>
                  <a:pt x="391451" y="1295188"/>
                </a:lnTo>
                <a:lnTo>
                  <a:pt x="442341" y="1317807"/>
                </a:lnTo>
                <a:lnTo>
                  <a:pt x="495287" y="1336706"/>
                </a:lnTo>
                <a:lnTo>
                  <a:pt x="550104" y="1351710"/>
                </a:lnTo>
                <a:lnTo>
                  <a:pt x="606603" y="1362643"/>
                </a:lnTo>
                <a:lnTo>
                  <a:pt x="664598" y="1369331"/>
                </a:lnTo>
                <a:lnTo>
                  <a:pt x="723900" y="1371600"/>
                </a:lnTo>
                <a:lnTo>
                  <a:pt x="783201" y="1369331"/>
                </a:lnTo>
                <a:lnTo>
                  <a:pt x="841196" y="1362643"/>
                </a:lnTo>
                <a:lnTo>
                  <a:pt x="897695" y="1351710"/>
                </a:lnTo>
                <a:lnTo>
                  <a:pt x="952512" y="1336706"/>
                </a:lnTo>
                <a:lnTo>
                  <a:pt x="1005458" y="1317807"/>
                </a:lnTo>
                <a:lnTo>
                  <a:pt x="1056348" y="1295188"/>
                </a:lnTo>
                <a:lnTo>
                  <a:pt x="1104992" y="1269023"/>
                </a:lnTo>
                <a:lnTo>
                  <a:pt x="1151205" y="1239487"/>
                </a:lnTo>
                <a:lnTo>
                  <a:pt x="1194797" y="1206755"/>
                </a:lnTo>
                <a:lnTo>
                  <a:pt x="1235582" y="1171003"/>
                </a:lnTo>
                <a:lnTo>
                  <a:pt x="1273373" y="1132404"/>
                </a:lnTo>
                <a:lnTo>
                  <a:pt x="1307982" y="1091135"/>
                </a:lnTo>
                <a:lnTo>
                  <a:pt x="1339221" y="1047369"/>
                </a:lnTo>
                <a:lnTo>
                  <a:pt x="1366903" y="1001281"/>
                </a:lnTo>
                <a:lnTo>
                  <a:pt x="1390840" y="953047"/>
                </a:lnTo>
                <a:lnTo>
                  <a:pt x="1410846" y="902841"/>
                </a:lnTo>
                <a:lnTo>
                  <a:pt x="1426732" y="850839"/>
                </a:lnTo>
                <a:lnTo>
                  <a:pt x="1438311" y="797215"/>
                </a:lnTo>
                <a:lnTo>
                  <a:pt x="1445396" y="742143"/>
                </a:lnTo>
                <a:lnTo>
                  <a:pt x="1447800" y="685800"/>
                </a:lnTo>
                <a:lnTo>
                  <a:pt x="1445396" y="629662"/>
                </a:lnTo>
                <a:lnTo>
                  <a:pt x="1438311" y="574755"/>
                </a:lnTo>
                <a:lnTo>
                  <a:pt x="1426732" y="521256"/>
                </a:lnTo>
                <a:lnTo>
                  <a:pt x="1410846" y="469343"/>
                </a:lnTo>
                <a:lnTo>
                  <a:pt x="1390840" y="419195"/>
                </a:lnTo>
                <a:lnTo>
                  <a:pt x="1366903" y="370990"/>
                </a:lnTo>
                <a:lnTo>
                  <a:pt x="1339221" y="324906"/>
                </a:lnTo>
                <a:lnTo>
                  <a:pt x="1307982" y="281123"/>
                </a:lnTo>
                <a:lnTo>
                  <a:pt x="1273373" y="239817"/>
                </a:lnTo>
                <a:lnTo>
                  <a:pt x="1235582" y="201167"/>
                </a:lnTo>
                <a:lnTo>
                  <a:pt x="1194797" y="165353"/>
                </a:lnTo>
                <a:lnTo>
                  <a:pt x="1151205" y="132551"/>
                </a:lnTo>
                <a:lnTo>
                  <a:pt x="1104992" y="102940"/>
                </a:lnTo>
                <a:lnTo>
                  <a:pt x="1056348" y="76699"/>
                </a:lnTo>
                <a:lnTo>
                  <a:pt x="1005458" y="54006"/>
                </a:lnTo>
                <a:lnTo>
                  <a:pt x="952512" y="35039"/>
                </a:lnTo>
                <a:lnTo>
                  <a:pt x="897695" y="19977"/>
                </a:lnTo>
                <a:lnTo>
                  <a:pt x="841196" y="8997"/>
                </a:lnTo>
                <a:lnTo>
                  <a:pt x="783201" y="2279"/>
                </a:lnTo>
                <a:lnTo>
                  <a:pt x="7239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91448" y="4034117"/>
            <a:ext cx="66501" cy="336176"/>
          </a:xfrm>
          <a:custGeom>
            <a:avLst/>
            <a:gdLst/>
            <a:ahLst/>
            <a:cxnLst/>
            <a:rect l="l" t="t" r="r" b="b"/>
            <a:pathLst>
              <a:path w="73151" h="381000">
                <a:moveTo>
                  <a:pt x="64008" y="304800"/>
                </a:moveTo>
                <a:lnTo>
                  <a:pt x="54863" y="304800"/>
                </a:lnTo>
                <a:lnTo>
                  <a:pt x="64008" y="381000"/>
                </a:lnTo>
                <a:lnTo>
                  <a:pt x="73151" y="304800"/>
                </a:lnTo>
                <a:lnTo>
                  <a:pt x="64008" y="304800"/>
                </a:lnTo>
                <a:close/>
              </a:path>
              <a:path w="73151" h="381000">
                <a:moveTo>
                  <a:pt x="64008" y="381000"/>
                </a:moveTo>
                <a:lnTo>
                  <a:pt x="128015" y="254507"/>
                </a:lnTo>
                <a:lnTo>
                  <a:pt x="73152" y="297615"/>
                </a:lnTo>
                <a:lnTo>
                  <a:pt x="73151" y="0"/>
                </a:lnTo>
                <a:lnTo>
                  <a:pt x="54863" y="0"/>
                </a:lnTo>
                <a:lnTo>
                  <a:pt x="54864" y="297615"/>
                </a:lnTo>
                <a:lnTo>
                  <a:pt x="0" y="254507"/>
                </a:lnTo>
                <a:lnTo>
                  <a:pt x="64008" y="381000"/>
                </a:lnTo>
                <a:lnTo>
                  <a:pt x="54863" y="304800"/>
                </a:lnTo>
                <a:lnTo>
                  <a:pt x="73151" y="304800"/>
                </a:lnTo>
                <a:lnTo>
                  <a:pt x="64008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3818" y="498771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7980" y="498771"/>
            <a:ext cx="250074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2685" y="1602024"/>
            <a:ext cx="703130" cy="5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75" marR="16124">
              <a:lnSpc>
                <a:spcPts val="1328"/>
              </a:lnSpc>
              <a:spcBef>
                <a:spcPts val="66"/>
              </a:spcBef>
            </a:pP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Ex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13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1300">
              <a:latin typeface="Arial"/>
              <a:cs typeface="Arial"/>
            </a:endParaRPr>
          </a:p>
          <a:p>
            <a:pPr marL="63366" indent="-51969">
              <a:lnSpc>
                <a:spcPct val="100041"/>
              </a:lnSpc>
            </a:pP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-22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22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3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7428" y="1700188"/>
            <a:ext cx="1019595" cy="36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409" marR="203058" algn="ctr">
              <a:lnSpc>
                <a:spcPts val="1328"/>
              </a:lnSpc>
              <a:spcBef>
                <a:spcPts val="66"/>
              </a:spcBef>
            </a:pPr>
            <a:r>
              <a:rPr sz="1300" b="1" spc="22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4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spc="-13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300" b="1" spc="-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532" y="3148436"/>
            <a:ext cx="1174767" cy="5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8"/>
              </a:lnSpc>
              <a:spcBef>
                <a:spcPts val="6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Und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1300">
              <a:latin typeface="Arial"/>
              <a:cs typeface="Arial"/>
            </a:endParaRPr>
          </a:p>
          <a:p>
            <a:pPr marR="9637" indent="-1368" algn="ctr">
              <a:lnSpc>
                <a:spcPct val="100041"/>
              </a:lnSpc>
            </a:pP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d 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sf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9664" y="3246599"/>
            <a:ext cx="1227414" cy="36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8012" marR="158646" algn="ctr">
              <a:lnSpc>
                <a:spcPts val="1328"/>
              </a:lnSpc>
              <a:spcBef>
                <a:spcPts val="6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es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spc="-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pl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eme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-1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9325" y="4840075"/>
            <a:ext cx="1155371" cy="36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8"/>
              </a:lnSpc>
              <a:spcBef>
                <a:spcPts val="6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e-e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300" b="1" spc="4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b="1" spc="-17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ee</a:t>
            </a: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endParaRPr sz="1300">
              <a:latin typeface="Arial"/>
              <a:cs typeface="Arial"/>
            </a:endParaRPr>
          </a:p>
          <a:p>
            <a:pPr marL="265629" marR="279647" algn="ctr">
              <a:lnSpc>
                <a:spcPct val="95825"/>
              </a:lnSpc>
            </a:pP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3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8511" y="4896553"/>
            <a:ext cx="979835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b="1" spc="-4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300" b="1" spc="-13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300" b="1" spc="1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8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300" b="1" spc="-4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stem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286" y="5799398"/>
            <a:ext cx="6541538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Fig</a:t>
            </a:r>
            <a:r>
              <a:rPr sz="1600" b="1" dirty="0">
                <a:latin typeface="Arial"/>
                <a:cs typeface="Arial"/>
              </a:rPr>
              <a:t>. </a:t>
            </a:r>
            <a:r>
              <a:rPr sz="1600" b="1" spc="-4" dirty="0">
                <a:latin typeface="Arial"/>
                <a:cs typeface="Arial"/>
              </a:rPr>
              <a:t>12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Co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p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 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17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w</a:t>
            </a:r>
            <a:r>
              <a:rPr sz="1600" spc="-17" dirty="0">
                <a:latin typeface="Arial"/>
                <a:cs typeface="Arial"/>
              </a:rPr>
              <a:t> </a:t>
            </a:r>
            <a:r>
              <a:rPr sz="1600" spc="8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13" dirty="0">
                <a:latin typeface="Arial"/>
                <a:cs typeface="Arial"/>
              </a:rPr>
              <a:t>t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l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26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 r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13" dirty="0">
                <a:latin typeface="Arial"/>
                <a:cs typeface="Arial"/>
              </a:rPr>
              <a:t>-</a:t>
            </a:r>
            <a:r>
              <a:rPr sz="1600" spc="-4" dirty="0">
                <a:latin typeface="Arial"/>
                <a:cs typeface="Arial"/>
              </a:rPr>
              <a:t>eng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nee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31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685927" y="754265"/>
            <a:ext cx="439960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677" y="1714001"/>
            <a:ext cx="6337853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ollo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ing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ug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ns</a:t>
            </a:r>
            <a:r>
              <a:rPr spc="8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may</a:t>
            </a:r>
            <a:r>
              <a:rPr spc="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l</a:t>
            </a:r>
            <a:r>
              <a:rPr spc="10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or</a:t>
            </a:r>
            <a:r>
              <a:rPr spc="11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107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odi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e: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5525" y="1714001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75689" y="1714001"/>
            <a:ext cx="3776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1930" y="1714001"/>
            <a:ext cx="72766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lega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9172" y="2333610"/>
            <a:ext cx="243727" cy="3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4102">
              <a:lnSpc>
                <a:spcPts val="1934"/>
              </a:lnSpc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 marR="4102">
              <a:spcBef>
                <a:spcPts val="1145"/>
              </a:spcBef>
            </a:pPr>
            <a:r>
              <a:rPr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 marR="4102">
              <a:spcBef>
                <a:spcPts val="1145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 marR="4102">
              <a:spcBef>
                <a:spcPts val="1317"/>
              </a:spcBef>
            </a:pPr>
            <a:r>
              <a:rPr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 marR="4102">
              <a:spcBef>
                <a:spcPts val="1145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 marR="4102">
              <a:spcBef>
                <a:spcPts val="1253"/>
              </a:spcBef>
            </a:pP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 marR="4102">
              <a:spcBef>
                <a:spcPts val="1264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5499">
              <a:spcBef>
                <a:spcPts val="1253"/>
              </a:spcBef>
            </a:pPr>
            <a:r>
              <a:rPr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4809" y="2341977"/>
            <a:ext cx="5914870" cy="3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9316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udy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ell be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052"/>
              </a:spcBef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on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en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on o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all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ol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low and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not</a:t>
            </a:r>
            <a:r>
              <a:rPr spc="-1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oding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145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ily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ment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nal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317"/>
              </a:spcBef>
            </a:pP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Cr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145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uild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mbol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ables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253"/>
              </a:spcBef>
            </a:pP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iable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pc="-1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pc="-13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o lo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264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eep de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ailed main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nt</a:t>
            </a:r>
            <a:endParaRPr>
              <a:latin typeface="Arial"/>
              <a:cs typeface="Arial"/>
            </a:endParaRPr>
          </a:p>
          <a:p>
            <a:pPr marL="15499" marR="39316">
              <a:lnSpc>
                <a:spcPct val="95825"/>
              </a:lnSpc>
              <a:spcBef>
                <a:spcPts val="1253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Us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ign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hn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qu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0696" y="4380551"/>
            <a:ext cx="10060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ff</a:t>
            </a:r>
            <a:r>
              <a:rPr spc="-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49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17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079758" y="1918895"/>
            <a:ext cx="1478685" cy="2829261"/>
          </a:xfrm>
          <a:custGeom>
            <a:avLst/>
            <a:gdLst/>
            <a:ahLst/>
            <a:cxnLst/>
            <a:rect l="l" t="t" r="r" b="b"/>
            <a:pathLst>
              <a:path w="1626553" h="3206496">
                <a:moveTo>
                  <a:pt x="21781" y="0"/>
                </a:moveTo>
                <a:lnTo>
                  <a:pt x="217" y="0"/>
                </a:lnTo>
                <a:lnTo>
                  <a:pt x="17209" y="0"/>
                </a:lnTo>
                <a:lnTo>
                  <a:pt x="21781" y="1603248"/>
                </a:lnTo>
                <a:lnTo>
                  <a:pt x="17209" y="3206496"/>
                </a:lnTo>
                <a:lnTo>
                  <a:pt x="0" y="3206496"/>
                </a:lnTo>
                <a:lnTo>
                  <a:pt x="21781" y="3206496"/>
                </a:lnTo>
                <a:lnTo>
                  <a:pt x="153283" y="3201181"/>
                </a:lnTo>
                <a:lnTo>
                  <a:pt x="281878" y="3185512"/>
                </a:lnTo>
                <a:lnTo>
                  <a:pt x="407151" y="3159901"/>
                </a:lnTo>
                <a:lnTo>
                  <a:pt x="528688" y="3124760"/>
                </a:lnTo>
                <a:lnTo>
                  <a:pt x="646074" y="3080504"/>
                </a:lnTo>
                <a:lnTo>
                  <a:pt x="758893" y="3027543"/>
                </a:lnTo>
                <a:lnTo>
                  <a:pt x="866731" y="2966291"/>
                </a:lnTo>
                <a:lnTo>
                  <a:pt x="969173" y="2897160"/>
                </a:lnTo>
                <a:lnTo>
                  <a:pt x="1065804" y="2820563"/>
                </a:lnTo>
                <a:lnTo>
                  <a:pt x="1156209" y="2736913"/>
                </a:lnTo>
                <a:lnTo>
                  <a:pt x="1239973" y="2646622"/>
                </a:lnTo>
                <a:lnTo>
                  <a:pt x="1316681" y="2550103"/>
                </a:lnTo>
                <a:lnTo>
                  <a:pt x="1385919" y="2447768"/>
                </a:lnTo>
                <a:lnTo>
                  <a:pt x="1447271" y="2340030"/>
                </a:lnTo>
                <a:lnTo>
                  <a:pt x="1500323" y="2227302"/>
                </a:lnTo>
                <a:lnTo>
                  <a:pt x="1544660" y="2109996"/>
                </a:lnTo>
                <a:lnTo>
                  <a:pt x="1579866" y="1988525"/>
                </a:lnTo>
                <a:lnTo>
                  <a:pt x="1605527" y="1863301"/>
                </a:lnTo>
                <a:lnTo>
                  <a:pt x="1621227" y="1734738"/>
                </a:lnTo>
                <a:lnTo>
                  <a:pt x="1626553" y="1603247"/>
                </a:lnTo>
                <a:lnTo>
                  <a:pt x="1621227" y="1471757"/>
                </a:lnTo>
                <a:lnTo>
                  <a:pt x="1605527" y="1343194"/>
                </a:lnTo>
                <a:lnTo>
                  <a:pt x="1579866" y="1217970"/>
                </a:lnTo>
                <a:lnTo>
                  <a:pt x="1544660" y="1096499"/>
                </a:lnTo>
                <a:lnTo>
                  <a:pt x="1500323" y="979193"/>
                </a:lnTo>
                <a:lnTo>
                  <a:pt x="1447271" y="866465"/>
                </a:lnTo>
                <a:lnTo>
                  <a:pt x="1385919" y="758727"/>
                </a:lnTo>
                <a:lnTo>
                  <a:pt x="1316681" y="656392"/>
                </a:lnTo>
                <a:lnTo>
                  <a:pt x="1239973" y="559873"/>
                </a:lnTo>
                <a:lnTo>
                  <a:pt x="1156209" y="469582"/>
                </a:lnTo>
                <a:lnTo>
                  <a:pt x="1065804" y="385932"/>
                </a:lnTo>
                <a:lnTo>
                  <a:pt x="969173" y="309335"/>
                </a:lnTo>
                <a:lnTo>
                  <a:pt x="866731" y="240204"/>
                </a:lnTo>
                <a:lnTo>
                  <a:pt x="758893" y="178952"/>
                </a:lnTo>
                <a:lnTo>
                  <a:pt x="646074" y="125991"/>
                </a:lnTo>
                <a:lnTo>
                  <a:pt x="528688" y="81735"/>
                </a:lnTo>
                <a:lnTo>
                  <a:pt x="407151" y="46594"/>
                </a:lnTo>
                <a:lnTo>
                  <a:pt x="281878" y="20983"/>
                </a:lnTo>
                <a:lnTo>
                  <a:pt x="153283" y="5314"/>
                </a:lnTo>
                <a:lnTo>
                  <a:pt x="21781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79769" y="1918892"/>
            <a:ext cx="1478682" cy="2829255"/>
          </a:xfrm>
          <a:custGeom>
            <a:avLst/>
            <a:gdLst/>
            <a:ahLst/>
            <a:cxnLst/>
            <a:rect l="l" t="t" r="r" b="b"/>
            <a:pathLst>
              <a:path w="1626550" h="3206489">
                <a:moveTo>
                  <a:pt x="17211" y="3206489"/>
                </a:moveTo>
                <a:lnTo>
                  <a:pt x="4198" y="3206489"/>
                </a:lnTo>
                <a:lnTo>
                  <a:pt x="0" y="3206489"/>
                </a:lnTo>
                <a:lnTo>
                  <a:pt x="4615" y="3206489"/>
                </a:lnTo>
                <a:lnTo>
                  <a:pt x="18043" y="3206489"/>
                </a:lnTo>
                <a:lnTo>
                  <a:pt x="21771" y="3206489"/>
                </a:lnTo>
                <a:lnTo>
                  <a:pt x="153274" y="3201174"/>
                </a:lnTo>
                <a:lnTo>
                  <a:pt x="281871" y="3185505"/>
                </a:lnTo>
                <a:lnTo>
                  <a:pt x="407146" y="3159894"/>
                </a:lnTo>
                <a:lnTo>
                  <a:pt x="528684" y="3124754"/>
                </a:lnTo>
                <a:lnTo>
                  <a:pt x="646070" y="3080498"/>
                </a:lnTo>
                <a:lnTo>
                  <a:pt x="758890" y="3027538"/>
                </a:lnTo>
                <a:lnTo>
                  <a:pt x="866729" y="2966286"/>
                </a:lnTo>
                <a:lnTo>
                  <a:pt x="969171" y="2897156"/>
                </a:lnTo>
                <a:lnTo>
                  <a:pt x="1065802" y="2820559"/>
                </a:lnTo>
                <a:lnTo>
                  <a:pt x="1156207" y="2736909"/>
                </a:lnTo>
                <a:lnTo>
                  <a:pt x="1239971" y="2646619"/>
                </a:lnTo>
                <a:lnTo>
                  <a:pt x="1316680" y="2550100"/>
                </a:lnTo>
                <a:lnTo>
                  <a:pt x="1385918" y="2447765"/>
                </a:lnTo>
                <a:lnTo>
                  <a:pt x="1447270" y="2340027"/>
                </a:lnTo>
                <a:lnTo>
                  <a:pt x="1500321" y="2227299"/>
                </a:lnTo>
                <a:lnTo>
                  <a:pt x="1544657" y="2109993"/>
                </a:lnTo>
                <a:lnTo>
                  <a:pt x="1579863" y="1988522"/>
                </a:lnTo>
                <a:lnTo>
                  <a:pt x="1605524" y="1863299"/>
                </a:lnTo>
                <a:lnTo>
                  <a:pt x="1621225" y="1734735"/>
                </a:lnTo>
                <a:lnTo>
                  <a:pt x="1626550" y="1603244"/>
                </a:lnTo>
                <a:lnTo>
                  <a:pt x="1621225" y="1471753"/>
                </a:lnTo>
                <a:lnTo>
                  <a:pt x="1605524" y="1343190"/>
                </a:lnTo>
                <a:lnTo>
                  <a:pt x="1579863" y="1217966"/>
                </a:lnTo>
                <a:lnTo>
                  <a:pt x="1544657" y="1096495"/>
                </a:lnTo>
                <a:lnTo>
                  <a:pt x="1500321" y="979189"/>
                </a:lnTo>
                <a:lnTo>
                  <a:pt x="1447270" y="866461"/>
                </a:lnTo>
                <a:lnTo>
                  <a:pt x="1385918" y="758723"/>
                </a:lnTo>
                <a:lnTo>
                  <a:pt x="1316680" y="656389"/>
                </a:lnTo>
                <a:lnTo>
                  <a:pt x="1239971" y="559870"/>
                </a:lnTo>
                <a:lnTo>
                  <a:pt x="1156207" y="469579"/>
                </a:lnTo>
                <a:lnTo>
                  <a:pt x="1065802" y="385929"/>
                </a:lnTo>
                <a:lnTo>
                  <a:pt x="969171" y="309333"/>
                </a:lnTo>
                <a:lnTo>
                  <a:pt x="866729" y="240202"/>
                </a:lnTo>
                <a:lnTo>
                  <a:pt x="758890" y="178951"/>
                </a:lnTo>
                <a:lnTo>
                  <a:pt x="646070" y="125990"/>
                </a:lnTo>
                <a:lnTo>
                  <a:pt x="528684" y="81734"/>
                </a:lnTo>
                <a:lnTo>
                  <a:pt x="407146" y="46594"/>
                </a:lnTo>
                <a:lnTo>
                  <a:pt x="281871" y="20983"/>
                </a:lnTo>
                <a:lnTo>
                  <a:pt x="153274" y="5314"/>
                </a:lnTo>
                <a:lnTo>
                  <a:pt x="21771" y="0"/>
                </a:lnTo>
                <a:lnTo>
                  <a:pt x="6587" y="0"/>
                </a:lnTo>
                <a:lnTo>
                  <a:pt x="216" y="0"/>
                </a:lnTo>
                <a:lnTo>
                  <a:pt x="2658" y="0"/>
                </a:lnTo>
                <a:lnTo>
                  <a:pt x="13915" y="0"/>
                </a:lnTo>
                <a:lnTo>
                  <a:pt x="17211" y="0"/>
                </a:lnTo>
                <a:lnTo>
                  <a:pt x="21771" y="1603244"/>
                </a:lnTo>
                <a:lnTo>
                  <a:pt x="17211" y="3206489"/>
                </a:lnTo>
                <a:close/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40677" y="3315394"/>
            <a:ext cx="1458883" cy="1432762"/>
          </a:xfrm>
          <a:custGeom>
            <a:avLst/>
            <a:gdLst/>
            <a:ahLst/>
            <a:cxnLst/>
            <a:rect l="l" t="t" r="r" b="b"/>
            <a:pathLst>
              <a:path w="1604771" h="1623797">
                <a:moveTo>
                  <a:pt x="0" y="15977"/>
                </a:moveTo>
                <a:lnTo>
                  <a:pt x="0" y="0"/>
                </a:lnTo>
                <a:lnTo>
                  <a:pt x="0" y="20549"/>
                </a:lnTo>
                <a:lnTo>
                  <a:pt x="5292" y="151811"/>
                </a:lnTo>
                <a:lnTo>
                  <a:pt x="20898" y="280150"/>
                </a:lnTo>
                <a:lnTo>
                  <a:pt x="46409" y="405155"/>
                </a:lnTo>
                <a:lnTo>
                  <a:pt x="81418" y="526419"/>
                </a:lnTo>
                <a:lnTo>
                  <a:pt x="125515" y="643531"/>
                </a:lnTo>
                <a:lnTo>
                  <a:pt x="178294" y="756083"/>
                </a:lnTo>
                <a:lnTo>
                  <a:pt x="239345" y="863665"/>
                </a:lnTo>
                <a:lnTo>
                  <a:pt x="308262" y="965867"/>
                </a:lnTo>
                <a:lnTo>
                  <a:pt x="384636" y="1062282"/>
                </a:lnTo>
                <a:lnTo>
                  <a:pt x="468058" y="1152500"/>
                </a:lnTo>
                <a:lnTo>
                  <a:pt x="558121" y="1236110"/>
                </a:lnTo>
                <a:lnTo>
                  <a:pt x="654417" y="1312705"/>
                </a:lnTo>
                <a:lnTo>
                  <a:pt x="756538" y="1381876"/>
                </a:lnTo>
                <a:lnTo>
                  <a:pt x="864075" y="1443212"/>
                </a:lnTo>
                <a:lnTo>
                  <a:pt x="976622" y="1496304"/>
                </a:lnTo>
                <a:lnTo>
                  <a:pt x="1093768" y="1540745"/>
                </a:lnTo>
                <a:lnTo>
                  <a:pt x="1215107" y="1576123"/>
                </a:lnTo>
                <a:lnTo>
                  <a:pt x="1340231" y="1602031"/>
                </a:lnTo>
                <a:lnTo>
                  <a:pt x="1468731" y="1618058"/>
                </a:lnTo>
                <a:lnTo>
                  <a:pt x="1600199" y="1623797"/>
                </a:lnTo>
                <a:lnTo>
                  <a:pt x="1604771" y="20549"/>
                </a:lnTo>
                <a:lnTo>
                  <a:pt x="0" y="15977"/>
                </a:lnTo>
                <a:close/>
              </a:path>
            </a:pathLst>
          </a:custGeom>
          <a:solidFill>
            <a:srgbClr val="3232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0685" y="3315390"/>
            <a:ext cx="1458876" cy="1432757"/>
          </a:xfrm>
          <a:custGeom>
            <a:avLst/>
            <a:gdLst/>
            <a:ahLst/>
            <a:cxnLst/>
            <a:rect l="l" t="t" r="r" b="b"/>
            <a:pathLst>
              <a:path w="1604764" h="1623791">
                <a:moveTo>
                  <a:pt x="0" y="15977"/>
                </a:moveTo>
                <a:lnTo>
                  <a:pt x="0" y="3323"/>
                </a:lnTo>
                <a:lnTo>
                  <a:pt x="0" y="0"/>
                </a:lnTo>
                <a:lnTo>
                  <a:pt x="0" y="6006"/>
                </a:lnTo>
                <a:lnTo>
                  <a:pt x="0" y="20546"/>
                </a:lnTo>
                <a:lnTo>
                  <a:pt x="5292" y="151809"/>
                </a:lnTo>
                <a:lnTo>
                  <a:pt x="20898" y="280148"/>
                </a:lnTo>
                <a:lnTo>
                  <a:pt x="46409" y="405154"/>
                </a:lnTo>
                <a:lnTo>
                  <a:pt x="81417" y="526418"/>
                </a:lnTo>
                <a:lnTo>
                  <a:pt x="125514" y="643530"/>
                </a:lnTo>
                <a:lnTo>
                  <a:pt x="178292" y="756082"/>
                </a:lnTo>
                <a:lnTo>
                  <a:pt x="239343" y="863664"/>
                </a:lnTo>
                <a:lnTo>
                  <a:pt x="308260" y="965866"/>
                </a:lnTo>
                <a:lnTo>
                  <a:pt x="384633" y="1062281"/>
                </a:lnTo>
                <a:lnTo>
                  <a:pt x="468055" y="1152498"/>
                </a:lnTo>
                <a:lnTo>
                  <a:pt x="558118" y="1236108"/>
                </a:lnTo>
                <a:lnTo>
                  <a:pt x="654414" y="1312703"/>
                </a:lnTo>
                <a:lnTo>
                  <a:pt x="756535" y="1381873"/>
                </a:lnTo>
                <a:lnTo>
                  <a:pt x="864073" y="1443208"/>
                </a:lnTo>
                <a:lnTo>
                  <a:pt x="976620" y="1496301"/>
                </a:lnTo>
                <a:lnTo>
                  <a:pt x="1093767" y="1540740"/>
                </a:lnTo>
                <a:lnTo>
                  <a:pt x="1215107" y="1576119"/>
                </a:lnTo>
                <a:lnTo>
                  <a:pt x="1340232" y="1602026"/>
                </a:lnTo>
                <a:lnTo>
                  <a:pt x="1468734" y="1618053"/>
                </a:lnTo>
                <a:lnTo>
                  <a:pt x="1600204" y="1623791"/>
                </a:lnTo>
                <a:lnTo>
                  <a:pt x="1604764" y="20546"/>
                </a:lnTo>
                <a:lnTo>
                  <a:pt x="0" y="15977"/>
                </a:lnTo>
                <a:close/>
              </a:path>
            </a:pathLst>
          </a:custGeom>
          <a:ln w="9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0677" y="2991971"/>
            <a:ext cx="1458883" cy="341554"/>
          </a:xfrm>
          <a:custGeom>
            <a:avLst/>
            <a:gdLst/>
            <a:ahLst/>
            <a:cxnLst/>
            <a:rect l="l" t="t" r="r" b="b"/>
            <a:pathLst>
              <a:path w="1604771" h="387095">
                <a:moveTo>
                  <a:pt x="47243" y="0"/>
                </a:moveTo>
                <a:lnTo>
                  <a:pt x="38144" y="37580"/>
                </a:lnTo>
                <a:lnTo>
                  <a:pt x="30041" y="75334"/>
                </a:lnTo>
                <a:lnTo>
                  <a:pt x="22925" y="113253"/>
                </a:lnTo>
                <a:lnTo>
                  <a:pt x="16788" y="151327"/>
                </a:lnTo>
                <a:lnTo>
                  <a:pt x="11620" y="189547"/>
                </a:lnTo>
                <a:lnTo>
                  <a:pt x="7412" y="227905"/>
                </a:lnTo>
                <a:lnTo>
                  <a:pt x="4155" y="266390"/>
                </a:lnTo>
                <a:lnTo>
                  <a:pt x="1840" y="304995"/>
                </a:lnTo>
                <a:lnTo>
                  <a:pt x="458" y="343709"/>
                </a:lnTo>
                <a:lnTo>
                  <a:pt x="0" y="382524"/>
                </a:lnTo>
                <a:lnTo>
                  <a:pt x="1604771" y="387095"/>
                </a:lnTo>
                <a:lnTo>
                  <a:pt x="4724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40685" y="2991964"/>
            <a:ext cx="1458876" cy="341555"/>
          </a:xfrm>
          <a:custGeom>
            <a:avLst/>
            <a:gdLst/>
            <a:ahLst/>
            <a:cxnLst/>
            <a:rect l="l" t="t" r="r" b="b"/>
            <a:pathLst>
              <a:path w="1604764" h="387096">
                <a:moveTo>
                  <a:pt x="47229" y="0"/>
                </a:moveTo>
                <a:lnTo>
                  <a:pt x="38132" y="37582"/>
                </a:lnTo>
                <a:lnTo>
                  <a:pt x="30031" y="75337"/>
                </a:lnTo>
                <a:lnTo>
                  <a:pt x="22918" y="113256"/>
                </a:lnTo>
                <a:lnTo>
                  <a:pt x="16783" y="151330"/>
                </a:lnTo>
                <a:lnTo>
                  <a:pt x="11616" y="189550"/>
                </a:lnTo>
                <a:lnTo>
                  <a:pt x="7410" y="227907"/>
                </a:lnTo>
                <a:lnTo>
                  <a:pt x="4154" y="266392"/>
                </a:lnTo>
                <a:lnTo>
                  <a:pt x="1840" y="304997"/>
                </a:lnTo>
                <a:lnTo>
                  <a:pt x="458" y="343711"/>
                </a:lnTo>
                <a:lnTo>
                  <a:pt x="0" y="382527"/>
                </a:lnTo>
                <a:lnTo>
                  <a:pt x="1604764" y="387096"/>
                </a:lnTo>
                <a:lnTo>
                  <a:pt x="47229" y="0"/>
                </a:lnTo>
                <a:close/>
              </a:path>
            </a:pathLst>
          </a:custGeom>
          <a:ln w="913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83626" y="1918894"/>
            <a:ext cx="1415934" cy="1414631"/>
          </a:xfrm>
          <a:custGeom>
            <a:avLst/>
            <a:gdLst/>
            <a:ahLst/>
            <a:cxnLst/>
            <a:rect l="l" t="t" r="r" b="b"/>
            <a:pathLst>
              <a:path w="1557527" h="1603248">
                <a:moveTo>
                  <a:pt x="1552955" y="0"/>
                </a:moveTo>
                <a:lnTo>
                  <a:pt x="1443308" y="4147"/>
                </a:lnTo>
                <a:lnTo>
                  <a:pt x="1335376" y="15535"/>
                </a:lnTo>
                <a:lnTo>
                  <a:pt x="1229434" y="33950"/>
                </a:lnTo>
                <a:lnTo>
                  <a:pt x="1125760" y="59179"/>
                </a:lnTo>
                <a:lnTo>
                  <a:pt x="1024628" y="91011"/>
                </a:lnTo>
                <a:lnTo>
                  <a:pt x="926313" y="129232"/>
                </a:lnTo>
                <a:lnTo>
                  <a:pt x="831091" y="173629"/>
                </a:lnTo>
                <a:lnTo>
                  <a:pt x="739237" y="223991"/>
                </a:lnTo>
                <a:lnTo>
                  <a:pt x="651027" y="280104"/>
                </a:lnTo>
                <a:lnTo>
                  <a:pt x="566737" y="341756"/>
                </a:lnTo>
                <a:lnTo>
                  <a:pt x="486641" y="408735"/>
                </a:lnTo>
                <a:lnTo>
                  <a:pt x="411016" y="480828"/>
                </a:lnTo>
                <a:lnTo>
                  <a:pt x="340137" y="557821"/>
                </a:lnTo>
                <a:lnTo>
                  <a:pt x="274278" y="639503"/>
                </a:lnTo>
                <a:lnTo>
                  <a:pt x="213717" y="725662"/>
                </a:lnTo>
                <a:lnTo>
                  <a:pt x="158727" y="816083"/>
                </a:lnTo>
                <a:lnTo>
                  <a:pt x="109585" y="910556"/>
                </a:lnTo>
                <a:lnTo>
                  <a:pt x="66566" y="1008866"/>
                </a:lnTo>
                <a:lnTo>
                  <a:pt x="29946" y="1110802"/>
                </a:lnTo>
                <a:lnTo>
                  <a:pt x="0" y="1216152"/>
                </a:lnTo>
                <a:lnTo>
                  <a:pt x="1557527" y="1603248"/>
                </a:lnTo>
                <a:lnTo>
                  <a:pt x="155295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83621" y="1918892"/>
            <a:ext cx="1415940" cy="1414627"/>
          </a:xfrm>
          <a:custGeom>
            <a:avLst/>
            <a:gdLst/>
            <a:ahLst/>
            <a:cxnLst/>
            <a:rect l="l" t="t" r="r" b="b"/>
            <a:pathLst>
              <a:path w="1557534" h="1603244">
                <a:moveTo>
                  <a:pt x="1552974" y="0"/>
                </a:moveTo>
                <a:lnTo>
                  <a:pt x="1443326" y="4147"/>
                </a:lnTo>
                <a:lnTo>
                  <a:pt x="1335393" y="15535"/>
                </a:lnTo>
                <a:lnTo>
                  <a:pt x="1229451" y="33949"/>
                </a:lnTo>
                <a:lnTo>
                  <a:pt x="1125776" y="59179"/>
                </a:lnTo>
                <a:lnTo>
                  <a:pt x="1024643" y="91010"/>
                </a:lnTo>
                <a:lnTo>
                  <a:pt x="926327" y="129231"/>
                </a:lnTo>
                <a:lnTo>
                  <a:pt x="831105" y="173628"/>
                </a:lnTo>
                <a:lnTo>
                  <a:pt x="739250" y="223990"/>
                </a:lnTo>
                <a:lnTo>
                  <a:pt x="651040" y="280103"/>
                </a:lnTo>
                <a:lnTo>
                  <a:pt x="566749" y="341755"/>
                </a:lnTo>
                <a:lnTo>
                  <a:pt x="486652" y="408734"/>
                </a:lnTo>
                <a:lnTo>
                  <a:pt x="411026" y="480826"/>
                </a:lnTo>
                <a:lnTo>
                  <a:pt x="340146" y="557819"/>
                </a:lnTo>
                <a:lnTo>
                  <a:pt x="274287" y="639502"/>
                </a:lnTo>
                <a:lnTo>
                  <a:pt x="213724" y="725659"/>
                </a:lnTo>
                <a:lnTo>
                  <a:pt x="158733" y="816081"/>
                </a:lnTo>
                <a:lnTo>
                  <a:pt x="109590" y="910553"/>
                </a:lnTo>
                <a:lnTo>
                  <a:pt x="66570" y="1008863"/>
                </a:lnTo>
                <a:lnTo>
                  <a:pt x="29948" y="1110799"/>
                </a:lnTo>
                <a:lnTo>
                  <a:pt x="0" y="1216148"/>
                </a:lnTo>
                <a:lnTo>
                  <a:pt x="1557534" y="1603244"/>
                </a:lnTo>
                <a:lnTo>
                  <a:pt x="1552974" y="0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7796" y="1926955"/>
            <a:ext cx="1280157" cy="902300"/>
          </a:xfrm>
          <a:custGeom>
            <a:avLst/>
            <a:gdLst/>
            <a:ahLst/>
            <a:cxnLst/>
            <a:rect l="l" t="t" r="r" b="b"/>
            <a:pathLst>
              <a:path w="1408173" h="1022607">
                <a:moveTo>
                  <a:pt x="0" y="0"/>
                </a:moveTo>
                <a:lnTo>
                  <a:pt x="1408173" y="0"/>
                </a:lnTo>
                <a:lnTo>
                  <a:pt x="1408173" y="1022607"/>
                </a:lnTo>
                <a:lnTo>
                  <a:pt x="0" y="1022607"/>
                </a:lnTo>
                <a:lnTo>
                  <a:pt x="0" y="0"/>
                </a:lnTo>
                <a:close/>
              </a:path>
            </a:pathLst>
          </a:custGeom>
          <a:ln w="91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2348" y="2007645"/>
            <a:ext cx="91440" cy="88750"/>
          </a:xfrm>
          <a:custGeom>
            <a:avLst/>
            <a:gdLst/>
            <a:ahLst/>
            <a:cxnLst/>
            <a:rect l="l" t="t" r="r" b="b"/>
            <a:pathLst>
              <a:path w="100584" h="100583">
                <a:moveTo>
                  <a:pt x="0" y="0"/>
                </a:moveTo>
                <a:lnTo>
                  <a:pt x="0" y="100583"/>
                </a:lnTo>
                <a:lnTo>
                  <a:pt x="100584" y="100583"/>
                </a:lnTo>
                <a:lnTo>
                  <a:pt x="100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2369" y="2007637"/>
            <a:ext cx="91432" cy="88759"/>
          </a:xfrm>
          <a:custGeom>
            <a:avLst/>
            <a:gdLst/>
            <a:ahLst/>
            <a:cxnLst/>
            <a:rect l="l" t="t" r="r" b="b"/>
            <a:pathLst>
              <a:path w="100575" h="100593">
                <a:moveTo>
                  <a:pt x="0" y="0"/>
                </a:moveTo>
                <a:lnTo>
                  <a:pt x="100575" y="0"/>
                </a:lnTo>
                <a:lnTo>
                  <a:pt x="100575" y="100593"/>
                </a:lnTo>
                <a:lnTo>
                  <a:pt x="0" y="100593"/>
                </a:lnTo>
                <a:lnTo>
                  <a:pt x="0" y="0"/>
                </a:lnTo>
                <a:close/>
              </a:path>
            </a:pathLst>
          </a:custGeom>
          <a:ln w="9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72348" y="2233556"/>
            <a:ext cx="91440" cy="88750"/>
          </a:xfrm>
          <a:custGeom>
            <a:avLst/>
            <a:gdLst/>
            <a:ahLst/>
            <a:cxnLst/>
            <a:rect l="l" t="t" r="r" b="b"/>
            <a:pathLst>
              <a:path w="100584" h="100583">
                <a:moveTo>
                  <a:pt x="0" y="0"/>
                </a:move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3232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2369" y="2233544"/>
            <a:ext cx="91432" cy="88759"/>
          </a:xfrm>
          <a:custGeom>
            <a:avLst/>
            <a:gdLst/>
            <a:ahLst/>
            <a:cxnLst/>
            <a:rect l="l" t="t" r="r" b="b"/>
            <a:pathLst>
              <a:path w="100575" h="100593">
                <a:moveTo>
                  <a:pt x="0" y="0"/>
                </a:moveTo>
                <a:lnTo>
                  <a:pt x="100575" y="0"/>
                </a:lnTo>
                <a:lnTo>
                  <a:pt x="100575" y="100593"/>
                </a:lnTo>
                <a:lnTo>
                  <a:pt x="0" y="100593"/>
                </a:lnTo>
                <a:lnTo>
                  <a:pt x="0" y="0"/>
                </a:lnTo>
                <a:close/>
              </a:path>
            </a:pathLst>
          </a:custGeom>
          <a:ln w="9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72348" y="2451399"/>
            <a:ext cx="91440" cy="88750"/>
          </a:xfrm>
          <a:custGeom>
            <a:avLst/>
            <a:gdLst/>
            <a:ahLst/>
            <a:cxnLst/>
            <a:rect l="l" t="t" r="r" b="b"/>
            <a:pathLst>
              <a:path w="100584" h="100583">
                <a:moveTo>
                  <a:pt x="0" y="0"/>
                </a:moveTo>
                <a:lnTo>
                  <a:pt x="0" y="100583"/>
                </a:lnTo>
                <a:lnTo>
                  <a:pt x="100584" y="100583"/>
                </a:lnTo>
                <a:lnTo>
                  <a:pt x="100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2369" y="2451389"/>
            <a:ext cx="91432" cy="88759"/>
          </a:xfrm>
          <a:custGeom>
            <a:avLst/>
            <a:gdLst/>
            <a:ahLst/>
            <a:cxnLst/>
            <a:rect l="l" t="t" r="r" b="b"/>
            <a:pathLst>
              <a:path w="100575" h="100593">
                <a:moveTo>
                  <a:pt x="0" y="0"/>
                </a:moveTo>
                <a:lnTo>
                  <a:pt x="100575" y="0"/>
                </a:lnTo>
                <a:lnTo>
                  <a:pt x="100575" y="100593"/>
                </a:lnTo>
                <a:lnTo>
                  <a:pt x="0" y="100593"/>
                </a:lnTo>
                <a:lnTo>
                  <a:pt x="0" y="0"/>
                </a:lnTo>
                <a:close/>
              </a:path>
            </a:pathLst>
          </a:custGeom>
          <a:ln w="9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2348" y="2677308"/>
            <a:ext cx="91440" cy="88751"/>
          </a:xfrm>
          <a:custGeom>
            <a:avLst/>
            <a:gdLst/>
            <a:ahLst/>
            <a:cxnLst/>
            <a:rect l="l" t="t" r="r" b="b"/>
            <a:pathLst>
              <a:path w="100584" h="100584">
                <a:moveTo>
                  <a:pt x="0" y="0"/>
                </a:move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72369" y="2677311"/>
            <a:ext cx="91432" cy="88744"/>
          </a:xfrm>
          <a:custGeom>
            <a:avLst/>
            <a:gdLst/>
            <a:ahLst/>
            <a:cxnLst/>
            <a:rect l="l" t="t" r="r" b="b"/>
            <a:pathLst>
              <a:path w="100575" h="100577">
                <a:moveTo>
                  <a:pt x="0" y="0"/>
                </a:moveTo>
                <a:lnTo>
                  <a:pt x="100575" y="0"/>
                </a:lnTo>
                <a:lnTo>
                  <a:pt x="100575" y="100577"/>
                </a:lnTo>
                <a:lnTo>
                  <a:pt x="0" y="100577"/>
                </a:lnTo>
                <a:lnTo>
                  <a:pt x="0" y="0"/>
                </a:lnTo>
                <a:close/>
              </a:path>
            </a:pathLst>
          </a:custGeom>
          <a:ln w="91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41607" y="754265"/>
            <a:ext cx="173617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7980" y="754265"/>
            <a:ext cx="247582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72573" y="5408088"/>
            <a:ext cx="1763107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Fig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ib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ut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9027" y="5408088"/>
            <a:ext cx="2004567" cy="22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840000">
            <a:off x="2241012" y="1926924"/>
            <a:ext cx="828628" cy="12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8"/>
              </a:lnSpc>
              <a:spcBef>
                <a:spcPts val="48"/>
              </a:spcBef>
            </a:pPr>
            <a:r>
              <a:rPr sz="1400" spc="-4" baseline="2760" dirty="0">
                <a:latin typeface="Arial"/>
                <a:cs typeface="Arial"/>
              </a:rPr>
              <a:t>C</a:t>
            </a:r>
            <a:r>
              <a:rPr sz="1400" spc="-45" baseline="2760" dirty="0">
                <a:latin typeface="Arial"/>
                <a:cs typeface="Arial"/>
              </a:rPr>
              <a:t>o</a:t>
            </a:r>
            <a:r>
              <a:rPr sz="900" spc="-13" dirty="0">
                <a:latin typeface="Arial"/>
                <a:cs typeface="Arial"/>
              </a:rPr>
              <a:t>rr</a:t>
            </a:r>
            <a:r>
              <a:rPr sz="900" spc="-31" dirty="0">
                <a:latin typeface="Arial"/>
                <a:cs typeface="Arial"/>
              </a:rPr>
              <a:t>e</a:t>
            </a:r>
            <a:r>
              <a:rPr sz="900" spc="13" dirty="0">
                <a:latin typeface="Arial"/>
                <a:cs typeface="Arial"/>
              </a:rPr>
              <a:t>c</a:t>
            </a:r>
            <a:r>
              <a:rPr sz="900" spc="-31" dirty="0">
                <a:latin typeface="Arial"/>
                <a:cs typeface="Arial"/>
              </a:rPr>
              <a:t>ti</a:t>
            </a:r>
            <a:r>
              <a:rPr sz="900" spc="13" dirty="0">
                <a:latin typeface="Arial"/>
                <a:cs typeface="Arial"/>
              </a:rPr>
              <a:t>v</a:t>
            </a:r>
            <a:r>
              <a:rPr sz="1400" baseline="-2760" dirty="0">
                <a:latin typeface="Arial"/>
                <a:cs typeface="Arial"/>
              </a:rPr>
              <a:t>e</a:t>
            </a:r>
            <a:r>
              <a:rPr sz="1400" spc="43" baseline="-2760" dirty="0">
                <a:latin typeface="Arial"/>
                <a:cs typeface="Arial"/>
              </a:rPr>
              <a:t> </a:t>
            </a:r>
            <a:r>
              <a:rPr sz="1400" spc="-17" baseline="-2760" dirty="0">
                <a:latin typeface="Arial"/>
                <a:cs typeface="Arial"/>
              </a:rPr>
              <a:t>(</a:t>
            </a:r>
            <a:r>
              <a:rPr sz="1400" spc="35" baseline="-2760" dirty="0">
                <a:latin typeface="Arial"/>
                <a:cs typeface="Arial"/>
              </a:rPr>
              <a:t>2</a:t>
            </a:r>
            <a:r>
              <a:rPr sz="1400" baseline="-276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840000">
            <a:off x="2990487" y="2049915"/>
            <a:ext cx="221425" cy="119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60"/>
              </a:lnSpc>
              <a:spcBef>
                <a:spcPts val="48"/>
              </a:spcBef>
            </a:pPr>
            <a:r>
              <a:rPr sz="900" spc="-39" dirty="0">
                <a:latin typeface="Arial"/>
                <a:cs typeface="Arial"/>
              </a:rPr>
              <a:t>%</a:t>
            </a:r>
            <a:r>
              <a:rPr sz="90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840000">
            <a:off x="5616153" y="3287043"/>
            <a:ext cx="811675" cy="12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8"/>
              </a:lnSpc>
              <a:spcBef>
                <a:spcPts val="48"/>
              </a:spcBef>
            </a:pPr>
            <a:r>
              <a:rPr sz="1400" spc="-17" baseline="2760" dirty="0">
                <a:latin typeface="Arial"/>
                <a:cs typeface="Arial"/>
              </a:rPr>
              <a:t>P</a:t>
            </a:r>
            <a:r>
              <a:rPr sz="1400" spc="-31" baseline="2760" dirty="0">
                <a:latin typeface="Arial"/>
                <a:cs typeface="Arial"/>
              </a:rPr>
              <a:t>e</a:t>
            </a:r>
            <a:r>
              <a:rPr sz="1400" spc="-13" baseline="2760" dirty="0">
                <a:latin typeface="Arial"/>
                <a:cs typeface="Arial"/>
              </a:rPr>
              <a:t>r</a:t>
            </a:r>
            <a:r>
              <a:rPr sz="900" spc="26" dirty="0">
                <a:latin typeface="Arial"/>
                <a:cs typeface="Arial"/>
              </a:rPr>
              <a:t>f</a:t>
            </a:r>
            <a:r>
              <a:rPr sz="900" spc="-31" dirty="0">
                <a:latin typeface="Arial"/>
                <a:cs typeface="Arial"/>
              </a:rPr>
              <a:t>e</a:t>
            </a:r>
            <a:r>
              <a:rPr sz="900" spc="-53" dirty="0">
                <a:latin typeface="Arial"/>
                <a:cs typeface="Arial"/>
              </a:rPr>
              <a:t>c</a:t>
            </a:r>
            <a:r>
              <a:rPr sz="900" spc="35" dirty="0">
                <a:latin typeface="Arial"/>
                <a:cs typeface="Arial"/>
              </a:rPr>
              <a:t>t</a:t>
            </a:r>
            <a:r>
              <a:rPr sz="900" spc="-31" dirty="0">
                <a:latin typeface="Arial"/>
                <a:cs typeface="Arial"/>
              </a:rPr>
              <a:t>i</a:t>
            </a:r>
            <a:r>
              <a:rPr sz="900" spc="-53" dirty="0">
                <a:latin typeface="Arial"/>
                <a:cs typeface="Arial"/>
              </a:rPr>
              <a:t>v</a:t>
            </a:r>
            <a:r>
              <a:rPr sz="1400" baseline="-2760" dirty="0">
                <a:latin typeface="Arial"/>
                <a:cs typeface="Arial"/>
              </a:rPr>
              <a:t>e</a:t>
            </a:r>
            <a:r>
              <a:rPr sz="1400" spc="119" baseline="-2760" dirty="0">
                <a:latin typeface="Arial"/>
                <a:cs typeface="Arial"/>
              </a:rPr>
              <a:t> </a:t>
            </a:r>
            <a:r>
              <a:rPr sz="1400" spc="-13" baseline="-2760" dirty="0">
                <a:latin typeface="Arial"/>
                <a:cs typeface="Arial"/>
              </a:rPr>
              <a:t>(</a:t>
            </a:r>
            <a:r>
              <a:rPr sz="1400" spc="-45" baseline="-2760" dirty="0">
                <a:latin typeface="Arial"/>
                <a:cs typeface="Arial"/>
              </a:rPr>
              <a:t>5</a:t>
            </a:r>
            <a:r>
              <a:rPr sz="1400" baseline="-276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840000">
            <a:off x="6349460" y="3407469"/>
            <a:ext cx="228736" cy="120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65"/>
              </a:lnSpc>
              <a:spcBef>
                <a:spcPts val="48"/>
              </a:spcBef>
            </a:pPr>
            <a:r>
              <a:rPr sz="1400" spc="26" baseline="2760" dirty="0">
                <a:latin typeface="Arial"/>
                <a:cs typeface="Arial"/>
              </a:rPr>
              <a:t>%</a:t>
            </a:r>
            <a:r>
              <a:rPr sz="90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840000">
            <a:off x="1726080" y="3089539"/>
            <a:ext cx="779107" cy="12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8"/>
              </a:lnSpc>
              <a:spcBef>
                <a:spcPts val="48"/>
              </a:spcBef>
            </a:pPr>
            <a:r>
              <a:rPr sz="1400" spc="-17" baseline="2760" dirty="0">
                <a:latin typeface="Arial"/>
                <a:cs typeface="Arial"/>
              </a:rPr>
              <a:t>P</a:t>
            </a:r>
            <a:r>
              <a:rPr sz="1400" spc="-13" baseline="2760" dirty="0">
                <a:latin typeface="Arial"/>
                <a:cs typeface="Arial"/>
              </a:rPr>
              <a:t>r</a:t>
            </a:r>
            <a:r>
              <a:rPr sz="900" spc="-31" dirty="0">
                <a:latin typeface="Arial"/>
                <a:cs typeface="Arial"/>
              </a:rPr>
              <a:t>e</a:t>
            </a:r>
            <a:r>
              <a:rPr sz="900" spc="13" dirty="0">
                <a:latin typeface="Arial"/>
                <a:cs typeface="Arial"/>
              </a:rPr>
              <a:t>v</a:t>
            </a:r>
            <a:r>
              <a:rPr sz="900" spc="-45" dirty="0">
                <a:latin typeface="Arial"/>
                <a:cs typeface="Arial"/>
              </a:rPr>
              <a:t>e</a:t>
            </a:r>
            <a:r>
              <a:rPr sz="900" spc="-31" dirty="0">
                <a:latin typeface="Arial"/>
                <a:cs typeface="Arial"/>
              </a:rPr>
              <a:t>n</a:t>
            </a:r>
            <a:r>
              <a:rPr sz="900" spc="35" dirty="0">
                <a:latin typeface="Arial"/>
                <a:cs typeface="Arial"/>
              </a:rPr>
              <a:t>t</a:t>
            </a:r>
            <a:r>
              <a:rPr sz="900" spc="-39" dirty="0">
                <a:latin typeface="Arial"/>
                <a:cs typeface="Arial"/>
              </a:rPr>
              <a:t>i</a:t>
            </a:r>
            <a:r>
              <a:rPr sz="900" spc="-45" dirty="0">
                <a:latin typeface="Arial"/>
                <a:cs typeface="Arial"/>
              </a:rPr>
              <a:t>v</a:t>
            </a:r>
            <a:r>
              <a:rPr sz="1400" baseline="-2760" dirty="0">
                <a:latin typeface="Arial"/>
                <a:cs typeface="Arial"/>
              </a:rPr>
              <a:t>e</a:t>
            </a:r>
            <a:r>
              <a:rPr sz="1400" spc="109" baseline="-2760" dirty="0">
                <a:latin typeface="Arial"/>
                <a:cs typeface="Arial"/>
              </a:rPr>
              <a:t> </a:t>
            </a:r>
            <a:r>
              <a:rPr sz="1400" spc="-13" baseline="-2760" dirty="0">
                <a:latin typeface="Arial"/>
                <a:cs typeface="Arial"/>
              </a:rPr>
              <a:t>(</a:t>
            </a:r>
            <a:r>
              <a:rPr sz="1400" baseline="-276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840000">
            <a:off x="2427239" y="3205763"/>
            <a:ext cx="228736" cy="120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65"/>
              </a:lnSpc>
              <a:spcBef>
                <a:spcPts val="48"/>
              </a:spcBef>
            </a:pPr>
            <a:r>
              <a:rPr sz="1400" spc="26" baseline="2760" dirty="0">
                <a:latin typeface="Arial"/>
                <a:cs typeface="Arial"/>
              </a:rPr>
              <a:t>%</a:t>
            </a:r>
            <a:r>
              <a:rPr sz="90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840000">
            <a:off x="2191856" y="4519129"/>
            <a:ext cx="746576" cy="12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8"/>
              </a:lnSpc>
              <a:spcBef>
                <a:spcPts val="48"/>
              </a:spcBef>
            </a:pPr>
            <a:r>
              <a:rPr sz="1400" spc="-13" baseline="2760" dirty="0">
                <a:latin typeface="Arial"/>
                <a:cs typeface="Arial"/>
              </a:rPr>
              <a:t>A</a:t>
            </a:r>
            <a:r>
              <a:rPr sz="900" spc="-31" dirty="0">
                <a:latin typeface="Arial"/>
                <a:cs typeface="Arial"/>
              </a:rPr>
              <a:t>d</a:t>
            </a:r>
            <a:r>
              <a:rPr sz="900" spc="22" dirty="0">
                <a:latin typeface="Arial"/>
                <a:cs typeface="Arial"/>
              </a:rPr>
              <a:t>a</a:t>
            </a:r>
            <a:r>
              <a:rPr sz="900" spc="-39" dirty="0">
                <a:latin typeface="Arial"/>
                <a:cs typeface="Arial"/>
              </a:rPr>
              <a:t>p</a:t>
            </a:r>
            <a:r>
              <a:rPr sz="900" spc="-31" dirty="0">
                <a:latin typeface="Arial"/>
                <a:cs typeface="Arial"/>
              </a:rPr>
              <a:t>ti</a:t>
            </a:r>
            <a:r>
              <a:rPr sz="900" spc="8" dirty="0">
                <a:latin typeface="Arial"/>
                <a:cs typeface="Arial"/>
              </a:rPr>
              <a:t>v</a:t>
            </a:r>
            <a:r>
              <a:rPr sz="1400" baseline="-2760" dirty="0">
                <a:latin typeface="Arial"/>
                <a:cs typeface="Arial"/>
              </a:rPr>
              <a:t>e</a:t>
            </a:r>
            <a:r>
              <a:rPr sz="1400" spc="39" baseline="-2760" dirty="0">
                <a:latin typeface="Arial"/>
                <a:cs typeface="Arial"/>
              </a:rPr>
              <a:t> </a:t>
            </a:r>
            <a:r>
              <a:rPr sz="1400" spc="-13" baseline="-2760" dirty="0">
                <a:latin typeface="Arial"/>
                <a:cs typeface="Arial"/>
              </a:rPr>
              <a:t>(</a:t>
            </a:r>
            <a:r>
              <a:rPr sz="1400" spc="22" baseline="-2760" dirty="0">
                <a:latin typeface="Arial"/>
                <a:cs typeface="Arial"/>
              </a:rPr>
              <a:t>2</a:t>
            </a:r>
            <a:r>
              <a:rPr sz="1400" baseline="-276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840000">
            <a:off x="2860254" y="4631749"/>
            <a:ext cx="221425" cy="119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60"/>
              </a:lnSpc>
              <a:spcBef>
                <a:spcPts val="48"/>
              </a:spcBef>
            </a:pPr>
            <a:r>
              <a:rPr sz="900" spc="-39" dirty="0">
                <a:latin typeface="Arial"/>
                <a:cs typeface="Arial"/>
              </a:rPr>
              <a:t>%</a:t>
            </a:r>
            <a:r>
              <a:rPr sz="90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2369" y="2677311"/>
            <a:ext cx="91432" cy="88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37"/>
              </a:spcBef>
            </a:pPr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6672369" y="2451389"/>
            <a:ext cx="91432" cy="8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38"/>
              </a:spcBef>
            </a:pPr>
            <a:endParaRPr sz="700"/>
          </a:p>
        </p:txBody>
      </p:sp>
      <p:sp>
        <p:nvSpPr>
          <p:cNvPr id="4" name="object 4"/>
          <p:cNvSpPr txBox="1"/>
          <p:nvPr/>
        </p:nvSpPr>
        <p:spPr>
          <a:xfrm>
            <a:off x="6672369" y="2233544"/>
            <a:ext cx="91432" cy="8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38"/>
              </a:spcBef>
            </a:pPr>
            <a:endParaRPr sz="700"/>
          </a:p>
        </p:txBody>
      </p:sp>
      <p:sp>
        <p:nvSpPr>
          <p:cNvPr id="3" name="object 3"/>
          <p:cNvSpPr txBox="1"/>
          <p:nvPr/>
        </p:nvSpPr>
        <p:spPr>
          <a:xfrm>
            <a:off x="6672369" y="2007637"/>
            <a:ext cx="91432" cy="8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73"/>
              </a:lnSpc>
              <a:spcBef>
                <a:spcPts val="38"/>
              </a:spcBef>
            </a:pPr>
            <a:endParaRPr sz="700"/>
          </a:p>
        </p:txBody>
      </p:sp>
      <p:sp>
        <p:nvSpPr>
          <p:cNvPr id="2" name="object 2"/>
          <p:cNvSpPr txBox="1"/>
          <p:nvPr/>
        </p:nvSpPr>
        <p:spPr>
          <a:xfrm>
            <a:off x="6497796" y="1926955"/>
            <a:ext cx="1280157" cy="90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1804" marR="116552">
              <a:lnSpc>
                <a:spcPts val="1393"/>
              </a:lnSpc>
              <a:spcBef>
                <a:spcPts val="296"/>
              </a:spcBef>
            </a:pPr>
            <a:r>
              <a:rPr sz="1200" b="1" spc="22" dirty="0">
                <a:latin typeface="Arial"/>
                <a:cs typeface="Arial"/>
              </a:rPr>
              <a:t>P</a:t>
            </a:r>
            <a:r>
              <a:rPr sz="1200" b="1" spc="26" dirty="0">
                <a:latin typeface="Arial"/>
                <a:cs typeface="Arial"/>
              </a:rPr>
              <a:t>e</a:t>
            </a:r>
            <a:r>
              <a:rPr sz="1200" b="1" spc="39" dirty="0">
                <a:latin typeface="Arial"/>
                <a:cs typeface="Arial"/>
              </a:rPr>
              <a:t>r</a:t>
            </a:r>
            <a:r>
              <a:rPr sz="1200" b="1" spc="-22" dirty="0">
                <a:latin typeface="Arial"/>
                <a:cs typeface="Arial"/>
              </a:rPr>
              <a:t>f</a:t>
            </a:r>
            <a:r>
              <a:rPr sz="1200" b="1" spc="26" dirty="0">
                <a:latin typeface="Arial"/>
                <a:cs typeface="Arial"/>
              </a:rPr>
              <a:t>ec</a:t>
            </a:r>
            <a:r>
              <a:rPr sz="1200" b="1" spc="-22" dirty="0">
                <a:latin typeface="Arial"/>
                <a:cs typeface="Arial"/>
              </a:rPr>
              <a:t>t</a:t>
            </a:r>
            <a:r>
              <a:rPr sz="1200" b="1" spc="-17" dirty="0">
                <a:latin typeface="Arial"/>
                <a:cs typeface="Arial"/>
              </a:rPr>
              <a:t>i</a:t>
            </a:r>
            <a:r>
              <a:rPr sz="1200" b="1" spc="26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 </a:t>
            </a:r>
            <a:endParaRPr sz="1200">
              <a:latin typeface="Arial"/>
              <a:cs typeface="Arial"/>
            </a:endParaRPr>
          </a:p>
          <a:p>
            <a:pPr marL="311804" marR="116552">
              <a:lnSpc>
                <a:spcPts val="1393"/>
              </a:lnSpc>
              <a:spcBef>
                <a:spcPts val="379"/>
              </a:spcBef>
            </a:pPr>
            <a:r>
              <a:rPr sz="1200" b="1" spc="-45" dirty="0">
                <a:latin typeface="Arial"/>
                <a:cs typeface="Arial"/>
              </a:rPr>
              <a:t>A</a:t>
            </a:r>
            <a:r>
              <a:rPr sz="1200" b="1" spc="27" dirty="0">
                <a:latin typeface="Arial"/>
                <a:cs typeface="Arial"/>
              </a:rPr>
              <a:t>dap</a:t>
            </a:r>
            <a:r>
              <a:rPr sz="1200" b="1" spc="-22" dirty="0">
                <a:latin typeface="Arial"/>
                <a:cs typeface="Arial"/>
              </a:rPr>
              <a:t>t</a:t>
            </a:r>
            <a:r>
              <a:rPr sz="1200" b="1" spc="-18" dirty="0">
                <a:latin typeface="Arial"/>
                <a:cs typeface="Arial"/>
              </a:rPr>
              <a:t>i</a:t>
            </a:r>
            <a:r>
              <a:rPr sz="1200" b="1" spc="27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 </a:t>
            </a:r>
            <a:endParaRPr sz="1200">
              <a:latin typeface="Arial"/>
              <a:cs typeface="Arial"/>
            </a:endParaRPr>
          </a:p>
          <a:p>
            <a:pPr marL="311804" marR="116552">
              <a:lnSpc>
                <a:spcPts val="1393"/>
              </a:lnSpc>
              <a:spcBef>
                <a:spcPts val="379"/>
              </a:spcBef>
            </a:pPr>
            <a:r>
              <a:rPr sz="1200" b="1" spc="22" dirty="0">
                <a:latin typeface="Arial"/>
                <a:cs typeface="Arial"/>
              </a:rPr>
              <a:t>P</a:t>
            </a:r>
            <a:r>
              <a:rPr sz="1200" b="1" spc="39" dirty="0">
                <a:latin typeface="Arial"/>
                <a:cs typeface="Arial"/>
              </a:rPr>
              <a:t>r</a:t>
            </a:r>
            <a:r>
              <a:rPr sz="1200" b="1" spc="26" dirty="0">
                <a:latin typeface="Arial"/>
                <a:cs typeface="Arial"/>
              </a:rPr>
              <a:t>even</a:t>
            </a:r>
            <a:r>
              <a:rPr sz="1200" b="1" spc="-22" dirty="0">
                <a:latin typeface="Arial"/>
                <a:cs typeface="Arial"/>
              </a:rPr>
              <a:t>t</a:t>
            </a:r>
            <a:r>
              <a:rPr sz="1200" b="1" spc="-17" dirty="0">
                <a:latin typeface="Arial"/>
                <a:cs typeface="Arial"/>
              </a:rPr>
              <a:t>i</a:t>
            </a:r>
            <a:r>
              <a:rPr sz="1200" b="1" spc="26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11804">
              <a:lnSpc>
                <a:spcPct val="95825"/>
              </a:lnSpc>
              <a:spcBef>
                <a:spcPts val="424"/>
              </a:spcBef>
            </a:pPr>
            <a:r>
              <a:rPr sz="1200" b="1" spc="17" dirty="0">
                <a:latin typeface="Arial"/>
                <a:cs typeface="Arial"/>
              </a:rPr>
              <a:t>C</a:t>
            </a:r>
            <a:r>
              <a:rPr sz="1200" b="1" spc="26" dirty="0">
                <a:latin typeface="Arial"/>
                <a:cs typeface="Arial"/>
              </a:rPr>
              <a:t>o</a:t>
            </a:r>
            <a:r>
              <a:rPr sz="1200" b="1" spc="39" dirty="0">
                <a:latin typeface="Arial"/>
                <a:cs typeface="Arial"/>
              </a:rPr>
              <a:t>rr</a:t>
            </a:r>
            <a:r>
              <a:rPr sz="1200" b="1" spc="26" dirty="0">
                <a:latin typeface="Arial"/>
                <a:cs typeface="Arial"/>
              </a:rPr>
              <a:t>ec</a:t>
            </a:r>
            <a:r>
              <a:rPr sz="1200" b="1" spc="-22" dirty="0">
                <a:latin typeface="Arial"/>
                <a:cs typeface="Arial"/>
              </a:rPr>
              <a:t>t</a:t>
            </a:r>
            <a:r>
              <a:rPr sz="1200" b="1" spc="-17" dirty="0">
                <a:latin typeface="Arial"/>
                <a:cs typeface="Arial"/>
              </a:rPr>
              <a:t>i</a:t>
            </a:r>
            <a:r>
              <a:rPr sz="1200" b="1" spc="26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34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685927" y="754265"/>
            <a:ext cx="4310618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303" y="1769199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9940" y="1779221"/>
            <a:ext cx="313232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de T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363" y="2269544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0999" y="2269544"/>
            <a:ext cx="219203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b="1" spc="-3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b="1" spc="31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ar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b="1" spc="2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b="1" spc="-13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orm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1154" y="2269363"/>
            <a:ext cx="4417643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up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b="1" spc="2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2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gani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 </a:t>
            </a:r>
            <a:r>
              <a:rPr spc="2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ay </a:t>
            </a:r>
            <a:r>
              <a:rPr spc="2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 </a:t>
            </a:r>
            <a:r>
              <a:rPr spc="21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0999" y="2538305"/>
            <a:ext cx="6708078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nge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pla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ompile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iginal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langua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not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ailable on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ew pla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363" y="3302279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000" y="3302279"/>
            <a:ext cx="5712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6374" y="3302097"/>
            <a:ext cx="5963809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il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l  </a:t>
            </a:r>
            <a:r>
              <a:rPr b="1" spc="30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hor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ag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  </a:t>
            </a:r>
            <a:r>
              <a:rPr b="1" spc="32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 </a:t>
            </a:r>
            <a:r>
              <a:rPr spc="3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ay  </a:t>
            </a:r>
            <a:r>
              <a:rPr spc="2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  </a:t>
            </a:r>
            <a:r>
              <a:rPr spc="30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k  </a:t>
            </a:r>
            <a:r>
              <a:rPr spc="2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 </a:t>
            </a:r>
            <a:r>
              <a:rPr spc="30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999" y="3571039"/>
            <a:ext cx="6708822" cy="78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3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2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23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iginal</a:t>
            </a:r>
            <a:r>
              <a:rPr spc="24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lang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age.</a:t>
            </a:r>
            <a:r>
              <a:rPr spc="24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his</a:t>
            </a:r>
            <a:r>
              <a:rPr spc="2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pc="2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2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ul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  <a:p>
            <a:pPr marL="11397" marR="6010">
              <a:lnSpc>
                <a:spcPct val="100041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blem</a:t>
            </a:r>
            <a:r>
              <a:rPr spc="4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ms</a:t>
            </a:r>
            <a:r>
              <a:rPr spc="47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4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pc="4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 langua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now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out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5363" y="4574369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999" y="4574189"/>
            <a:ext cx="6634845" cy="1053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6396" algn="just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Orga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iz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po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b="1" spc="13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b="1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changes: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 de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ide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  <a:p>
            <a:pPr marL="11397" algn="just">
              <a:lnSpc>
                <a:spcPct val="100041"/>
              </a:lnSpc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ular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langu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minimi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 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 Main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aining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ions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old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 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mpile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 be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50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33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685927" y="754265"/>
            <a:ext cx="43798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303" y="1769199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9940" y="1779221"/>
            <a:ext cx="285385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og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363" y="2381155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1000" y="2380974"/>
            <a:ext cx="670779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rol</a:t>
            </a:r>
            <a:r>
              <a:rPr b="1" spc="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b="1" spc="-31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b="1" spc="9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dr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spc="-17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b="1" spc="8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res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uc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ng:</a:t>
            </a:r>
            <a:r>
              <a:rPr b="1" spc="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9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pc="9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9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impo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  <a:p>
            <a:pPr marL="11397" marR="27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2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lear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</a:t>
            </a:r>
            <a:r>
              <a:rPr spc="2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hin</a:t>
            </a:r>
            <a:r>
              <a:rPr spc="2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0999" y="2918857"/>
            <a:ext cx="11476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5082" y="2918857"/>
            <a:ext cx="359544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odular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 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dular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363" y="3415234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000" y="3415234"/>
            <a:ext cx="1149328" cy="515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b="1"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ency</a:t>
            </a:r>
            <a:endParaRPr>
              <a:latin typeface="Arial"/>
              <a:cs typeface="Arial"/>
            </a:endParaRPr>
          </a:p>
          <a:p>
            <a:pPr marL="11397" marR="4432">
              <a:lnSpc>
                <a:spcPct val="95825"/>
              </a:lnSpc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2009" y="3415053"/>
            <a:ext cx="554817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691">
              <a:lnSpc>
                <a:spcPts val="1858"/>
              </a:lnSpc>
              <a:spcBef>
                <a:spcPts val="92"/>
              </a:spcBef>
            </a:pPr>
            <a:r>
              <a:rPr b="1" spc="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spc="-17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b="1" spc="36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res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ng:</a:t>
            </a:r>
            <a:r>
              <a:rPr b="1" spc="3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r>
              <a:rPr spc="3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pc="3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3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marL="11397" marR="28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algo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r>
              <a:rPr spc="6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r>
              <a:rPr spc="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ple</a:t>
            </a:r>
            <a:r>
              <a:rPr spc="7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ample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999" y="3952935"/>
            <a:ext cx="519975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pc="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1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pla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ment</a:t>
            </a:r>
            <a:r>
              <a:rPr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1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12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N-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-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2773" y="3952934"/>
            <a:ext cx="99495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1085" y="3952934"/>
            <a:ext cx="46907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7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76739" y="2113877"/>
            <a:ext cx="7200207" cy="2639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63091" y="754265"/>
            <a:ext cx="171469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7980" y="754265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901" y="5004677"/>
            <a:ext cx="3078666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Fig</a:t>
            </a:r>
            <a:r>
              <a:rPr sz="1600" b="1" dirty="0">
                <a:latin typeface="Arial"/>
                <a:cs typeface="Arial"/>
              </a:rPr>
              <a:t>. </a:t>
            </a:r>
            <a:r>
              <a:rPr sz="1600" b="1" spc="-4" dirty="0">
                <a:latin typeface="Arial"/>
                <a:cs typeface="Arial"/>
              </a:rPr>
              <a:t>13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g a </a:t>
            </a:r>
            <a:r>
              <a:rPr sz="1600" spc="-4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o</a:t>
            </a:r>
            <a:r>
              <a:rPr sz="1600" spc="-4" dirty="0">
                <a:latin typeface="Arial"/>
                <a:cs typeface="Arial"/>
              </a:rPr>
              <a:t>g</a:t>
            </a:r>
            <a:r>
              <a:rPr sz="1600" spc="13" dirty="0">
                <a:latin typeface="Arial"/>
                <a:cs typeface="Arial"/>
              </a:rPr>
              <a:t>r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52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6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2685927" y="754265"/>
            <a:ext cx="43798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848" y="1848652"/>
            <a:ext cx="2509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8485" y="1848652"/>
            <a:ext cx="10609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dap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3953" y="1848652"/>
            <a:ext cx="74918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spc="-17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9080" y="1848470"/>
            <a:ext cx="4708588" cy="247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re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uc</a:t>
            </a:r>
            <a:r>
              <a:rPr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ur</a:t>
            </a:r>
            <a:r>
              <a:rPr b="1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b="1"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b="1"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 </a:t>
            </a:r>
            <a:r>
              <a:rPr spc="1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anging </a:t>
            </a:r>
            <a:r>
              <a:rPr spc="17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8485" y="2117412"/>
            <a:ext cx="670915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oding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le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 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apt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pc="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ming</a:t>
            </a:r>
            <a:endParaRPr>
              <a:latin typeface="Arial"/>
              <a:cs typeface="Arial"/>
            </a:endParaRPr>
          </a:p>
          <a:p>
            <a:pPr marL="11397" marR="1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langua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new</a:t>
            </a:r>
            <a:r>
              <a:rPr spc="29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29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pc="2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29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nging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8485" y="2655294"/>
            <a:ext cx="1473525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23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imp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ISP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8628" y="2655294"/>
            <a:ext cx="9169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1820" y="2655294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4755" y="2655294"/>
            <a:ext cx="970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PAS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979" y="2655294"/>
            <a:ext cx="43027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8877" y="2655294"/>
            <a:ext cx="18643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1936" y="2655294"/>
            <a:ext cx="104572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nal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3975" y="2655294"/>
            <a:ext cx="91831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9940" y="2655294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53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32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685927" y="754265"/>
            <a:ext cx="433448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030" y="1638700"/>
            <a:ext cx="7551512" cy="7256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C</a:t>
            </a:r>
            <a:r>
              <a:rPr sz="2500" spc="4" dirty="0">
                <a:latin typeface="Arial"/>
                <a:cs typeface="Arial"/>
              </a:rPr>
              <a:t>onfigu</a:t>
            </a:r>
            <a:r>
              <a:rPr sz="2500" spc="13" dirty="0">
                <a:latin typeface="Arial"/>
                <a:cs typeface="Arial"/>
              </a:rPr>
              <a:t>ra</a:t>
            </a:r>
            <a:r>
              <a:rPr sz="2500" spc="4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12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</a:t>
            </a:r>
            <a:r>
              <a:rPr sz="2500" spc="13" dirty="0">
                <a:latin typeface="Arial"/>
                <a:cs typeface="Arial"/>
              </a:rPr>
              <a:t>n</a:t>
            </a:r>
            <a:r>
              <a:rPr sz="2500" spc="4" dirty="0">
                <a:latin typeface="Arial"/>
                <a:cs typeface="Arial"/>
              </a:rPr>
              <a:t>age</a:t>
            </a:r>
            <a:r>
              <a:rPr sz="2500" spc="8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en</a:t>
            </a:r>
            <a:r>
              <a:rPr sz="2500" dirty="0">
                <a:latin typeface="Arial"/>
                <a:cs typeface="Arial"/>
              </a:rPr>
              <a:t>t</a:t>
            </a:r>
            <a:endParaRPr sz="2500">
              <a:latin typeface="Arial"/>
              <a:cs typeface="Arial"/>
            </a:endParaRPr>
          </a:p>
          <a:p>
            <a:pPr marL="31911">
              <a:lnSpc>
                <a:spcPct val="95825"/>
              </a:lnSpc>
              <a:spcBef>
                <a:spcPts val="940"/>
              </a:spcBef>
            </a:pPr>
            <a:r>
              <a:rPr dirty="0">
                <a:latin typeface="Arial"/>
                <a:cs typeface="Arial"/>
              </a:rPr>
              <a:t>The</a:t>
            </a:r>
            <a:r>
              <a:rPr spc="49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s</a:t>
            </a:r>
            <a:r>
              <a:rPr spc="47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465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13"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w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47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elop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</a:t>
            </a:r>
            <a:r>
              <a:rPr spc="47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474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na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r>
              <a:rPr spc="48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47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tr</a:t>
            </a:r>
            <a:r>
              <a:rPr dirty="0">
                <a:latin typeface="Arial"/>
                <a:cs typeface="Arial"/>
              </a:rPr>
              <a:t>olled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91475" y="2117412"/>
            <a:ext cx="248295" cy="78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646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L="11397" marR="4972" indent="24617">
              <a:lnSpc>
                <a:spcPct val="100041"/>
              </a:lnSpc>
            </a:pPr>
            <a:r>
              <a:rPr dirty="0">
                <a:latin typeface="Arial"/>
                <a:cs typeface="Arial"/>
              </a:rPr>
              <a:t>is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812" y="2386353"/>
            <a:ext cx="6630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alled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2146" y="2386353"/>
            <a:ext cx="13793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on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gu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41989" y="2386353"/>
            <a:ext cx="146877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nag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men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0499" y="2386353"/>
            <a:ext cx="45660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9016" y="2386353"/>
            <a:ext cx="138069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on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ig</a:t>
            </a:r>
            <a:r>
              <a:rPr spc="-8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0246" y="2386353"/>
            <a:ext cx="14050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m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gem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812" y="2655294"/>
            <a:ext cx="121167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ent </a:t>
            </a:r>
            <a:r>
              <a:rPr spc="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8440" y="2655294"/>
            <a:ext cx="19044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elopm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nt </a:t>
            </a:r>
            <a:r>
              <a:rPr spc="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3795" y="2655294"/>
            <a:ext cx="13793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na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4062" y="2655294"/>
            <a:ext cx="80109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6597" y="2655294"/>
            <a:ext cx="2509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7722" y="2655294"/>
            <a:ext cx="35269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li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1369" y="2655294"/>
            <a:ext cx="5840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spc="-17" dirty="0">
                <a:latin typeface="Arial"/>
                <a:cs typeface="Arial"/>
              </a:rPr>
              <a:t>y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le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6388" y="2655294"/>
            <a:ext cx="44413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due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812" y="2924235"/>
            <a:ext cx="24039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ff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ent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onm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303" y="3382845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9939" y="3392867"/>
            <a:ext cx="458123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ent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721" y="3865529"/>
            <a:ext cx="439249" cy="1883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51251" marR="134611" algn="ctr">
              <a:lnSpc>
                <a:spcPct val="95825"/>
              </a:lnSpc>
              <a:spcBef>
                <a:spcPts val="136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  <a:p>
            <a:pPr marL="51251" marR="134611" algn="ctr">
              <a:lnSpc>
                <a:spcPct val="95825"/>
              </a:lnSpc>
              <a:spcBef>
                <a:spcPts val="1145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2.</a:t>
            </a:r>
            <a:endParaRPr>
              <a:latin typeface="Arial"/>
              <a:cs typeface="Arial"/>
            </a:endParaRPr>
          </a:p>
          <a:p>
            <a:pPr marL="51251" marR="134611" algn="ctr">
              <a:lnSpc>
                <a:spcPct val="95825"/>
              </a:lnSpc>
              <a:spcBef>
                <a:spcPts val="1145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3.</a:t>
            </a:r>
            <a:endParaRPr>
              <a:latin typeface="Arial"/>
              <a:cs typeface="Arial"/>
            </a:endParaRPr>
          </a:p>
          <a:p>
            <a:pPr marL="51251" marR="134611" algn="ctr">
              <a:lnSpc>
                <a:spcPct val="95825"/>
              </a:lnSpc>
              <a:spcBef>
                <a:spcPts val="110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4.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463" y="3865530"/>
            <a:ext cx="6583095" cy="2152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7919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ies 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ided in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 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oad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g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33279" marR="27919">
              <a:lnSpc>
                <a:spcPct val="95825"/>
              </a:lnSpc>
              <a:spcBef>
                <a:spcPts val="136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iden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 of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mpo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  <a:p>
            <a:pPr marL="33279" marR="27919">
              <a:lnSpc>
                <a:spcPct val="95825"/>
              </a:lnSpc>
              <a:spcBef>
                <a:spcPts val="1145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on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ol of</a:t>
            </a:r>
            <a:r>
              <a:rPr spc="-1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he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ay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by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hi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ha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ges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a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 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ade</a:t>
            </a:r>
            <a:endParaRPr>
              <a:latin typeface="Arial"/>
              <a:cs typeface="Arial"/>
            </a:endParaRPr>
          </a:p>
          <a:p>
            <a:pPr marL="33279" marR="27919">
              <a:lnSpc>
                <a:spcPct val="95825"/>
              </a:lnSpc>
              <a:spcBef>
                <a:spcPts val="1145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udi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  <a:p>
            <a:pPr marL="33278">
              <a:lnSpc>
                <a:spcPct val="100041"/>
              </a:lnSpc>
              <a:spcBef>
                <a:spcPts val="1102"/>
              </a:spcBef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us</a:t>
            </a:r>
            <a:r>
              <a:rPr spc="19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cc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ou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ing</a:t>
            </a:r>
            <a:r>
              <a:rPr spc="19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ng</a:t>
            </a:r>
            <a:r>
              <a:rPr spc="20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nd</a:t>
            </a:r>
            <a:r>
              <a:rPr spc="20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men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ing</a:t>
            </a:r>
            <a:r>
              <a:rPr spc="20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all</a:t>
            </a:r>
            <a:r>
              <a:rPr spc="21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he</a:t>
            </a:r>
            <a:r>
              <a:rPr spc="21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ies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hat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k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 pla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54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6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685928" y="754265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135" y="1714001"/>
            <a:ext cx="45660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878" y="1714001"/>
            <a:ext cx="536754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ollo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ing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qui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 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 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8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172" y="2333610"/>
            <a:ext cx="239571" cy="2285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145"/>
              </a:spcBef>
            </a:pPr>
            <a:r>
              <a:rPr dirty="0">
                <a:solidFill>
                  <a:srgbClr val="0032CC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145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317"/>
              </a:spcBef>
            </a:pPr>
            <a:r>
              <a:rPr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145"/>
              </a:spcBef>
            </a:pPr>
            <a:r>
              <a:rPr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253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4808" y="2341978"/>
            <a:ext cx="4797604" cy="1470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9316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oje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plan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52"/>
              </a:spcBef>
            </a:pP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q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ui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en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ion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ent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145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gn 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endParaRPr>
              <a:latin typeface="Arial"/>
              <a:cs typeface="Arial"/>
            </a:endParaRPr>
          </a:p>
          <a:p>
            <a:pPr marL="11397" marR="39316">
              <a:lnSpc>
                <a:spcPct val="95825"/>
              </a:lnSpc>
              <a:spcBef>
                <a:spcPts val="1317"/>
              </a:spcBef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ou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 li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4808" y="3966382"/>
            <a:ext cx="2469178" cy="661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plans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  <a:spcBef>
                <a:spcPts val="1159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Us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als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28" y="3966382"/>
            <a:ext cx="122226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 t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55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99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2685927" y="754265"/>
            <a:ext cx="43798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4303" y="1551357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9939" y="1561379"/>
            <a:ext cx="231324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ft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627" y="2103965"/>
            <a:ext cx="655072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 </a:t>
            </a:r>
            <a:r>
              <a:rPr spc="-4" dirty="0">
                <a:latin typeface="Arial"/>
                <a:cs typeface="Arial"/>
              </a:rPr>
              <a:t>ty</a:t>
            </a:r>
            <a:r>
              <a:rPr dirty="0">
                <a:latin typeface="Arial"/>
                <a:cs typeface="Arial"/>
              </a:rPr>
              <a:t>p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of</a:t>
            </a:r>
            <a:r>
              <a:rPr spc="-1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rs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ns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ely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ions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epl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 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nd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6595" y="2103965"/>
            <a:ext cx="9561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ie</a:t>
            </a:r>
            <a:r>
              <a:rPr spc="-4" dirty="0">
                <a:latin typeface="Arial"/>
                <a:cs typeface="Arial"/>
              </a:rPr>
              <a:t>ty</a:t>
            </a:r>
            <a:r>
              <a:rPr spc="4" dirty="0">
                <a:latin typeface="Arial"/>
                <a:cs typeface="Arial"/>
              </a:rPr>
              <a:t>)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303" y="2589584"/>
            <a:ext cx="193039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latin typeface="Arial"/>
                <a:cs typeface="Arial"/>
              </a:rPr>
              <a:t>V</a:t>
            </a:r>
            <a:r>
              <a:rPr b="1" dirty="0">
                <a:latin typeface="Arial"/>
                <a:cs typeface="Arial"/>
              </a:rPr>
              <a:t>ers</a:t>
            </a:r>
            <a:r>
              <a:rPr b="1" spc="-4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on </a:t>
            </a:r>
            <a:r>
              <a:rPr b="1" spc="4" dirty="0">
                <a:latin typeface="Arial"/>
                <a:cs typeface="Arial"/>
              </a:rPr>
              <a:t>C</a:t>
            </a:r>
            <a:r>
              <a:rPr b="1" dirty="0">
                <a:latin typeface="Arial"/>
                <a:cs typeface="Arial"/>
              </a:rPr>
              <a:t>o</a:t>
            </a:r>
            <a:r>
              <a:rPr b="1" spc="-8" dirty="0">
                <a:latin typeface="Arial"/>
                <a:cs typeface="Arial"/>
              </a:rPr>
              <a:t>n</a:t>
            </a:r>
            <a:r>
              <a:rPr b="1" spc="4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rol</a:t>
            </a:r>
            <a:r>
              <a:rPr b="1" spc="-17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448" y="3058706"/>
            <a:ext cx="65429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 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rs</a:t>
            </a:r>
            <a:r>
              <a:rPr dirty="0">
                <a:latin typeface="Arial"/>
                <a:cs typeface="Arial"/>
              </a:rPr>
              <a:t>ion  </a:t>
            </a:r>
            <a:r>
              <a:rPr spc="-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tr</a:t>
            </a:r>
            <a:r>
              <a:rPr dirty="0">
                <a:latin typeface="Arial"/>
                <a:cs typeface="Arial"/>
              </a:rPr>
              <a:t>ol 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ool 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49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i</a:t>
            </a:r>
            <a:r>
              <a:rPr spc="4" dirty="0">
                <a:latin typeface="Arial"/>
                <a:cs typeface="Arial"/>
              </a:rPr>
              <a:t>rs</a:t>
            </a:r>
            <a:r>
              <a:rPr dirty="0">
                <a:latin typeface="Arial"/>
                <a:cs typeface="Arial"/>
              </a:rPr>
              <a:t>t</a:t>
            </a:r>
            <a:r>
              <a:rPr spc="48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 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ds  </a:t>
            </a:r>
            <a:r>
              <a:rPr spc="-8" dirty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eing 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able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3220" y="3058706"/>
            <a:ext cx="121306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49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age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49" y="3327647"/>
            <a:ext cx="7826628" cy="964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mul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iple</a:t>
            </a:r>
            <a:r>
              <a:rPr spc="18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ion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  <a:r>
              <a:rPr spc="15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</a:t>
            </a:r>
            <a:r>
              <a:rPr spc="-8" dirty="0">
                <a:latin typeface="Arial"/>
                <a:cs typeface="Arial"/>
              </a:rPr>
              <a:t>n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r>
              <a:rPr spc="1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17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1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1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pla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e,</a:t>
            </a:r>
            <a:r>
              <a:rPr spc="17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16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ailed</a:t>
            </a:r>
            <a:r>
              <a:rPr spc="170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d</a:t>
            </a:r>
            <a:r>
              <a:rPr spc="18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17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v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y</a:t>
            </a:r>
            <a:r>
              <a:rPr spc="18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ion</a:t>
            </a:r>
            <a:r>
              <a:rPr spc="18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ftw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</a:t>
            </a:r>
            <a:r>
              <a:rPr spc="-8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k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p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.</a:t>
            </a:r>
            <a:r>
              <a:rPr spc="-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This 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</a:t>
            </a: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i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es 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  <a:p>
            <a:pPr marL="208336" marR="34259">
              <a:spcBef>
                <a:spcPts val="1605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5590" y="4053787"/>
            <a:ext cx="6984860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,</a:t>
            </a:r>
            <a:r>
              <a:rPr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luding</a:t>
            </a:r>
            <a:r>
              <a:rPr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954" y="4697602"/>
            <a:ext cx="239571" cy="107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</a:pPr>
            <a:r>
              <a:rPr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145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  <a:p>
            <a:pPr marL="11397">
              <a:spcBef>
                <a:spcPts val="1328"/>
              </a:spcBef>
            </a:pPr>
            <a:r>
              <a:rPr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5590" y="4705970"/>
            <a:ext cx="461725" cy="107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505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  <a:spcBef>
                <a:spcPts val="105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  <a:p>
            <a:pPr marL="11397" marR="5057">
              <a:lnSpc>
                <a:spcPct val="95825"/>
              </a:lnSpc>
              <a:spcBef>
                <a:spcPts val="1328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331" y="4705970"/>
            <a:ext cx="6034354" cy="107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27919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 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mpile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 a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 lin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k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  <a:p>
            <a:pPr marL="11397">
              <a:lnSpc>
                <a:spcPts val="3391"/>
              </a:lnSpc>
              <a:spcBef>
                <a:spcPts val="188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me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omp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nent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da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 a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he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e at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 w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hi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h it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323299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43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685927" y="754265"/>
            <a:ext cx="4187926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4303" y="1820298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79939" y="1830320"/>
            <a:ext cx="3087715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ge 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ol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oc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0448" y="2386353"/>
            <a:ext cx="86808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han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3818" y="2386353"/>
            <a:ext cx="75062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on</a:t>
            </a:r>
            <a:r>
              <a:rPr spc="-4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ol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9425" y="2386353"/>
            <a:ext cx="86620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p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0025" y="2386353"/>
            <a:ext cx="73874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4547" y="2386353"/>
            <a:ext cx="42889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7344" y="2386353"/>
            <a:ext cx="6222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ff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72718" y="2386353"/>
            <a:ext cx="6103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en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7007" y="2386353"/>
            <a:ext cx="14319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</a:t>
            </a:r>
            <a:r>
              <a:rPr spc="40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62874" y="2386353"/>
            <a:ext cx="44413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448" y="2655294"/>
            <a:ext cx="11631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ia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3982" y="2655294"/>
            <a:ext cx="157189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men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6225" y="2655294"/>
            <a:ext cx="39148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8060" y="2655294"/>
            <a:ext cx="99554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deli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3953" y="2655294"/>
            <a:ext cx="2487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1703" y="2655294"/>
            <a:ext cx="138070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on</a:t>
            </a: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1369" y="2655294"/>
            <a:ext cx="140643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ma</a:t>
            </a:r>
            <a:r>
              <a:rPr spc="-8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age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ent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448" y="2924235"/>
            <a:ext cx="8168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nge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3764" y="2924235"/>
            <a:ext cx="82869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qu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9549" y="2924235"/>
            <a:ext cx="51792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3607" y="2924235"/>
            <a:ext cx="3785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(</a:t>
            </a:r>
            <a:r>
              <a:rPr dirty="0">
                <a:latin typeface="Arial"/>
                <a:cs typeface="Arial"/>
              </a:rPr>
              <a:t>as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7733" y="2924235"/>
            <a:ext cx="72676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ho</a:t>
            </a:r>
            <a:r>
              <a:rPr spc="-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0994" y="2924235"/>
            <a:ext cx="23770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in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5191" y="2924235"/>
            <a:ext cx="36595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ig.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6848" y="2924235"/>
            <a:ext cx="4560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latin typeface="Arial"/>
                <a:cs typeface="Arial"/>
              </a:rPr>
              <a:t>1</a:t>
            </a:r>
            <a:r>
              <a:rPr spc="-8" dirty="0">
                <a:latin typeface="Arial"/>
                <a:cs typeface="Arial"/>
              </a:rPr>
              <a:t>4</a:t>
            </a:r>
            <a:r>
              <a:rPr spc="4" dirty="0">
                <a:latin typeface="Arial"/>
                <a:cs typeface="Arial"/>
              </a:rPr>
              <a:t>)</a:t>
            </a:r>
            <a:r>
              <a:rPr dirty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8561" y="2924235"/>
            <a:ext cx="6491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hi</a:t>
            </a:r>
            <a:r>
              <a:rPr spc="-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4236" y="2924235"/>
            <a:ext cx="73923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h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uld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9969" y="2924235"/>
            <a:ext cx="7129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9377" y="2924235"/>
            <a:ext cx="37763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48" y="3193177"/>
            <a:ext cx="189282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spc="-8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mm</a:t>
            </a:r>
            <a:r>
              <a:rPr spc="-8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nda</a:t>
            </a:r>
            <a:r>
              <a:rPr spc="-13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8519" y="3193177"/>
            <a:ext cx="103433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ding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995" y="3193177"/>
            <a:ext cx="37901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2765" y="3193177"/>
            <a:ext cx="8799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latin typeface="Arial"/>
                <a:cs typeface="Arial"/>
              </a:rPr>
              <a:t>c</a:t>
            </a:r>
            <a:r>
              <a:rPr spc="-8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an</a:t>
            </a:r>
            <a:r>
              <a:rPr spc="-8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57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61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216727" y="1292262"/>
            <a:ext cx="4785360" cy="4452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3818" y="498771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7980" y="498771"/>
            <a:ext cx="250074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9407" y="5828981"/>
            <a:ext cx="4532119" cy="515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7977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Fig</a:t>
            </a:r>
            <a:r>
              <a:rPr sz="1600" b="1" dirty="0">
                <a:latin typeface="Arial"/>
                <a:cs typeface="Arial"/>
              </a:rPr>
              <a:t>. </a:t>
            </a:r>
            <a:r>
              <a:rPr sz="1600" b="1" spc="-4" dirty="0">
                <a:latin typeface="Arial"/>
                <a:cs typeface="Arial"/>
              </a:rPr>
              <a:t>14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Chan</a:t>
            </a:r>
            <a:r>
              <a:rPr sz="1600" spc="4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e r</a:t>
            </a:r>
            <a:r>
              <a:rPr sz="1600" spc="-4" dirty="0">
                <a:latin typeface="Arial"/>
                <a:cs typeface="Arial"/>
              </a:rPr>
              <a:t>eque</a:t>
            </a:r>
            <a:r>
              <a:rPr sz="1600" dirty="0">
                <a:latin typeface="Arial"/>
                <a:cs typeface="Arial"/>
              </a:rPr>
              <a:t>st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4" dirty="0">
                <a:latin typeface="Arial"/>
                <a:cs typeface="Arial"/>
              </a:rPr>
              <a:t>f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rm</a:t>
            </a:r>
          </a:p>
          <a:p>
            <a:pPr marL="11397">
              <a:lnSpc>
                <a:spcPts val="825"/>
              </a:lnSpc>
              <a:spcBef>
                <a:spcPts val="1434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58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37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85927" y="754265"/>
            <a:ext cx="441612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030" y="1855199"/>
            <a:ext cx="2250205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oc</a:t>
            </a:r>
            <a:r>
              <a:rPr sz="2500" spc="13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e</a:t>
            </a:r>
            <a:r>
              <a:rPr sz="2500" spc="13" dirty="0">
                <a:latin typeface="Arial"/>
                <a:cs typeface="Arial"/>
              </a:rPr>
              <a:t>n</a:t>
            </a:r>
            <a:r>
              <a:rPr sz="2500" spc="4" dirty="0">
                <a:latin typeface="Arial"/>
                <a:cs typeface="Arial"/>
              </a:rPr>
              <a:t>tatio</a:t>
            </a:r>
            <a:r>
              <a:rPr sz="2500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812" y="2525715"/>
            <a:ext cx="7826242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re</a:t>
            </a:r>
            <a:r>
              <a:rPr sz="2000" spc="31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do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cu</a:t>
            </a:r>
            <a:r>
              <a:rPr sz="2000" spc="-4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2000" spc="27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z="2000" spc="371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spc="372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8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2000" spc="34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eco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rd</a:t>
            </a:r>
            <a:r>
              <a:rPr sz="2000" spc="34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z="2000" spc="379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spc="372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ts</a:t>
            </a:r>
            <a:r>
              <a:rPr sz="2000" spc="37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abou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34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812" y="2821550"/>
            <a:ext cx="1907154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ftw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re</a:t>
            </a:r>
            <a:r>
              <a:rPr sz="2000" spc="1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sys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2979" y="2821550"/>
            <a:ext cx="106522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eco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7789" y="2821550"/>
            <a:ext cx="51243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9803" y="2821550"/>
            <a:ext cx="4140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3450" y="2821550"/>
            <a:ext cx="68440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7261" y="2821550"/>
            <a:ext cx="2727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9591" y="2821550"/>
            <a:ext cx="866763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co</a:t>
            </a: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6282" y="2821550"/>
            <a:ext cx="1051546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pu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13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ose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7238" y="2821550"/>
            <a:ext cx="894990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con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en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812" y="3116040"/>
            <a:ext cx="484721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0420" y="3116040"/>
            <a:ext cx="795237" cy="268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033"/>
              </a:lnSpc>
              <a:spcBef>
                <a:spcPts val="101"/>
              </a:spcBef>
            </a:pP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cla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59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6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685927" y="754265"/>
            <a:ext cx="4287980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030" y="1705937"/>
            <a:ext cx="442952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P</a:t>
            </a:r>
            <a:r>
              <a:rPr sz="2500" spc="4" dirty="0">
                <a:latin typeface="Arial"/>
                <a:cs typeface="Arial"/>
              </a:rPr>
              <a:t>robl</a:t>
            </a:r>
            <a:r>
              <a:rPr sz="2500" spc="13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ms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D</a:t>
            </a:r>
            <a:r>
              <a:rPr sz="2500" spc="4" dirty="0">
                <a:latin typeface="Arial"/>
                <a:cs typeface="Arial"/>
              </a:rPr>
              <a:t>urin</a:t>
            </a:r>
            <a:r>
              <a:rPr sz="2500" dirty="0">
                <a:latin typeface="Arial"/>
                <a:cs typeface="Arial"/>
              </a:rPr>
              <a:t>g</a:t>
            </a:r>
            <a:r>
              <a:rPr sz="2500" spc="-56" dirty="0">
                <a:latin typeface="Arial"/>
                <a:cs typeface="Arial"/>
              </a:rPr>
              <a:t> </a:t>
            </a:r>
            <a:r>
              <a:rPr sz="2500" spc="8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aintenan</a:t>
            </a:r>
            <a:r>
              <a:rPr sz="2500" spc="17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998" y="2243515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6634" y="2251882"/>
            <a:ext cx="574765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 is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by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up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0424" y="2251882"/>
            <a:ext cx="119723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998" y="3034201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6634" y="3042570"/>
            <a:ext cx="3655126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ft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spc="3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he</a:t>
            </a:r>
            <a:r>
              <a:rPr spc="3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og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am</a:t>
            </a:r>
            <a:r>
              <a:rPr spc="36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is</a:t>
            </a:r>
            <a:r>
              <a:rPr spc="3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nged</a:t>
            </a:r>
            <a:r>
              <a:rPr spc="3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by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le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493" y="3042569"/>
            <a:ext cx="76417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4295" y="3042569"/>
            <a:ext cx="48154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0467" y="3042569"/>
            <a:ext cx="36654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did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0259" y="3042569"/>
            <a:ext cx="379811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not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73907" y="3042569"/>
            <a:ext cx="12130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und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and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1599" y="3042569"/>
            <a:ext cx="17337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it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998" y="3800684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634" y="3809052"/>
            <a:ext cx="364809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ings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not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ed.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998" y="4327808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633" y="4336176"/>
            <a:ext cx="200633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igh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no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998" y="4826693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634" y="4835062"/>
            <a:ext cx="172508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 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ap.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998" y="5325579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34" y="5333947"/>
            <a:ext cx="394319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Sy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ems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a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not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ig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ed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or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an</a:t>
            </a:r>
            <a:r>
              <a:rPr spc="-8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92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692721" y="5187875"/>
            <a:ext cx="961505" cy="601084"/>
          </a:xfrm>
          <a:custGeom>
            <a:avLst/>
            <a:gdLst/>
            <a:ahLst/>
            <a:cxnLst/>
            <a:rect l="l" t="t" r="r" b="b"/>
            <a:pathLst>
              <a:path w="1057656" h="681228">
                <a:moveTo>
                  <a:pt x="0" y="0"/>
                </a:moveTo>
                <a:lnTo>
                  <a:pt x="0" y="681228"/>
                </a:lnTo>
                <a:lnTo>
                  <a:pt x="1057656" y="681228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721" y="4840942"/>
            <a:ext cx="961505" cy="346933"/>
          </a:xfrm>
          <a:custGeom>
            <a:avLst/>
            <a:gdLst/>
            <a:ahLst/>
            <a:cxnLst/>
            <a:rect l="l" t="t" r="r" b="b"/>
            <a:pathLst>
              <a:path w="1057656" h="393191">
                <a:moveTo>
                  <a:pt x="0" y="0"/>
                </a:moveTo>
                <a:lnTo>
                  <a:pt x="0" y="393191"/>
                </a:lnTo>
                <a:lnTo>
                  <a:pt x="1057656" y="393191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2721" y="4504765"/>
            <a:ext cx="961505" cy="336176"/>
          </a:xfrm>
          <a:custGeom>
            <a:avLst/>
            <a:gdLst/>
            <a:ahLst/>
            <a:cxnLst/>
            <a:rect l="l" t="t" r="r" b="b"/>
            <a:pathLst>
              <a:path w="1057656" h="381000">
                <a:moveTo>
                  <a:pt x="0" y="0"/>
                </a:moveTo>
                <a:lnTo>
                  <a:pt x="0" y="381000"/>
                </a:lnTo>
                <a:lnTo>
                  <a:pt x="1057656" y="381000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2721" y="3913094"/>
            <a:ext cx="961505" cy="591671"/>
          </a:xfrm>
          <a:custGeom>
            <a:avLst/>
            <a:gdLst/>
            <a:ahLst/>
            <a:cxnLst/>
            <a:rect l="l" t="t" r="r" b="b"/>
            <a:pathLst>
              <a:path w="1057656" h="670560">
                <a:moveTo>
                  <a:pt x="0" y="0"/>
                </a:moveTo>
                <a:lnTo>
                  <a:pt x="0" y="670560"/>
                </a:lnTo>
                <a:lnTo>
                  <a:pt x="1057656" y="670560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2721" y="3313356"/>
            <a:ext cx="961505" cy="599738"/>
          </a:xfrm>
          <a:custGeom>
            <a:avLst/>
            <a:gdLst/>
            <a:ahLst/>
            <a:cxnLst/>
            <a:rect l="l" t="t" r="r" b="b"/>
            <a:pathLst>
              <a:path w="1057656" h="679703">
                <a:moveTo>
                  <a:pt x="0" y="0"/>
                </a:moveTo>
                <a:lnTo>
                  <a:pt x="0" y="679703"/>
                </a:lnTo>
                <a:lnTo>
                  <a:pt x="1057656" y="679703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721" y="2459467"/>
            <a:ext cx="961505" cy="853888"/>
          </a:xfrm>
          <a:custGeom>
            <a:avLst/>
            <a:gdLst/>
            <a:ahLst/>
            <a:cxnLst/>
            <a:rect l="l" t="t" r="r" b="b"/>
            <a:pathLst>
              <a:path w="1057656" h="967740">
                <a:moveTo>
                  <a:pt x="0" y="0"/>
                </a:moveTo>
                <a:lnTo>
                  <a:pt x="0" y="967739"/>
                </a:lnTo>
                <a:lnTo>
                  <a:pt x="1057656" y="967739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2721" y="2095051"/>
            <a:ext cx="961505" cy="364415"/>
          </a:xfrm>
          <a:custGeom>
            <a:avLst/>
            <a:gdLst/>
            <a:ahLst/>
            <a:cxnLst/>
            <a:rect l="l" t="t" r="r" b="b"/>
            <a:pathLst>
              <a:path w="1057656" h="413004">
                <a:moveTo>
                  <a:pt x="0" y="0"/>
                </a:moveTo>
                <a:lnTo>
                  <a:pt x="0" y="413004"/>
                </a:lnTo>
                <a:lnTo>
                  <a:pt x="1057656" y="413004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1748117"/>
            <a:ext cx="4572000" cy="346934"/>
          </a:xfrm>
          <a:custGeom>
            <a:avLst/>
            <a:gdLst/>
            <a:ahLst/>
            <a:cxnLst/>
            <a:rect l="l" t="t" r="r" b="b"/>
            <a:pathLst>
              <a:path w="5029200" h="393192">
                <a:moveTo>
                  <a:pt x="0" y="0"/>
                </a:moveTo>
                <a:lnTo>
                  <a:pt x="0" y="393192"/>
                </a:lnTo>
                <a:lnTo>
                  <a:pt x="5029200" y="393191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4233" y="1748118"/>
            <a:ext cx="2155767" cy="346934"/>
          </a:xfrm>
          <a:custGeom>
            <a:avLst/>
            <a:gdLst/>
            <a:ahLst/>
            <a:cxnLst/>
            <a:rect l="l" t="t" r="r" b="b"/>
            <a:pathLst>
              <a:path w="2371344" h="393192">
                <a:moveTo>
                  <a:pt x="0" y="0"/>
                </a:moveTo>
                <a:lnTo>
                  <a:pt x="0" y="393191"/>
                </a:lnTo>
                <a:lnTo>
                  <a:pt x="2371344" y="393191"/>
                </a:lnTo>
                <a:lnTo>
                  <a:pt x="2371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721" y="1748118"/>
            <a:ext cx="961505" cy="346933"/>
          </a:xfrm>
          <a:custGeom>
            <a:avLst/>
            <a:gdLst/>
            <a:ahLst/>
            <a:cxnLst/>
            <a:rect l="l" t="t" r="r" b="b"/>
            <a:pathLst>
              <a:path w="1057656" h="393191">
                <a:moveTo>
                  <a:pt x="0" y="0"/>
                </a:moveTo>
                <a:lnTo>
                  <a:pt x="0" y="393191"/>
                </a:lnTo>
                <a:lnTo>
                  <a:pt x="1057656" y="393191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721" y="1748117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2721" y="2095051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2721" y="2459466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2721" y="3313354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2721" y="3913093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2721" y="4504764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2721" y="4840940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721" y="5187874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2721" y="5788959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2721" y="1748118"/>
            <a:ext cx="0" cy="4040841"/>
          </a:xfrm>
          <a:custGeom>
            <a:avLst/>
            <a:gdLst/>
            <a:ahLst/>
            <a:cxnLst/>
            <a:rect l="l" t="t" r="r" b="b"/>
            <a:pathLst>
              <a:path h="4579620">
                <a:moveTo>
                  <a:pt x="0" y="0"/>
                </a:moveTo>
                <a:lnTo>
                  <a:pt x="0" y="4579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54233" y="1748118"/>
            <a:ext cx="0" cy="4040841"/>
          </a:xfrm>
          <a:custGeom>
            <a:avLst/>
            <a:gdLst/>
            <a:ahLst/>
            <a:cxnLst/>
            <a:rect l="l" t="t" r="r" b="b"/>
            <a:pathLst>
              <a:path h="4579620">
                <a:moveTo>
                  <a:pt x="0" y="0"/>
                </a:moveTo>
                <a:lnTo>
                  <a:pt x="0" y="457962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10000" y="1748118"/>
            <a:ext cx="0" cy="4040841"/>
          </a:xfrm>
          <a:custGeom>
            <a:avLst/>
            <a:gdLst/>
            <a:ahLst/>
            <a:cxnLst/>
            <a:rect l="l" t="t" r="r" b="b"/>
            <a:pathLst>
              <a:path h="4579620">
                <a:moveTo>
                  <a:pt x="0" y="0"/>
                </a:moveTo>
                <a:lnTo>
                  <a:pt x="0" y="457962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2000" y="1748117"/>
            <a:ext cx="0" cy="4040841"/>
          </a:xfrm>
          <a:custGeom>
            <a:avLst/>
            <a:gdLst/>
            <a:ahLst/>
            <a:cxnLst/>
            <a:rect l="l" t="t" r="r" b="b"/>
            <a:pathLst>
              <a:path h="4579620">
                <a:moveTo>
                  <a:pt x="0" y="0"/>
                </a:moveTo>
                <a:lnTo>
                  <a:pt x="0" y="45796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93818" y="498771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7980" y="498771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4303" y="1349651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79939" y="1359673"/>
            <a:ext cx="64876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42186" y="1359673"/>
            <a:ext cx="19297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6820" y="3617123"/>
            <a:ext cx="995575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07904" y="4219552"/>
            <a:ext cx="2001415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r>
              <a:rPr sz="1400" spc="-2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how</a:t>
            </a:r>
            <a:r>
              <a:rPr sz="1400" spc="-2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-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z="1400"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1580" y="5514502"/>
            <a:ext cx="2709384" cy="201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499"/>
              </a:lnSpc>
              <a:spcBef>
                <a:spcPts val="74"/>
              </a:spcBef>
            </a:pPr>
            <a:r>
              <a:rPr sz="1400" spc="-8" dirty="0">
                <a:latin typeface="Arial"/>
                <a:cs typeface="Arial"/>
              </a:rPr>
              <a:t>w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ki</a:t>
            </a:r>
            <a:r>
              <a:rPr sz="1400" dirty="0">
                <a:latin typeface="Arial"/>
                <a:cs typeface="Arial"/>
              </a:rPr>
              <a:t>ng,</a:t>
            </a:r>
            <a:r>
              <a:rPr sz="1400" spc="-49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4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up</a:t>
            </a:r>
            <a:r>
              <a:rPr sz="1400" spc="13" dirty="0">
                <a:latin typeface="Arial"/>
                <a:cs typeface="Arial"/>
              </a:rPr>
              <a:t>g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9407" y="5878735"/>
            <a:ext cx="4532119" cy="466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6610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bl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-4" dirty="0">
                <a:latin typeface="Arial"/>
                <a:cs typeface="Arial"/>
              </a:rPr>
              <a:t>5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io</a:t>
            </a:r>
            <a:r>
              <a:rPr sz="1600" dirty="0">
                <a:latin typeface="Arial"/>
                <a:cs typeface="Arial"/>
              </a:rPr>
              <a:t>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721" y="1748118"/>
            <a:ext cx="961511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03">
              <a:lnSpc>
                <a:spcPct val="95825"/>
              </a:lnSpc>
              <a:spcBef>
                <a:spcPts val="386"/>
              </a:spcBef>
            </a:pPr>
            <a:r>
              <a:rPr sz="1400" b="1"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.N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4233" y="1748118"/>
            <a:ext cx="2155766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8170">
              <a:lnSpc>
                <a:spcPct val="95825"/>
              </a:lnSpc>
              <a:spcBef>
                <a:spcPts val="386"/>
              </a:spcBef>
            </a:pP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um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z="1400" b="1" spc="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0000" y="1748118"/>
            <a:ext cx="4572000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7254" marR="1848268" algn="ctr">
              <a:lnSpc>
                <a:spcPct val="95825"/>
              </a:lnSpc>
              <a:spcBef>
                <a:spcPts val="386"/>
              </a:spcBef>
            </a:pP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Fun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400" b="1" spc="8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721" y="2095051"/>
            <a:ext cx="961511" cy="36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4233" y="2095051"/>
            <a:ext cx="2155766" cy="36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18"/>
              </a:lnSpc>
              <a:spcBef>
                <a:spcPts val="13"/>
              </a:spcBef>
            </a:pPr>
            <a:endParaRPr sz="700"/>
          </a:p>
          <a:p>
            <a:pPr marL="102572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dirty="0">
                <a:latin typeface="Arial"/>
                <a:cs typeface="Arial"/>
              </a:rPr>
              <a:t>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0000" y="2095051"/>
            <a:ext cx="4572000" cy="36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19"/>
              </a:spcBef>
            </a:pPr>
            <a:endParaRPr sz="600"/>
          </a:p>
          <a:p>
            <a:pPr marL="82056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dirty="0">
                <a:latin typeface="Arial"/>
                <a:cs typeface="Arial"/>
              </a:rPr>
              <a:t>des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al</a:t>
            </a:r>
            <a:r>
              <a:rPr sz="1400" spc="-5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" dirty="0">
                <a:latin typeface="Arial"/>
                <a:cs typeface="Arial"/>
              </a:rPr>
              <a:t>sc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pt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4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4" dirty="0">
                <a:latin typeface="Arial"/>
                <a:cs typeface="Arial"/>
              </a:rPr>
              <a:t>m’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721" y="2459467"/>
            <a:ext cx="961511" cy="853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4233" y="2459467"/>
            <a:ext cx="2155766" cy="853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10"/>
              </a:spcBef>
            </a:pPr>
            <a:endParaRPr sz="800"/>
          </a:p>
          <a:p>
            <a:pPr marL="105307">
              <a:lnSpc>
                <a:spcPct val="95825"/>
              </a:lnSpc>
            </a:pP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In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ta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ll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at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on</a:t>
            </a:r>
            <a:r>
              <a:rPr sz="1400" spc="-5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0" y="2459467"/>
            <a:ext cx="4572000" cy="853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10"/>
              </a:spcBef>
            </a:pPr>
            <a:endParaRPr sz="800"/>
          </a:p>
          <a:p>
            <a:pPr marL="108042" marR="100877" algn="just">
              <a:lnSpc>
                <a:spcPct val="100328"/>
              </a:lnSpc>
            </a:pP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sc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bes how</a:t>
            </a:r>
            <a:r>
              <a:rPr sz="1400" spc="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1400" spc="5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et</a:t>
            </a:r>
            <a:r>
              <a:rPr sz="1400" spc="5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up</a:t>
            </a:r>
            <a:r>
              <a:rPr sz="1400" spc="5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the</a:t>
            </a:r>
            <a:r>
              <a:rPr sz="1400" spc="5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17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-17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,</a:t>
            </a:r>
            <a:r>
              <a:rPr sz="1400" spc="2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miz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spc="6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1400" spc="-8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1400" spc="2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ha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1400" spc="-8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 needs</a:t>
            </a:r>
            <a:r>
              <a:rPr sz="1400" spc="1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and</a:t>
            </a:r>
            <a:r>
              <a:rPr sz="1400" spc="3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onf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gu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 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spc="6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to</a:t>
            </a:r>
            <a:r>
              <a:rPr sz="1400" spc="5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ar ha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1400" spc="-8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-4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and</a:t>
            </a:r>
            <a:r>
              <a:rPr sz="1400" spc="-2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her</a:t>
            </a:r>
            <a:r>
              <a:rPr sz="1400" spc="-2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ft</a:t>
            </a:r>
            <a:r>
              <a:rPr sz="1400" spc="-8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-3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17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-17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ms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721" y="3313355"/>
            <a:ext cx="961511" cy="599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4233" y="3313355"/>
            <a:ext cx="2155766" cy="599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3"/>
              </a:lnSpc>
              <a:spcBef>
                <a:spcPts val="19"/>
              </a:spcBef>
            </a:pPr>
            <a:endParaRPr sz="900"/>
          </a:p>
          <a:p>
            <a:pPr marL="105307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eg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8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63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0" y="3313355"/>
            <a:ext cx="4572000" cy="599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21"/>
              </a:spcBef>
            </a:pPr>
            <a:endParaRPr sz="500"/>
          </a:p>
          <a:p>
            <a:pPr marL="97100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dirty="0">
                <a:latin typeface="Arial"/>
                <a:cs typeface="Arial"/>
              </a:rPr>
              <a:t>des</a:t>
            </a:r>
            <a:r>
              <a:rPr sz="1400" spc="206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im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20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anat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ons</a:t>
            </a:r>
            <a:r>
              <a:rPr sz="1400" spc="19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26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24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273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si</a:t>
            </a:r>
            <a:r>
              <a:rPr sz="1400" dirty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721" y="3913093"/>
            <a:ext cx="961511" cy="591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4233" y="3913093"/>
            <a:ext cx="2155766" cy="591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97"/>
              </a:lnSpc>
              <a:spcBef>
                <a:spcPts val="17"/>
              </a:spcBef>
            </a:pPr>
            <a:endParaRPr sz="900"/>
          </a:p>
          <a:p>
            <a:pPr marL="105307">
              <a:lnSpc>
                <a:spcPct val="95825"/>
              </a:lnSpc>
            </a:pP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Refe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0" y="3913093"/>
            <a:ext cx="4572000" cy="591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42"/>
              </a:spcBef>
            </a:pPr>
            <a:endParaRPr sz="500"/>
          </a:p>
          <a:p>
            <a:pPr marL="108042">
              <a:lnSpc>
                <a:spcPct val="95825"/>
              </a:lnSpc>
            </a:pP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vi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des</a:t>
            </a:r>
            <a:r>
              <a:rPr sz="1400" spc="2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400" spc="7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depth</a:t>
            </a:r>
            <a:r>
              <a:rPr sz="1400" spc="5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sc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pt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1400" spc="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1400" spc="9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1400" spc="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17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spc="-17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tem</a:t>
            </a:r>
            <a:r>
              <a:rPr sz="1400" spc="7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fa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il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721" y="4504764"/>
            <a:ext cx="961511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233" y="4504764"/>
            <a:ext cx="2155766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31"/>
              </a:spcBef>
            </a:pPr>
            <a:endParaRPr sz="500"/>
          </a:p>
          <a:p>
            <a:pPr marL="105307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nhan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4504764"/>
            <a:ext cx="4572000" cy="336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9"/>
              </a:lnSpc>
              <a:spcBef>
                <a:spcPts val="35"/>
              </a:spcBef>
            </a:pPr>
            <a:endParaRPr sz="400"/>
          </a:p>
          <a:p>
            <a:pPr marL="97100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oo</a:t>
            </a:r>
            <a:r>
              <a:rPr sz="1400" spc="-4" dirty="0">
                <a:latin typeface="Arial"/>
                <a:cs typeface="Arial"/>
              </a:rPr>
              <a:t>k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4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ns</a:t>
            </a:r>
            <a:r>
              <a:rPr sz="1400" spc="-5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7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mm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63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7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ew</a:t>
            </a:r>
            <a:r>
              <a:rPr sz="1400" spc="-2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</a:t>
            </a:r>
            <a:r>
              <a:rPr sz="1400" spc="13" dirty="0">
                <a:latin typeface="Arial"/>
                <a:cs typeface="Arial"/>
              </a:rPr>
              <a:t>u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721" y="4840941"/>
            <a:ext cx="961511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6.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4233" y="4840941"/>
            <a:ext cx="2155766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90263">
              <a:lnSpc>
                <a:spcPct val="95825"/>
              </a:lnSpc>
            </a:pP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Q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14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ef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4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4840941"/>
            <a:ext cx="4572000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9"/>
              </a:lnSpc>
              <a:spcBef>
                <a:spcPts val="35"/>
              </a:spcBef>
            </a:pPr>
            <a:endParaRPr sz="400"/>
          </a:p>
          <a:p>
            <a:pPr marL="82056">
              <a:lnSpc>
                <a:spcPct val="95825"/>
              </a:lnSpc>
            </a:pP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1400" spc="-3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as</a:t>
            </a:r>
            <a:r>
              <a:rPr sz="1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-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fa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spc="8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ual</a:t>
            </a:r>
            <a:r>
              <a:rPr sz="1400" spc="-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up.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721" y="5187874"/>
            <a:ext cx="961511" cy="60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233" y="5187874"/>
            <a:ext cx="2155766" cy="60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87"/>
              </a:lnSpc>
              <a:spcBef>
                <a:spcPts val="57"/>
              </a:spcBef>
            </a:pPr>
            <a:endParaRPr sz="1000"/>
          </a:p>
          <a:p>
            <a:pPr marL="90263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4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13" dirty="0">
                <a:latin typeface="Arial"/>
                <a:cs typeface="Arial"/>
              </a:rPr>
              <a:t>d</a:t>
            </a:r>
            <a:r>
              <a:rPr sz="1400" spc="4" dirty="0">
                <a:latin typeface="Arial"/>
                <a:cs typeface="Arial"/>
              </a:rPr>
              <a:t>mi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4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0" y="5187874"/>
            <a:ext cx="4572000" cy="60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18"/>
              </a:lnSpc>
              <a:spcBef>
                <a:spcPts val="13"/>
              </a:spcBef>
            </a:pPr>
            <a:endParaRPr sz="700"/>
          </a:p>
          <a:p>
            <a:pPr marL="82056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dirty="0">
                <a:latin typeface="Arial"/>
                <a:cs typeface="Arial"/>
              </a:rPr>
              <a:t>des 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nfo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13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34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 </a:t>
            </a:r>
            <a:r>
              <a:rPr sz="1400" spc="39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spc="-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es </a:t>
            </a:r>
            <a:r>
              <a:rPr sz="1400" spc="363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 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 </a:t>
            </a:r>
            <a:r>
              <a:rPr sz="1400" spc="39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net-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11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685927" y="816127"/>
            <a:ext cx="4239489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4303" y="1954769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9940" y="1964790"/>
            <a:ext cx="293005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ocu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175" y="2588059"/>
            <a:ext cx="343671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263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272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26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25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7278" y="2588059"/>
            <a:ext cx="434834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aining</a:t>
            </a:r>
            <a:r>
              <a:rPr spc="26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all</a:t>
            </a:r>
            <a:r>
              <a:rPr spc="26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272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pc="249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yst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pc="249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luding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176" y="2857000"/>
            <a:ext cx="1035234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 marR="34259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anal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  <a:p>
            <a:pPr marL="11397">
              <a:lnSpc>
                <a:spcPct val="95825"/>
              </a:lnSpc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diagn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9059" y="2857000"/>
            <a:ext cx="139396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360" y="2857000"/>
            <a:ext cx="80376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ign,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7457" y="2857000"/>
            <a:ext cx="168768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impl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men</a:t>
            </a: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ion,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5474" y="2857000"/>
            <a:ext cx="80237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13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ing,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5417" y="2857000"/>
            <a:ext cx="9173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u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ty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1738" y="2857000"/>
            <a:ext cx="54493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037" y="3125941"/>
            <a:ext cx="44136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8" dirty="0">
                <a:solidFill>
                  <a:srgbClr val="653200"/>
                </a:solidFill>
                <a:latin typeface="Arial"/>
                <a:cs typeface="Arial"/>
              </a:rPr>
              <a:t>an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0539" y="3125941"/>
            <a:ext cx="1007423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653200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61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605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692721" y="4492661"/>
            <a:ext cx="961505" cy="1331259"/>
          </a:xfrm>
          <a:custGeom>
            <a:avLst/>
            <a:gdLst/>
            <a:ahLst/>
            <a:cxnLst/>
            <a:rect l="l" t="t" r="r" b="b"/>
            <a:pathLst>
              <a:path w="1057656" h="1508760">
                <a:moveTo>
                  <a:pt x="0" y="0"/>
                </a:moveTo>
                <a:lnTo>
                  <a:pt x="0" y="1508760"/>
                </a:lnTo>
                <a:lnTo>
                  <a:pt x="1057656" y="1508760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721" y="3160059"/>
            <a:ext cx="961505" cy="1332603"/>
          </a:xfrm>
          <a:custGeom>
            <a:avLst/>
            <a:gdLst/>
            <a:ahLst/>
            <a:cxnLst/>
            <a:rect l="l" t="t" r="r" b="b"/>
            <a:pathLst>
              <a:path w="1057656" h="1510283">
                <a:moveTo>
                  <a:pt x="0" y="0"/>
                </a:moveTo>
                <a:lnTo>
                  <a:pt x="0" y="1510283"/>
                </a:lnTo>
                <a:lnTo>
                  <a:pt x="1057656" y="1510283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721" y="2526703"/>
            <a:ext cx="961505" cy="633356"/>
          </a:xfrm>
          <a:custGeom>
            <a:avLst/>
            <a:gdLst/>
            <a:ahLst/>
            <a:cxnLst/>
            <a:rect l="l" t="t" r="r" b="b"/>
            <a:pathLst>
              <a:path w="1057656" h="717803">
                <a:moveTo>
                  <a:pt x="0" y="0"/>
                </a:moveTo>
                <a:lnTo>
                  <a:pt x="0" y="717803"/>
                </a:lnTo>
                <a:lnTo>
                  <a:pt x="1057656" y="717803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721" y="2162286"/>
            <a:ext cx="961505" cy="364415"/>
          </a:xfrm>
          <a:custGeom>
            <a:avLst/>
            <a:gdLst/>
            <a:ahLst/>
            <a:cxnLst/>
            <a:rect l="l" t="t" r="r" b="b"/>
            <a:pathLst>
              <a:path w="1057656" h="413004">
                <a:moveTo>
                  <a:pt x="0" y="0"/>
                </a:moveTo>
                <a:lnTo>
                  <a:pt x="0" y="413004"/>
                </a:lnTo>
                <a:lnTo>
                  <a:pt x="1057656" y="413004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1815352"/>
            <a:ext cx="4572000" cy="346934"/>
          </a:xfrm>
          <a:custGeom>
            <a:avLst/>
            <a:gdLst/>
            <a:ahLst/>
            <a:cxnLst/>
            <a:rect l="l" t="t" r="r" b="b"/>
            <a:pathLst>
              <a:path w="5029200" h="393192">
                <a:moveTo>
                  <a:pt x="0" y="0"/>
                </a:moveTo>
                <a:lnTo>
                  <a:pt x="0" y="393192"/>
                </a:lnTo>
                <a:lnTo>
                  <a:pt x="5029200" y="393191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4233" y="1815353"/>
            <a:ext cx="2155767" cy="346934"/>
          </a:xfrm>
          <a:custGeom>
            <a:avLst/>
            <a:gdLst/>
            <a:ahLst/>
            <a:cxnLst/>
            <a:rect l="l" t="t" r="r" b="b"/>
            <a:pathLst>
              <a:path w="2371344" h="393192">
                <a:moveTo>
                  <a:pt x="0" y="0"/>
                </a:moveTo>
                <a:lnTo>
                  <a:pt x="0" y="393191"/>
                </a:lnTo>
                <a:lnTo>
                  <a:pt x="2371344" y="393191"/>
                </a:lnTo>
                <a:lnTo>
                  <a:pt x="2371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2721" y="1815353"/>
            <a:ext cx="961505" cy="346933"/>
          </a:xfrm>
          <a:custGeom>
            <a:avLst/>
            <a:gdLst/>
            <a:ahLst/>
            <a:cxnLst/>
            <a:rect l="l" t="t" r="r" b="b"/>
            <a:pathLst>
              <a:path w="1057656" h="393191">
                <a:moveTo>
                  <a:pt x="0" y="0"/>
                </a:moveTo>
                <a:lnTo>
                  <a:pt x="0" y="393191"/>
                </a:lnTo>
                <a:lnTo>
                  <a:pt x="1057656" y="393191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721" y="1815352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721" y="2162286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2721" y="2526701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2721" y="3160058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2721" y="4492661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2721" y="5823921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721" y="1815353"/>
            <a:ext cx="0" cy="4008568"/>
          </a:xfrm>
          <a:custGeom>
            <a:avLst/>
            <a:gdLst/>
            <a:ahLst/>
            <a:cxnLst/>
            <a:rect l="l" t="t" r="r" b="b"/>
            <a:pathLst>
              <a:path h="4543044">
                <a:moveTo>
                  <a:pt x="0" y="0"/>
                </a:moveTo>
                <a:lnTo>
                  <a:pt x="0" y="45430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54233" y="1815353"/>
            <a:ext cx="0" cy="4008568"/>
          </a:xfrm>
          <a:custGeom>
            <a:avLst/>
            <a:gdLst/>
            <a:ahLst/>
            <a:cxnLst/>
            <a:rect l="l" t="t" r="r" b="b"/>
            <a:pathLst>
              <a:path h="4543044">
                <a:moveTo>
                  <a:pt x="0" y="0"/>
                </a:moveTo>
                <a:lnTo>
                  <a:pt x="0" y="454304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0000" y="1815353"/>
            <a:ext cx="0" cy="4008568"/>
          </a:xfrm>
          <a:custGeom>
            <a:avLst/>
            <a:gdLst/>
            <a:ahLst/>
            <a:cxnLst/>
            <a:rect l="l" t="t" r="r" b="b"/>
            <a:pathLst>
              <a:path h="4543044">
                <a:moveTo>
                  <a:pt x="0" y="0"/>
                </a:moveTo>
                <a:lnTo>
                  <a:pt x="0" y="454304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0" y="1815352"/>
            <a:ext cx="0" cy="4008568"/>
          </a:xfrm>
          <a:custGeom>
            <a:avLst/>
            <a:gdLst/>
            <a:ahLst/>
            <a:cxnLst/>
            <a:rect l="l" t="t" r="r" b="b"/>
            <a:pathLst>
              <a:path h="4543044">
                <a:moveTo>
                  <a:pt x="0" y="0"/>
                </a:moveTo>
                <a:lnTo>
                  <a:pt x="0" y="454304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93818" y="566006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7980" y="566006"/>
            <a:ext cx="250074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303" y="1346962"/>
            <a:ext cx="191428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302"/>
              </a:lnSpc>
              <a:spcBef>
                <a:spcPts val="1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•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9940" y="1356983"/>
            <a:ext cx="98819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ys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1622" y="1356983"/>
            <a:ext cx="192836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12"/>
              </a:lnSpc>
              <a:spcBef>
                <a:spcPts val="110"/>
              </a:spcBef>
            </a:pP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ocu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8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721" y="1815353"/>
            <a:ext cx="961511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03">
              <a:lnSpc>
                <a:spcPct val="95825"/>
              </a:lnSpc>
              <a:spcBef>
                <a:spcPts val="386"/>
              </a:spcBef>
            </a:pPr>
            <a:r>
              <a:rPr sz="1400" b="1"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.N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4233" y="1815353"/>
            <a:ext cx="2155766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8170">
              <a:lnSpc>
                <a:spcPct val="95825"/>
              </a:lnSpc>
              <a:spcBef>
                <a:spcPts val="386"/>
              </a:spcBef>
            </a:pP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um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z="1400" b="1" spc="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0" y="1815353"/>
            <a:ext cx="4572000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7254" marR="1848268" algn="ctr">
              <a:lnSpc>
                <a:spcPct val="95825"/>
              </a:lnSpc>
              <a:spcBef>
                <a:spcPts val="386"/>
              </a:spcBef>
            </a:pP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Fun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400" b="1" spc="8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721" y="2162286"/>
            <a:ext cx="961511" cy="36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4233" y="2162286"/>
            <a:ext cx="2155766" cy="36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18"/>
              </a:lnSpc>
              <a:spcBef>
                <a:spcPts val="13"/>
              </a:spcBef>
            </a:pPr>
            <a:endParaRPr sz="700"/>
          </a:p>
          <a:p>
            <a:pPr marL="102572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4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ona</a:t>
            </a:r>
            <a:r>
              <a:rPr sz="1400" spc="-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0" y="2162286"/>
            <a:ext cx="4572000" cy="36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19"/>
              </a:spcBef>
            </a:pPr>
            <a:endParaRPr sz="600"/>
          </a:p>
          <a:p>
            <a:pPr marL="82056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De</a:t>
            </a:r>
            <a:r>
              <a:rPr sz="1400" spc="4" dirty="0">
                <a:latin typeface="Arial"/>
                <a:cs typeface="Arial"/>
              </a:rPr>
              <a:t>sc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bes</a:t>
            </a:r>
            <a:r>
              <a:rPr sz="1400" spc="-5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</a:t>
            </a:r>
            <a:r>
              <a:rPr sz="1400" spc="4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-8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iv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721" y="2526702"/>
            <a:ext cx="961511" cy="633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233" y="2526702"/>
            <a:ext cx="2155766" cy="633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10"/>
              </a:spcBef>
            </a:pPr>
            <a:endParaRPr sz="800"/>
          </a:p>
          <a:p>
            <a:pPr marL="105307">
              <a:lnSpc>
                <a:spcPct val="95825"/>
              </a:lnSpc>
            </a:pP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2526702"/>
            <a:ext cx="4572000" cy="633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10"/>
              </a:spcBef>
            </a:pPr>
            <a:endParaRPr sz="800"/>
          </a:p>
          <a:p>
            <a:pPr marL="108042" marR="102676">
              <a:lnSpc>
                <a:spcPts val="1650"/>
              </a:lnSpc>
            </a:pP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vi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des  </a:t>
            </a:r>
            <a:r>
              <a:rPr sz="1400" spc="15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nfo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at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on 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on  </a:t>
            </a:r>
            <a:r>
              <a:rPr sz="1400" spc="5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17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  </a:t>
            </a:r>
            <a:r>
              <a:rPr sz="1400" spc="4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equ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ents </a:t>
            </a:r>
            <a:r>
              <a:rPr sz="1400" spc="38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of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-17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1400" spc="-4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as</a:t>
            </a:r>
            <a:r>
              <a:rPr sz="1400" spc="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ag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</a:t>
            </a:r>
            <a:r>
              <a:rPr sz="1400" spc="-4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be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spc="-8" dirty="0">
                <a:solidFill>
                  <a:srgbClr val="329932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een</a:t>
            </a:r>
            <a:r>
              <a:rPr sz="1400" spc="-4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er</a:t>
            </a:r>
            <a:r>
              <a:rPr sz="1400" spc="-1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nd</a:t>
            </a:r>
            <a:r>
              <a:rPr sz="1400" spc="-2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ope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721" y="3160059"/>
            <a:ext cx="961511" cy="1332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4233" y="3160059"/>
            <a:ext cx="2155766" cy="1332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3"/>
              </a:lnSpc>
              <a:spcBef>
                <a:spcPts val="33"/>
              </a:spcBef>
            </a:pPr>
            <a:endParaRPr sz="800"/>
          </a:p>
          <a:p>
            <a:pPr marL="90263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pe</a:t>
            </a:r>
            <a:r>
              <a:rPr sz="1400" spc="-4" dirty="0">
                <a:latin typeface="Arial"/>
                <a:cs typeface="Arial"/>
              </a:rPr>
              <a:t>c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4" dirty="0">
                <a:latin typeface="Arial"/>
                <a:cs typeface="Arial"/>
              </a:rPr>
              <a:t>ic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8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onI</a:t>
            </a:r>
            <a:r>
              <a:rPr sz="1400" spc="-7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" dirty="0">
                <a:latin typeface="Arial"/>
                <a:cs typeface="Arial"/>
              </a:rPr>
              <a:t>si</a:t>
            </a:r>
            <a:r>
              <a:rPr sz="1400" dirty="0">
                <a:latin typeface="Arial"/>
                <a:cs typeface="Arial"/>
              </a:rPr>
              <a:t>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3160059"/>
            <a:ext cx="4572000" cy="1332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8"/>
              </a:spcBef>
            </a:pPr>
            <a:endParaRPr sz="600"/>
          </a:p>
          <a:p>
            <a:pPr marL="97100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dirty="0">
                <a:latin typeface="Arial"/>
                <a:cs typeface="Arial"/>
              </a:rPr>
              <a:t>des</a:t>
            </a:r>
            <a:r>
              <a:rPr sz="1400" spc="-5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4" dirty="0">
                <a:latin typeface="Arial"/>
                <a:cs typeface="Arial"/>
              </a:rPr>
              <a:t>s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pt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of:</a:t>
            </a:r>
            <a:endParaRPr sz="1400">
              <a:latin typeface="Arial"/>
              <a:cs typeface="Arial"/>
            </a:endParaRPr>
          </a:p>
          <a:p>
            <a:pPr marL="97100">
              <a:lnSpc>
                <a:spcPct val="95825"/>
              </a:lnSpc>
              <a:spcBef>
                <a:spcPts val="426"/>
              </a:spcBef>
            </a:pPr>
            <a:r>
              <a:rPr sz="1400" spc="-4" dirty="0">
                <a:latin typeface="Arial"/>
                <a:cs typeface="Arial"/>
              </a:rPr>
              <a:t>(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)  </a:t>
            </a:r>
            <a:r>
              <a:rPr sz="1400" spc="14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-37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tem</a:t>
            </a:r>
            <a:r>
              <a:rPr sz="1400" spc="-2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q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ents</a:t>
            </a:r>
            <a:r>
              <a:rPr sz="1400" spc="-74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13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ented.</a:t>
            </a:r>
            <a:endParaRPr sz="1400">
              <a:latin typeface="Arial"/>
              <a:cs typeface="Arial"/>
            </a:endParaRPr>
          </a:p>
          <a:p>
            <a:pPr marL="430804" marR="105345" indent="-333703">
              <a:lnSpc>
                <a:spcPct val="100041"/>
              </a:lnSpc>
              <a:spcBef>
                <a:spcPts val="426"/>
              </a:spcBef>
            </a:pPr>
            <a:r>
              <a:rPr sz="1400" spc="-4" dirty="0">
                <a:latin typeface="Arial"/>
                <a:cs typeface="Arial"/>
              </a:rPr>
              <a:t>(</a:t>
            </a:r>
            <a:r>
              <a:rPr sz="1400" spc="4" dirty="0">
                <a:latin typeface="Arial"/>
                <a:cs typeface="Arial"/>
              </a:rPr>
              <a:t>ii</a:t>
            </a:r>
            <a:r>
              <a:rPr sz="1400" dirty="0">
                <a:latin typeface="Arial"/>
                <a:cs typeface="Arial"/>
              </a:rPr>
              <a:t>) </a:t>
            </a:r>
            <a:r>
              <a:rPr sz="1400" spc="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33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363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338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3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po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284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nto</a:t>
            </a:r>
            <a:r>
              <a:rPr sz="1400" spc="3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72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364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f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nte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5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13" dirty="0">
                <a:latin typeface="Arial"/>
                <a:cs typeface="Arial"/>
              </a:rPr>
              <a:t>g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</a:t>
            </a:r>
            <a:r>
              <a:rPr sz="1400" spc="-5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97100">
              <a:lnSpc>
                <a:spcPct val="95825"/>
              </a:lnSpc>
              <a:spcBef>
                <a:spcPts val="354"/>
              </a:spcBef>
            </a:pPr>
            <a:r>
              <a:rPr sz="1400" spc="-4" dirty="0">
                <a:latin typeface="Arial"/>
                <a:cs typeface="Arial"/>
              </a:rPr>
              <a:t>(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-4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302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2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4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" dirty="0">
                <a:latin typeface="Arial"/>
                <a:cs typeface="Arial"/>
              </a:rPr>
              <a:t> 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13" dirty="0">
                <a:latin typeface="Arial"/>
                <a:cs typeface="Arial"/>
              </a:rPr>
              <a:t>g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am</a:t>
            </a:r>
            <a:r>
              <a:rPr sz="1400" spc="-5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721" y="4492661"/>
            <a:ext cx="961511" cy="133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233" y="4492661"/>
            <a:ext cx="2155766" cy="133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3"/>
              </a:lnSpc>
              <a:spcBef>
                <a:spcPts val="40"/>
              </a:spcBef>
            </a:pPr>
            <a:endParaRPr sz="900"/>
          </a:p>
          <a:p>
            <a:pPr marL="90263">
              <a:lnSpc>
                <a:spcPct val="95825"/>
              </a:lnSpc>
            </a:pP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entat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0" y="4492661"/>
            <a:ext cx="4572000" cy="133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3"/>
              </a:lnSpc>
              <a:spcBef>
                <a:spcPts val="22"/>
              </a:spcBef>
            </a:pPr>
            <a:endParaRPr sz="800"/>
          </a:p>
          <a:p>
            <a:pPr marL="108042">
              <a:lnSpc>
                <a:spcPct val="95825"/>
              </a:lnSpc>
            </a:pP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vi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des</a:t>
            </a:r>
            <a:r>
              <a:rPr sz="1400" spc="-5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pt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z="1400" spc="-6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of:</a:t>
            </a:r>
            <a:endParaRPr sz="1400">
              <a:latin typeface="Arial"/>
              <a:cs typeface="Arial"/>
            </a:endParaRPr>
          </a:p>
          <a:p>
            <a:pPr marL="441745" marR="120425" indent="-333703">
              <a:lnSpc>
                <a:spcPts val="1650"/>
              </a:lnSpc>
              <a:spcBef>
                <a:spcPts val="416"/>
              </a:spcBef>
            </a:pP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)  </a:t>
            </a:r>
            <a:r>
              <a:rPr sz="1400" spc="14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How</a:t>
            </a:r>
            <a:r>
              <a:rPr sz="1400" spc="5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z="1400" spc="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deta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il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1400" spc="3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17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spc="-17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spc="5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de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gn</a:t>
            </a:r>
            <a:r>
              <a:rPr sz="1400" spc="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spc="8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ed</a:t>
            </a:r>
            <a:r>
              <a:rPr sz="1400" spc="3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400" spc="-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al</a:t>
            </a:r>
            <a:r>
              <a:rPr sz="1400"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ng</a:t>
            </a:r>
            <a:r>
              <a:rPr sz="1400" spc="-8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ang</a:t>
            </a:r>
            <a:r>
              <a:rPr sz="1400"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age.</a:t>
            </a:r>
            <a:endParaRPr sz="1400">
              <a:latin typeface="Arial"/>
              <a:cs typeface="Arial"/>
            </a:endParaRPr>
          </a:p>
          <a:p>
            <a:pPr marL="441745" marR="122011" indent="-333703">
              <a:lnSpc>
                <a:spcPct val="100041"/>
              </a:lnSpc>
              <a:spcBef>
                <a:spcPts val="427"/>
              </a:spcBef>
            </a:pP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) </a:t>
            </a:r>
            <a:r>
              <a:rPr sz="1400" spc="22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am</a:t>
            </a:r>
            <a:r>
              <a:rPr sz="1400" spc="33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ons</a:t>
            </a:r>
            <a:r>
              <a:rPr sz="1400" spc="34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400" spc="36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z="1400" spc="38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400" spc="3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z="1400" spc="38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nt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400" spc="3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p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13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am 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mm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ent</a:t>
            </a:r>
            <a:r>
              <a:rPr sz="1400"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610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692721" y="3734249"/>
            <a:ext cx="961505" cy="636045"/>
          </a:xfrm>
          <a:custGeom>
            <a:avLst/>
            <a:gdLst/>
            <a:ahLst/>
            <a:cxnLst/>
            <a:rect l="l" t="t" r="r" b="b"/>
            <a:pathLst>
              <a:path w="1057656" h="720851">
                <a:moveTo>
                  <a:pt x="0" y="0"/>
                </a:moveTo>
                <a:lnTo>
                  <a:pt x="0" y="720851"/>
                </a:lnTo>
                <a:lnTo>
                  <a:pt x="1057656" y="720851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721" y="3044414"/>
            <a:ext cx="961505" cy="689834"/>
          </a:xfrm>
          <a:custGeom>
            <a:avLst/>
            <a:gdLst/>
            <a:ahLst/>
            <a:cxnLst/>
            <a:rect l="l" t="t" r="r" b="b"/>
            <a:pathLst>
              <a:path w="1057656" h="781812">
                <a:moveTo>
                  <a:pt x="0" y="0"/>
                </a:moveTo>
                <a:lnTo>
                  <a:pt x="0" y="781812"/>
                </a:lnTo>
                <a:lnTo>
                  <a:pt x="1057656" y="781812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721" y="2182458"/>
            <a:ext cx="961505" cy="861956"/>
          </a:xfrm>
          <a:custGeom>
            <a:avLst/>
            <a:gdLst/>
            <a:ahLst/>
            <a:cxnLst/>
            <a:rect l="l" t="t" r="r" b="b"/>
            <a:pathLst>
              <a:path w="1057656" h="976884">
                <a:moveTo>
                  <a:pt x="0" y="0"/>
                </a:moveTo>
                <a:lnTo>
                  <a:pt x="0" y="976884"/>
                </a:lnTo>
                <a:lnTo>
                  <a:pt x="1057656" y="976884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1815352"/>
            <a:ext cx="4572000" cy="367105"/>
          </a:xfrm>
          <a:custGeom>
            <a:avLst/>
            <a:gdLst/>
            <a:ahLst/>
            <a:cxnLst/>
            <a:rect l="l" t="t" r="r" b="b"/>
            <a:pathLst>
              <a:path w="5029200" h="416052">
                <a:moveTo>
                  <a:pt x="0" y="0"/>
                </a:moveTo>
                <a:lnTo>
                  <a:pt x="0" y="416052"/>
                </a:lnTo>
                <a:lnTo>
                  <a:pt x="5029200" y="416051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4233" y="1815353"/>
            <a:ext cx="2155767" cy="367105"/>
          </a:xfrm>
          <a:custGeom>
            <a:avLst/>
            <a:gdLst/>
            <a:ahLst/>
            <a:cxnLst/>
            <a:rect l="l" t="t" r="r" b="b"/>
            <a:pathLst>
              <a:path w="2371344" h="416052">
                <a:moveTo>
                  <a:pt x="0" y="0"/>
                </a:moveTo>
                <a:lnTo>
                  <a:pt x="0" y="416051"/>
                </a:lnTo>
                <a:lnTo>
                  <a:pt x="2371344" y="416051"/>
                </a:lnTo>
                <a:lnTo>
                  <a:pt x="2371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721" y="1815353"/>
            <a:ext cx="961505" cy="367104"/>
          </a:xfrm>
          <a:custGeom>
            <a:avLst/>
            <a:gdLst/>
            <a:ahLst/>
            <a:cxnLst/>
            <a:rect l="l" t="t" r="r" b="b"/>
            <a:pathLst>
              <a:path w="1057656" h="416051">
                <a:moveTo>
                  <a:pt x="0" y="0"/>
                </a:moveTo>
                <a:lnTo>
                  <a:pt x="0" y="416051"/>
                </a:lnTo>
                <a:lnTo>
                  <a:pt x="1057656" y="416051"/>
                </a:lnTo>
                <a:lnTo>
                  <a:pt x="1057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2D1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721" y="1815352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721" y="2182457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721" y="3044413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2721" y="3734247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721" y="4370293"/>
            <a:ext cx="7689278" cy="0"/>
          </a:xfrm>
          <a:custGeom>
            <a:avLst/>
            <a:gdLst/>
            <a:ahLst/>
            <a:cxnLst/>
            <a:rect l="l" t="t" r="r" b="b"/>
            <a:pathLst>
              <a:path w="8458206">
                <a:moveTo>
                  <a:pt x="0" y="0"/>
                </a:moveTo>
                <a:lnTo>
                  <a:pt x="84582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2721" y="1815353"/>
            <a:ext cx="0" cy="2554941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4233" y="1815353"/>
            <a:ext cx="0" cy="2554941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1815353"/>
            <a:ext cx="0" cy="2554941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82000" y="1815352"/>
            <a:ext cx="0" cy="2554941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93818" y="700477"/>
            <a:ext cx="1783967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7980" y="700477"/>
            <a:ext cx="243147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638" y="4802971"/>
            <a:ext cx="3043267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latin typeface="Arial"/>
                <a:cs typeface="Arial"/>
              </a:rPr>
              <a:t>T</a:t>
            </a:r>
            <a:r>
              <a:rPr sz="1600" b="1" spc="-4" dirty="0">
                <a:latin typeface="Arial"/>
                <a:cs typeface="Arial"/>
              </a:rPr>
              <a:t>a</a:t>
            </a:r>
            <a:r>
              <a:rPr sz="1600" b="1" spc="4" dirty="0">
                <a:latin typeface="Arial"/>
                <a:cs typeface="Arial"/>
              </a:rPr>
              <a:t>bl</a:t>
            </a:r>
            <a:r>
              <a:rPr sz="1600" b="1" dirty="0">
                <a:latin typeface="Arial"/>
                <a:cs typeface="Arial"/>
              </a:rPr>
              <a:t>e </a:t>
            </a:r>
            <a:r>
              <a:rPr sz="1600" b="1" spc="-4" dirty="0">
                <a:latin typeface="Arial"/>
                <a:cs typeface="Arial"/>
              </a:rPr>
              <a:t>6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22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4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4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4" dirty="0">
                <a:latin typeface="Arial"/>
                <a:cs typeface="Arial"/>
              </a:rPr>
              <a:t>en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t</a:t>
            </a:r>
            <a:r>
              <a:rPr sz="1600" spc="8" dirty="0">
                <a:latin typeface="Arial"/>
                <a:cs typeface="Arial"/>
              </a:rPr>
              <a:t>i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5102" y="6177931"/>
            <a:ext cx="227586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63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721" y="1815353"/>
            <a:ext cx="961511" cy="367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03">
              <a:lnSpc>
                <a:spcPct val="95825"/>
              </a:lnSpc>
              <a:spcBef>
                <a:spcPts val="386"/>
              </a:spcBef>
            </a:pPr>
            <a:r>
              <a:rPr sz="1400" b="1"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.N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4233" y="1815353"/>
            <a:ext cx="2155766" cy="367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8170">
              <a:lnSpc>
                <a:spcPct val="95825"/>
              </a:lnSpc>
              <a:spcBef>
                <a:spcPts val="386"/>
              </a:spcBef>
            </a:pP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um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z="1400" b="1" spc="8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0" y="1815353"/>
            <a:ext cx="4572000" cy="367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7254" marR="1848268" algn="ctr">
              <a:lnSpc>
                <a:spcPct val="95825"/>
              </a:lnSpc>
              <a:spcBef>
                <a:spcPts val="386"/>
              </a:spcBef>
            </a:pP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Fun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sz="1400" b="1" spc="8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i</a:t>
            </a:r>
            <a:r>
              <a:rPr sz="1400" b="1" spc="-4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2CC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721" y="2182458"/>
            <a:ext cx="961511" cy="861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233" y="2182458"/>
            <a:ext cx="2155766" cy="861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3"/>
              </a:lnSpc>
              <a:spcBef>
                <a:spcPts val="33"/>
              </a:spcBef>
            </a:pPr>
            <a:endParaRPr sz="800"/>
          </a:p>
          <a:p>
            <a:pPr marL="102572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Pl</a:t>
            </a:r>
            <a:r>
              <a:rPr sz="1400" dirty="0">
                <a:latin typeface="Arial"/>
                <a:cs typeface="Arial"/>
              </a:rPr>
              <a:t>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0" y="2182458"/>
            <a:ext cx="4572000" cy="861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3"/>
              </a:lnSpc>
              <a:spcBef>
                <a:spcPts val="12"/>
              </a:spcBef>
            </a:pPr>
            <a:endParaRPr sz="800"/>
          </a:p>
          <a:p>
            <a:pPr marL="82056" marR="155704" algn="just">
              <a:lnSpc>
                <a:spcPct val="100328"/>
              </a:lnSpc>
            </a:pPr>
            <a:r>
              <a:rPr sz="1400" spc="4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dirty="0">
                <a:latin typeface="Arial"/>
                <a:cs typeface="Arial"/>
              </a:rPr>
              <a:t>des </a:t>
            </a:r>
            <a:r>
              <a:rPr sz="1400" spc="1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8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sc</a:t>
            </a:r>
            <a:r>
              <a:rPr sz="1400" spc="-4" dirty="0">
                <a:latin typeface="Arial"/>
                <a:cs typeface="Arial"/>
              </a:rPr>
              <a:t>ri</a:t>
            </a:r>
            <a:r>
              <a:rPr sz="1400" dirty="0">
                <a:latin typeface="Arial"/>
                <a:cs typeface="Arial"/>
              </a:rPr>
              <a:t>pt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  of </a:t>
            </a:r>
            <a:r>
              <a:rPr sz="1400" spc="57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 </a:t>
            </a:r>
            <a:r>
              <a:rPr sz="1400" spc="3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og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12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ts </a:t>
            </a:r>
            <a:r>
              <a:rPr sz="1400" spc="4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 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ted</a:t>
            </a:r>
            <a:r>
              <a:rPr sz="1400" spc="57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nd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-4" dirty="0">
                <a:latin typeface="Arial"/>
                <a:cs typeface="Arial"/>
              </a:rPr>
              <a:t>v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du</a:t>
            </a:r>
            <a:r>
              <a:rPr sz="1400" spc="-8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l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y and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4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72" dirty="0">
                <a:latin typeface="Arial"/>
                <a:cs typeface="Arial"/>
              </a:rPr>
              <a:t> </a:t>
            </a:r>
            <a:r>
              <a:rPr sz="1400" spc="-8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ho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7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tem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s te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ted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8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1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nte</a:t>
            </a:r>
            <a:r>
              <a:rPr sz="1400" spc="13" dirty="0">
                <a:latin typeface="Arial"/>
                <a:cs typeface="Arial"/>
              </a:rPr>
              <a:t>g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721" y="3044413"/>
            <a:ext cx="961511" cy="689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77"/>
              </a:spcBef>
            </a:pPr>
            <a:r>
              <a:rPr sz="1400" dirty="0">
                <a:latin typeface="Arial"/>
                <a:cs typeface="Arial"/>
              </a:rPr>
              <a:t>6.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4233" y="3044413"/>
            <a:ext cx="2155766" cy="689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3"/>
              </a:lnSpc>
              <a:spcBef>
                <a:spcPts val="40"/>
              </a:spcBef>
            </a:pPr>
            <a:endParaRPr sz="900"/>
          </a:p>
          <a:p>
            <a:pPr marL="105307">
              <a:lnSpc>
                <a:spcPct val="95825"/>
              </a:lnSpc>
            </a:pP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Acc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eptan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-7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spc="-23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Pl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3044413"/>
            <a:ext cx="4572000" cy="689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97"/>
              </a:lnSpc>
              <a:spcBef>
                <a:spcPts val="82"/>
              </a:spcBef>
            </a:pPr>
            <a:endParaRPr sz="900"/>
          </a:p>
          <a:p>
            <a:pPr marL="108042" marR="98676">
              <a:lnSpc>
                <a:spcPts val="1650"/>
              </a:lnSpc>
            </a:pP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De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sc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bes </a:t>
            </a:r>
            <a:r>
              <a:rPr sz="1400" spc="15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the </a:t>
            </a:r>
            <a:r>
              <a:rPr sz="1400" spc="20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8" dirty="0">
                <a:solidFill>
                  <a:srgbClr val="329932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ts </a:t>
            </a:r>
            <a:r>
              <a:rPr sz="1400" spc="200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that </a:t>
            </a:r>
            <a:r>
              <a:rPr sz="1400" spc="21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the </a:t>
            </a:r>
            <a:r>
              <a:rPr sz="1400" spc="18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17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-17" dirty="0">
                <a:solidFill>
                  <a:srgbClr val="329932"/>
                </a:solidFill>
                <a:latin typeface="Arial"/>
                <a:cs typeface="Arial"/>
              </a:rPr>
              <a:t>y</a:t>
            </a:r>
            <a:r>
              <a:rPr sz="1400" spc="17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tem </a:t>
            </a:r>
            <a:r>
              <a:rPr sz="1400" spc="176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1400" spc="17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 </a:t>
            </a:r>
            <a:r>
              <a:rPr sz="1400" spc="17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p</a:t>
            </a:r>
            <a:r>
              <a:rPr sz="1400" spc="13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s befo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-22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u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</a:t>
            </a:r>
            <a:r>
              <a:rPr sz="1400" spc="-4" dirty="0">
                <a:solidFill>
                  <a:srgbClr val="329932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s</a:t>
            </a:r>
            <a:r>
              <a:rPr sz="1400" spc="-31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a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cc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ept</a:t>
            </a:r>
            <a:r>
              <a:rPr sz="1400" spc="-38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400" spc="4" dirty="0">
                <a:solidFill>
                  <a:srgbClr val="329932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29932"/>
                </a:solidFill>
                <a:latin typeface="Arial"/>
                <a:cs typeface="Arial"/>
              </a:rPr>
              <a:t>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721" y="3734249"/>
            <a:ext cx="961511" cy="636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2942" marR="374352" algn="ctr">
              <a:lnSpc>
                <a:spcPct val="95825"/>
              </a:lnSpc>
              <a:spcBef>
                <a:spcPts val="386"/>
              </a:spcBef>
            </a:pPr>
            <a:r>
              <a:rPr sz="1400" dirty="0">
                <a:latin typeface="Arial"/>
                <a:cs typeface="Arial"/>
              </a:rPr>
              <a:t>7.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233" y="3734249"/>
            <a:ext cx="2155766" cy="636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8"/>
              </a:lnSpc>
              <a:spcBef>
                <a:spcPts val="31"/>
              </a:spcBef>
            </a:pPr>
            <a:endParaRPr sz="800"/>
          </a:p>
          <a:p>
            <a:pPr marL="105307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2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4" dirty="0">
                <a:latin typeface="Arial"/>
                <a:cs typeface="Arial"/>
              </a:rPr>
              <a:t>ic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0" y="3734249"/>
            <a:ext cx="4572000" cy="636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17"/>
              </a:spcBef>
            </a:pPr>
            <a:endParaRPr sz="600"/>
          </a:p>
          <a:p>
            <a:pPr marL="97100" marR="99569">
              <a:lnSpc>
                <a:spcPct val="100041"/>
              </a:lnSpc>
            </a:pPr>
            <a:r>
              <a:rPr sz="1400" dirty="0">
                <a:latin typeface="Arial"/>
                <a:cs typeface="Arial"/>
              </a:rPr>
              <a:t>Conta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ns</a:t>
            </a:r>
            <a:r>
              <a:rPr sz="1400" spc="2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4" dirty="0">
                <a:latin typeface="Arial"/>
                <a:cs typeface="Arial"/>
              </a:rPr>
              <a:t>sc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-8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23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9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8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298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ate</a:t>
            </a:r>
            <a:r>
              <a:rPr sz="1400" spc="29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18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oft</a:t>
            </a:r>
            <a:r>
              <a:rPr sz="1400" spc="-8" dirty="0">
                <a:latin typeface="Arial"/>
                <a:cs typeface="Arial"/>
              </a:rPr>
              <a:t>w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32" dirty="0">
                <a:latin typeface="Arial"/>
                <a:cs typeface="Arial"/>
              </a:rPr>
              <a:t> </a:t>
            </a:r>
            <a:r>
              <a:rPr sz="1400" spc="17" dirty="0">
                <a:latin typeface="Arial"/>
                <a:cs typeface="Arial"/>
              </a:rPr>
              <a:t>s</a:t>
            </a:r>
            <a:r>
              <a:rPr sz="1400" spc="-17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8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00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</a:t>
            </a:r>
            <a:r>
              <a:rPr lang="en-US" b="1" dirty="0" smtClean="0"/>
              <a:t>Engineering -KK </a:t>
            </a:r>
            <a:r>
              <a:rPr lang="en-US" b="1" dirty="0" err="1"/>
              <a:t>Aggarwal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Yogesh</a:t>
            </a:r>
            <a:r>
              <a:rPr lang="en-US" b="1" dirty="0" smtClean="0"/>
              <a:t> Singh.</a:t>
            </a:r>
          </a:p>
          <a:p>
            <a:r>
              <a:rPr lang="en-US" b="1" dirty="0"/>
              <a:t>Software Engineering: A Practitioner's </a:t>
            </a:r>
            <a:r>
              <a:rPr lang="en-US" b="1" dirty="0" smtClean="0"/>
              <a:t>Approach-</a:t>
            </a:r>
            <a:r>
              <a:rPr lang="en-US" dirty="0"/>
              <a:t> </a:t>
            </a:r>
            <a:r>
              <a:rPr lang="en-US" b="1" dirty="0" smtClean="0"/>
              <a:t>Roger S. Pressman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0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801091" y="5404373"/>
            <a:ext cx="1151313" cy="324074"/>
          </a:xfrm>
          <a:custGeom>
            <a:avLst/>
            <a:gdLst/>
            <a:ahLst/>
            <a:cxnLst/>
            <a:rect l="l" t="t" r="r" b="b"/>
            <a:pathLst>
              <a:path w="1266444" h="367284">
                <a:moveTo>
                  <a:pt x="0" y="0"/>
                </a:moveTo>
                <a:lnTo>
                  <a:pt x="0" y="367284"/>
                </a:lnTo>
                <a:lnTo>
                  <a:pt x="1266444" y="367284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1091" y="5078955"/>
            <a:ext cx="1151313" cy="325418"/>
          </a:xfrm>
          <a:custGeom>
            <a:avLst/>
            <a:gdLst/>
            <a:ahLst/>
            <a:cxnLst/>
            <a:rect l="l" t="t" r="r" b="b"/>
            <a:pathLst>
              <a:path w="1266444" h="368807">
                <a:moveTo>
                  <a:pt x="0" y="0"/>
                </a:moveTo>
                <a:lnTo>
                  <a:pt x="0" y="368807"/>
                </a:lnTo>
                <a:lnTo>
                  <a:pt x="1266444" y="368807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1091" y="4753535"/>
            <a:ext cx="1151313" cy="325419"/>
          </a:xfrm>
          <a:custGeom>
            <a:avLst/>
            <a:gdLst/>
            <a:ahLst/>
            <a:cxnLst/>
            <a:rect l="l" t="t" r="r" b="b"/>
            <a:pathLst>
              <a:path w="1266444" h="368808">
                <a:moveTo>
                  <a:pt x="0" y="0"/>
                </a:moveTo>
                <a:lnTo>
                  <a:pt x="0" y="368808"/>
                </a:lnTo>
                <a:lnTo>
                  <a:pt x="1266444" y="368808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1091" y="4429461"/>
            <a:ext cx="1151313" cy="324074"/>
          </a:xfrm>
          <a:custGeom>
            <a:avLst/>
            <a:gdLst/>
            <a:ahLst/>
            <a:cxnLst/>
            <a:rect l="l" t="t" r="r" b="b"/>
            <a:pathLst>
              <a:path w="1266444" h="367284">
                <a:moveTo>
                  <a:pt x="0" y="0"/>
                </a:moveTo>
                <a:lnTo>
                  <a:pt x="0" y="367284"/>
                </a:lnTo>
                <a:lnTo>
                  <a:pt x="1266444" y="367284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01091" y="4104043"/>
            <a:ext cx="1151313" cy="325418"/>
          </a:xfrm>
          <a:custGeom>
            <a:avLst/>
            <a:gdLst/>
            <a:ahLst/>
            <a:cxnLst/>
            <a:rect l="l" t="t" r="r" b="b"/>
            <a:pathLst>
              <a:path w="1266444" h="368807">
                <a:moveTo>
                  <a:pt x="0" y="0"/>
                </a:moveTo>
                <a:lnTo>
                  <a:pt x="0" y="368807"/>
                </a:lnTo>
                <a:lnTo>
                  <a:pt x="1266444" y="368807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1091" y="3778623"/>
            <a:ext cx="1151313" cy="325419"/>
          </a:xfrm>
          <a:custGeom>
            <a:avLst/>
            <a:gdLst/>
            <a:ahLst/>
            <a:cxnLst/>
            <a:rect l="l" t="t" r="r" b="b"/>
            <a:pathLst>
              <a:path w="1266444" h="368808">
                <a:moveTo>
                  <a:pt x="0" y="0"/>
                </a:moveTo>
                <a:lnTo>
                  <a:pt x="0" y="368808"/>
                </a:lnTo>
                <a:lnTo>
                  <a:pt x="1266444" y="368808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01091" y="3454549"/>
            <a:ext cx="1151313" cy="324074"/>
          </a:xfrm>
          <a:custGeom>
            <a:avLst/>
            <a:gdLst/>
            <a:ahLst/>
            <a:cxnLst/>
            <a:rect l="l" t="t" r="r" b="b"/>
            <a:pathLst>
              <a:path w="1266444" h="367284">
                <a:moveTo>
                  <a:pt x="0" y="0"/>
                </a:moveTo>
                <a:lnTo>
                  <a:pt x="0" y="367284"/>
                </a:lnTo>
                <a:lnTo>
                  <a:pt x="1266444" y="367284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1091" y="3129131"/>
            <a:ext cx="1151313" cy="325418"/>
          </a:xfrm>
          <a:custGeom>
            <a:avLst/>
            <a:gdLst/>
            <a:ahLst/>
            <a:cxnLst/>
            <a:rect l="l" t="t" r="r" b="b"/>
            <a:pathLst>
              <a:path w="1266444" h="368807">
                <a:moveTo>
                  <a:pt x="0" y="0"/>
                </a:moveTo>
                <a:lnTo>
                  <a:pt x="0" y="368807"/>
                </a:lnTo>
                <a:lnTo>
                  <a:pt x="1266444" y="368807"/>
                </a:lnTo>
                <a:lnTo>
                  <a:pt x="1266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6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01091" y="3129130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1091" y="3454549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01091" y="3778623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01091" y="4104041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1091" y="4429460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01091" y="4753534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01091" y="5078953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1091" y="5404372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1091" y="5728446"/>
            <a:ext cx="5611091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1091" y="3129131"/>
            <a:ext cx="0" cy="2599316"/>
          </a:xfrm>
          <a:custGeom>
            <a:avLst/>
            <a:gdLst/>
            <a:ahLst/>
            <a:cxnLst/>
            <a:rect l="l" t="t" r="r" b="b"/>
            <a:pathLst>
              <a:path h="2945891">
                <a:moveTo>
                  <a:pt x="0" y="0"/>
                </a:moveTo>
                <a:lnTo>
                  <a:pt x="0" y="29458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52404" y="3129131"/>
            <a:ext cx="0" cy="2599316"/>
          </a:xfrm>
          <a:custGeom>
            <a:avLst/>
            <a:gdLst/>
            <a:ahLst/>
            <a:cxnLst/>
            <a:rect l="l" t="t" r="r" b="b"/>
            <a:pathLst>
              <a:path h="2945891">
                <a:moveTo>
                  <a:pt x="0" y="0"/>
                </a:moveTo>
                <a:lnTo>
                  <a:pt x="0" y="29458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57455" y="3129130"/>
            <a:ext cx="0" cy="2599316"/>
          </a:xfrm>
          <a:custGeom>
            <a:avLst/>
            <a:gdLst/>
            <a:ahLst/>
            <a:cxnLst/>
            <a:rect l="l" t="t" r="r" b="b"/>
            <a:pathLst>
              <a:path h="2945891">
                <a:moveTo>
                  <a:pt x="0" y="0"/>
                </a:moveTo>
                <a:lnTo>
                  <a:pt x="0" y="294589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12182" y="3129130"/>
            <a:ext cx="0" cy="2599316"/>
          </a:xfrm>
          <a:custGeom>
            <a:avLst/>
            <a:gdLst/>
            <a:ahLst/>
            <a:cxnLst/>
            <a:rect l="l" t="t" r="r" b="b"/>
            <a:pathLst>
              <a:path h="2945891">
                <a:moveTo>
                  <a:pt x="0" y="0"/>
                </a:moveTo>
                <a:lnTo>
                  <a:pt x="0" y="29458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85927" y="498771"/>
            <a:ext cx="437989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031" y="1451787"/>
            <a:ext cx="4123337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ainten</a:t>
            </a:r>
            <a:r>
              <a:rPr sz="2500" spc="13" dirty="0">
                <a:latin typeface="Arial"/>
                <a:cs typeface="Arial"/>
              </a:rPr>
              <a:t>a</a:t>
            </a:r>
            <a:r>
              <a:rPr sz="2500" spc="4" dirty="0">
                <a:latin typeface="Arial"/>
                <a:cs typeface="Arial"/>
              </a:rPr>
              <a:t>nc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127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9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anageab</a:t>
            </a:r>
            <a:r>
              <a:rPr sz="2500" spc="13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1903" y="2063624"/>
            <a:ext cx="334329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mon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ion</a:t>
            </a:r>
            <a:r>
              <a:rPr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about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59158" y="2063624"/>
            <a:ext cx="42521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 is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hat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it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is not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geable.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1903" y="2467035"/>
            <a:ext cx="1811087" cy="5159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ep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21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22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ey</a:t>
            </a:r>
            <a:endParaRPr>
              <a:latin typeface="Arial"/>
              <a:cs typeface="Arial"/>
            </a:endParaRPr>
          </a:p>
          <a:p>
            <a:pPr marL="11397" marR="34259">
              <a:lnSpc>
                <a:spcPct val="95825"/>
              </a:lnSpc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ob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0098" y="2467035"/>
            <a:ext cx="11230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21109" y="2467035"/>
            <a:ext cx="30232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by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60545" y="2467035"/>
            <a:ext cx="6736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Lien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71282" y="2467035"/>
            <a:ext cx="21212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&amp;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20663" y="2467035"/>
            <a:ext cx="101078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6682" y="2467035"/>
            <a:ext cx="597430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gi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02607" y="2467035"/>
            <a:ext cx="622856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ome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2083" y="2467035"/>
            <a:ext cx="11230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9407" y="5986312"/>
            <a:ext cx="4532119" cy="35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8363" marR="13745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Di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ibu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enan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ff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rt</a:t>
            </a:r>
            <a:endParaRPr sz="1600" dirty="0">
              <a:latin typeface="Arial"/>
              <a:cs typeface="Arial"/>
            </a:endParaRPr>
          </a:p>
          <a:p>
            <a:pPr marL="11397">
              <a:lnSpc>
                <a:spcPts val="825"/>
              </a:lnSpc>
              <a:spcBef>
                <a:spcPts val="171"/>
              </a:spcBef>
            </a:pP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1091" y="3129131"/>
            <a:ext cx="1151313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2353" marR="502941" algn="ctr">
              <a:lnSpc>
                <a:spcPct val="95825"/>
              </a:lnSpc>
              <a:spcBef>
                <a:spcPts val="417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2404" y="3129131"/>
            <a:ext cx="3005050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467">
              <a:lnSpc>
                <a:spcPct val="95825"/>
              </a:lnSpc>
              <a:spcBef>
                <a:spcPts val="417"/>
              </a:spcBef>
            </a:pPr>
            <a:r>
              <a:rPr sz="1400" spc="4" dirty="0">
                <a:latin typeface="Arial"/>
                <a:cs typeface="Arial"/>
              </a:rPr>
              <a:t>Em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gen</a:t>
            </a:r>
            <a:r>
              <a:rPr sz="1400" spc="17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deb</a:t>
            </a:r>
            <a:r>
              <a:rPr sz="1400" spc="13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gg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7455" y="3129131"/>
            <a:ext cx="1454727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612">
              <a:lnSpc>
                <a:spcPct val="95825"/>
              </a:lnSpc>
              <a:spcBef>
                <a:spcPts val="395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12.4%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1091" y="3454549"/>
            <a:ext cx="1151313" cy="324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4"/>
              </a:lnSpc>
              <a:spcBef>
                <a:spcPts val="33"/>
              </a:spcBef>
            </a:pPr>
            <a:endParaRPr sz="5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2404" y="3454549"/>
            <a:ext cx="3005050" cy="324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4"/>
              </a:lnSpc>
              <a:spcBef>
                <a:spcPts val="33"/>
              </a:spcBef>
            </a:pPr>
            <a:endParaRPr sz="500"/>
          </a:p>
          <a:p>
            <a:pPr marL="191467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Rout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debugg</a:t>
            </a:r>
            <a:r>
              <a:rPr sz="1400" spc="-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7455" y="3454549"/>
            <a:ext cx="1454727" cy="324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4"/>
              </a:lnSpc>
              <a:spcBef>
                <a:spcPts val="12"/>
              </a:spcBef>
            </a:pPr>
            <a:endParaRPr sz="500"/>
          </a:p>
          <a:p>
            <a:pPr marL="447215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9.3%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1091" y="3778623"/>
            <a:ext cx="1151313" cy="32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42"/>
              </a:spcBef>
            </a:pPr>
            <a:endParaRPr sz="5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2404" y="3778623"/>
            <a:ext cx="3005050" cy="32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42"/>
              </a:spcBef>
            </a:pPr>
            <a:endParaRPr sz="500"/>
          </a:p>
          <a:p>
            <a:pPr marL="191467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Data</a:t>
            </a:r>
            <a:r>
              <a:rPr sz="1400" spc="-2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4" dirty="0">
                <a:latin typeface="Arial"/>
                <a:cs typeface="Arial"/>
              </a:rPr>
              <a:t>vi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7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adapt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7455" y="3778623"/>
            <a:ext cx="1454727" cy="32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21"/>
              </a:spcBef>
            </a:pPr>
            <a:endParaRPr sz="500"/>
          </a:p>
          <a:p>
            <a:pPr marL="396612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17.3%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1091" y="4104042"/>
            <a:ext cx="1151313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15"/>
              </a:spcBef>
            </a:pPr>
            <a:endParaRPr sz="7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2404" y="4104042"/>
            <a:ext cx="3005050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15"/>
              </a:spcBef>
            </a:pPr>
            <a:endParaRPr sz="700"/>
          </a:p>
          <a:p>
            <a:pPr marL="191467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Changes</a:t>
            </a:r>
            <a:r>
              <a:rPr sz="1400" spc="-52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8" dirty="0">
                <a:latin typeface="Arial"/>
                <a:cs typeface="Arial"/>
              </a:rPr>
              <a:t>w</a:t>
            </a:r>
            <a:r>
              <a:rPr sz="1400" spc="13" dirty="0">
                <a:latin typeface="Arial"/>
                <a:cs typeface="Arial"/>
              </a:rPr>
              <a:t>a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7455" y="4104042"/>
            <a:ext cx="1454727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39"/>
              </a:spcBef>
            </a:pPr>
            <a:endParaRPr sz="600"/>
          </a:p>
          <a:p>
            <a:pPr marL="447215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6.2%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1091" y="4429460"/>
            <a:ext cx="1151313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9"/>
              </a:lnSpc>
              <a:spcBef>
                <a:spcPts val="13"/>
              </a:spcBef>
            </a:pPr>
            <a:endParaRPr sz="4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2404" y="4429460"/>
            <a:ext cx="3005050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49"/>
              </a:lnSpc>
              <a:spcBef>
                <a:spcPts val="13"/>
              </a:spcBef>
            </a:pPr>
            <a:endParaRPr sz="400"/>
          </a:p>
          <a:p>
            <a:pPr marL="191467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nhan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ents</a:t>
            </a:r>
            <a:r>
              <a:rPr sz="1400" spc="-87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3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13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7455" y="4429460"/>
            <a:ext cx="1454727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612">
              <a:lnSpc>
                <a:spcPct val="95825"/>
              </a:lnSpc>
              <a:spcBef>
                <a:spcPts val="440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41.8%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1091" y="4753534"/>
            <a:ext cx="1151313" cy="32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42"/>
              </a:spcBef>
            </a:pPr>
            <a:endParaRPr sz="5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2404" y="4753534"/>
            <a:ext cx="3005050" cy="32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42"/>
              </a:spcBef>
            </a:pPr>
            <a:endParaRPr sz="500"/>
          </a:p>
          <a:p>
            <a:pPr marL="191467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entat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88" dirty="0">
                <a:latin typeface="Arial"/>
                <a:cs typeface="Arial"/>
              </a:rPr>
              <a:t> </a:t>
            </a:r>
            <a:r>
              <a:rPr sz="1400" spc="8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455" y="4753534"/>
            <a:ext cx="1454727" cy="32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38"/>
              </a:lnSpc>
              <a:spcBef>
                <a:spcPts val="21"/>
              </a:spcBef>
            </a:pPr>
            <a:endParaRPr sz="500"/>
          </a:p>
          <a:p>
            <a:pPr marL="447215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5.5%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1091" y="5078954"/>
            <a:ext cx="1151313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40"/>
              </a:spcBef>
            </a:pPr>
            <a:endParaRPr sz="6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2404" y="5078954"/>
            <a:ext cx="3005050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40"/>
              </a:spcBef>
            </a:pPr>
            <a:endParaRPr sz="600"/>
          </a:p>
          <a:p>
            <a:pPr marL="191467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Code</a:t>
            </a:r>
            <a:r>
              <a:rPr sz="1400" spc="-3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eff</a:t>
            </a:r>
            <a:r>
              <a:rPr sz="1400" spc="4" dirty="0">
                <a:latin typeface="Arial"/>
                <a:cs typeface="Arial"/>
              </a:rPr>
              <a:t>ici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im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4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3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7455" y="5078954"/>
            <a:ext cx="1454727" cy="325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19"/>
              </a:spcBef>
            </a:pPr>
            <a:endParaRPr sz="600"/>
          </a:p>
          <a:p>
            <a:pPr marL="447215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4.0%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1091" y="5404372"/>
            <a:ext cx="1151313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18"/>
              </a:lnSpc>
              <a:spcBef>
                <a:spcPts val="13"/>
              </a:spcBef>
            </a:pPr>
            <a:endParaRPr sz="700"/>
          </a:p>
          <a:p>
            <a:pPr marL="482353" marR="502941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2404" y="5404372"/>
            <a:ext cx="3005050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18"/>
              </a:lnSpc>
              <a:spcBef>
                <a:spcPts val="13"/>
              </a:spcBef>
            </a:pPr>
            <a:endParaRPr sz="700"/>
          </a:p>
          <a:p>
            <a:pPr marL="191467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57455" y="5404372"/>
            <a:ext cx="1454727" cy="32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37"/>
              </a:spcBef>
            </a:pPr>
            <a:endParaRPr sz="700"/>
          </a:p>
          <a:p>
            <a:pPr marL="447215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3.5%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12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289852" y="4211620"/>
            <a:ext cx="1316182" cy="332141"/>
          </a:xfrm>
          <a:custGeom>
            <a:avLst/>
            <a:gdLst/>
            <a:ahLst/>
            <a:cxnLst/>
            <a:rect l="l" t="t" r="r" b="b"/>
            <a:pathLst>
              <a:path w="1447800" h="376427">
                <a:moveTo>
                  <a:pt x="0" y="0"/>
                </a:moveTo>
                <a:lnTo>
                  <a:pt x="0" y="376427"/>
                </a:lnTo>
                <a:lnTo>
                  <a:pt x="1447800" y="376427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9852" y="3880822"/>
            <a:ext cx="1316182" cy="330797"/>
          </a:xfrm>
          <a:custGeom>
            <a:avLst/>
            <a:gdLst/>
            <a:ahLst/>
            <a:cxnLst/>
            <a:rect l="l" t="t" r="r" b="b"/>
            <a:pathLst>
              <a:path w="1447800" h="374903">
                <a:moveTo>
                  <a:pt x="0" y="0"/>
                </a:moveTo>
                <a:lnTo>
                  <a:pt x="0" y="374903"/>
                </a:lnTo>
                <a:lnTo>
                  <a:pt x="1447800" y="374903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89852" y="3550024"/>
            <a:ext cx="1316182" cy="330797"/>
          </a:xfrm>
          <a:custGeom>
            <a:avLst/>
            <a:gdLst/>
            <a:ahLst/>
            <a:cxnLst/>
            <a:rect l="l" t="t" r="r" b="b"/>
            <a:pathLst>
              <a:path w="1447800" h="374903">
                <a:moveTo>
                  <a:pt x="0" y="0"/>
                </a:moveTo>
                <a:lnTo>
                  <a:pt x="0" y="374903"/>
                </a:lnTo>
                <a:lnTo>
                  <a:pt x="1447800" y="374903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9852" y="3219225"/>
            <a:ext cx="1316182" cy="330798"/>
          </a:xfrm>
          <a:custGeom>
            <a:avLst/>
            <a:gdLst/>
            <a:ahLst/>
            <a:cxnLst/>
            <a:rect l="l" t="t" r="r" b="b"/>
            <a:pathLst>
              <a:path w="1447800" h="374904">
                <a:moveTo>
                  <a:pt x="0" y="0"/>
                </a:moveTo>
                <a:lnTo>
                  <a:pt x="0" y="374904"/>
                </a:lnTo>
                <a:lnTo>
                  <a:pt x="1447800" y="374904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9852" y="2887084"/>
            <a:ext cx="1316182" cy="332141"/>
          </a:xfrm>
          <a:custGeom>
            <a:avLst/>
            <a:gdLst/>
            <a:ahLst/>
            <a:cxnLst/>
            <a:rect l="l" t="t" r="r" b="b"/>
            <a:pathLst>
              <a:path w="1447800" h="376427">
                <a:moveTo>
                  <a:pt x="0" y="0"/>
                </a:moveTo>
                <a:lnTo>
                  <a:pt x="0" y="376427"/>
                </a:lnTo>
                <a:lnTo>
                  <a:pt x="1447800" y="376427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89852" y="2554942"/>
            <a:ext cx="1316182" cy="332141"/>
          </a:xfrm>
          <a:custGeom>
            <a:avLst/>
            <a:gdLst/>
            <a:ahLst/>
            <a:cxnLst/>
            <a:rect l="l" t="t" r="r" b="b"/>
            <a:pathLst>
              <a:path w="1447800" h="376427">
                <a:moveTo>
                  <a:pt x="0" y="0"/>
                </a:moveTo>
                <a:lnTo>
                  <a:pt x="0" y="376427"/>
                </a:lnTo>
                <a:lnTo>
                  <a:pt x="1447800" y="376427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8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89852" y="2554941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89852" y="2887083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89852" y="3219225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9852" y="3550023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89852" y="3880820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89852" y="4211618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89852" y="4543760"/>
            <a:ext cx="6234551" cy="0"/>
          </a:xfrm>
          <a:custGeom>
            <a:avLst/>
            <a:gdLst/>
            <a:ahLst/>
            <a:cxnLst/>
            <a:rect l="l" t="t" r="r" b="b"/>
            <a:pathLst>
              <a:path w="6858006">
                <a:moveTo>
                  <a:pt x="0" y="0"/>
                </a:moveTo>
                <a:lnTo>
                  <a:pt x="685800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89852" y="2554942"/>
            <a:ext cx="0" cy="1988819"/>
          </a:xfrm>
          <a:custGeom>
            <a:avLst/>
            <a:gdLst/>
            <a:ahLst/>
            <a:cxnLst/>
            <a:rect l="l" t="t" r="r" b="b"/>
            <a:pathLst>
              <a:path h="2253995">
                <a:moveTo>
                  <a:pt x="0" y="0"/>
                </a:moveTo>
                <a:lnTo>
                  <a:pt x="0" y="22539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6040" y="2554942"/>
            <a:ext cx="0" cy="1988819"/>
          </a:xfrm>
          <a:custGeom>
            <a:avLst/>
            <a:gdLst/>
            <a:ahLst/>
            <a:cxnLst/>
            <a:rect l="l" t="t" r="r" b="b"/>
            <a:pathLst>
              <a:path h="2253995">
                <a:moveTo>
                  <a:pt x="0" y="0"/>
                </a:moveTo>
                <a:lnTo>
                  <a:pt x="0" y="22539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88182" y="2554942"/>
            <a:ext cx="0" cy="1988819"/>
          </a:xfrm>
          <a:custGeom>
            <a:avLst/>
            <a:gdLst/>
            <a:ahLst/>
            <a:cxnLst/>
            <a:rect l="l" t="t" r="r" b="b"/>
            <a:pathLst>
              <a:path h="2253995">
                <a:moveTo>
                  <a:pt x="0" y="0"/>
                </a:moveTo>
                <a:lnTo>
                  <a:pt x="0" y="225399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4404" y="2554942"/>
            <a:ext cx="0" cy="1988819"/>
          </a:xfrm>
          <a:custGeom>
            <a:avLst/>
            <a:gdLst/>
            <a:ahLst/>
            <a:cxnLst/>
            <a:rect l="l" t="t" r="r" b="b"/>
            <a:pathLst>
              <a:path h="2253995">
                <a:moveTo>
                  <a:pt x="0" y="0"/>
                </a:moveTo>
                <a:lnTo>
                  <a:pt x="0" y="22539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86815" y="754265"/>
            <a:ext cx="1790971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7980" y="754265"/>
            <a:ext cx="2418313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303" y="1879580"/>
            <a:ext cx="700442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4" dirty="0">
                <a:latin typeface="Arial"/>
                <a:cs typeface="Arial"/>
              </a:rPr>
              <a:t>K</a:t>
            </a:r>
            <a:r>
              <a:rPr b="1" spc="-4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nds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0885" y="1879580"/>
            <a:ext cx="276159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2131" y="1879580"/>
            <a:ext cx="146936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4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13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4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enan</a:t>
            </a:r>
            <a:r>
              <a:rPr b="1" spc="-8" dirty="0">
                <a:latin typeface="Arial"/>
                <a:cs typeface="Arial"/>
              </a:rPr>
              <a:t>c</a:t>
            </a:r>
            <a:r>
              <a:rPr b="1" dirty="0"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7640" y="1879580"/>
            <a:ext cx="101909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b="1" spc="-8" dirty="0">
                <a:latin typeface="Arial"/>
                <a:cs typeface="Arial"/>
              </a:rPr>
              <a:t>re</a:t>
            </a:r>
            <a:r>
              <a:rPr b="1" dirty="0">
                <a:latin typeface="Arial"/>
                <a:cs typeface="Arial"/>
              </a:rPr>
              <a:t>ques</a:t>
            </a:r>
            <a:r>
              <a:rPr b="1" spc="-4" dirty="0">
                <a:latin typeface="Arial"/>
                <a:cs typeface="Arial"/>
              </a:rPr>
              <a:t>t</a:t>
            </a:r>
            <a:r>
              <a:rPr b="1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2133" y="5004677"/>
            <a:ext cx="3746525" cy="224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678"/>
              </a:lnSpc>
              <a:spcBef>
                <a:spcPts val="83"/>
              </a:spcBef>
            </a:pP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bl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600" b="1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K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ind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ain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enan</a:t>
            </a:r>
            <a:r>
              <a:rPr sz="1600" spc="8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e r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eque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9852" y="2554942"/>
            <a:ext cx="1316187" cy="332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8"/>
              </a:spcBef>
            </a:pPr>
            <a:endParaRPr sz="600"/>
          </a:p>
          <a:p>
            <a:pPr marL="565785" marR="582264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6040" y="2554942"/>
            <a:ext cx="3282141" cy="332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8"/>
              </a:spcBef>
            </a:pPr>
            <a:endParaRPr sz="600"/>
          </a:p>
          <a:p>
            <a:pPr marL="231129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New</a:t>
            </a:r>
            <a:r>
              <a:rPr sz="1400" spc="-2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ep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8182" y="2554942"/>
            <a:ext cx="1636222" cy="332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83"/>
              </a:lnSpc>
              <a:spcBef>
                <a:spcPts val="8"/>
              </a:spcBef>
            </a:pPr>
            <a:endParaRPr sz="600"/>
          </a:p>
          <a:p>
            <a:pPr marL="562096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40.8%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9852" y="2887084"/>
            <a:ext cx="1316187" cy="332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28"/>
              </a:spcBef>
            </a:pPr>
            <a:endParaRPr sz="600"/>
          </a:p>
          <a:p>
            <a:pPr marL="565785" marR="582264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040" y="2887084"/>
            <a:ext cx="3282141" cy="332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28"/>
              </a:spcBef>
            </a:pPr>
            <a:endParaRPr sz="600"/>
          </a:p>
          <a:p>
            <a:pPr marL="231129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dd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3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11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" dirty="0">
                <a:latin typeface="Arial"/>
                <a:cs typeface="Arial"/>
              </a:rPr>
              <a:t>x</a:t>
            </a:r>
            <a:r>
              <a:rPr sz="1400" spc="4" dirty="0">
                <a:latin typeface="Arial"/>
                <a:cs typeface="Arial"/>
              </a:rPr>
              <a:t>is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ng</a:t>
            </a:r>
            <a:r>
              <a:rPr sz="1400" spc="-44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ep</a:t>
            </a:r>
            <a:r>
              <a:rPr sz="1400" spc="13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8182" y="2887084"/>
            <a:ext cx="1636222" cy="332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28"/>
              </a:spcBef>
            </a:pPr>
            <a:endParaRPr sz="600"/>
          </a:p>
          <a:p>
            <a:pPr marL="562096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27.1%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852" y="3219225"/>
            <a:ext cx="1316187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6"/>
              </a:spcBef>
            </a:pPr>
            <a:endParaRPr sz="600"/>
          </a:p>
          <a:p>
            <a:pPr marL="565785" marR="582264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6040" y="3219225"/>
            <a:ext cx="3282141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6"/>
              </a:spcBef>
            </a:pPr>
            <a:endParaRPr sz="600"/>
          </a:p>
          <a:p>
            <a:pPr marL="231129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Refo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4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36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epo</a:t>
            </a:r>
            <a:r>
              <a:rPr sz="1400" spc="8" dirty="0">
                <a:latin typeface="Arial"/>
                <a:cs typeface="Arial"/>
              </a:rPr>
              <a:t>rt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8182" y="3219225"/>
            <a:ext cx="1636222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28"/>
              </a:lnSpc>
              <a:spcBef>
                <a:spcPts val="6"/>
              </a:spcBef>
            </a:pPr>
            <a:endParaRPr sz="600"/>
          </a:p>
          <a:p>
            <a:pPr marL="613645" marR="587340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10%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9852" y="3550023"/>
            <a:ext cx="1316187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26"/>
              </a:spcBef>
            </a:pPr>
            <a:endParaRPr sz="700"/>
          </a:p>
          <a:p>
            <a:pPr marL="565785" marR="582264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040" y="3550023"/>
            <a:ext cx="3282141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26"/>
              </a:spcBef>
            </a:pPr>
            <a:endParaRPr sz="700"/>
          </a:p>
          <a:p>
            <a:pPr marL="231129">
              <a:lnSpc>
                <a:spcPct val="95825"/>
              </a:lnSpc>
            </a:pPr>
            <a:r>
              <a:rPr sz="1400" dirty="0">
                <a:latin typeface="Arial"/>
                <a:cs typeface="Arial"/>
              </a:rPr>
              <a:t>Conden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epo</a:t>
            </a:r>
            <a:r>
              <a:rPr sz="1400" spc="8" dirty="0">
                <a:latin typeface="Arial"/>
                <a:cs typeface="Arial"/>
              </a:rPr>
              <a:t>rt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8182" y="3550023"/>
            <a:ext cx="1636222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3"/>
              </a:lnSpc>
              <a:spcBef>
                <a:spcPts val="26"/>
              </a:spcBef>
            </a:pPr>
            <a:endParaRPr sz="700"/>
          </a:p>
          <a:p>
            <a:pPr marL="587660" marR="562723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5.6%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9852" y="3880821"/>
            <a:ext cx="1316187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5785" marR="582264" algn="ctr">
              <a:lnSpc>
                <a:spcPct val="95825"/>
              </a:lnSpc>
              <a:spcBef>
                <a:spcPts val="431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6040" y="3880821"/>
            <a:ext cx="3282141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1129">
              <a:lnSpc>
                <a:spcPct val="95825"/>
              </a:lnSpc>
              <a:spcBef>
                <a:spcPts val="431"/>
              </a:spcBef>
            </a:pPr>
            <a:r>
              <a:rPr sz="1400" dirty="0">
                <a:latin typeface="Arial"/>
                <a:cs typeface="Arial"/>
              </a:rPr>
              <a:t>Con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l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date</a:t>
            </a:r>
            <a:r>
              <a:rPr sz="1400" spc="-71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epo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8182" y="3880821"/>
            <a:ext cx="1636222" cy="33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7660" marR="562723" algn="ctr">
              <a:lnSpc>
                <a:spcPct val="95825"/>
              </a:lnSpc>
              <a:spcBef>
                <a:spcPts val="431"/>
              </a:spcBef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6.4%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852" y="4211618"/>
            <a:ext cx="1316187" cy="332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4"/>
              </a:lnSpc>
              <a:spcBef>
                <a:spcPts val="1"/>
              </a:spcBef>
            </a:pPr>
            <a:endParaRPr sz="500"/>
          </a:p>
          <a:p>
            <a:pPr marL="565785" marR="582264" algn="ctr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6040" y="4211618"/>
            <a:ext cx="3282141" cy="332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4"/>
              </a:lnSpc>
              <a:spcBef>
                <a:spcPts val="1"/>
              </a:spcBef>
            </a:pPr>
            <a:endParaRPr sz="500"/>
          </a:p>
          <a:p>
            <a:pPr marL="231129">
              <a:lnSpc>
                <a:spcPct val="95825"/>
              </a:lnSpc>
            </a:pPr>
            <a:r>
              <a:rPr sz="1400" spc="4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88182" y="4211618"/>
            <a:ext cx="1636222" cy="332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94"/>
              </a:lnSpc>
              <a:spcBef>
                <a:spcPts val="1"/>
              </a:spcBef>
            </a:pPr>
            <a:endParaRPr sz="500"/>
          </a:p>
          <a:p>
            <a:pPr marL="562096">
              <a:lnSpc>
                <a:spcPct val="95825"/>
              </a:lnSpc>
            </a:pPr>
            <a:r>
              <a:rPr sz="1400" dirty="0">
                <a:solidFill>
                  <a:srgbClr val="0000FF"/>
                </a:solidFill>
                <a:latin typeface="Arial"/>
                <a:cs typeface="Arial"/>
              </a:rPr>
              <a:t>10.1%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1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685928" y="754265"/>
            <a:ext cx="4241345" cy="47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459"/>
              </a:lnSpc>
              <a:spcBef>
                <a:spcPts val="172"/>
              </a:spcBef>
            </a:pP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S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o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f</a:t>
            </a:r>
            <a:r>
              <a:rPr sz="5400" spc="17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w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r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spc="-9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M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a</a:t>
            </a:r>
            <a:r>
              <a:rPr sz="5400" spc="13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i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spc="4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t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e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na</a:t>
            </a:r>
            <a:r>
              <a:rPr sz="5400" spc="8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n</a:t>
            </a:r>
            <a:r>
              <a:rPr sz="5400" baseline="1449" dirty="0">
                <a:solidFill>
                  <a:srgbClr val="323299"/>
                </a:solidFill>
                <a:latin typeface="Times New Roman"/>
                <a:cs typeface="Times New Roman"/>
              </a:rPr>
              <a:t>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31" y="2109348"/>
            <a:ext cx="5055748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P</a:t>
            </a:r>
            <a:r>
              <a:rPr sz="2500" spc="4" dirty="0">
                <a:latin typeface="Arial"/>
                <a:cs typeface="Arial"/>
              </a:rPr>
              <a:t>otentia</a:t>
            </a:r>
            <a:r>
              <a:rPr sz="2500" dirty="0">
                <a:latin typeface="Arial"/>
                <a:cs typeface="Arial"/>
              </a:rPr>
              <a:t>l</a:t>
            </a:r>
            <a:r>
              <a:rPr sz="2500" spc="-66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S</a:t>
            </a:r>
            <a:r>
              <a:rPr sz="2500" spc="4" dirty="0">
                <a:latin typeface="Arial"/>
                <a:cs typeface="Arial"/>
              </a:rPr>
              <a:t>olution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4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4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M</a:t>
            </a:r>
            <a:r>
              <a:rPr sz="2500" spc="4" dirty="0">
                <a:latin typeface="Arial"/>
                <a:cs typeface="Arial"/>
              </a:rPr>
              <a:t>aintenanc</a:t>
            </a:r>
            <a:r>
              <a:rPr sz="2500" dirty="0"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9948" y="2109348"/>
            <a:ext cx="1438263" cy="335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562"/>
              </a:lnSpc>
              <a:spcBef>
                <a:spcPts val="127"/>
              </a:spcBef>
            </a:pPr>
            <a:r>
              <a:rPr sz="2500" spc="-4" dirty="0">
                <a:latin typeface="Arial"/>
                <a:cs typeface="Arial"/>
              </a:rPr>
              <a:t>P</a:t>
            </a:r>
            <a:r>
              <a:rPr sz="2500" spc="4" dirty="0">
                <a:latin typeface="Arial"/>
                <a:cs typeface="Arial"/>
              </a:rPr>
              <a:t>robl</a:t>
            </a:r>
            <a:r>
              <a:rPr sz="2500" spc="13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ms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634" y="2848632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96502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2270" y="2857000"/>
            <a:ext cx="3072337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udget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nd 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ff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spc="-17" dirty="0">
                <a:solidFill>
                  <a:srgbClr val="96502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eallo</a:t>
            </a:r>
            <a:r>
              <a:rPr spc="4" dirty="0">
                <a:solidFill>
                  <a:srgbClr val="965025"/>
                </a:solidFill>
                <a:latin typeface="Arial"/>
                <a:cs typeface="Arial"/>
              </a:rPr>
              <a:t>c</a:t>
            </a:r>
            <a:r>
              <a:rPr spc="-8" dirty="0">
                <a:solidFill>
                  <a:srgbClr val="965025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96502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965025"/>
                </a:solidFill>
                <a:latin typeface="Arial"/>
                <a:cs typeface="Arial"/>
              </a:rPr>
              <a:t>ion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6634" y="3437613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CC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2269" y="3445981"/>
            <a:ext cx="3813914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omple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r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la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ent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he 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17" dirty="0">
                <a:solidFill>
                  <a:srgbClr val="0032CC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32CC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C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6634" y="4058867"/>
            <a:ext cx="241605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934"/>
              </a:lnSpc>
              <a:spcBef>
                <a:spcPts val="96"/>
              </a:spcBef>
            </a:pPr>
            <a:r>
              <a:rPr dirty="0">
                <a:solidFill>
                  <a:srgbClr val="003265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269" y="4067234"/>
            <a:ext cx="3276358" cy="246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858"/>
              </a:lnSpc>
              <a:spcBef>
                <a:spcPts val="92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Main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ing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17" dirty="0">
                <a:solidFill>
                  <a:srgbClr val="003265"/>
                </a:solidFill>
                <a:latin typeface="Arial"/>
                <a:cs typeface="Arial"/>
              </a:rPr>
              <a:t>y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8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5157" y="6177931"/>
            <a:ext cx="137532" cy="17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1328"/>
              </a:lnSpc>
              <a:spcBef>
                <a:spcPts val="66"/>
              </a:spcBef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93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1104157B17E4098767F758DE1F1CF" ma:contentTypeVersion="2" ma:contentTypeDescription="Create a new document." ma:contentTypeScope="" ma:versionID="139bffbb27b1d48a0e84f14a5a24d06b">
  <xsd:schema xmlns:xsd="http://www.w3.org/2001/XMLSchema" xmlns:xs="http://www.w3.org/2001/XMLSchema" xmlns:p="http://schemas.microsoft.com/office/2006/metadata/properties" xmlns:ns2="7fb0542c-c528-425e-9f2f-5afc6b66c396" targetNamespace="http://schemas.microsoft.com/office/2006/metadata/properties" ma:root="true" ma:fieldsID="5084b650b6449a288903485ad2d57a89" ns2:_="">
    <xsd:import namespace="7fb0542c-c528-425e-9f2f-5afc6b66c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0542c-c528-425e-9f2f-5afc6b66c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9324A1-667B-45B9-A011-6A3FD8B21366}"/>
</file>

<file path=customXml/itemProps2.xml><?xml version="1.0" encoding="utf-8"?>
<ds:datastoreItem xmlns:ds="http://schemas.openxmlformats.org/officeDocument/2006/customXml" ds:itemID="{BE91E9DF-618A-4D63-8564-FD2F658FA0E2}"/>
</file>

<file path=customXml/itemProps3.xml><?xml version="1.0" encoding="utf-8"?>
<ds:datastoreItem xmlns:ds="http://schemas.openxmlformats.org/officeDocument/2006/customXml" ds:itemID="{ABAE61A6-1837-46B8-9691-CE6C16A93F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3758</Words>
  <Application>Microsoft Office PowerPoint</Application>
  <PresentationFormat>On-screen Show (4:3)</PresentationFormat>
  <Paragraphs>1316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Times New Roman</vt:lpstr>
      <vt:lpstr>Office Theme</vt:lpstr>
      <vt:lpstr>Software Maintenance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</dc:title>
  <dc:creator>Aman</dc:creator>
  <cp:lastModifiedBy>Akanksha Gaur</cp:lastModifiedBy>
  <cp:revision>128</cp:revision>
  <cp:lastPrinted>2020-04-02T14:43:13Z</cp:lastPrinted>
  <dcterms:created xsi:type="dcterms:W3CDTF">2010-08-22T06:46:54Z</dcterms:created>
  <dcterms:modified xsi:type="dcterms:W3CDTF">2021-03-01T09:23:05Z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0x01010094A1104157B17E4098767F758DE1F1CF</vt:lpwstr>
  </property>
</Properties>
</file>